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90" r:id="rId5"/>
    <p:sldId id="300" r:id="rId6"/>
    <p:sldId id="291" r:id="rId7"/>
    <p:sldId id="303" r:id="rId8"/>
    <p:sldId id="284" r:id="rId9"/>
    <p:sldId id="259" r:id="rId10"/>
    <p:sldId id="293" r:id="rId11"/>
    <p:sldId id="282" r:id="rId12"/>
    <p:sldId id="287" r:id="rId13"/>
    <p:sldId id="286" r:id="rId14"/>
    <p:sldId id="260" r:id="rId15"/>
    <p:sldId id="294" r:id="rId16"/>
    <p:sldId id="288" r:id="rId17"/>
    <p:sldId id="283" r:id="rId18"/>
    <p:sldId id="295" r:id="rId19"/>
    <p:sldId id="261" r:id="rId20"/>
    <p:sldId id="297" r:id="rId21"/>
    <p:sldId id="298" r:id="rId22"/>
    <p:sldId id="299" r:id="rId23"/>
    <p:sldId id="302" r:id="rId24"/>
    <p:sldId id="304" r:id="rId25"/>
    <p:sldId id="281" r:id="rId26"/>
  </p:sldIdLst>
  <p:sldSz cx="9144000" cy="5145088"/>
  <p:notesSz cx="6858000" cy="9144000"/>
  <p:custDataLst>
    <p:tags r:id="rId28"/>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7DF2F178-36C8-4129-BC90-BF86FF8853B9}" type="datetimeFigureOut">
              <a:rPr lang="zh-CN" altLang="en-US"/>
              <a:pPr>
                <a:defRPr/>
              </a:pPr>
              <a:t>2019/4/8</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34AD312-ECEF-43F5-BCE7-E8089D91F83B}" type="slidenum">
              <a:rPr lang="zh-CN" altLang="en-US"/>
              <a:pPr>
                <a:defRPr/>
              </a:pPr>
              <a:t>‹#›</a:t>
            </a:fld>
            <a:endParaRPr lang="zh-CN" altLang="en-US"/>
          </a:p>
        </p:txBody>
      </p:sp>
    </p:spTree>
    <p:extLst>
      <p:ext uri="{BB962C8B-B14F-4D97-AF65-F5344CB8AC3E}">
        <p14:creationId xmlns:p14="http://schemas.microsoft.com/office/powerpoint/2010/main" val="406754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92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2505B01-8DE7-4B39-AB8F-4DC5D4857ED3}" type="slidenum">
              <a:rPr lang="zh-CN" altLang="en-US">
                <a:latin typeface="Calibri" panose="020F0502020204030204" pitchFamily="34" charset="0"/>
              </a:rPr>
              <a:pPr/>
              <a:t>1</a:t>
            </a:fld>
            <a:endParaRPr lang="zh-CN" altLang="en-US">
              <a:latin typeface="Calibri" panose="020F0502020204030204" pitchFamily="34" charset="0"/>
            </a:endParaRPr>
          </a:p>
        </p:txBody>
      </p:sp>
    </p:spTree>
    <p:extLst>
      <p:ext uri="{BB962C8B-B14F-4D97-AF65-F5344CB8AC3E}">
        <p14:creationId xmlns:p14="http://schemas.microsoft.com/office/powerpoint/2010/main" val="262256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B10FE04-CD19-43E0-9811-A69F823A33CB}" type="slidenum">
              <a:rPr lang="zh-CN" altLang="en-US"/>
              <a:pPr>
                <a:spcBef>
                  <a:spcPct val="0"/>
                </a:spcBef>
              </a:pPr>
              <a:t>2</a:t>
            </a:fld>
            <a:endParaRPr lang="zh-CN" altLang="en-US"/>
          </a:p>
        </p:txBody>
      </p:sp>
    </p:spTree>
    <p:extLst>
      <p:ext uri="{BB962C8B-B14F-4D97-AF65-F5344CB8AC3E}">
        <p14:creationId xmlns:p14="http://schemas.microsoft.com/office/powerpoint/2010/main" val="4066307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33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B5305DB0-3DB3-4A7D-AF98-8F91FB546927}" type="slidenum">
              <a:rPr lang="zh-CN" altLang="en-US"/>
              <a:pPr>
                <a:spcBef>
                  <a:spcPct val="0"/>
                </a:spcBef>
              </a:pPr>
              <a:t>3</a:t>
            </a:fld>
            <a:endParaRPr lang="zh-CN" altLang="en-US"/>
          </a:p>
        </p:txBody>
      </p:sp>
    </p:spTree>
    <p:extLst>
      <p:ext uri="{BB962C8B-B14F-4D97-AF65-F5344CB8AC3E}">
        <p14:creationId xmlns:p14="http://schemas.microsoft.com/office/powerpoint/2010/main" val="3793614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53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E4E353B-A587-40E5-82B8-8A3781D7209E}" type="slidenum">
              <a:rPr lang="zh-CN" altLang="en-US">
                <a:latin typeface="Calibri" panose="020F0502020204030204" pitchFamily="34" charset="0"/>
              </a:rPr>
              <a:pPr/>
              <a:t>4</a:t>
            </a:fld>
            <a:endParaRPr lang="zh-CN" altLang="en-US">
              <a:latin typeface="Calibri" panose="020F0502020204030204" pitchFamily="34" charset="0"/>
            </a:endParaRPr>
          </a:p>
        </p:txBody>
      </p:sp>
    </p:spTree>
    <p:extLst>
      <p:ext uri="{BB962C8B-B14F-4D97-AF65-F5344CB8AC3E}">
        <p14:creationId xmlns:p14="http://schemas.microsoft.com/office/powerpoint/2010/main" val="1833703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174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67E1A7E-4951-4D43-98A8-7F965E0F86D1}" type="slidenum">
              <a:rPr lang="zh-CN" altLang="en-US"/>
              <a:pPr>
                <a:spcBef>
                  <a:spcPct val="0"/>
                </a:spcBef>
              </a:pPr>
              <a:t>5</a:t>
            </a:fld>
            <a:endParaRPr lang="zh-CN" altLang="en-US"/>
          </a:p>
        </p:txBody>
      </p:sp>
    </p:spTree>
    <p:extLst>
      <p:ext uri="{BB962C8B-B14F-4D97-AF65-F5344CB8AC3E}">
        <p14:creationId xmlns:p14="http://schemas.microsoft.com/office/powerpoint/2010/main" val="9489892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94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EC1399E-5501-4A9B-B3A4-29CFC7577F92}" type="slidenum">
              <a:rPr lang="zh-CN" altLang="en-US">
                <a:latin typeface="Calibri" panose="020F0502020204030204" pitchFamily="34" charset="0"/>
              </a:rPr>
              <a:pPr/>
              <a:t>6</a:t>
            </a:fld>
            <a:endParaRPr lang="zh-CN" altLang="en-US">
              <a:latin typeface="Calibri" panose="020F0502020204030204" pitchFamily="34" charset="0"/>
            </a:endParaRPr>
          </a:p>
        </p:txBody>
      </p:sp>
    </p:spTree>
    <p:extLst>
      <p:ext uri="{BB962C8B-B14F-4D97-AF65-F5344CB8AC3E}">
        <p14:creationId xmlns:p14="http://schemas.microsoft.com/office/powerpoint/2010/main" val="3111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15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46B1DB7-A43A-4739-8718-6C305BFA2489}" type="slidenum">
              <a:rPr lang="zh-CN" altLang="en-US"/>
              <a:pPr>
                <a:spcBef>
                  <a:spcPct val="0"/>
                </a:spcBef>
              </a:pPr>
              <a:t>7</a:t>
            </a:fld>
            <a:endParaRPr lang="zh-CN" altLang="en-US"/>
          </a:p>
        </p:txBody>
      </p:sp>
    </p:spTree>
    <p:extLst>
      <p:ext uri="{BB962C8B-B14F-4D97-AF65-F5344CB8AC3E}">
        <p14:creationId xmlns:p14="http://schemas.microsoft.com/office/powerpoint/2010/main" val="3831000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C61DDAD4-FD79-47B9-9F21-EB07B83A83E5}" type="slidenum">
              <a:rPr lang="zh-CN" altLang="en-US"/>
              <a:pPr>
                <a:spcBef>
                  <a:spcPct val="0"/>
                </a:spcBef>
              </a:pPr>
              <a:t>8</a:t>
            </a:fld>
            <a:endParaRPr lang="zh-CN" altLang="en-US"/>
          </a:p>
        </p:txBody>
      </p:sp>
    </p:spTree>
    <p:extLst>
      <p:ext uri="{BB962C8B-B14F-4D97-AF65-F5344CB8AC3E}">
        <p14:creationId xmlns:p14="http://schemas.microsoft.com/office/powerpoint/2010/main" val="3209140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3F369A8-AE19-4BE3-A02C-62CF8C3CAAA9}" type="slidenum">
              <a:rPr lang="zh-CN" altLang="en-US"/>
              <a:pPr>
                <a:spcBef>
                  <a:spcPct val="0"/>
                </a:spcBef>
              </a:pPr>
              <a:t>9</a:t>
            </a:fld>
            <a:endParaRPr lang="zh-CN" altLang="en-US"/>
          </a:p>
        </p:txBody>
      </p:sp>
    </p:spTree>
    <p:extLst>
      <p:ext uri="{BB962C8B-B14F-4D97-AF65-F5344CB8AC3E}">
        <p14:creationId xmlns:p14="http://schemas.microsoft.com/office/powerpoint/2010/main" val="2678511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F011A30-D995-47D9-BF08-6833CA4ED1E9}" type="slidenum">
              <a:rPr lang="zh-CN" altLang="en-US"/>
              <a:pPr>
                <a:spcBef>
                  <a:spcPct val="0"/>
                </a:spcBef>
              </a:pPr>
              <a:t>10</a:t>
            </a:fld>
            <a:endParaRPr lang="zh-CN" altLang="en-US"/>
          </a:p>
        </p:txBody>
      </p:sp>
    </p:spTree>
    <p:extLst>
      <p:ext uri="{BB962C8B-B14F-4D97-AF65-F5344CB8AC3E}">
        <p14:creationId xmlns:p14="http://schemas.microsoft.com/office/powerpoint/2010/main" val="212555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61F8074-70EC-4A4F-99CE-34F09FAE2DF1}" type="slidenum">
              <a:rPr lang="zh-CN" altLang="en-US">
                <a:latin typeface="Calibri" panose="020F0502020204030204" pitchFamily="34" charset="0"/>
              </a:rPr>
              <a:pPr/>
              <a:t>11</a:t>
            </a:fld>
            <a:endParaRPr lang="zh-CN" altLang="en-US">
              <a:latin typeface="Calibri" panose="020F0502020204030204" pitchFamily="34" charset="0"/>
            </a:endParaRPr>
          </a:p>
        </p:txBody>
      </p:sp>
    </p:spTree>
    <p:extLst>
      <p:ext uri="{BB962C8B-B14F-4D97-AF65-F5344CB8AC3E}">
        <p14:creationId xmlns:p14="http://schemas.microsoft.com/office/powerpoint/2010/main" val="27738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65DA33-75A1-4D74-832A-65D9FCC35AA2}" type="slidenum">
              <a:rPr lang="zh-CN" altLang="en-US">
                <a:latin typeface="Calibri" panose="020F0502020204030204" pitchFamily="34" charset="0"/>
              </a:rPr>
              <a:pPr/>
              <a:t>12</a:t>
            </a:fld>
            <a:endParaRPr lang="zh-CN" altLang="en-US">
              <a:latin typeface="Calibri" panose="020F0502020204030204" pitchFamily="34" charset="0"/>
            </a:endParaRPr>
          </a:p>
        </p:txBody>
      </p:sp>
    </p:spTree>
    <p:extLst>
      <p:ext uri="{BB962C8B-B14F-4D97-AF65-F5344CB8AC3E}">
        <p14:creationId xmlns:p14="http://schemas.microsoft.com/office/powerpoint/2010/main" val="337304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3C49769-E33C-4DA4-B0AC-BCAAAA7654E3}" type="slidenum">
              <a:rPr lang="zh-CN" altLang="en-US">
                <a:latin typeface="Calibri" panose="020F0502020204030204" pitchFamily="34" charset="0"/>
              </a:rPr>
              <a:pPr/>
              <a:t>13</a:t>
            </a:fld>
            <a:endParaRPr lang="zh-CN" altLang="en-US">
              <a:latin typeface="Calibri" panose="020F0502020204030204" pitchFamily="34" charset="0"/>
            </a:endParaRPr>
          </a:p>
        </p:txBody>
      </p:sp>
    </p:spTree>
    <p:extLst>
      <p:ext uri="{BB962C8B-B14F-4D97-AF65-F5344CB8AC3E}">
        <p14:creationId xmlns:p14="http://schemas.microsoft.com/office/powerpoint/2010/main" val="1278216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9C0D511-125E-4566-A2C9-E0D59B5D64E2}" type="slidenum">
              <a:rPr lang="zh-CN" altLang="en-US"/>
              <a:pPr>
                <a:spcBef>
                  <a:spcPct val="0"/>
                </a:spcBef>
              </a:pPr>
              <a:t>14</a:t>
            </a:fld>
            <a:endParaRPr lang="zh-CN" altLang="en-US"/>
          </a:p>
        </p:txBody>
      </p:sp>
    </p:spTree>
    <p:extLst>
      <p:ext uri="{BB962C8B-B14F-4D97-AF65-F5344CB8AC3E}">
        <p14:creationId xmlns:p14="http://schemas.microsoft.com/office/powerpoint/2010/main" val="4206013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8501D5C-1A22-4FA4-814A-B58E7D0D148E}" type="slidenum">
              <a:rPr lang="zh-CN" altLang="en-US"/>
              <a:pPr>
                <a:spcBef>
                  <a:spcPct val="0"/>
                </a:spcBef>
              </a:pPr>
              <a:t>15</a:t>
            </a:fld>
            <a:endParaRPr lang="zh-CN" altLang="en-US"/>
          </a:p>
        </p:txBody>
      </p:sp>
    </p:spTree>
    <p:extLst>
      <p:ext uri="{BB962C8B-B14F-4D97-AF65-F5344CB8AC3E}">
        <p14:creationId xmlns:p14="http://schemas.microsoft.com/office/powerpoint/2010/main" val="1580427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71B4003A-2D1F-41C9-8021-43A86BE4D38F}" type="slidenum">
              <a:rPr lang="zh-CN" altLang="en-US">
                <a:latin typeface="Calibri" panose="020F0502020204030204" pitchFamily="34" charset="0"/>
              </a:rPr>
              <a:pPr/>
              <a:t>16</a:t>
            </a:fld>
            <a:endParaRPr lang="zh-CN" altLang="en-US">
              <a:latin typeface="Calibri" panose="020F0502020204030204" pitchFamily="34" charset="0"/>
            </a:endParaRPr>
          </a:p>
        </p:txBody>
      </p:sp>
    </p:spTree>
    <p:extLst>
      <p:ext uri="{BB962C8B-B14F-4D97-AF65-F5344CB8AC3E}">
        <p14:creationId xmlns:p14="http://schemas.microsoft.com/office/powerpoint/2010/main" val="983723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9F55672-0154-4FD7-98FE-AB8D18C73175}" type="slidenum">
              <a:rPr lang="zh-CN" altLang="en-US">
                <a:latin typeface="Calibri" panose="020F0502020204030204" pitchFamily="34" charset="0"/>
              </a:rPr>
              <a:pPr/>
              <a:t>17</a:t>
            </a:fld>
            <a:endParaRPr lang="zh-CN" altLang="en-US">
              <a:latin typeface="Calibri" panose="020F0502020204030204" pitchFamily="34" charset="0"/>
            </a:endParaRPr>
          </a:p>
        </p:txBody>
      </p:sp>
    </p:spTree>
    <p:extLst>
      <p:ext uri="{BB962C8B-B14F-4D97-AF65-F5344CB8AC3E}">
        <p14:creationId xmlns:p14="http://schemas.microsoft.com/office/powerpoint/2010/main" val="4130455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2F199D09-2429-4794-A630-E39C766AC04C}" type="slidenum">
              <a:rPr lang="zh-CN" altLang="en-US"/>
              <a:pPr>
                <a:spcBef>
                  <a:spcPct val="0"/>
                </a:spcBef>
              </a:pPr>
              <a:t>18</a:t>
            </a:fld>
            <a:endParaRPr lang="zh-CN" altLang="en-US"/>
          </a:p>
        </p:txBody>
      </p:sp>
    </p:spTree>
    <p:extLst>
      <p:ext uri="{BB962C8B-B14F-4D97-AF65-F5344CB8AC3E}">
        <p14:creationId xmlns:p14="http://schemas.microsoft.com/office/powerpoint/2010/main" val="4018017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3D55558-9926-4E07-A965-B9F55EB08358}" type="slidenum">
              <a:rPr lang="zh-CN" altLang="en-US"/>
              <a:pPr>
                <a:spcBef>
                  <a:spcPct val="0"/>
                </a:spcBef>
              </a:pPr>
              <a:t>19</a:t>
            </a:fld>
            <a:endParaRPr lang="zh-CN" altLang="en-US"/>
          </a:p>
        </p:txBody>
      </p:sp>
    </p:spTree>
    <p:extLst>
      <p:ext uri="{BB962C8B-B14F-4D97-AF65-F5344CB8AC3E}">
        <p14:creationId xmlns:p14="http://schemas.microsoft.com/office/powerpoint/2010/main" val="677107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zh-CN" smtClean="0"/>
          </a:p>
        </p:txBody>
      </p:sp>
      <p:sp>
        <p:nvSpPr>
          <p:cNvPr id="4" name="Header Placeholder 3"/>
          <p:cNvSpPr>
            <a:spLocks noGrp="1"/>
          </p:cNvSpPr>
          <p:nvPr>
            <p:ph type="hdr" sz="quarter"/>
          </p:nvPr>
        </p:nvSpPr>
        <p:spPr/>
        <p:txBody>
          <a:bodyPr/>
          <a:lstStyle/>
          <a:p>
            <a:pPr>
              <a:defRPr/>
            </a:pPr>
            <a:r>
              <a:rPr lang="en-US" dirty="0"/>
              <a:t>My First Template</a:t>
            </a:r>
          </a:p>
        </p:txBody>
      </p:sp>
    </p:spTree>
    <p:extLst>
      <p:ext uri="{BB962C8B-B14F-4D97-AF65-F5344CB8AC3E}">
        <p14:creationId xmlns:p14="http://schemas.microsoft.com/office/powerpoint/2010/main" val="1631366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FBC5335B-05A0-4CC1-9D86-E95E4E56B78C}" type="slidenum">
              <a:rPr lang="zh-CN" altLang="en-US"/>
              <a:pPr>
                <a:spcBef>
                  <a:spcPct val="0"/>
                </a:spcBef>
              </a:pPr>
              <a:t>21</a:t>
            </a:fld>
            <a:endParaRPr lang="zh-CN" altLang="en-US"/>
          </a:p>
        </p:txBody>
      </p:sp>
    </p:spTree>
    <p:extLst>
      <p:ext uri="{BB962C8B-B14F-4D97-AF65-F5344CB8AC3E}">
        <p14:creationId xmlns:p14="http://schemas.microsoft.com/office/powerpoint/2010/main" val="831109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3B94103-841E-43D3-A8EF-A65A9C1977E7}" type="slidenum">
              <a:rPr lang="zh-CN" altLang="en-US"/>
              <a:pPr>
                <a:spcBef>
                  <a:spcPct val="0"/>
                </a:spcBef>
              </a:pPr>
              <a:t>22</a:t>
            </a:fld>
            <a:endParaRPr lang="zh-CN" altLang="en-US"/>
          </a:p>
        </p:txBody>
      </p:sp>
    </p:spTree>
    <p:extLst>
      <p:ext uri="{BB962C8B-B14F-4D97-AF65-F5344CB8AC3E}">
        <p14:creationId xmlns:p14="http://schemas.microsoft.com/office/powerpoint/2010/main" val="1839023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6FECD14-7FA4-4A44-9310-BD1D931F5513}" type="slidenum">
              <a:rPr lang="zh-CN" altLang="en-US">
                <a:latin typeface="Calibri" panose="020F0502020204030204" pitchFamily="34" charset="0"/>
              </a:rPr>
              <a:pPr/>
              <a:t>23</a:t>
            </a:fld>
            <a:endParaRPr lang="zh-CN" altLang="en-US">
              <a:latin typeface="Calibri" panose="020F0502020204030204" pitchFamily="34" charset="0"/>
            </a:endParaRPr>
          </a:p>
        </p:txBody>
      </p:sp>
    </p:spTree>
    <p:extLst>
      <p:ext uri="{BB962C8B-B14F-4D97-AF65-F5344CB8AC3E}">
        <p14:creationId xmlns:p14="http://schemas.microsoft.com/office/powerpoint/2010/main" val="4261048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C6E2BE3-DA2B-4F56-A24E-318E6BE7FA14}" type="slidenum">
              <a:rPr lang="zh-CN" altLang="en-US"/>
              <a:pPr>
                <a:spcBef>
                  <a:spcPct val="0"/>
                </a:spcBef>
              </a:pPr>
              <a:t>24</a:t>
            </a:fld>
            <a:endParaRPr lang="zh-CN" altLang="en-US"/>
          </a:p>
        </p:txBody>
      </p:sp>
    </p:spTree>
    <p:extLst>
      <p:ext uri="{BB962C8B-B14F-4D97-AF65-F5344CB8AC3E}">
        <p14:creationId xmlns:p14="http://schemas.microsoft.com/office/powerpoint/2010/main" val="3254629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233059F-7504-4132-8E6D-8FDC78C7C5D4}" type="slidenum">
              <a:rPr lang="zh-CN" altLang="en-US">
                <a:latin typeface="Calibri" panose="020F0502020204030204" pitchFamily="34" charset="0"/>
              </a:rPr>
              <a:pPr/>
              <a:t>25</a:t>
            </a:fld>
            <a:endParaRPr lang="zh-CN" altLang="en-US">
              <a:latin typeface="Calibri" panose="020F0502020204030204" pitchFamily="34" charset="0"/>
            </a:endParaRPr>
          </a:p>
        </p:txBody>
      </p:sp>
    </p:spTree>
    <p:extLst>
      <p:ext uri="{BB962C8B-B14F-4D97-AF65-F5344CB8AC3E}">
        <p14:creationId xmlns:p14="http://schemas.microsoft.com/office/powerpoint/2010/main" val="164717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A4E642C3-B84E-48C6-8512-9BD5319E2712}" type="datetimeFigureOut">
              <a:rPr lang="zh-CN" altLang="en-US"/>
              <a:pPr>
                <a:defRPr/>
              </a:pPr>
              <a:t>2019/4/8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6514DA0-A978-4BD5-B87A-6FE5EE596ECB}" type="slidenum">
              <a:rPr lang="zh-CN" altLang="en-US"/>
              <a:pPr>
                <a:defRPr/>
              </a:pPr>
              <a:t>‹#›</a:t>
            </a:fld>
            <a:endParaRPr lang="zh-CN" altLang="en-US"/>
          </a:p>
        </p:txBody>
      </p:sp>
    </p:spTree>
    <p:extLst>
      <p:ext uri="{BB962C8B-B14F-4D97-AF65-F5344CB8AC3E}">
        <p14:creationId xmlns:p14="http://schemas.microsoft.com/office/powerpoint/2010/main" val="5866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A52760A2-A35B-43A5-9A85-59467BEA6C0D}" type="datetimeFigureOut">
              <a:rPr lang="zh-CN" altLang="en-US"/>
              <a:pPr>
                <a:defRPr/>
              </a:pPr>
              <a:t>2019/4/8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64D5C71-6AED-43DE-A2C4-013C72AD17B6}" type="slidenum">
              <a:rPr lang="zh-CN" altLang="en-US"/>
              <a:pPr>
                <a:defRPr/>
              </a:pPr>
              <a:t>‹#›</a:t>
            </a:fld>
            <a:endParaRPr lang="zh-CN" altLang="en-US"/>
          </a:p>
        </p:txBody>
      </p:sp>
    </p:spTree>
    <p:extLst>
      <p:ext uri="{BB962C8B-B14F-4D97-AF65-F5344CB8AC3E}">
        <p14:creationId xmlns:p14="http://schemas.microsoft.com/office/powerpoint/2010/main" val="1252450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4D6FD128-D1EA-44D7-815E-532C6847890D}" type="datetimeFigureOut">
              <a:rPr lang="zh-CN" altLang="en-US"/>
              <a:pPr>
                <a:defRPr/>
              </a:pPr>
              <a:t>2019/4/8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903486-68E9-45B8-86E9-E1B616E47BD7}" type="slidenum">
              <a:rPr lang="zh-CN" altLang="en-US"/>
              <a:pPr>
                <a:defRPr/>
              </a:pPr>
              <a:t>‹#›</a:t>
            </a:fld>
            <a:endParaRPr lang="zh-CN" altLang="en-US"/>
          </a:p>
        </p:txBody>
      </p:sp>
    </p:spTree>
    <p:extLst>
      <p:ext uri="{BB962C8B-B14F-4D97-AF65-F5344CB8AC3E}">
        <p14:creationId xmlns:p14="http://schemas.microsoft.com/office/powerpoint/2010/main" val="3962290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CE1F099C-124C-4242-9D03-DBA4773A1B85}" type="datetimeFigureOut">
              <a:rPr lang="zh-CN" altLang="en-US"/>
              <a:pPr>
                <a:defRPr/>
              </a:pPr>
              <a:t>2019/4/8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C6C55B-2604-4AAC-B78D-B6BD34559BDC}" type="slidenum">
              <a:rPr lang="zh-CN" altLang="en-US"/>
              <a:pPr>
                <a:defRPr/>
              </a:pPr>
              <a:t>‹#›</a:t>
            </a:fld>
            <a:endParaRPr lang="zh-CN" altLang="en-US"/>
          </a:p>
        </p:txBody>
      </p:sp>
    </p:spTree>
    <p:extLst>
      <p:ext uri="{BB962C8B-B14F-4D97-AF65-F5344CB8AC3E}">
        <p14:creationId xmlns:p14="http://schemas.microsoft.com/office/powerpoint/2010/main" val="93726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FD4EDE4E-44C4-46F8-A57F-235082BF7F23}" type="datetimeFigureOut">
              <a:rPr lang="zh-CN" altLang="en-US"/>
              <a:pPr>
                <a:defRPr/>
              </a:pPr>
              <a:t>2019/4/8</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2C84386F-C445-49C1-90B6-B4BE756A7138}" type="slidenum">
              <a:rPr lang="zh-CN" altLang="en-US"/>
              <a:pPr>
                <a:defRPr/>
              </a:pPr>
              <a:t>‹#›</a:t>
            </a:fld>
            <a:endParaRPr lang="zh-CN" altLang="en-US"/>
          </a:p>
        </p:txBody>
      </p:sp>
    </p:spTree>
    <p:extLst>
      <p:ext uri="{BB962C8B-B14F-4D97-AF65-F5344CB8AC3E}">
        <p14:creationId xmlns:p14="http://schemas.microsoft.com/office/powerpoint/2010/main" val="54151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年度工作概述</a:t>
            </a:r>
          </a:p>
        </p:txBody>
      </p:sp>
      <p:sp>
        <p:nvSpPr>
          <p:cNvPr id="4" name="文本框 33"/>
          <p:cNvSpPr txBox="1">
            <a:spLocks noChangeArrowheads="1"/>
          </p:cNvSpPr>
          <p:nvPr userDrawn="1"/>
        </p:nvSpPr>
        <p:spPr bwMode="auto">
          <a:xfrm>
            <a:off x="265113" y="465138"/>
            <a:ext cx="12795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Annual work summary</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A314B2F-977C-4705-BFE4-0CC1C80250FB}" type="datetimeFigureOut">
              <a:rPr lang="zh-CN" altLang="en-US"/>
              <a:pPr>
                <a:defRPr/>
              </a:pPr>
              <a:t>2019/4/8</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FCB82B9C-ED6B-4EEE-AECD-A13F7E1210E6}" type="slidenum">
              <a:rPr lang="zh-CN" altLang="en-US"/>
              <a:pPr>
                <a:defRPr/>
              </a:pPr>
              <a:t>‹#›</a:t>
            </a:fld>
            <a:endParaRPr lang="zh-CN" altLang="en-US"/>
          </a:p>
        </p:txBody>
      </p:sp>
    </p:spTree>
    <p:extLst>
      <p:ext uri="{BB962C8B-B14F-4D97-AF65-F5344CB8AC3E}">
        <p14:creationId xmlns:p14="http://schemas.microsoft.com/office/powerpoint/2010/main" val="316860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工作完成情况</a:t>
            </a:r>
          </a:p>
        </p:txBody>
      </p:sp>
      <p:sp>
        <p:nvSpPr>
          <p:cNvPr id="4" name="文本框 33"/>
          <p:cNvSpPr txBox="1">
            <a:spLocks noChangeArrowheads="1"/>
          </p:cNvSpPr>
          <p:nvPr userDrawn="1"/>
        </p:nvSpPr>
        <p:spPr bwMode="auto">
          <a:xfrm>
            <a:off x="265113" y="465138"/>
            <a:ext cx="914400"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Job completion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60B27C9-32D1-40E9-84D4-3320586EB542}" type="datetimeFigureOut">
              <a:rPr lang="zh-CN" altLang="en-US"/>
              <a:pPr>
                <a:defRPr/>
              </a:pPr>
              <a:t>2019/4/8</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363F9E86-F6AF-4BDB-B246-DEC9D947F058}" type="slidenum">
              <a:rPr lang="zh-CN" altLang="en-US"/>
              <a:pPr>
                <a:defRPr/>
              </a:pPr>
              <a:t>‹#›</a:t>
            </a:fld>
            <a:endParaRPr lang="zh-CN" altLang="en-US"/>
          </a:p>
        </p:txBody>
      </p:sp>
    </p:spTree>
    <p:extLst>
      <p:ext uri="{BB962C8B-B14F-4D97-AF65-F5344CB8AC3E}">
        <p14:creationId xmlns:p14="http://schemas.microsoft.com/office/powerpoint/2010/main" val="3657613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成功项目展示</a:t>
            </a:r>
          </a:p>
        </p:txBody>
      </p:sp>
      <p:sp>
        <p:nvSpPr>
          <p:cNvPr id="4" name="文本框 33"/>
          <p:cNvSpPr txBox="1">
            <a:spLocks noChangeArrowheads="1"/>
          </p:cNvSpPr>
          <p:nvPr userDrawn="1"/>
        </p:nvSpPr>
        <p:spPr bwMode="auto">
          <a:xfrm>
            <a:off x="265113" y="465138"/>
            <a:ext cx="1741487"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Successful project presentation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9D0902B-3ABA-4787-AA55-ADE55ECBC644}" type="datetimeFigureOut">
              <a:rPr lang="zh-CN" altLang="en-US"/>
              <a:pPr>
                <a:defRPr/>
              </a:pPr>
              <a:t>2019/4/8</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4F58B3D5-46A1-4994-BFCF-41E131DFF155}" type="slidenum">
              <a:rPr lang="zh-CN" altLang="en-US"/>
              <a:pPr>
                <a:defRPr/>
              </a:pPr>
              <a:t>‹#›</a:t>
            </a:fld>
            <a:endParaRPr lang="zh-CN" altLang="en-US"/>
          </a:p>
        </p:txBody>
      </p:sp>
    </p:spTree>
    <p:extLst>
      <p:ext uri="{BB962C8B-B14F-4D97-AF65-F5344CB8AC3E}">
        <p14:creationId xmlns:p14="http://schemas.microsoft.com/office/powerpoint/2010/main" val="84534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明年工作计划</a:t>
            </a:r>
          </a:p>
        </p:txBody>
      </p:sp>
      <p:sp>
        <p:nvSpPr>
          <p:cNvPr id="4" name="文本框 33"/>
          <p:cNvSpPr txBox="1">
            <a:spLocks noChangeArrowheads="1"/>
          </p:cNvSpPr>
          <p:nvPr userDrawn="1"/>
        </p:nvSpPr>
        <p:spPr bwMode="auto">
          <a:xfrm>
            <a:off x="265113" y="465138"/>
            <a:ext cx="12922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Work plan for next yea</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BC67067-6479-410F-9B5F-D528446F40CD}" type="datetimeFigureOut">
              <a:rPr lang="zh-CN" altLang="en-US"/>
              <a:pPr>
                <a:defRPr/>
              </a:pPr>
              <a:t>2019/4/8</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B6050513-259C-41FE-83AC-5B9BF9900EB2}" type="slidenum">
              <a:rPr lang="zh-CN" altLang="en-US"/>
              <a:pPr>
                <a:defRPr/>
              </a:pPr>
              <a:t>‹#›</a:t>
            </a:fld>
            <a:endParaRPr lang="zh-CN" altLang="en-US"/>
          </a:p>
        </p:txBody>
      </p:sp>
    </p:spTree>
    <p:extLst>
      <p:ext uri="{BB962C8B-B14F-4D97-AF65-F5344CB8AC3E}">
        <p14:creationId xmlns:p14="http://schemas.microsoft.com/office/powerpoint/2010/main" val="4277333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占位符 2"/>
          <p:cNvSpPr>
            <a:spLocks noGrp="1"/>
          </p:cNvSpPr>
          <p:nvPr>
            <p:ph type="dt" sz="half" idx="10"/>
          </p:nvPr>
        </p:nvSpPr>
        <p:spPr/>
        <p:txBody>
          <a:bodyPr/>
          <a:lstStyle>
            <a:lvl1pPr>
              <a:defRPr/>
            </a:lvl1pPr>
          </a:lstStyle>
          <a:p>
            <a:pPr>
              <a:defRPr/>
            </a:pPr>
            <a:fld id="{16312D56-2FDA-46EF-A669-A7C26975C72D}" type="datetimeFigureOut">
              <a:rPr lang="zh-CN" altLang="en-US"/>
              <a:pPr>
                <a:defRPr/>
              </a:pPr>
              <a:t>2019/4/8</a:t>
            </a:fld>
            <a:endParaRPr lang="zh-CN" altLang="en-US"/>
          </a:p>
        </p:txBody>
      </p:sp>
      <p:sp>
        <p:nvSpPr>
          <p:cNvPr id="4" name="页脚占位符 3"/>
          <p:cNvSpPr>
            <a:spLocks noGrp="1"/>
          </p:cNvSpPr>
          <p:nvPr>
            <p:ph type="ftr" sz="quarter" idx="11"/>
          </p:nvPr>
        </p:nvSpPr>
        <p:spPr/>
        <p:txBody>
          <a:bodyPr/>
          <a:lstStyle>
            <a:lvl1pPr>
              <a:defRPr/>
            </a:lvl1pPr>
          </a:lstStyle>
          <a:p>
            <a:pPr>
              <a:defRPr/>
            </a:pPr>
            <a:endParaRPr lang="zh-CN" altLang="en-US"/>
          </a:p>
        </p:txBody>
      </p:sp>
      <p:sp>
        <p:nvSpPr>
          <p:cNvPr id="5" name="灯片编号占位符 4"/>
          <p:cNvSpPr>
            <a:spLocks noGrp="1"/>
          </p:cNvSpPr>
          <p:nvPr>
            <p:ph type="sldNum" sz="quarter" idx="12"/>
          </p:nvPr>
        </p:nvSpPr>
        <p:spPr/>
        <p:txBody>
          <a:bodyPr/>
          <a:lstStyle>
            <a:lvl1pPr>
              <a:defRPr smtClean="0"/>
            </a:lvl1pPr>
          </a:lstStyle>
          <a:p>
            <a:pPr>
              <a:defRPr/>
            </a:pPr>
            <a:fld id="{02F26A2B-D807-4BFB-AA9C-E442C28908BE}" type="slidenum">
              <a:rPr lang="zh-CN" altLang="en-US"/>
              <a:pPr>
                <a:defRPr/>
              </a:pPr>
              <a:t>‹#›</a:t>
            </a:fld>
            <a:endParaRPr lang="zh-CN" altLang="en-US"/>
          </a:p>
        </p:txBody>
      </p:sp>
    </p:spTree>
    <p:extLst>
      <p:ext uri="{BB962C8B-B14F-4D97-AF65-F5344CB8AC3E}">
        <p14:creationId xmlns:p14="http://schemas.microsoft.com/office/powerpoint/2010/main" val="385450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8884498E-6437-4832-A6C1-F5F694A2EBEE}" type="datetimeFigureOut">
              <a:rPr lang="zh-CN" altLang="en-US"/>
              <a:pPr>
                <a:defRPr/>
              </a:pPr>
              <a:t>2019/4/8</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D15B1F47-EB59-49EA-90EF-2071539A5E1C}" type="slidenum">
              <a:rPr lang="zh-CN" altLang="en-US"/>
              <a:pPr>
                <a:defRPr/>
              </a:pPr>
              <a:t>‹#›</a:t>
            </a:fld>
            <a:endParaRPr lang="zh-CN" altLang="en-US"/>
          </a:p>
        </p:txBody>
      </p:sp>
    </p:spTree>
    <p:extLst>
      <p:ext uri="{BB962C8B-B14F-4D97-AF65-F5344CB8AC3E}">
        <p14:creationId xmlns:p14="http://schemas.microsoft.com/office/powerpoint/2010/main" val="3015773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B37DDD0-EE69-4820-9A2B-CE3D38212FFE}" type="datetimeFigureOut">
              <a:rPr lang="zh-CN" altLang="en-US"/>
              <a:pPr>
                <a:defRPr/>
              </a:pPr>
              <a:t>2019/4/8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5B6D77E-FFB7-4EEB-975D-B671822F6768}" type="slidenum">
              <a:rPr lang="zh-CN" altLang="en-US"/>
              <a:pPr>
                <a:defRPr/>
              </a:pPr>
              <a:t>‹#›</a:t>
            </a:fld>
            <a:endParaRPr lang="zh-CN" altLang="en-US"/>
          </a:p>
        </p:txBody>
      </p:sp>
    </p:spTree>
    <p:extLst>
      <p:ext uri="{BB962C8B-B14F-4D97-AF65-F5344CB8AC3E}">
        <p14:creationId xmlns:p14="http://schemas.microsoft.com/office/powerpoint/2010/main" val="2574466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84A2E5A4-7E57-47BE-B276-426A0E6D3FFA}" type="datetimeFigureOut">
              <a:rPr lang="zh-CN" altLang="en-US"/>
              <a:pPr>
                <a:defRPr/>
              </a:pPr>
              <a:t>2019/4/8</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1BC0550-6799-44B3-BDD7-6E24A8B70DE3}" type="slidenum">
              <a:rPr lang="zh-CN" altLang="en-US"/>
              <a:pPr>
                <a:defRPr/>
              </a:pPr>
              <a:t>‹#›</a:t>
            </a:fld>
            <a:endParaRPr lang="zh-CN" altLang="en-US"/>
          </a:p>
        </p:txBody>
      </p:sp>
    </p:spTree>
    <p:extLst>
      <p:ext uri="{BB962C8B-B14F-4D97-AF65-F5344CB8AC3E}">
        <p14:creationId xmlns:p14="http://schemas.microsoft.com/office/powerpoint/2010/main" val="1277666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7A92D60-4766-4E99-83E0-5EB22E18E590}" type="datetimeFigureOut">
              <a:rPr lang="zh-CN" altLang="en-US"/>
              <a:pPr>
                <a:defRPr/>
              </a:pPr>
              <a:t>2019/4/8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70691D-26F6-4215-A9FC-99039BB223B9}" type="slidenum">
              <a:rPr lang="zh-CN" altLang="en-US"/>
              <a:pPr>
                <a:defRPr/>
              </a:pPr>
              <a:t>‹#›</a:t>
            </a:fld>
            <a:endParaRPr lang="zh-CN" altLang="en-US"/>
          </a:p>
        </p:txBody>
      </p:sp>
    </p:spTree>
    <p:extLst>
      <p:ext uri="{BB962C8B-B14F-4D97-AF65-F5344CB8AC3E}">
        <p14:creationId xmlns:p14="http://schemas.microsoft.com/office/powerpoint/2010/main" val="2062706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EA4627E-8106-4166-9702-5B4B5521C3CC}" type="datetimeFigureOut">
              <a:rPr lang="zh-CN" altLang="en-US"/>
              <a:pPr>
                <a:defRPr/>
              </a:pPr>
              <a:t>2019/4/8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5FE8D49-58F2-47A6-ACB1-20089FA8713C}" type="slidenum">
              <a:rPr lang="zh-CN" altLang="en-US"/>
              <a:pPr>
                <a:defRPr/>
              </a:pPr>
              <a:t>‹#›</a:t>
            </a:fld>
            <a:endParaRPr lang="zh-CN" altLang="en-US"/>
          </a:p>
        </p:txBody>
      </p:sp>
    </p:spTree>
    <p:extLst>
      <p:ext uri="{BB962C8B-B14F-4D97-AF65-F5344CB8AC3E}">
        <p14:creationId xmlns:p14="http://schemas.microsoft.com/office/powerpoint/2010/main" val="1555303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8850"/>
            <a:ext cx="2133600" cy="273050"/>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564A4C86-763A-4575-9073-001EA2C963A2}" type="datetimeFigureOut">
              <a:rPr lang="zh-CN" altLang="en-US"/>
              <a:pPr>
                <a:defRPr/>
              </a:pPr>
              <a:t>2019/4/8</a:t>
            </a:fld>
            <a:endParaRPr lang="zh-CN" altLang="en-US"/>
          </a:p>
        </p:txBody>
      </p:sp>
      <p:sp>
        <p:nvSpPr>
          <p:cNvPr id="5" name="页脚占位符 4"/>
          <p:cNvSpPr>
            <a:spLocks noGrp="1"/>
          </p:cNvSpPr>
          <p:nvPr>
            <p:ph type="ftr" sz="quarter" idx="3"/>
          </p:nvPr>
        </p:nvSpPr>
        <p:spPr>
          <a:xfrm>
            <a:off x="3124200" y="4768850"/>
            <a:ext cx="2895600" cy="273050"/>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8850"/>
            <a:ext cx="2133600" cy="27305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60EBA06F-A6D0-44D8-8DBF-A775D9AA7DD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13" r:id="rId6"/>
    <p:sldLayoutId id="2147483814" r:id="rId7"/>
    <p:sldLayoutId id="2147483815" r:id="rId8"/>
    <p:sldLayoutId id="2147483816" r:id="rId9"/>
    <p:sldLayoutId id="2147483817" r:id="rId10"/>
    <p:sldLayoutId id="2147483808" r:id="rId11"/>
    <p:sldLayoutId id="2147483809" r:id="rId12"/>
    <p:sldLayoutId id="2147483810" r:id="rId13"/>
    <p:sldLayoutId id="2147483811" r:id="rId14"/>
    <p:sldLayoutId id="2147483812"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None/>
              <a:defRPr/>
            </a:pPr>
            <a:r>
              <a:rPr lang="zh-CN" altLang="en-US" sz="4300" b="1" cap="all" dirty="0">
                <a:solidFill>
                  <a:schemeClr val="tx1">
                    <a:lumMod val="65000"/>
                    <a:lumOff val="35000"/>
                  </a:schemeClr>
                </a:solidFill>
                <a:cs typeface="Arial" panose="020B0604020202020204" pitchFamily="34" charset="0"/>
              </a:rPr>
              <a:t>校园环保主题</a:t>
            </a:r>
            <a:r>
              <a:rPr lang="en-US" altLang="zh-CN" sz="4300" b="1" cap="all" dirty="0" err="1">
                <a:solidFill>
                  <a:schemeClr val="tx1">
                    <a:lumMod val="65000"/>
                    <a:lumOff val="35000"/>
                  </a:schemeClr>
                </a:solidFill>
                <a:cs typeface="Arial" panose="020B0604020202020204" pitchFamily="34" charset="0"/>
              </a:rPr>
              <a:t>ppt</a:t>
            </a:r>
            <a:r>
              <a:rPr lang="zh-CN" altLang="en-US" sz="4300" b="1" cap="all" dirty="0">
                <a:solidFill>
                  <a:schemeClr val="tx1">
                    <a:lumMod val="65000"/>
                    <a:lumOff val="35000"/>
                  </a:schemeClr>
                </a:solidFill>
                <a:cs typeface="Arial" panose="020B0604020202020204" pitchFamily="34" charset="0"/>
              </a:rPr>
              <a:t>模板</a:t>
            </a: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3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5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rot="5400000">
            <a:off x="452438" y="1250950"/>
            <a:ext cx="903288"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rPr>
              <a:t>目录</a:t>
            </a:r>
          </a:p>
        </p:txBody>
      </p:sp>
      <p:sp>
        <p:nvSpPr>
          <p:cNvPr id="140" name="TextBox 139"/>
          <p:cNvSpPr txBox="1"/>
          <p:nvPr/>
        </p:nvSpPr>
        <p:spPr>
          <a:xfrm rot="5400000">
            <a:off x="-193675" y="2878138"/>
            <a:ext cx="2195513"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en-US" altLang="zh-CN" sz="2800" b="1" dirty="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051050" y="0"/>
            <a:ext cx="0" cy="51450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835150" y="915988"/>
            <a:ext cx="433388"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
        <p:nvSpPr>
          <p:cNvPr id="141" name="椭圆 140"/>
          <p:cNvSpPr/>
          <p:nvPr/>
        </p:nvSpPr>
        <p:spPr>
          <a:xfrm>
            <a:off x="1835150" y="1924050"/>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
        <p:nvSpPr>
          <p:cNvPr id="142" name="椭圆 141"/>
          <p:cNvSpPr/>
          <p:nvPr/>
        </p:nvSpPr>
        <p:spPr>
          <a:xfrm>
            <a:off x="1835150" y="2932113"/>
            <a:ext cx="433388" cy="4333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
        <p:nvSpPr>
          <p:cNvPr id="143" name="椭圆 142"/>
          <p:cNvSpPr/>
          <p:nvPr/>
        </p:nvSpPr>
        <p:spPr>
          <a:xfrm>
            <a:off x="1835150" y="3941763"/>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
        <p:nvSpPr>
          <p:cNvPr id="144" name="TextBox 143"/>
          <p:cNvSpPr txBox="1"/>
          <p:nvPr/>
        </p:nvSpPr>
        <p:spPr>
          <a:xfrm>
            <a:off x="2741613" y="731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年度工作概述</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5" name="TextBox 144"/>
          <p:cNvSpPr txBox="1"/>
          <p:nvPr/>
        </p:nvSpPr>
        <p:spPr>
          <a:xfrm>
            <a:off x="2741613" y="1739900"/>
            <a:ext cx="3559175" cy="677863"/>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工作完成情况</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6" name="TextBox 145"/>
          <p:cNvSpPr txBox="1"/>
          <p:nvPr/>
        </p:nvSpPr>
        <p:spPr>
          <a:xfrm>
            <a:off x="2741613" y="2763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成功项目展示</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7" name="TextBox 146"/>
          <p:cNvSpPr txBox="1"/>
          <p:nvPr/>
        </p:nvSpPr>
        <p:spPr>
          <a:xfrm>
            <a:off x="2741613" y="3789363"/>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明年工作计划</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0"/>
                                        </p:tgtEl>
                                        <p:attrNameLst>
                                          <p:attrName>style.visibility</p:attrName>
                                        </p:attrNameLst>
                                      </p:cBhvr>
                                      <p:to>
                                        <p:strVal val="visible"/>
                                      </p:to>
                                    </p:set>
                                    <p:animEffect transition="in" filter="wipe(up)">
                                      <p:cBhvr>
                                        <p:cTn id="11" dur="500"/>
                                        <p:tgtEl>
                                          <p:spTgt spid="14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44"/>
                                        </p:tgtEl>
                                        <p:attrNameLst>
                                          <p:attrName>style.visibility</p:attrName>
                                        </p:attrNameLst>
                                      </p:cBhvr>
                                      <p:to>
                                        <p:strVal val="visible"/>
                                      </p:to>
                                    </p:set>
                                    <p:animEffect transition="in" filter="wipe(left)">
                                      <p:cBhvr>
                                        <p:cTn id="23" dur="500"/>
                                        <p:tgtEl>
                                          <p:spTgt spid="144"/>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500"/>
                                        <p:tgtEl>
                                          <p:spTgt spid="141"/>
                                        </p:tgtEl>
                                      </p:cBhvr>
                                    </p:animEffect>
                                  </p:childTnLst>
                                </p:cTn>
                              </p:par>
                            </p:childTnLst>
                          </p:cTn>
                        </p:par>
                        <p:par>
                          <p:cTn id="28" fill="hold" nodeType="afterGroup">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left)">
                                      <p:cBhvr>
                                        <p:cTn id="31" dur="500"/>
                                        <p:tgtEl>
                                          <p:spTgt spid="145"/>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42"/>
                                        </p:tgtEl>
                                        <p:attrNameLst>
                                          <p:attrName>style.visibility</p:attrName>
                                        </p:attrNameLst>
                                      </p:cBhvr>
                                      <p:to>
                                        <p:strVal val="visible"/>
                                      </p:to>
                                    </p:set>
                                    <p:animEffect transition="in" filter="fade">
                                      <p:cBhvr>
                                        <p:cTn id="35" dur="500"/>
                                        <p:tgtEl>
                                          <p:spTgt spid="142"/>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Effect transition="in" filter="wipe(left)">
                                      <p:cBhvr>
                                        <p:cTn id="39" dur="500"/>
                                        <p:tgtEl>
                                          <p:spTgt spid="146"/>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wipe(left)">
                                      <p:cBhvr>
                                        <p:cTn id="47"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0" grpId="0"/>
      <p:bldP spid="5" grpId="0" animBg="1"/>
      <p:bldP spid="141" grpId="0" animBg="1"/>
      <p:bldP spid="142" grpId="0" animBg="1"/>
      <p:bldP spid="143" grpId="0" animBg="1"/>
      <p:bldP spid="144" grpId="0"/>
      <p:bldP spid="145" grpId="0"/>
      <p:bldP spid="146" grpId="0"/>
      <p:bldP spid="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12297" name="TextBox 5"/>
            <p:cNvSpPr txBox="1">
              <a:spLocks noChangeArrowheads="1"/>
            </p:cNvSpPr>
            <p:nvPr/>
          </p:nvSpPr>
          <p:spPr bwMode="auto">
            <a:xfrm>
              <a:off x="3864115" y="1080778"/>
              <a:ext cx="1614117" cy="54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第一部分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766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年度工作概述</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900" y="142240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7" name="Oval 6"/>
          <p:cNvSpPr>
            <a:spLocks noChangeArrowheads="1"/>
          </p:cNvSpPr>
          <p:nvPr/>
        </p:nvSpPr>
        <p:spPr bwMode="auto">
          <a:xfrm>
            <a:off x="4581525" y="1558925"/>
            <a:ext cx="593725" cy="59213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8" name="Oval 7"/>
          <p:cNvSpPr>
            <a:spLocks noChangeArrowheads="1"/>
          </p:cNvSpPr>
          <p:nvPr/>
        </p:nvSpPr>
        <p:spPr bwMode="auto">
          <a:xfrm>
            <a:off x="4111625" y="194945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9" name="Oval 8"/>
          <p:cNvSpPr>
            <a:spLocks noChangeArrowheads="1"/>
          </p:cNvSpPr>
          <p:nvPr/>
        </p:nvSpPr>
        <p:spPr bwMode="auto">
          <a:xfrm>
            <a:off x="4602163" y="1935163"/>
            <a:ext cx="722312"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0" name="Oval 9"/>
          <p:cNvSpPr>
            <a:spLocks noChangeArrowheads="1"/>
          </p:cNvSpPr>
          <p:nvPr/>
        </p:nvSpPr>
        <p:spPr bwMode="auto">
          <a:xfrm>
            <a:off x="4891088" y="2224088"/>
            <a:ext cx="723900"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1" name="Oval 10"/>
          <p:cNvSpPr>
            <a:spLocks noChangeArrowheads="1"/>
          </p:cNvSpPr>
          <p:nvPr/>
        </p:nvSpPr>
        <p:spPr bwMode="auto">
          <a:xfrm>
            <a:off x="3819525" y="2457450"/>
            <a:ext cx="722313" cy="722313"/>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6" name="Oval 11"/>
          <p:cNvSpPr>
            <a:spLocks noChangeArrowheads="1"/>
          </p:cNvSpPr>
          <p:nvPr/>
        </p:nvSpPr>
        <p:spPr bwMode="auto">
          <a:xfrm>
            <a:off x="3198813" y="2257425"/>
            <a:ext cx="563562" cy="56038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7" name="Freeform 12"/>
          <p:cNvSpPr/>
          <p:nvPr/>
        </p:nvSpPr>
        <p:spPr bwMode="auto">
          <a:xfrm>
            <a:off x="3646488" y="1609725"/>
            <a:ext cx="1793875" cy="2411413"/>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18" name="Oval 13"/>
          <p:cNvSpPr>
            <a:spLocks noChangeArrowheads="1"/>
          </p:cNvSpPr>
          <p:nvPr/>
        </p:nvSpPr>
        <p:spPr bwMode="auto">
          <a:xfrm>
            <a:off x="3198813" y="1689100"/>
            <a:ext cx="912812" cy="9144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01</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19" name="Oval 14"/>
          <p:cNvSpPr>
            <a:spLocks noChangeArrowheads="1"/>
          </p:cNvSpPr>
          <p:nvPr/>
        </p:nvSpPr>
        <p:spPr bwMode="auto">
          <a:xfrm>
            <a:off x="4100513" y="1133475"/>
            <a:ext cx="912812" cy="91440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02</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20" name="Freeform 17"/>
          <p:cNvSpPr>
            <a:spLocks noEditPoints="1"/>
          </p:cNvSpPr>
          <p:nvPr/>
        </p:nvSpPr>
        <p:spPr bwMode="auto">
          <a:xfrm>
            <a:off x="7058025" y="1190625"/>
            <a:ext cx="184150" cy="246063"/>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lIns="91467" tIns="45734" rIns="91467" bIns="45734"/>
          <a:lstStyle/>
          <a:p>
            <a:pPr eaLnBrk="1" hangingPunct="1">
              <a:defRPr/>
            </a:pPr>
            <a:endParaRPr lang="zh-CN" altLang="en-US"/>
          </a:p>
        </p:txBody>
      </p:sp>
      <p:sp>
        <p:nvSpPr>
          <p:cNvPr id="21" name="Freeform 18"/>
          <p:cNvSpPr>
            <a:spLocks noEditPoints="1"/>
          </p:cNvSpPr>
          <p:nvPr/>
        </p:nvSpPr>
        <p:spPr bwMode="auto">
          <a:xfrm>
            <a:off x="6523038" y="3375025"/>
            <a:ext cx="246062" cy="200025"/>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lIns="91467" tIns="45734" rIns="91467" bIns="45734"/>
          <a:lstStyle/>
          <a:p>
            <a:pPr eaLnBrk="1" hangingPunct="1">
              <a:defRPr/>
            </a:pPr>
            <a:endParaRPr lang="zh-CN" altLang="en-US"/>
          </a:p>
        </p:txBody>
      </p:sp>
      <p:sp>
        <p:nvSpPr>
          <p:cNvPr id="22" name="Freeform 19"/>
          <p:cNvSpPr>
            <a:spLocks noEditPoints="1"/>
          </p:cNvSpPr>
          <p:nvPr/>
        </p:nvSpPr>
        <p:spPr bwMode="auto">
          <a:xfrm>
            <a:off x="2562225" y="3354388"/>
            <a:ext cx="293688" cy="239712"/>
          </a:xfrm>
          <a:custGeom>
            <a:avLst/>
            <a:gdLst>
              <a:gd name="T0" fmla="*/ 2147483646 w 104"/>
              <a:gd name="T1" fmla="*/ 2147483646 h 85"/>
              <a:gd name="T2" fmla="*/ 2147483646 w 104"/>
              <a:gd name="T3" fmla="*/ 2147483646 h 85"/>
              <a:gd name="T4" fmla="*/ 2147483646 w 104"/>
              <a:gd name="T5" fmla="*/ 2147483646 h 85"/>
              <a:gd name="T6" fmla="*/ 2147483646 w 104"/>
              <a:gd name="T7" fmla="*/ 2147483646 h 85"/>
              <a:gd name="T8" fmla="*/ 2147483646 w 104"/>
              <a:gd name="T9" fmla="*/ 2147483646 h 85"/>
              <a:gd name="T10" fmla="*/ 2147483646 w 104"/>
              <a:gd name="T11" fmla="*/ 2147483646 h 85"/>
              <a:gd name="T12" fmla="*/ 2147483646 w 104"/>
              <a:gd name="T13" fmla="*/ 2147483646 h 85"/>
              <a:gd name="T14" fmla="*/ 2147483646 w 104"/>
              <a:gd name="T15" fmla="*/ 2147483646 h 85"/>
              <a:gd name="T16" fmla="*/ 2147483646 w 104"/>
              <a:gd name="T17" fmla="*/ 2147483646 h 85"/>
              <a:gd name="T18" fmla="*/ 2147483646 w 104"/>
              <a:gd name="T19" fmla="*/ 2147483646 h 85"/>
              <a:gd name="T20" fmla="*/ 2147483646 w 104"/>
              <a:gd name="T21" fmla="*/ 2147483646 h 85"/>
              <a:gd name="T22" fmla="*/ 2147483646 w 104"/>
              <a:gd name="T23" fmla="*/ 2147483646 h 85"/>
              <a:gd name="T24" fmla="*/ 2147483646 w 104"/>
              <a:gd name="T25" fmla="*/ 2147483646 h 85"/>
              <a:gd name="T26" fmla="*/ 2147483646 w 104"/>
              <a:gd name="T27" fmla="*/ 2147483646 h 85"/>
              <a:gd name="T28" fmla="*/ 2147483646 w 104"/>
              <a:gd name="T29" fmla="*/ 2147483646 h 85"/>
              <a:gd name="T30" fmla="*/ 2147483646 w 104"/>
              <a:gd name="T31" fmla="*/ 2147483646 h 85"/>
              <a:gd name="T32" fmla="*/ 2147483646 w 104"/>
              <a:gd name="T33" fmla="*/ 2147483646 h 85"/>
              <a:gd name="T34" fmla="*/ 2147483646 w 104"/>
              <a:gd name="T35" fmla="*/ 2147483646 h 85"/>
              <a:gd name="T36" fmla="*/ 2147483646 w 104"/>
              <a:gd name="T37" fmla="*/ 2147483646 h 85"/>
              <a:gd name="T38" fmla="*/ 2147483646 w 104"/>
              <a:gd name="T39" fmla="*/ 2147483646 h 85"/>
              <a:gd name="T40" fmla="*/ 2147483646 w 104"/>
              <a:gd name="T41" fmla="*/ 2147483646 h 85"/>
              <a:gd name="T42" fmla="*/ 2147483646 w 104"/>
              <a:gd name="T43" fmla="*/ 2147483646 h 85"/>
              <a:gd name="T44" fmla="*/ 2147483646 w 104"/>
              <a:gd name="T45" fmla="*/ 2147483646 h 85"/>
              <a:gd name="T46" fmla="*/ 2147483646 w 104"/>
              <a:gd name="T47" fmla="*/ 2147483646 h 85"/>
              <a:gd name="T48" fmla="*/ 2147483646 w 104"/>
              <a:gd name="T49" fmla="*/ 2147483646 h 85"/>
              <a:gd name="T50" fmla="*/ 2147483646 w 104"/>
              <a:gd name="T51" fmla="*/ 2147483646 h 85"/>
              <a:gd name="T52" fmla="*/ 2147483646 w 104"/>
              <a:gd name="T53" fmla="*/ 2147483646 h 85"/>
              <a:gd name="T54" fmla="*/ 2147483646 w 104"/>
              <a:gd name="T55" fmla="*/ 2147483646 h 85"/>
              <a:gd name="T56" fmla="*/ 2147483646 w 104"/>
              <a:gd name="T57" fmla="*/ 2147483646 h 85"/>
              <a:gd name="T58" fmla="*/ 2147483646 w 104"/>
              <a:gd name="T59" fmla="*/ 2147483646 h 85"/>
              <a:gd name="T60" fmla="*/ 2147483646 w 104"/>
              <a:gd name="T61" fmla="*/ 2147483646 h 85"/>
              <a:gd name="T62" fmla="*/ 2147483646 w 104"/>
              <a:gd name="T63" fmla="*/ 2147483646 h 85"/>
              <a:gd name="T64" fmla="*/ 2147483646 w 104"/>
              <a:gd name="T65" fmla="*/ 2147483646 h 85"/>
              <a:gd name="T66" fmla="*/ 2147483646 w 104"/>
              <a:gd name="T67" fmla="*/ 2147483646 h 85"/>
              <a:gd name="T68" fmla="*/ 2147483646 w 104"/>
              <a:gd name="T69" fmla="*/ 2147483646 h 85"/>
              <a:gd name="T70" fmla="*/ 2147483646 w 104"/>
              <a:gd name="T71" fmla="*/ 2147483646 h 85"/>
              <a:gd name="T72" fmla="*/ 2147483646 w 104"/>
              <a:gd name="T73" fmla="*/ 2147483646 h 85"/>
              <a:gd name="T74" fmla="*/ 2147483646 w 104"/>
              <a:gd name="T75" fmla="*/ 2147483646 h 85"/>
              <a:gd name="T76" fmla="*/ 2147483646 w 104"/>
              <a:gd name="T77" fmla="*/ 2147483646 h 85"/>
              <a:gd name="T78" fmla="*/ 2147483646 w 104"/>
              <a:gd name="T79" fmla="*/ 2147483646 h 85"/>
              <a:gd name="T80" fmla="*/ 2147483646 w 104"/>
              <a:gd name="T81" fmla="*/ 2147483646 h 85"/>
              <a:gd name="T82" fmla="*/ 2147483646 w 104"/>
              <a:gd name="T83" fmla="*/ 2147483646 h 85"/>
              <a:gd name="T84" fmla="*/ 2147483646 w 104"/>
              <a:gd name="T85" fmla="*/ 2147483646 h 85"/>
              <a:gd name="T86" fmla="*/ 2147483646 w 104"/>
              <a:gd name="T87" fmla="*/ 2147483646 h 85"/>
              <a:gd name="T88" fmla="*/ 2147483646 w 104"/>
              <a:gd name="T89" fmla="*/ 2147483646 h 85"/>
              <a:gd name="T90" fmla="*/ 2147483646 w 104"/>
              <a:gd name="T91" fmla="*/ 2147483646 h 85"/>
              <a:gd name="T92" fmla="*/ 2147483646 w 104"/>
              <a:gd name="T93" fmla="*/ 2147483646 h 85"/>
              <a:gd name="T94" fmla="*/ 2147483646 w 104"/>
              <a:gd name="T95" fmla="*/ 2147483646 h 85"/>
              <a:gd name="T96" fmla="*/ 2147483646 w 104"/>
              <a:gd name="T97" fmla="*/ 2147483646 h 85"/>
              <a:gd name="T98" fmla="*/ 2147483646 w 104"/>
              <a:gd name="T99" fmla="*/ 2147483646 h 85"/>
              <a:gd name="T100" fmla="*/ 2147483646 w 104"/>
              <a:gd name="T101" fmla="*/ 2147483646 h 85"/>
              <a:gd name="T102" fmla="*/ 2147483646 w 104"/>
              <a:gd name="T103" fmla="*/ 2147483646 h 85"/>
              <a:gd name="T104" fmla="*/ 2147483646 w 104"/>
              <a:gd name="T105" fmla="*/ 2147483646 h 85"/>
              <a:gd name="T106" fmla="*/ 2147483646 w 104"/>
              <a:gd name="T107" fmla="*/ 2147483646 h 85"/>
              <a:gd name="T108" fmla="*/ 2147483646 w 104"/>
              <a:gd name="T109" fmla="*/ 2147483646 h 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4"/>
              <a:gd name="T166" fmla="*/ 0 h 85"/>
              <a:gd name="T167" fmla="*/ 104 w 104"/>
              <a:gd name="T168" fmla="*/ 85 h 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3" name="Freeform 20"/>
          <p:cNvSpPr>
            <a:spLocks noEditPoints="1"/>
          </p:cNvSpPr>
          <p:nvPr/>
        </p:nvSpPr>
        <p:spPr bwMode="auto">
          <a:xfrm>
            <a:off x="1860550" y="1173163"/>
            <a:ext cx="249238" cy="280987"/>
          </a:xfrm>
          <a:custGeom>
            <a:avLst/>
            <a:gdLst>
              <a:gd name="T0" fmla="*/ 2147483646 w 88"/>
              <a:gd name="T1" fmla="*/ 2147483646 h 99"/>
              <a:gd name="T2" fmla="*/ 2147483646 w 88"/>
              <a:gd name="T3" fmla="*/ 2147483646 h 99"/>
              <a:gd name="T4" fmla="*/ 2147483646 w 88"/>
              <a:gd name="T5" fmla="*/ 2147483646 h 99"/>
              <a:gd name="T6" fmla="*/ 2147483646 w 88"/>
              <a:gd name="T7" fmla="*/ 2147483646 h 99"/>
              <a:gd name="T8" fmla="*/ 2147483646 w 88"/>
              <a:gd name="T9" fmla="*/ 2147483646 h 99"/>
              <a:gd name="T10" fmla="*/ 2147483646 w 88"/>
              <a:gd name="T11" fmla="*/ 2147483646 h 99"/>
              <a:gd name="T12" fmla="*/ 2147483646 w 88"/>
              <a:gd name="T13" fmla="*/ 2147483646 h 99"/>
              <a:gd name="T14" fmla="*/ 2147483646 w 88"/>
              <a:gd name="T15" fmla="*/ 2147483646 h 99"/>
              <a:gd name="T16" fmla="*/ 2147483646 w 88"/>
              <a:gd name="T17" fmla="*/ 2147483646 h 99"/>
              <a:gd name="T18" fmla="*/ 2147483646 w 88"/>
              <a:gd name="T19" fmla="*/ 2147483646 h 99"/>
              <a:gd name="T20" fmla="*/ 2147483646 w 88"/>
              <a:gd name="T21" fmla="*/ 0 h 99"/>
              <a:gd name="T22" fmla="*/ 2147483646 w 88"/>
              <a:gd name="T23" fmla="*/ 2147483646 h 99"/>
              <a:gd name="T24" fmla="*/ 2147483646 w 88"/>
              <a:gd name="T25" fmla="*/ 2147483646 h 99"/>
              <a:gd name="T26" fmla="*/ 2147483646 w 88"/>
              <a:gd name="T27" fmla="*/ 2147483646 h 99"/>
              <a:gd name="T28" fmla="*/ 2147483646 w 88"/>
              <a:gd name="T29" fmla="*/ 2147483646 h 99"/>
              <a:gd name="T30" fmla="*/ 2147483646 w 88"/>
              <a:gd name="T31" fmla="*/ 2147483646 h 99"/>
              <a:gd name="T32" fmla="*/ 2147483646 w 88"/>
              <a:gd name="T33" fmla="*/ 2147483646 h 99"/>
              <a:gd name="T34" fmla="*/ 2147483646 w 88"/>
              <a:gd name="T35" fmla="*/ 2147483646 h 99"/>
              <a:gd name="T36" fmla="*/ 2147483646 w 88"/>
              <a:gd name="T37" fmla="*/ 2147483646 h 99"/>
              <a:gd name="T38" fmla="*/ 2147483646 w 88"/>
              <a:gd name="T39" fmla="*/ 2147483646 h 99"/>
              <a:gd name="T40" fmla="*/ 2147483646 w 88"/>
              <a:gd name="T41" fmla="*/ 2147483646 h 99"/>
              <a:gd name="T42" fmla="*/ 2147483646 w 88"/>
              <a:gd name="T43" fmla="*/ 2147483646 h 99"/>
              <a:gd name="T44" fmla="*/ 2147483646 w 88"/>
              <a:gd name="T45" fmla="*/ 2147483646 h 99"/>
              <a:gd name="T46" fmla="*/ 2147483646 w 88"/>
              <a:gd name="T47" fmla="*/ 2147483646 h 99"/>
              <a:gd name="T48" fmla="*/ 2147483646 w 88"/>
              <a:gd name="T49" fmla="*/ 2147483646 h 99"/>
              <a:gd name="T50" fmla="*/ 2147483646 w 88"/>
              <a:gd name="T51" fmla="*/ 2147483646 h 99"/>
              <a:gd name="T52" fmla="*/ 2147483646 w 88"/>
              <a:gd name="T53" fmla="*/ 2147483646 h 99"/>
              <a:gd name="T54" fmla="*/ 2147483646 w 88"/>
              <a:gd name="T55" fmla="*/ 2147483646 h 99"/>
              <a:gd name="T56" fmla="*/ 2147483646 w 88"/>
              <a:gd name="T57" fmla="*/ 2147483646 h 99"/>
              <a:gd name="T58" fmla="*/ 2147483646 w 88"/>
              <a:gd name="T59" fmla="*/ 2147483646 h 99"/>
              <a:gd name="T60" fmla="*/ 2147483646 w 88"/>
              <a:gd name="T61" fmla="*/ 2147483646 h 99"/>
              <a:gd name="T62" fmla="*/ 2147483646 w 88"/>
              <a:gd name="T63" fmla="*/ 2147483646 h 99"/>
              <a:gd name="T64" fmla="*/ 2147483646 w 88"/>
              <a:gd name="T65" fmla="*/ 2147483646 h 99"/>
              <a:gd name="T66" fmla="*/ 2147483646 w 88"/>
              <a:gd name="T67" fmla="*/ 2147483646 h 99"/>
              <a:gd name="T68" fmla="*/ 2147483646 w 88"/>
              <a:gd name="T69" fmla="*/ 2147483646 h 99"/>
              <a:gd name="T70" fmla="*/ 2147483646 w 88"/>
              <a:gd name="T71" fmla="*/ 2147483646 h 99"/>
              <a:gd name="T72" fmla="*/ 2147483646 w 88"/>
              <a:gd name="T73" fmla="*/ 2147483646 h 99"/>
              <a:gd name="T74" fmla="*/ 2147483646 w 88"/>
              <a:gd name="T75" fmla="*/ 2147483646 h 99"/>
              <a:gd name="T76" fmla="*/ 2147483646 w 88"/>
              <a:gd name="T77" fmla="*/ 2147483646 h 99"/>
              <a:gd name="T78" fmla="*/ 2147483646 w 88"/>
              <a:gd name="T79" fmla="*/ 2147483646 h 99"/>
              <a:gd name="T80" fmla="*/ 2147483646 w 88"/>
              <a:gd name="T81" fmla="*/ 2147483646 h 99"/>
              <a:gd name="T82" fmla="*/ 2147483646 w 88"/>
              <a:gd name="T83" fmla="*/ 2147483646 h 99"/>
              <a:gd name="T84" fmla="*/ 2147483646 w 88"/>
              <a:gd name="T85" fmla="*/ 2147483646 h 99"/>
              <a:gd name="T86" fmla="*/ 2147483646 w 88"/>
              <a:gd name="T87" fmla="*/ 2147483646 h 99"/>
              <a:gd name="T88" fmla="*/ 2147483646 w 88"/>
              <a:gd name="T89" fmla="*/ 2147483646 h 99"/>
              <a:gd name="T90" fmla="*/ 2147483646 w 88"/>
              <a:gd name="T91" fmla="*/ 2147483646 h 99"/>
              <a:gd name="T92" fmla="*/ 2147483646 w 88"/>
              <a:gd name="T93" fmla="*/ 2147483646 h 99"/>
              <a:gd name="T94" fmla="*/ 2147483646 w 88"/>
              <a:gd name="T95" fmla="*/ 2147483646 h 99"/>
              <a:gd name="T96" fmla="*/ 2147483646 w 88"/>
              <a:gd name="T97" fmla="*/ 2147483646 h 99"/>
              <a:gd name="T98" fmla="*/ 2147483646 w 88"/>
              <a:gd name="T99" fmla="*/ 2147483646 h 99"/>
              <a:gd name="T100" fmla="*/ 2147483646 w 88"/>
              <a:gd name="T101" fmla="*/ 2147483646 h 99"/>
              <a:gd name="T102" fmla="*/ 2147483646 w 88"/>
              <a:gd name="T103" fmla="*/ 2147483646 h 99"/>
              <a:gd name="T104" fmla="*/ 2147483646 w 88"/>
              <a:gd name="T105" fmla="*/ 2147483646 h 99"/>
              <a:gd name="T106" fmla="*/ 2147483646 w 88"/>
              <a:gd name="T107" fmla="*/ 2147483646 h 99"/>
              <a:gd name="T108" fmla="*/ 2147483646 w 88"/>
              <a:gd name="T109" fmla="*/ 2147483646 h 99"/>
              <a:gd name="T110" fmla="*/ 2147483646 w 88"/>
              <a:gd name="T111" fmla="*/ 2147483646 h 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8"/>
              <a:gd name="T169" fmla="*/ 0 h 99"/>
              <a:gd name="T170" fmla="*/ 88 w 88"/>
              <a:gd name="T171" fmla="*/ 99 h 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4" name="Rectangle 24"/>
          <p:cNvSpPr>
            <a:spLocks noChangeArrowheads="1"/>
          </p:cNvSpPr>
          <p:nvPr/>
        </p:nvSpPr>
        <p:spPr bwMode="auto">
          <a:xfrm>
            <a:off x="6227763" y="1619250"/>
            <a:ext cx="1844675"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625" y="1619250"/>
            <a:ext cx="1843088"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325" y="1436688"/>
            <a:ext cx="912813" cy="914400"/>
          </a:xfrm>
          <a:prstGeom prst="ellipse">
            <a:avLst/>
          </a:prstGeom>
          <a:solidFill>
            <a:schemeClr val="accent3"/>
          </a:solidFill>
          <a:ln>
            <a:noFill/>
          </a:ln>
        </p:spPr>
        <p:txBody>
          <a:bodyPr lIns="0" tIns="0" rIns="0" bIns="0"/>
          <a:lstStyle/>
          <a:p>
            <a:pPr algn="ctr" eaLnBrk="1" hangingPunct="1">
              <a:defRPr/>
            </a:pPr>
            <a:r>
              <a:rPr lang="en-US" altLang="zh-CN" sz="2400" b="1" dirty="0">
                <a:solidFill>
                  <a:schemeClr val="bg1"/>
                </a:solidFill>
              </a:rPr>
              <a:t>03</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250" y="2297113"/>
            <a:ext cx="914400" cy="912812"/>
          </a:xfrm>
          <a:prstGeom prst="ellipse">
            <a:avLst/>
          </a:prstGeom>
          <a:solidFill>
            <a:schemeClr val="accent4"/>
          </a:solidFill>
          <a:ln>
            <a:noFill/>
          </a:ln>
        </p:spPr>
        <p:txBody>
          <a:bodyPr lIns="0" tIns="0" rIns="0" bIns="0"/>
          <a:lstStyle/>
          <a:p>
            <a:pPr algn="ctr" eaLnBrk="1" hangingPunct="1">
              <a:defRPr/>
            </a:pPr>
            <a:r>
              <a:rPr lang="en-US" altLang="zh-CN" sz="2400" b="1" dirty="0">
                <a:solidFill>
                  <a:schemeClr val="bg1"/>
                </a:solidFill>
              </a:rPr>
              <a:t>04</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8" grpId="0" animBg="1"/>
      <p:bldP spid="19" grpId="0" animBg="1"/>
      <p:bldP spid="22" grpId="0" animBg="1"/>
      <p:bldP spid="23" grpId="0" animBg="1"/>
      <p:bldP spid="24" grpId="0"/>
      <p:bldP spid="25" grpId="0"/>
      <p:bldP spid="26" grpId="0"/>
      <p:bldP spid="27" grpId="0"/>
      <p:bldP spid="2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a:grpSpLocks/>
          </p:cNvGrpSpPr>
          <p:nvPr/>
        </p:nvGrpSpPr>
        <p:grpSpPr bwMode="auto">
          <a:xfrm>
            <a:off x="1579563" y="1438275"/>
            <a:ext cx="3316287" cy="1862138"/>
            <a:chOff x="714174" y="1657350"/>
            <a:chExt cx="2638626" cy="1683224"/>
          </a:xfrm>
        </p:grpSpPr>
        <p:cxnSp>
          <p:nvCxnSpPr>
            <p:cNvPr id="31" name="Straight Connector 16"/>
            <p:cNvCxnSpPr/>
            <p:nvPr/>
          </p:nvCxnSpPr>
          <p:spPr>
            <a:xfrm>
              <a:off x="714174" y="3340574"/>
              <a:ext cx="2638626" cy="0"/>
            </a:xfrm>
            <a:prstGeom prst="line">
              <a:avLst/>
            </a:prstGeom>
            <a:ln w="7620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6409" name="Group 17"/>
            <p:cNvGrpSpPr>
              <a:grpSpLocks/>
            </p:cNvGrpSpPr>
            <p:nvPr/>
          </p:nvGrpSpPr>
          <p:grpSpPr bwMode="auto">
            <a:xfrm>
              <a:off x="951571" y="1657350"/>
              <a:ext cx="202844" cy="1676400"/>
              <a:chOff x="951571" y="1657350"/>
              <a:chExt cx="202844" cy="1676400"/>
            </a:xfrm>
          </p:grpSpPr>
          <p:cxnSp>
            <p:nvCxnSpPr>
              <p:cNvPr id="50" name="Straight Connector 34"/>
              <p:cNvCxnSpPr/>
              <p:nvPr/>
            </p:nvCxnSpPr>
            <p:spPr>
              <a:xfrm flipV="1">
                <a:off x="1053949"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ounded Rectangle 35"/>
              <p:cNvSpPr/>
              <p:nvPr/>
            </p:nvSpPr>
            <p:spPr>
              <a:xfrm>
                <a:off x="951638" y="2571428"/>
                <a:ext cx="203360" cy="68591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0" name="Group 18"/>
            <p:cNvGrpSpPr>
              <a:grpSpLocks/>
            </p:cNvGrpSpPr>
            <p:nvPr/>
          </p:nvGrpSpPr>
          <p:grpSpPr bwMode="auto">
            <a:xfrm>
              <a:off x="1336791" y="1657350"/>
              <a:ext cx="202844" cy="1676400"/>
              <a:chOff x="1346378" y="1657350"/>
              <a:chExt cx="202844" cy="1676400"/>
            </a:xfrm>
          </p:grpSpPr>
          <p:cxnSp>
            <p:nvCxnSpPr>
              <p:cNvPr id="48" name="Straight Connector 32"/>
              <p:cNvCxnSpPr/>
              <p:nvPr/>
            </p:nvCxnSpPr>
            <p:spPr>
              <a:xfrm flipV="1">
                <a:off x="1448783"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33"/>
              <p:cNvSpPr/>
              <p:nvPr/>
            </p:nvSpPr>
            <p:spPr>
              <a:xfrm>
                <a:off x="1346471" y="1733404"/>
                <a:ext cx="203360" cy="152394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1" name="Group 19"/>
            <p:cNvGrpSpPr>
              <a:grpSpLocks/>
            </p:cNvGrpSpPr>
            <p:nvPr/>
          </p:nvGrpSpPr>
          <p:grpSpPr bwMode="auto">
            <a:xfrm>
              <a:off x="1722011" y="1657350"/>
              <a:ext cx="202844" cy="1676400"/>
              <a:chOff x="1695492" y="1657350"/>
              <a:chExt cx="202844" cy="1676400"/>
            </a:xfrm>
          </p:grpSpPr>
          <p:cxnSp>
            <p:nvCxnSpPr>
              <p:cNvPr id="46" name="Straight Connector 30"/>
              <p:cNvCxnSpPr/>
              <p:nvPr/>
            </p:nvCxnSpPr>
            <p:spPr>
              <a:xfrm flipV="1">
                <a:off x="179666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31"/>
              <p:cNvSpPr/>
              <p:nvPr/>
            </p:nvSpPr>
            <p:spPr>
              <a:xfrm>
                <a:off x="1695613" y="2115107"/>
                <a:ext cx="202097" cy="1142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2" name="Group 20"/>
            <p:cNvGrpSpPr>
              <a:grpSpLocks/>
            </p:cNvGrpSpPr>
            <p:nvPr/>
          </p:nvGrpSpPr>
          <p:grpSpPr bwMode="auto">
            <a:xfrm>
              <a:off x="2107231" y="1657350"/>
              <a:ext cx="202844" cy="1676400"/>
              <a:chOff x="2090299" y="1657350"/>
              <a:chExt cx="202844" cy="1676400"/>
            </a:xfrm>
          </p:grpSpPr>
          <p:cxnSp>
            <p:nvCxnSpPr>
              <p:cNvPr id="44" name="Straight Connector 27"/>
              <p:cNvCxnSpPr/>
              <p:nvPr/>
            </p:nvCxnSpPr>
            <p:spPr>
              <a:xfrm flipV="1">
                <a:off x="2191495"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29"/>
              <p:cNvSpPr/>
              <p:nvPr/>
            </p:nvSpPr>
            <p:spPr>
              <a:xfrm>
                <a:off x="2090446" y="2267214"/>
                <a:ext cx="202097" cy="99013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3" name="Group 21"/>
            <p:cNvGrpSpPr>
              <a:grpSpLocks/>
            </p:cNvGrpSpPr>
            <p:nvPr/>
          </p:nvGrpSpPr>
          <p:grpSpPr bwMode="auto">
            <a:xfrm>
              <a:off x="2492451" y="1657350"/>
              <a:ext cx="202844" cy="1676400"/>
              <a:chOff x="2482864" y="1657350"/>
              <a:chExt cx="202844" cy="1676400"/>
            </a:xfrm>
          </p:grpSpPr>
          <p:cxnSp>
            <p:nvCxnSpPr>
              <p:cNvPr id="40" name="Straight Connector 25"/>
              <p:cNvCxnSpPr/>
              <p:nvPr/>
            </p:nvCxnSpPr>
            <p:spPr>
              <a:xfrm flipV="1">
                <a:off x="2584087"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26"/>
              <p:cNvSpPr/>
              <p:nvPr/>
            </p:nvSpPr>
            <p:spPr>
              <a:xfrm>
                <a:off x="2483039" y="2037618"/>
                <a:ext cx="202097" cy="12197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4" name="Group 22"/>
            <p:cNvGrpSpPr>
              <a:grpSpLocks/>
            </p:cNvGrpSpPr>
            <p:nvPr/>
          </p:nvGrpSpPr>
          <p:grpSpPr bwMode="auto">
            <a:xfrm>
              <a:off x="2877671" y="1657350"/>
              <a:ext cx="202844" cy="1676400"/>
              <a:chOff x="2877671" y="1657350"/>
              <a:chExt cx="202844" cy="1676400"/>
            </a:xfrm>
          </p:grpSpPr>
          <p:cxnSp>
            <p:nvCxnSpPr>
              <p:cNvPr id="38" name="Straight Connector 23"/>
              <p:cNvCxnSpPr/>
              <p:nvPr/>
            </p:nvCxnSpPr>
            <p:spPr>
              <a:xfrm flipV="1">
                <a:off x="297892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24"/>
              <p:cNvSpPr/>
              <p:nvPr/>
            </p:nvSpPr>
            <p:spPr>
              <a:xfrm>
                <a:off x="2877872" y="1885511"/>
                <a:ext cx="202097" cy="137183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grpSp>
        <p:nvGrpSpPr>
          <p:cNvPr id="9" name="Group 36"/>
          <p:cNvGrpSpPr>
            <a:grpSpLocks/>
          </p:cNvGrpSpPr>
          <p:nvPr/>
        </p:nvGrpSpPr>
        <p:grpSpPr bwMode="auto">
          <a:xfrm>
            <a:off x="1933575" y="2576513"/>
            <a:ext cx="2554288" cy="138112"/>
            <a:chOff x="1131474" y="3332262"/>
            <a:chExt cx="1983439" cy="150128"/>
          </a:xfrm>
        </p:grpSpPr>
        <p:sp>
          <p:nvSpPr>
            <p:cNvPr id="53" name="Rectangle 1436"/>
            <p:cNvSpPr>
              <a:spLocks noChangeArrowheads="1"/>
            </p:cNvSpPr>
            <p:nvPr/>
          </p:nvSpPr>
          <p:spPr bwMode="auto">
            <a:xfrm>
              <a:off x="1131474"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39</a:t>
              </a:r>
              <a:endParaRPr lang="en-US" sz="2400" b="1" dirty="0">
                <a:solidFill>
                  <a:schemeClr val="bg1">
                    <a:lumMod val="95000"/>
                  </a:schemeClr>
                </a:solidFill>
                <a:cs typeface="Arial" panose="020B0604020202020204" pitchFamily="34" charset="0"/>
              </a:endParaRPr>
            </a:p>
          </p:txBody>
        </p:sp>
        <p:sp>
          <p:nvSpPr>
            <p:cNvPr id="54" name="Rectangle 1436"/>
            <p:cNvSpPr>
              <a:spLocks noChangeArrowheads="1"/>
            </p:cNvSpPr>
            <p:nvPr/>
          </p:nvSpPr>
          <p:spPr bwMode="auto">
            <a:xfrm>
              <a:off x="1516081"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97</a:t>
              </a:r>
              <a:endParaRPr lang="en-US" sz="2400" b="1" dirty="0">
                <a:solidFill>
                  <a:schemeClr val="bg1">
                    <a:lumMod val="95000"/>
                  </a:schemeClr>
                </a:solidFill>
                <a:cs typeface="Arial" panose="020B0604020202020204" pitchFamily="34" charset="0"/>
              </a:endParaRPr>
            </a:p>
          </p:txBody>
        </p:sp>
        <p:sp>
          <p:nvSpPr>
            <p:cNvPr id="55" name="Rectangle 1436"/>
            <p:cNvSpPr>
              <a:spLocks noChangeArrowheads="1"/>
            </p:cNvSpPr>
            <p:nvPr/>
          </p:nvSpPr>
          <p:spPr bwMode="auto">
            <a:xfrm>
              <a:off x="18846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80</a:t>
              </a:r>
              <a:endParaRPr lang="en-US" sz="2400" b="1" dirty="0">
                <a:solidFill>
                  <a:schemeClr val="bg1">
                    <a:lumMod val="95000"/>
                  </a:schemeClr>
                </a:solidFill>
                <a:cs typeface="Arial" panose="020B0604020202020204" pitchFamily="34" charset="0"/>
              </a:endParaRPr>
            </a:p>
          </p:txBody>
        </p:sp>
        <p:sp>
          <p:nvSpPr>
            <p:cNvPr id="56" name="Rectangle 1436"/>
            <p:cNvSpPr>
              <a:spLocks noChangeArrowheads="1"/>
            </p:cNvSpPr>
            <p:nvPr/>
          </p:nvSpPr>
          <p:spPr bwMode="auto">
            <a:xfrm>
              <a:off x="227050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63</a:t>
              </a:r>
              <a:endParaRPr lang="en-US" sz="2400" b="1" dirty="0">
                <a:solidFill>
                  <a:schemeClr val="bg1">
                    <a:lumMod val="95000"/>
                  </a:schemeClr>
                </a:solidFill>
                <a:cs typeface="Arial" panose="020B0604020202020204" pitchFamily="34" charset="0"/>
              </a:endParaRPr>
            </a:p>
          </p:txBody>
        </p:sp>
        <p:sp>
          <p:nvSpPr>
            <p:cNvPr id="57" name="Rectangle 1436"/>
            <p:cNvSpPr>
              <a:spLocks noChangeArrowheads="1"/>
            </p:cNvSpPr>
            <p:nvPr/>
          </p:nvSpPr>
          <p:spPr bwMode="auto">
            <a:xfrm>
              <a:off x="2639085" y="3332262"/>
              <a:ext cx="98617"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82</a:t>
              </a:r>
              <a:endParaRPr lang="en-US" sz="2400" b="1" dirty="0">
                <a:solidFill>
                  <a:schemeClr val="bg1">
                    <a:lumMod val="95000"/>
                  </a:schemeClr>
                </a:solidFill>
                <a:cs typeface="Arial" panose="020B0604020202020204" pitchFamily="34" charset="0"/>
              </a:endParaRPr>
            </a:p>
          </p:txBody>
        </p:sp>
        <p:sp>
          <p:nvSpPr>
            <p:cNvPr id="58" name="Rectangle 1436"/>
            <p:cNvSpPr>
              <a:spLocks noChangeArrowheads="1"/>
            </p:cNvSpPr>
            <p:nvPr/>
          </p:nvSpPr>
          <p:spPr bwMode="auto">
            <a:xfrm>
              <a:off x="30150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90</a:t>
              </a:r>
              <a:endParaRPr lang="en-US" sz="2400" b="1" dirty="0">
                <a:solidFill>
                  <a:schemeClr val="bg1">
                    <a:lumMod val="95000"/>
                  </a:schemeClr>
                </a:solidFill>
                <a:cs typeface="Arial" panose="020B0604020202020204" pitchFamily="34" charset="0"/>
              </a:endParaRPr>
            </a:p>
          </p:txBody>
        </p:sp>
      </p:grpSp>
      <p:sp>
        <p:nvSpPr>
          <p:cNvPr id="59" name="TextBox 58"/>
          <p:cNvSpPr txBox="1"/>
          <p:nvPr/>
        </p:nvSpPr>
        <p:spPr>
          <a:xfrm>
            <a:off x="5219700" y="1539875"/>
            <a:ext cx="3132138" cy="368300"/>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a:t>
            </a:r>
          </a:p>
        </p:txBody>
      </p:sp>
      <p:sp>
        <p:nvSpPr>
          <p:cNvPr id="60" name="TextBox 59"/>
          <p:cNvSpPr txBox="1"/>
          <p:nvPr/>
        </p:nvSpPr>
        <p:spPr>
          <a:xfrm>
            <a:off x="5219700" y="1176338"/>
            <a:ext cx="1544638"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61" name="TextBox 60"/>
          <p:cNvSpPr txBox="1">
            <a:spLocks noChangeArrowheads="1"/>
          </p:cNvSpPr>
          <p:nvPr/>
        </p:nvSpPr>
        <p:spPr bwMode="auto">
          <a:xfrm>
            <a:off x="5219700" y="2525713"/>
            <a:ext cx="243046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3300">
                <a:solidFill>
                  <a:schemeClr val="accent1"/>
                </a:solidFill>
                <a:latin typeface="Impact MT Std" panose="020B0806030902050204" pitchFamily="34" charset="0"/>
                <a:ea typeface="微软雅黑" panose="020B0503020204020204" pitchFamily="34" charset="-122"/>
              </a:rPr>
              <a:t>53,648,258</a:t>
            </a:r>
            <a:endParaRPr lang="zh-CN" altLang="en-US" sz="3300">
              <a:solidFill>
                <a:schemeClr val="accent1"/>
              </a:solidFill>
              <a:latin typeface="Impact MT Std" panose="020B0806030902050204" pitchFamily="34" charset="0"/>
              <a:ea typeface="微软雅黑" panose="020B0503020204020204" pitchFamily="34" charset="-122"/>
            </a:endParaRPr>
          </a:p>
        </p:txBody>
      </p:sp>
      <p:sp>
        <p:nvSpPr>
          <p:cNvPr id="62" name="TextBox 61"/>
          <p:cNvSpPr txBox="1"/>
          <p:nvPr/>
        </p:nvSpPr>
        <p:spPr>
          <a:xfrm>
            <a:off x="5237163" y="2347913"/>
            <a:ext cx="1079500" cy="168275"/>
          </a:xfrm>
          <a:prstGeom prst="rect">
            <a:avLst/>
          </a:prstGeom>
          <a:noFill/>
        </p:spPr>
        <p:txBody>
          <a:bodyPr lIns="0" tIns="0" rIns="0" bIns="0">
            <a:spAutoFit/>
          </a:bodyPr>
          <a:lstStyle/>
          <a:p>
            <a:pPr eaLnBrk="1" hangingPunct="1">
              <a:defRPr/>
            </a:pPr>
            <a:r>
              <a:rPr lang="zh-CN" altLang="en-US" sz="1100" b="1" dirty="0">
                <a:solidFill>
                  <a:schemeClr val="bg1">
                    <a:lumMod val="50000"/>
                  </a:schemeClr>
                </a:solidFill>
                <a:latin typeface="Impact MT Std" pitchFamily="34" charset="0"/>
                <a:ea typeface="微软雅黑" panose="020B0503020204020204" pitchFamily="34" charset="-122"/>
              </a:rPr>
              <a:t>全年总额：</a:t>
            </a:r>
          </a:p>
        </p:txBody>
      </p:sp>
      <p:sp>
        <p:nvSpPr>
          <p:cNvPr id="63" name="椭圆 62"/>
          <p:cNvSpPr>
            <a:spLocks noChangeAspect="1"/>
          </p:cNvSpPr>
          <p:nvPr/>
        </p:nvSpPr>
        <p:spPr>
          <a:xfrm>
            <a:off x="5767388" y="3260725"/>
            <a:ext cx="80962" cy="80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4" name="椭圆 63"/>
          <p:cNvSpPr>
            <a:spLocks noChangeAspect="1"/>
          </p:cNvSpPr>
          <p:nvPr/>
        </p:nvSpPr>
        <p:spPr>
          <a:xfrm>
            <a:off x="66135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5" name="TextBox 64"/>
          <p:cNvSpPr txBox="1"/>
          <p:nvPr/>
        </p:nvSpPr>
        <p:spPr>
          <a:xfrm>
            <a:off x="5245100" y="3221038"/>
            <a:ext cx="476250"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毛利润</a:t>
            </a:r>
          </a:p>
        </p:txBody>
      </p:sp>
      <p:sp>
        <p:nvSpPr>
          <p:cNvPr id="66" name="TextBox 65"/>
          <p:cNvSpPr txBox="1"/>
          <p:nvPr/>
        </p:nvSpPr>
        <p:spPr>
          <a:xfrm>
            <a:off x="6091238" y="3208338"/>
            <a:ext cx="476250" cy="185737"/>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纯利润</a:t>
            </a:r>
          </a:p>
        </p:txBody>
      </p:sp>
      <p:sp>
        <p:nvSpPr>
          <p:cNvPr id="67" name="椭圆 66"/>
          <p:cNvSpPr>
            <a:spLocks noChangeAspect="1"/>
          </p:cNvSpPr>
          <p:nvPr/>
        </p:nvSpPr>
        <p:spPr>
          <a:xfrm>
            <a:off x="6775450"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8" name="椭圆 67"/>
          <p:cNvSpPr>
            <a:spLocks noChangeAspect="1"/>
          </p:cNvSpPr>
          <p:nvPr/>
        </p:nvSpPr>
        <p:spPr>
          <a:xfrm>
            <a:off x="6929438" y="3249613"/>
            <a:ext cx="80962"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9" name="椭圆 68"/>
          <p:cNvSpPr>
            <a:spLocks noChangeAspect="1"/>
          </p:cNvSpPr>
          <p:nvPr/>
        </p:nvSpPr>
        <p:spPr>
          <a:xfrm>
            <a:off x="70834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91" name="TextBox 90"/>
          <p:cNvSpPr txBox="1"/>
          <p:nvPr/>
        </p:nvSpPr>
        <p:spPr>
          <a:xfrm>
            <a:off x="1574800" y="4140200"/>
            <a:ext cx="6129338" cy="246063"/>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3892550" y="3813175"/>
            <a:ext cx="1543050" cy="185738"/>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16401"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300" fill="hold"/>
                                        <p:tgtEl>
                                          <p:spTgt spid="60"/>
                                        </p:tgtEl>
                                        <p:attrNameLst>
                                          <p:attrName>ppt_x</p:attrName>
                                        </p:attrNameLst>
                                      </p:cBhvr>
                                      <p:tavLst>
                                        <p:tav tm="0">
                                          <p:val>
                                            <p:strVal val="1+#ppt_w/2"/>
                                          </p:val>
                                        </p:tav>
                                        <p:tav tm="100000">
                                          <p:val>
                                            <p:strVal val="#ppt_x"/>
                                          </p:val>
                                        </p:tav>
                                      </p:tavLst>
                                    </p:anim>
                                    <p:anim calcmode="lin" valueType="num">
                                      <p:cBhvr additive="base">
                                        <p:cTn id="16" dur="300" fill="hold"/>
                                        <p:tgtEl>
                                          <p:spTgt spid="60"/>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50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300" fill="hold"/>
                                        <p:tgtEl>
                                          <p:spTgt spid="59"/>
                                        </p:tgtEl>
                                        <p:attrNameLst>
                                          <p:attrName>ppt_x</p:attrName>
                                        </p:attrNameLst>
                                      </p:cBhvr>
                                      <p:tavLst>
                                        <p:tav tm="0">
                                          <p:val>
                                            <p:strVal val="1+#ppt_w/2"/>
                                          </p:val>
                                        </p:tav>
                                        <p:tav tm="100000">
                                          <p:val>
                                            <p:strVal val="#ppt_x"/>
                                          </p:val>
                                        </p:tav>
                                      </p:tavLst>
                                    </p:anim>
                                    <p:anim calcmode="lin" valueType="num">
                                      <p:cBhvr additive="base">
                                        <p:cTn id="21" dur="300" fill="hold"/>
                                        <p:tgtEl>
                                          <p:spTgt spid="5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left)">
                                      <p:cBhvr>
                                        <p:cTn id="33" dur="500"/>
                                        <p:tgtEl>
                                          <p:spTgt spid="65"/>
                                        </p:tgtEl>
                                      </p:cBhvr>
                                    </p:animEffect>
                                  </p:childTnLst>
                                </p:cTn>
                              </p:par>
                            </p:childTnLst>
                          </p:cTn>
                        </p:par>
                        <p:par>
                          <p:cTn id="34" fill="hold" nodeType="afterGroup">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p:cTn id="37" dur="300" fill="hold"/>
                                        <p:tgtEl>
                                          <p:spTgt spid="63"/>
                                        </p:tgtEl>
                                        <p:attrNameLst>
                                          <p:attrName>ppt_w</p:attrName>
                                        </p:attrNameLst>
                                      </p:cBhvr>
                                      <p:tavLst>
                                        <p:tav tm="0">
                                          <p:val>
                                            <p:fltVal val="0"/>
                                          </p:val>
                                        </p:tav>
                                        <p:tav tm="100000">
                                          <p:val>
                                            <p:strVal val="#ppt_w"/>
                                          </p:val>
                                        </p:tav>
                                      </p:tavLst>
                                    </p:anim>
                                    <p:anim calcmode="lin" valueType="num">
                                      <p:cBhvr>
                                        <p:cTn id="38" dur="300" fill="hold"/>
                                        <p:tgtEl>
                                          <p:spTgt spid="63"/>
                                        </p:tgtEl>
                                        <p:attrNameLst>
                                          <p:attrName>ppt_h</p:attrName>
                                        </p:attrNameLst>
                                      </p:cBhvr>
                                      <p:tavLst>
                                        <p:tav tm="0">
                                          <p:val>
                                            <p:fltVal val="0"/>
                                          </p:val>
                                        </p:tav>
                                        <p:tav tm="100000">
                                          <p:val>
                                            <p:strVal val="#ppt_h"/>
                                          </p:val>
                                        </p:tav>
                                      </p:tavLst>
                                    </p:anim>
                                    <p:animEffect transition="in" filter="fade">
                                      <p:cBhvr>
                                        <p:cTn id="39" dur="300"/>
                                        <p:tgtEl>
                                          <p:spTgt spid="63"/>
                                        </p:tgtEl>
                                      </p:cBhvr>
                                    </p:animEffect>
                                  </p:childTnLst>
                                </p:cTn>
                              </p:par>
                            </p:childTnLst>
                          </p:cTn>
                        </p:par>
                        <p:par>
                          <p:cTn id="40" fill="hold" nodeType="afterGroup">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childTnLst>
                          </p:cTn>
                        </p:par>
                        <p:par>
                          <p:cTn id="44" fill="hold" nodeType="afterGroup">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p:cTn id="47" dur="300" fill="hold"/>
                                        <p:tgtEl>
                                          <p:spTgt spid="64"/>
                                        </p:tgtEl>
                                        <p:attrNameLst>
                                          <p:attrName>ppt_w</p:attrName>
                                        </p:attrNameLst>
                                      </p:cBhvr>
                                      <p:tavLst>
                                        <p:tav tm="0">
                                          <p:val>
                                            <p:fltVal val="0"/>
                                          </p:val>
                                        </p:tav>
                                        <p:tav tm="100000">
                                          <p:val>
                                            <p:strVal val="#ppt_w"/>
                                          </p:val>
                                        </p:tav>
                                      </p:tavLst>
                                    </p:anim>
                                    <p:anim calcmode="lin" valueType="num">
                                      <p:cBhvr>
                                        <p:cTn id="48" dur="300" fill="hold"/>
                                        <p:tgtEl>
                                          <p:spTgt spid="64"/>
                                        </p:tgtEl>
                                        <p:attrNameLst>
                                          <p:attrName>ppt_h</p:attrName>
                                        </p:attrNameLst>
                                      </p:cBhvr>
                                      <p:tavLst>
                                        <p:tav tm="0">
                                          <p:val>
                                            <p:fltVal val="0"/>
                                          </p:val>
                                        </p:tav>
                                        <p:tav tm="100000">
                                          <p:val>
                                            <p:strVal val="#ppt_h"/>
                                          </p:val>
                                        </p:tav>
                                      </p:tavLst>
                                    </p:anim>
                                    <p:animEffect transition="in" filter="fade">
                                      <p:cBhvr>
                                        <p:cTn id="49" dur="300"/>
                                        <p:tgtEl>
                                          <p:spTgt spid="64"/>
                                        </p:tgtEl>
                                      </p:cBhvr>
                                    </p:animEffect>
                                  </p:childTnLst>
                                </p:cTn>
                              </p:par>
                            </p:childTnLst>
                          </p:cTn>
                        </p:par>
                        <p:par>
                          <p:cTn id="50" fill="hold" nodeType="afterGroup">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300" fill="hold"/>
                                        <p:tgtEl>
                                          <p:spTgt spid="67"/>
                                        </p:tgtEl>
                                        <p:attrNameLst>
                                          <p:attrName>ppt_w</p:attrName>
                                        </p:attrNameLst>
                                      </p:cBhvr>
                                      <p:tavLst>
                                        <p:tav tm="0">
                                          <p:val>
                                            <p:fltVal val="0"/>
                                          </p:val>
                                        </p:tav>
                                        <p:tav tm="100000">
                                          <p:val>
                                            <p:strVal val="#ppt_w"/>
                                          </p:val>
                                        </p:tav>
                                      </p:tavLst>
                                    </p:anim>
                                    <p:anim calcmode="lin" valueType="num">
                                      <p:cBhvr>
                                        <p:cTn id="54" dur="300" fill="hold"/>
                                        <p:tgtEl>
                                          <p:spTgt spid="67"/>
                                        </p:tgtEl>
                                        <p:attrNameLst>
                                          <p:attrName>ppt_h</p:attrName>
                                        </p:attrNameLst>
                                      </p:cBhvr>
                                      <p:tavLst>
                                        <p:tav tm="0">
                                          <p:val>
                                            <p:fltVal val="0"/>
                                          </p:val>
                                        </p:tav>
                                        <p:tav tm="100000">
                                          <p:val>
                                            <p:strVal val="#ppt_h"/>
                                          </p:val>
                                        </p:tav>
                                      </p:tavLst>
                                    </p:anim>
                                    <p:animEffect transition="in" filter="fade">
                                      <p:cBhvr>
                                        <p:cTn id="55" dur="300"/>
                                        <p:tgtEl>
                                          <p:spTgt spid="67"/>
                                        </p:tgtEl>
                                      </p:cBhvr>
                                    </p:animEffect>
                                  </p:childTnLst>
                                </p:cTn>
                              </p:par>
                            </p:childTnLst>
                          </p:cTn>
                        </p:par>
                        <p:par>
                          <p:cTn id="56" fill="hold" nodeType="afterGroup">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300" fill="hold"/>
                                        <p:tgtEl>
                                          <p:spTgt spid="68"/>
                                        </p:tgtEl>
                                        <p:attrNameLst>
                                          <p:attrName>ppt_w</p:attrName>
                                        </p:attrNameLst>
                                      </p:cBhvr>
                                      <p:tavLst>
                                        <p:tav tm="0">
                                          <p:val>
                                            <p:fltVal val="0"/>
                                          </p:val>
                                        </p:tav>
                                        <p:tav tm="100000">
                                          <p:val>
                                            <p:strVal val="#ppt_w"/>
                                          </p:val>
                                        </p:tav>
                                      </p:tavLst>
                                    </p:anim>
                                    <p:anim calcmode="lin" valueType="num">
                                      <p:cBhvr>
                                        <p:cTn id="60" dur="300" fill="hold"/>
                                        <p:tgtEl>
                                          <p:spTgt spid="68"/>
                                        </p:tgtEl>
                                        <p:attrNameLst>
                                          <p:attrName>ppt_h</p:attrName>
                                        </p:attrNameLst>
                                      </p:cBhvr>
                                      <p:tavLst>
                                        <p:tav tm="0">
                                          <p:val>
                                            <p:fltVal val="0"/>
                                          </p:val>
                                        </p:tav>
                                        <p:tav tm="100000">
                                          <p:val>
                                            <p:strVal val="#ppt_h"/>
                                          </p:val>
                                        </p:tav>
                                      </p:tavLst>
                                    </p:anim>
                                    <p:animEffect transition="in" filter="fade">
                                      <p:cBhvr>
                                        <p:cTn id="61" dur="300"/>
                                        <p:tgtEl>
                                          <p:spTgt spid="68"/>
                                        </p:tgtEl>
                                      </p:cBhvr>
                                    </p:animEffect>
                                  </p:childTnLst>
                                </p:cTn>
                              </p:par>
                            </p:childTnLst>
                          </p:cTn>
                        </p:par>
                        <p:par>
                          <p:cTn id="62" fill="hold" nodeType="afterGroup">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300" fill="hold"/>
                                        <p:tgtEl>
                                          <p:spTgt spid="69"/>
                                        </p:tgtEl>
                                        <p:attrNameLst>
                                          <p:attrName>ppt_w</p:attrName>
                                        </p:attrNameLst>
                                      </p:cBhvr>
                                      <p:tavLst>
                                        <p:tav tm="0">
                                          <p:val>
                                            <p:fltVal val="0"/>
                                          </p:val>
                                        </p:tav>
                                        <p:tav tm="100000">
                                          <p:val>
                                            <p:strVal val="#ppt_w"/>
                                          </p:val>
                                        </p:tav>
                                      </p:tavLst>
                                    </p:anim>
                                    <p:anim calcmode="lin" valueType="num">
                                      <p:cBhvr>
                                        <p:cTn id="66" dur="300" fill="hold"/>
                                        <p:tgtEl>
                                          <p:spTgt spid="69"/>
                                        </p:tgtEl>
                                        <p:attrNameLst>
                                          <p:attrName>ppt_h</p:attrName>
                                        </p:attrNameLst>
                                      </p:cBhvr>
                                      <p:tavLst>
                                        <p:tav tm="0">
                                          <p:val>
                                            <p:fltVal val="0"/>
                                          </p:val>
                                        </p:tav>
                                        <p:tav tm="100000">
                                          <p:val>
                                            <p:strVal val="#ppt_h"/>
                                          </p:val>
                                        </p:tav>
                                      </p:tavLst>
                                    </p:anim>
                                    <p:animEffect transition="in" filter="fade">
                                      <p:cBhvr>
                                        <p:cTn id="67" dur="300"/>
                                        <p:tgtEl>
                                          <p:spTgt spid="69"/>
                                        </p:tgtEl>
                                      </p:cBhvr>
                                    </p:animEffect>
                                  </p:childTnLst>
                                </p:cTn>
                              </p:par>
                            </p:childTnLst>
                          </p:cTn>
                        </p:par>
                        <p:par>
                          <p:cTn id="68" fill="hold" nodeType="afterGroup">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 calcmode="lin" valueType="num">
                                      <p:cBhvr additive="base">
                                        <p:cTn id="71" dur="300" fill="hold"/>
                                        <p:tgtEl>
                                          <p:spTgt spid="92"/>
                                        </p:tgtEl>
                                        <p:attrNameLst>
                                          <p:attrName>ppt_x</p:attrName>
                                        </p:attrNameLst>
                                      </p:cBhvr>
                                      <p:tavLst>
                                        <p:tav tm="0">
                                          <p:val>
                                            <p:strVal val="1+#ppt_w/2"/>
                                          </p:val>
                                        </p:tav>
                                        <p:tav tm="100000">
                                          <p:val>
                                            <p:strVal val="#ppt_x"/>
                                          </p:val>
                                        </p:tav>
                                      </p:tavLst>
                                    </p:anim>
                                    <p:anim calcmode="lin" valueType="num">
                                      <p:cBhvr additive="base">
                                        <p:cTn id="72" dur="300" fill="hold"/>
                                        <p:tgtEl>
                                          <p:spTgt spid="92"/>
                                        </p:tgtEl>
                                        <p:attrNameLst>
                                          <p:attrName>ppt_y</p:attrName>
                                        </p:attrNameLst>
                                      </p:cBhvr>
                                      <p:tavLst>
                                        <p:tav tm="0">
                                          <p:val>
                                            <p:strVal val="#ppt_y"/>
                                          </p:val>
                                        </p:tav>
                                        <p:tav tm="100000">
                                          <p:val>
                                            <p:strVal val="#ppt_y"/>
                                          </p:val>
                                        </p:tav>
                                      </p:tavLst>
                                    </p:anim>
                                  </p:childTnLst>
                                </p:cTn>
                              </p:par>
                            </p:childTnLst>
                          </p:cTn>
                        </p:par>
                        <p:par>
                          <p:cTn id="73" fill="hold" nodeType="afterGroup">
                            <p:stCondLst>
                              <p:cond delay="7000"/>
                            </p:stCondLst>
                            <p:childTnLst>
                              <p:par>
                                <p:cTn id="74" presetID="2" presetClass="entr" presetSubtype="2" fill="hold" grpId="0" nodeType="afterEffect">
                                  <p:stCondLst>
                                    <p:cond delay="0"/>
                                  </p:stCondLst>
                                  <p:childTnLst>
                                    <p:set>
                                      <p:cBhvr>
                                        <p:cTn id="75" dur="1" fill="hold">
                                          <p:stCondLst>
                                            <p:cond delay="0"/>
                                          </p:stCondLst>
                                        </p:cTn>
                                        <p:tgtEl>
                                          <p:spTgt spid="91"/>
                                        </p:tgtEl>
                                        <p:attrNameLst>
                                          <p:attrName>style.visibility</p:attrName>
                                        </p:attrNameLst>
                                      </p:cBhvr>
                                      <p:to>
                                        <p:strVal val="visible"/>
                                      </p:to>
                                    </p:set>
                                    <p:anim calcmode="lin" valueType="num">
                                      <p:cBhvr additive="base">
                                        <p:cTn id="76" dur="300" fill="hold"/>
                                        <p:tgtEl>
                                          <p:spTgt spid="91"/>
                                        </p:tgtEl>
                                        <p:attrNameLst>
                                          <p:attrName>ppt_x</p:attrName>
                                        </p:attrNameLst>
                                      </p:cBhvr>
                                      <p:tavLst>
                                        <p:tav tm="0">
                                          <p:val>
                                            <p:strVal val="1+#ppt_w/2"/>
                                          </p:val>
                                        </p:tav>
                                        <p:tav tm="100000">
                                          <p:val>
                                            <p:strVal val="#ppt_x"/>
                                          </p:val>
                                        </p:tav>
                                      </p:tavLst>
                                    </p:anim>
                                    <p:anim calcmode="lin" valueType="num">
                                      <p:cBhvr additive="base">
                                        <p:cTn id="77"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animBg="1"/>
      <p:bldP spid="64" grpId="0" animBg="1"/>
      <p:bldP spid="65" grpId="0"/>
      <p:bldP spid="66" grpId="0"/>
      <p:bldP spid="67" grpId="0" animBg="1"/>
      <p:bldP spid="68" grpId="0" animBg="1"/>
      <p:bldP spid="69" grpId="0" animBg="1"/>
      <p:bldP spid="91" grpId="0"/>
      <p:bldP spid="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4475" y="2344738"/>
            <a:ext cx="169863" cy="44450"/>
          </a:xfrm>
          <a:prstGeom prst="rect">
            <a:avLst/>
          </a:prstGeom>
          <a:solidFill>
            <a:schemeClr val="accent6">
              <a:lumMod val="75000"/>
            </a:schemeClr>
          </a:solidFill>
          <a:ln>
            <a:noFill/>
          </a:ln>
        </p:spPr>
        <p:txBody>
          <a:bodyPr lIns="91467" tIns="45734" rIns="91467" bIns="45734"/>
          <a:lstStyle/>
          <a:p>
            <a:pPr eaLnBrk="1" hangingPunct="1">
              <a:defRPr/>
            </a:pPr>
            <a:endParaRPr lang="zh-CN" altLang="en-US"/>
          </a:p>
        </p:txBody>
      </p:sp>
      <p:sp>
        <p:nvSpPr>
          <p:cNvPr id="31" name="Rectangle 12"/>
          <p:cNvSpPr>
            <a:spLocks noChangeArrowheads="1"/>
          </p:cNvSpPr>
          <p:nvPr/>
        </p:nvSpPr>
        <p:spPr bwMode="auto">
          <a:xfrm>
            <a:off x="4224338" y="2344738"/>
            <a:ext cx="171450" cy="44450"/>
          </a:xfrm>
          <a:prstGeom prst="rect">
            <a:avLst/>
          </a:prstGeom>
          <a:solidFill>
            <a:schemeClr val="accent6"/>
          </a:solidFill>
          <a:ln>
            <a:noFill/>
          </a:ln>
        </p:spPr>
        <p:txBody>
          <a:bodyPr lIns="91467" tIns="45734" rIns="91467" bIns="45734"/>
          <a:lstStyle/>
          <a:p>
            <a:pPr eaLnBrk="1" hangingPunct="1">
              <a:defRPr/>
            </a:pPr>
            <a:endParaRPr lang="zh-CN" altLang="en-US"/>
          </a:p>
        </p:txBody>
      </p:sp>
      <p:sp>
        <p:nvSpPr>
          <p:cNvPr id="32" name="Rectangle 13"/>
          <p:cNvSpPr>
            <a:spLocks noChangeArrowheads="1"/>
          </p:cNvSpPr>
          <p:nvPr/>
        </p:nvSpPr>
        <p:spPr bwMode="auto">
          <a:xfrm>
            <a:off x="4395788" y="2344738"/>
            <a:ext cx="173037"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3" name="Rectangle 14"/>
          <p:cNvSpPr>
            <a:spLocks noChangeArrowheads="1"/>
          </p:cNvSpPr>
          <p:nvPr/>
        </p:nvSpPr>
        <p:spPr bwMode="auto">
          <a:xfrm>
            <a:off x="4568825" y="2344738"/>
            <a:ext cx="169863"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4" name="Rectangle 15"/>
          <p:cNvSpPr>
            <a:spLocks noChangeArrowheads="1"/>
          </p:cNvSpPr>
          <p:nvPr/>
        </p:nvSpPr>
        <p:spPr bwMode="auto">
          <a:xfrm>
            <a:off x="4738688" y="2344738"/>
            <a:ext cx="171450" cy="44450"/>
          </a:xfrm>
          <a:prstGeom prst="rect">
            <a:avLst/>
          </a:prstGeom>
          <a:solidFill>
            <a:schemeClr val="accent6">
              <a:lumMod val="40000"/>
              <a:lumOff val="60000"/>
            </a:schemeClr>
          </a:solidFill>
          <a:ln>
            <a:noFill/>
          </a:ln>
        </p:spPr>
        <p:txBody>
          <a:bodyPr lIns="91467" tIns="45734" rIns="91467" bIns="45734"/>
          <a:lstStyle/>
          <a:p>
            <a:pPr eaLnBrk="1" hangingPunct="1">
              <a:defRPr/>
            </a:pPr>
            <a:endParaRPr lang="zh-CN" altLang="en-US"/>
          </a:p>
        </p:txBody>
      </p:sp>
      <p:sp>
        <p:nvSpPr>
          <p:cNvPr id="35" name="Rectangle 16"/>
          <p:cNvSpPr>
            <a:spLocks noChangeArrowheads="1"/>
          </p:cNvSpPr>
          <p:nvPr/>
        </p:nvSpPr>
        <p:spPr bwMode="auto">
          <a:xfrm>
            <a:off x="4910138" y="2344738"/>
            <a:ext cx="171450" cy="44450"/>
          </a:xfrm>
          <a:prstGeom prst="rect">
            <a:avLst/>
          </a:prstGeom>
          <a:solidFill>
            <a:schemeClr val="accent6">
              <a:lumMod val="20000"/>
              <a:lumOff val="80000"/>
            </a:schemeClr>
          </a:solidFill>
          <a:ln>
            <a:noFill/>
          </a:ln>
        </p:spPr>
        <p:txBody>
          <a:bodyPr lIns="91467" tIns="45734" rIns="91467" bIns="45734"/>
          <a:lstStyle/>
          <a:p>
            <a:pPr eaLnBrk="1" hangingPunct="1">
              <a:defRPr/>
            </a:pPr>
            <a:endParaRPr lang="zh-CN" altLang="en-US"/>
          </a:p>
        </p:txBody>
      </p:sp>
      <p:grpSp>
        <p:nvGrpSpPr>
          <p:cNvPr id="2" name="组合 35"/>
          <p:cNvGrpSpPr>
            <a:grpSpLocks/>
          </p:cNvGrpSpPr>
          <p:nvPr/>
        </p:nvGrpSpPr>
        <p:grpSpPr bwMode="auto">
          <a:xfrm>
            <a:off x="3638550" y="1420813"/>
            <a:ext cx="1857375" cy="2951162"/>
            <a:chOff x="3638050" y="1545565"/>
            <a:chExt cx="1858011" cy="2950210"/>
          </a:xfrm>
        </p:grpSpPr>
        <p:sp>
          <p:nvSpPr>
            <p:cNvPr id="18455" name="Freeform 5"/>
            <p:cNvSpPr>
              <a:spLocks/>
            </p:cNvSpPr>
            <p:nvPr/>
          </p:nvSpPr>
          <p:spPr bwMode="auto">
            <a:xfrm>
              <a:off x="3638050" y="2317028"/>
              <a:ext cx="373015" cy="754508"/>
            </a:xfrm>
            <a:custGeom>
              <a:avLst/>
              <a:gdLst>
                <a:gd name="T0" fmla="*/ 2147483646 w 112"/>
                <a:gd name="T1" fmla="*/ 0 h 226"/>
                <a:gd name="T2" fmla="*/ 2147483646 w 112"/>
                <a:gd name="T3" fmla="*/ 2147483646 h 226"/>
                <a:gd name="T4" fmla="*/ 2147483646 w 112"/>
                <a:gd name="T5" fmla="*/ 2147483646 h 226"/>
                <a:gd name="T6" fmla="*/ 2147483646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6" name="Freeform 6"/>
            <p:cNvSpPr>
              <a:spLocks/>
            </p:cNvSpPr>
            <p:nvPr/>
          </p:nvSpPr>
          <p:spPr bwMode="auto">
            <a:xfrm>
              <a:off x="3664896" y="1545565"/>
              <a:ext cx="897215" cy="761573"/>
            </a:xfrm>
            <a:custGeom>
              <a:avLst/>
              <a:gdLst>
                <a:gd name="T0" fmla="*/ 2147483646 w 269"/>
                <a:gd name="T1" fmla="*/ 2147483646 h 228"/>
                <a:gd name="T2" fmla="*/ 2147483646 w 269"/>
                <a:gd name="T3" fmla="*/ 2147483646 h 228"/>
                <a:gd name="T4" fmla="*/ 2147483646 w 269"/>
                <a:gd name="T5" fmla="*/ 2147483646 h 228"/>
                <a:gd name="T6" fmla="*/ 2147483646 w 269"/>
                <a:gd name="T7" fmla="*/ 0 h 228"/>
                <a:gd name="T8" fmla="*/ 2147483646 w 269"/>
                <a:gd name="T9" fmla="*/ 2147483646 h 228"/>
                <a:gd name="T10" fmla="*/ 0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7"/>
            <p:cNvSpPr/>
            <p:nvPr/>
          </p:nvSpPr>
          <p:spPr bwMode="auto">
            <a:xfrm>
              <a:off x="3847672" y="3081769"/>
              <a:ext cx="714620" cy="756993"/>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a:lstStyle/>
            <a:p>
              <a:pPr eaLnBrk="1" hangingPunct="1">
                <a:defRPr/>
              </a:pPr>
              <a:endParaRPr lang="zh-CN" altLang="en-US"/>
            </a:p>
          </p:txBody>
        </p:sp>
        <p:sp>
          <p:nvSpPr>
            <p:cNvPr id="18458" name="Freeform 8"/>
            <p:cNvSpPr>
              <a:spLocks/>
            </p:cNvSpPr>
            <p:nvPr/>
          </p:nvSpPr>
          <p:spPr bwMode="auto">
            <a:xfrm>
              <a:off x="5123046" y="2317028"/>
              <a:ext cx="373015" cy="754508"/>
            </a:xfrm>
            <a:custGeom>
              <a:avLst/>
              <a:gdLst>
                <a:gd name="T0" fmla="*/ 2147483646 w 112"/>
                <a:gd name="T1" fmla="*/ 0 h 226"/>
                <a:gd name="T2" fmla="*/ 2147483646 w 112"/>
                <a:gd name="T3" fmla="*/ 2147483646 h 226"/>
                <a:gd name="T4" fmla="*/ 2147483646 w 112"/>
                <a:gd name="T5" fmla="*/ 2147483646 h 226"/>
                <a:gd name="T6" fmla="*/ 0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9" name="Freeform 9"/>
            <p:cNvSpPr>
              <a:spLocks/>
            </p:cNvSpPr>
            <p:nvPr/>
          </p:nvSpPr>
          <p:spPr bwMode="auto">
            <a:xfrm>
              <a:off x="4572001" y="1545565"/>
              <a:ext cx="897215" cy="761573"/>
            </a:xfrm>
            <a:custGeom>
              <a:avLst/>
              <a:gdLst>
                <a:gd name="T0" fmla="*/ 2147483646 w 269"/>
                <a:gd name="T1" fmla="*/ 2147483646 h 228"/>
                <a:gd name="T2" fmla="*/ 2147483646 w 269"/>
                <a:gd name="T3" fmla="*/ 2147483646 h 228"/>
                <a:gd name="T4" fmla="*/ 0 w 269"/>
                <a:gd name="T5" fmla="*/ 2147483646 h 228"/>
                <a:gd name="T6" fmla="*/ 0 w 269"/>
                <a:gd name="T7" fmla="*/ 0 h 228"/>
                <a:gd name="T8" fmla="*/ 2147483646 w 269"/>
                <a:gd name="T9" fmla="*/ 2147483646 h 228"/>
                <a:gd name="T10" fmla="*/ 2147483646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0"/>
            <p:cNvSpPr/>
            <p:nvPr/>
          </p:nvSpPr>
          <p:spPr bwMode="auto">
            <a:xfrm>
              <a:off x="4571820" y="3081769"/>
              <a:ext cx="717796" cy="756993"/>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a:lstStyle/>
            <a:p>
              <a:pPr eaLnBrk="1" hangingPunct="1">
                <a:defRPr/>
              </a:pPr>
              <a:endParaRPr lang="zh-CN" altLang="en-US"/>
            </a:p>
          </p:txBody>
        </p:sp>
        <p:sp>
          <p:nvSpPr>
            <p:cNvPr id="43" name="Freeform 17"/>
            <p:cNvSpPr/>
            <p:nvPr/>
          </p:nvSpPr>
          <p:spPr bwMode="auto">
            <a:xfrm>
              <a:off x="4165280" y="392445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4" name="Freeform 18"/>
            <p:cNvSpPr/>
            <p:nvPr/>
          </p:nvSpPr>
          <p:spPr bwMode="auto">
            <a:xfrm>
              <a:off x="4165280" y="403554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5" name="Freeform 19"/>
            <p:cNvSpPr/>
            <p:nvPr/>
          </p:nvSpPr>
          <p:spPr bwMode="auto">
            <a:xfrm>
              <a:off x="4165280" y="4148225"/>
              <a:ext cx="803550" cy="68240"/>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6" name="Freeform 20"/>
            <p:cNvSpPr/>
            <p:nvPr/>
          </p:nvSpPr>
          <p:spPr bwMode="auto">
            <a:xfrm>
              <a:off x="4165280" y="4257727"/>
              <a:ext cx="803550" cy="238048"/>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grpSp>
      <p:sp>
        <p:nvSpPr>
          <p:cNvPr id="47" name="Freeform 21"/>
          <p:cNvSpPr>
            <a:spLocks noEditPoints="1"/>
          </p:cNvSpPr>
          <p:nvPr/>
        </p:nvSpPr>
        <p:spPr bwMode="auto">
          <a:xfrm>
            <a:off x="2887663" y="3206750"/>
            <a:ext cx="244475" cy="234950"/>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8" name="Freeform 22"/>
          <p:cNvSpPr>
            <a:spLocks noEditPoints="1"/>
          </p:cNvSpPr>
          <p:nvPr/>
        </p:nvSpPr>
        <p:spPr bwMode="auto">
          <a:xfrm>
            <a:off x="6011863" y="3222625"/>
            <a:ext cx="244475" cy="222250"/>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9" name="Freeform 23"/>
          <p:cNvSpPr>
            <a:spLocks noEditPoints="1"/>
          </p:cNvSpPr>
          <p:nvPr/>
        </p:nvSpPr>
        <p:spPr bwMode="auto">
          <a:xfrm>
            <a:off x="2889250" y="2447925"/>
            <a:ext cx="239713" cy="239713"/>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0" name="Freeform 24"/>
          <p:cNvSpPr>
            <a:spLocks noEditPoints="1"/>
          </p:cNvSpPr>
          <p:nvPr/>
        </p:nvSpPr>
        <p:spPr bwMode="auto">
          <a:xfrm>
            <a:off x="6049963" y="1679575"/>
            <a:ext cx="168275" cy="242888"/>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1" name="Freeform 25"/>
          <p:cNvSpPr>
            <a:spLocks noEditPoints="1"/>
          </p:cNvSpPr>
          <p:nvPr/>
        </p:nvSpPr>
        <p:spPr bwMode="auto">
          <a:xfrm>
            <a:off x="6011863" y="2439988"/>
            <a:ext cx="244475" cy="258762"/>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2" name="Freeform 26"/>
          <p:cNvSpPr>
            <a:spLocks noEditPoints="1"/>
          </p:cNvSpPr>
          <p:nvPr/>
        </p:nvSpPr>
        <p:spPr bwMode="auto">
          <a:xfrm>
            <a:off x="2897188" y="1687513"/>
            <a:ext cx="223837" cy="227012"/>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3" name="Rectangle 24"/>
          <p:cNvSpPr>
            <a:spLocks noChangeArrowheads="1"/>
          </p:cNvSpPr>
          <p:nvPr/>
        </p:nvSpPr>
        <p:spPr bwMode="auto">
          <a:xfrm>
            <a:off x="6434138" y="1468438"/>
            <a:ext cx="2241550" cy="566737"/>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4" name="Rectangle 24"/>
          <p:cNvSpPr>
            <a:spLocks noChangeArrowheads="1"/>
          </p:cNvSpPr>
          <p:nvPr/>
        </p:nvSpPr>
        <p:spPr bwMode="auto">
          <a:xfrm>
            <a:off x="6434138" y="223361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5" name="Rectangle 24"/>
          <p:cNvSpPr>
            <a:spLocks noChangeArrowheads="1"/>
          </p:cNvSpPr>
          <p:nvPr/>
        </p:nvSpPr>
        <p:spPr bwMode="auto">
          <a:xfrm>
            <a:off x="6434138" y="300196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6" name="Rectangle 24"/>
          <p:cNvSpPr>
            <a:spLocks noChangeArrowheads="1"/>
          </p:cNvSpPr>
          <p:nvPr/>
        </p:nvSpPr>
        <p:spPr bwMode="auto">
          <a:xfrm>
            <a:off x="420688" y="1468438"/>
            <a:ext cx="2241550" cy="566737"/>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7" name="Rectangle 24"/>
          <p:cNvSpPr>
            <a:spLocks noChangeArrowheads="1"/>
          </p:cNvSpPr>
          <p:nvPr/>
        </p:nvSpPr>
        <p:spPr bwMode="auto">
          <a:xfrm>
            <a:off x="420688" y="2233613"/>
            <a:ext cx="2241550" cy="754062"/>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20000"/>
              </a:lnSpc>
              <a:spcBef>
                <a:spcPts val="300"/>
              </a:spcBef>
              <a:defRPr/>
            </a:pPr>
            <a:r>
              <a:rPr lang="en-US" altLang="zh-CN" sz="800" dirty="0">
                <a:solidFill>
                  <a:schemeClr val="bg1">
                    <a:lumMod val="50000"/>
                  </a:schemeClr>
                </a:solidFill>
              </a:rPr>
              <a:t>. </a:t>
            </a:r>
          </a:p>
        </p:txBody>
      </p:sp>
      <p:sp>
        <p:nvSpPr>
          <p:cNvPr id="58" name="Rectangle 24"/>
          <p:cNvSpPr>
            <a:spLocks noChangeArrowheads="1"/>
          </p:cNvSpPr>
          <p:nvPr/>
        </p:nvSpPr>
        <p:spPr bwMode="auto">
          <a:xfrm>
            <a:off x="420688" y="3001963"/>
            <a:ext cx="2241550" cy="568325"/>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9" name="Rectangle 24"/>
          <p:cNvSpPr>
            <a:spLocks noChangeArrowheads="1"/>
          </p:cNvSpPr>
          <p:nvPr/>
        </p:nvSpPr>
        <p:spPr bwMode="auto">
          <a:xfrm>
            <a:off x="3924300" y="2000250"/>
            <a:ext cx="1295400" cy="222250"/>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sp>
        <p:nvSpPr>
          <p:cNvPr id="60" name="矩形 59"/>
          <p:cNvSpPr/>
          <p:nvPr/>
        </p:nvSpPr>
        <p:spPr>
          <a:xfrm>
            <a:off x="3924300" y="2605088"/>
            <a:ext cx="1295400" cy="758825"/>
          </a:xfrm>
          <a:prstGeom prst="rect">
            <a:avLst/>
          </a:prstGeom>
        </p:spPr>
        <p:txBody>
          <a:bodyPr lIns="91467" tIns="45734" rIns="91467" bIns="45734">
            <a:spAutoFit/>
          </a:bodyPr>
          <a:lstStyle/>
          <a:p>
            <a:pPr algn="ctr" eaLnBrk="1" hangingPunct="1">
              <a:lnSpc>
                <a:spcPct val="120000"/>
              </a:lnSpc>
              <a:spcBef>
                <a:spcPts val="300"/>
              </a:spcBef>
              <a:defRPr/>
            </a:pPr>
            <a:r>
              <a:rPr lang="zh-CN" altLang="en-US" sz="800" b="1" dirty="0">
                <a:solidFill>
                  <a:schemeClr val="bg1">
                    <a:lumMod val="50000"/>
                  </a:schemeClr>
                </a:solidFill>
                <a:latin typeface="微软雅黑" pitchFamily="34" charset="-122"/>
                <a:ea typeface="微软雅黑" pitchFamily="34" charset="-122"/>
              </a:rPr>
              <a:t>单击填加标题单击填加标题</a:t>
            </a: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53" grpId="0"/>
      <p:bldP spid="54" grpId="0"/>
      <p:bldP spid="55" grpId="0"/>
      <p:bldP spid="56" grpId="0"/>
      <p:bldP spid="57" grpId="0"/>
      <p:bldP spid="58"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4725" y="4110038"/>
            <a:ext cx="217488"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4" name="椭圆 13"/>
          <p:cNvSpPr/>
          <p:nvPr/>
        </p:nvSpPr>
        <p:spPr bwMode="auto">
          <a:xfrm rot="285728">
            <a:off x="1573213" y="3565525"/>
            <a:ext cx="217487" cy="2222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5" name="椭圆 14"/>
          <p:cNvSpPr/>
          <p:nvPr/>
        </p:nvSpPr>
        <p:spPr bwMode="auto">
          <a:xfrm rot="20925770">
            <a:off x="2365375" y="3054350"/>
            <a:ext cx="215900" cy="2222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5" name="椭圆 24"/>
          <p:cNvSpPr/>
          <p:nvPr/>
        </p:nvSpPr>
        <p:spPr bwMode="auto">
          <a:xfrm rot="21146216">
            <a:off x="2967038" y="3636963"/>
            <a:ext cx="215900" cy="2222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6" name="椭圆 25"/>
          <p:cNvSpPr/>
          <p:nvPr/>
        </p:nvSpPr>
        <p:spPr bwMode="auto">
          <a:xfrm rot="372077">
            <a:off x="4402138" y="326707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7" name="椭圆 26"/>
          <p:cNvSpPr/>
          <p:nvPr/>
        </p:nvSpPr>
        <p:spPr bwMode="auto">
          <a:xfrm rot="444650">
            <a:off x="5091113" y="2833688"/>
            <a:ext cx="215900" cy="2206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8" name="椭圆 27"/>
          <p:cNvSpPr/>
          <p:nvPr/>
        </p:nvSpPr>
        <p:spPr bwMode="auto">
          <a:xfrm rot="411978">
            <a:off x="5619750" y="2298700"/>
            <a:ext cx="215900" cy="2206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9" name="椭圆 28"/>
          <p:cNvSpPr/>
          <p:nvPr/>
        </p:nvSpPr>
        <p:spPr bwMode="auto">
          <a:xfrm rot="705091">
            <a:off x="6732588" y="1609725"/>
            <a:ext cx="217487" cy="2206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0" name="椭圆 29"/>
          <p:cNvSpPr/>
          <p:nvPr/>
        </p:nvSpPr>
        <p:spPr bwMode="auto">
          <a:xfrm rot="1654378">
            <a:off x="7580313" y="116522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1" name="文本框 30"/>
          <p:cNvSpPr txBox="1">
            <a:spLocks noChangeArrowheads="1"/>
          </p:cNvSpPr>
          <p:nvPr/>
        </p:nvSpPr>
        <p:spPr bwMode="auto">
          <a:xfrm>
            <a:off x="82232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3</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2" name="文本框 31"/>
          <p:cNvSpPr txBox="1">
            <a:spLocks noChangeArrowheads="1"/>
          </p:cNvSpPr>
          <p:nvPr/>
        </p:nvSpPr>
        <p:spPr bwMode="auto">
          <a:xfrm>
            <a:off x="143510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4</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3" name="文本框 32"/>
          <p:cNvSpPr txBox="1">
            <a:spLocks noChangeArrowheads="1"/>
          </p:cNvSpPr>
          <p:nvPr/>
        </p:nvSpPr>
        <p:spPr bwMode="auto">
          <a:xfrm>
            <a:off x="2206625" y="4598988"/>
            <a:ext cx="471488"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5</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4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6</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5" name="文本框 34"/>
          <p:cNvSpPr txBox="1">
            <a:spLocks noChangeArrowheads="1"/>
          </p:cNvSpPr>
          <p:nvPr/>
        </p:nvSpPr>
        <p:spPr bwMode="auto">
          <a:xfrm>
            <a:off x="42830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8</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6" name="文本框 35"/>
          <p:cNvSpPr txBox="1">
            <a:spLocks noChangeArrowheads="1"/>
          </p:cNvSpPr>
          <p:nvPr/>
        </p:nvSpPr>
        <p:spPr bwMode="auto">
          <a:xfrm>
            <a:off x="5002213"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9</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7" name="文本框 36"/>
          <p:cNvSpPr txBox="1">
            <a:spLocks noChangeArrowheads="1"/>
          </p:cNvSpPr>
          <p:nvPr/>
        </p:nvSpPr>
        <p:spPr bwMode="auto">
          <a:xfrm>
            <a:off x="5599113"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10</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8" name="文本框 37"/>
          <p:cNvSpPr txBox="1">
            <a:spLocks noChangeArrowheads="1"/>
          </p:cNvSpPr>
          <p:nvPr/>
        </p:nvSpPr>
        <p:spPr bwMode="auto">
          <a:xfrm>
            <a:off x="6623050"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11</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9" name="文本框 38"/>
          <p:cNvSpPr txBox="1">
            <a:spLocks noChangeArrowheads="1"/>
          </p:cNvSpPr>
          <p:nvPr/>
        </p:nvSpPr>
        <p:spPr bwMode="auto">
          <a:xfrm>
            <a:off x="7470775"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12</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40" name="文本框 39"/>
          <p:cNvSpPr txBox="1">
            <a:spLocks noChangeArrowheads="1"/>
          </p:cNvSpPr>
          <p:nvPr/>
        </p:nvSpPr>
        <p:spPr bwMode="auto">
          <a:xfrm>
            <a:off x="1309688" y="4060825"/>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1" name="文本框 40"/>
          <p:cNvSpPr txBox="1">
            <a:spLocks noChangeArrowheads="1"/>
          </p:cNvSpPr>
          <p:nvPr/>
        </p:nvSpPr>
        <p:spPr bwMode="auto">
          <a:xfrm>
            <a:off x="361950" y="350996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2" name="文本框 41"/>
          <p:cNvSpPr txBox="1">
            <a:spLocks noChangeArrowheads="1"/>
          </p:cNvSpPr>
          <p:nvPr/>
        </p:nvSpPr>
        <p:spPr bwMode="auto">
          <a:xfrm>
            <a:off x="2009775" y="2732088"/>
            <a:ext cx="906463"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125" y="33274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0900" y="32623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3050" y="28432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2488" y="22860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8500" y="1603375"/>
            <a:ext cx="908050"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8400" y="3748088"/>
            <a:ext cx="430213" cy="4032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5300" y="3186113"/>
            <a:ext cx="601663" cy="4191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813" y="3227388"/>
            <a:ext cx="423862" cy="454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4100" y="4014788"/>
            <a:ext cx="215900"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cxnSp>
        <p:nvCxnSpPr>
          <p:cNvPr id="52" name="直接连接符 51"/>
          <p:cNvCxnSpPr>
            <a:stCxn id="25" idx="5"/>
            <a:endCxn id="51" idx="2"/>
          </p:cNvCxnSpPr>
          <p:nvPr/>
        </p:nvCxnSpPr>
        <p:spPr>
          <a:xfrm>
            <a:off x="3160713" y="3816350"/>
            <a:ext cx="436562" cy="28416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713" y="3446463"/>
            <a:ext cx="630237" cy="6207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4225" y="3011488"/>
            <a:ext cx="519113" cy="2968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4788" y="2478088"/>
            <a:ext cx="357187" cy="3984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1838" y="1781175"/>
            <a:ext cx="938212" cy="56038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613" y="1309688"/>
            <a:ext cx="652462" cy="35083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7150" y="4003675"/>
            <a:ext cx="906463"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59" name="文本框 33"/>
          <p:cNvSpPr txBox="1">
            <a:spLocks noChangeArrowheads="1"/>
          </p:cNvSpPr>
          <p:nvPr/>
        </p:nvSpPr>
        <p:spPr bwMode="auto">
          <a:xfrm>
            <a:off x="344805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7</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60" name="文本框 46"/>
          <p:cNvSpPr txBox="1">
            <a:spLocks noChangeArrowheads="1"/>
          </p:cNvSpPr>
          <p:nvPr/>
        </p:nvSpPr>
        <p:spPr bwMode="auto">
          <a:xfrm>
            <a:off x="7156450" y="844550"/>
            <a:ext cx="906463"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a:grpSpLocks/>
          </p:cNvGrpSpPr>
          <p:nvPr/>
        </p:nvGrpSpPr>
        <p:grpSpPr bwMode="auto">
          <a:xfrm>
            <a:off x="407988" y="4464050"/>
            <a:ext cx="8054975" cy="77788"/>
            <a:chOff x="738746" y="5964849"/>
            <a:chExt cx="10744200" cy="102248"/>
          </a:xfrm>
        </p:grpSpPr>
        <p:cxnSp>
          <p:nvCxnSpPr>
            <p:cNvPr id="62" name="直接连接符 61"/>
            <p:cNvCxnSpPr/>
            <p:nvPr/>
          </p:nvCxnSpPr>
          <p:spPr bwMode="auto">
            <a:xfrm>
              <a:off x="738746" y="6052490"/>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8683"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03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554"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6148"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030"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4835"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70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0954"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977" y="5964849"/>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3717" y="598571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313" y="898525"/>
            <a:ext cx="3163887" cy="962025"/>
          </a:xfrm>
          <a:prstGeom prst="rect">
            <a:avLst/>
          </a:prstGeom>
        </p:spPr>
        <p:txBody>
          <a:bodyPr lIns="68543" tIns="34272" rIns="68543" bIns="34272">
            <a:spAutoFit/>
          </a:bodyPr>
          <a:lstStyle/>
          <a:p>
            <a:pPr eaLnBrk="1" hangingPunct="1">
              <a:lnSpc>
                <a:spcPct val="200000"/>
              </a:lnSpc>
              <a:defRPr/>
            </a:pPr>
            <a:r>
              <a:rPr lang="zh-CN" altLang="en-US" sz="1200" b="1" dirty="0">
                <a:solidFill>
                  <a:schemeClr val="bg1">
                    <a:lumMod val="50000"/>
                  </a:schemeClr>
                </a:solidFill>
                <a:latin typeface="微软雅黑" pitchFamily="34" charset="-122"/>
                <a:ea typeface="微软雅黑" pitchFamily="34" charset="-122"/>
              </a:rPr>
              <a:t>点击添加小标题</a:t>
            </a:r>
            <a:endParaRPr lang="en-US" altLang="zh-CN" sz="1200" b="1"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nodeType="afterGroup">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nodeType="afterGroup">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nodeType="afterGroup">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nodeType="afterGroup">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nodeType="afterGroup">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nodeType="afterGroup">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nodeType="afterGroup">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nodeType="afterGroup">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nodeType="afterGroup">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nodeType="afterGroup">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nodeType="afterGroup">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nodeType="afterGroup">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nodeType="afterGroup">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nodeType="afterGroup">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nodeType="afterGroup">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nodeType="afterGroup">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nodeType="afterGroup">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nodeType="afterGroup">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30"/>
          <p:cNvCxnSpPr/>
          <p:nvPr/>
        </p:nvCxnSpPr>
        <p:spPr>
          <a:xfrm>
            <a:off x="17192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3975"/>
            <a:ext cx="6326187" cy="796925"/>
          </a:xfrm>
          <a:prstGeom prst="rect">
            <a:avLst/>
          </a:prstGeom>
          <a:noFill/>
          <a:ln w="9525">
            <a:noFill/>
            <a:miter lim="800000"/>
            <a:headEnd/>
            <a:tailEnd/>
          </a:ln>
        </p:spPr>
        <p:txBody>
          <a:bodyPr lIns="62130" tIns="31064" rIns="62130" bIns="31064"/>
          <a:lstStyle/>
          <a:p>
            <a:pPr eaLnBrk="1" hangingPunct="1">
              <a:lnSpc>
                <a:spcPct val="130000"/>
              </a:lnSpc>
              <a:spcBef>
                <a:spcPct val="20000"/>
              </a:spcBef>
              <a:buFont typeface="Arial" pitchFamily="34" charset="0"/>
              <a:buNone/>
              <a:defRPr/>
            </a:pPr>
            <a:r>
              <a:rPr lang="zh-CN" altLang="en-US" sz="1200" b="1" dirty="0">
                <a:solidFill>
                  <a:schemeClr val="bg1">
                    <a:lumMod val="50000"/>
                  </a:schemeClr>
                </a:solidFill>
                <a:latin typeface="微软雅黑" pitchFamily="34" charset="-122"/>
                <a:ea typeface="微软雅黑" pitchFamily="34" charset="-122"/>
              </a:rPr>
              <a:t>单击此处添加标题</a:t>
            </a:r>
          </a:p>
          <a:p>
            <a:pPr eaLnBrk="1" hangingPunct="1">
              <a:lnSpc>
                <a:spcPct val="130000"/>
              </a:lnSpc>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pic>
        <p:nvPicPr>
          <p:cNvPr id="5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3167063"/>
            <a:ext cx="7885113"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3" name="Content Placeholder 2"/>
          <p:cNvSpPr txBox="1">
            <a:spLocks noChangeArrowheads="1"/>
          </p:cNvSpPr>
          <p:nvPr/>
        </p:nvSpPr>
        <p:spPr bwMode="auto">
          <a:xfrm>
            <a:off x="3997325" y="2063750"/>
            <a:ext cx="1427163"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4" name="Content Placeholder 2"/>
          <p:cNvSpPr txBox="1">
            <a:spLocks noChangeArrowheads="1"/>
          </p:cNvSpPr>
          <p:nvPr/>
        </p:nvSpPr>
        <p:spPr bwMode="auto">
          <a:xfrm>
            <a:off x="2455863" y="2063750"/>
            <a:ext cx="149225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sp>
        <p:nvSpPr>
          <p:cNvPr id="55" name="Content Placeholder 2"/>
          <p:cNvSpPr txBox="1">
            <a:spLocks noChangeArrowheads="1"/>
          </p:cNvSpPr>
          <p:nvPr/>
        </p:nvSpPr>
        <p:spPr bwMode="auto">
          <a:xfrm>
            <a:off x="1022350" y="2063750"/>
            <a:ext cx="145732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en-US" sz="800" dirty="0">
              <a:solidFill>
                <a:schemeClr val="bg1">
                  <a:lumMod val="50000"/>
                </a:schemeClr>
              </a:solidFill>
              <a:latin typeface="微软雅黑" pitchFamily="34" charset="-122"/>
              <a:ea typeface="微软雅黑" pitchFamily="34" charset="-122"/>
            </a:endParaRPr>
          </a:p>
        </p:txBody>
      </p:sp>
      <p:grpSp>
        <p:nvGrpSpPr>
          <p:cNvPr id="2"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7"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3"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5"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4"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3"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1"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20XX</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6"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49"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2018</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pic>
        <p:nvPicPr>
          <p:cNvPr id="71" name="Picture 77" descr="F:\Trabajos\Envato\Graphic River\Mica PPT\mountains.png"/>
          <p:cNvPicPr>
            <a:picLocks noChangeAspect="1" noChangeArrowheads="1"/>
          </p:cNvPicPr>
          <p:nvPr/>
        </p:nvPicPr>
        <p:blipFill>
          <a:blip r:embed="rId4">
            <a:extLst>
              <a:ext uri="{28A0092B-C50C-407E-A947-70E740481C1C}">
                <a14:useLocalDpi xmlns:a14="http://schemas.microsoft.com/office/drawing/2010/main" val="0"/>
              </a:ext>
            </a:extLst>
          </a:blip>
          <a:srcRect r="50681"/>
          <a:stretch>
            <a:fillRect/>
          </a:stretch>
        </p:blipFill>
        <p:spPr bwMode="auto">
          <a:xfrm>
            <a:off x="6838950" y="3054350"/>
            <a:ext cx="2308225"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anim calcmode="lin" valueType="num">
                                      <p:cBhvr>
                                        <p:cTn id="22" dur="500" fill="hold"/>
                                        <p:tgtEl>
                                          <p:spTgt spid="2"/>
                                        </p:tgtEl>
                                        <p:attrNameLst>
                                          <p:attrName>ppt_x</p:attrName>
                                        </p:attrNameLst>
                                      </p:cBhvr>
                                      <p:tavLst>
                                        <p:tav tm="0">
                                          <p:val>
                                            <p:strVal val="#ppt_x"/>
                                          </p:val>
                                        </p:tav>
                                        <p:tav tm="100000">
                                          <p:val>
                                            <p:strVal val="#ppt_x"/>
                                          </p:val>
                                        </p:tav>
                                      </p:tavLst>
                                    </p:anim>
                                    <p:anim calcmode="lin" valueType="num">
                                      <p:cBhvr>
                                        <p:cTn id="23" dur="500" fill="hold"/>
                                        <p:tgtEl>
                                          <p:spTgt spid="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anim calcmode="lin" valueType="num">
                                      <p:cBhvr>
                                        <p:cTn id="35" dur="500" fill="hold"/>
                                        <p:tgtEl>
                                          <p:spTgt spid="3"/>
                                        </p:tgtEl>
                                        <p:attrNameLst>
                                          <p:attrName>ppt_x</p:attrName>
                                        </p:attrNameLst>
                                      </p:cBhvr>
                                      <p:tavLst>
                                        <p:tav tm="0">
                                          <p:val>
                                            <p:strVal val="#ppt_x"/>
                                          </p:val>
                                        </p:tav>
                                        <p:tav tm="100000">
                                          <p:val>
                                            <p:strVal val="#ppt_x"/>
                                          </p:val>
                                        </p:tav>
                                      </p:tavLst>
                                    </p:anim>
                                    <p:anim calcmode="lin" valueType="num">
                                      <p:cBhvr>
                                        <p:cTn id="36" dur="500" fill="hold"/>
                                        <p:tgtEl>
                                          <p:spTgt spid="3"/>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anim calcmode="lin" valueType="num">
                                      <p:cBhvr>
                                        <p:cTn id="48" dur="500" fill="hold"/>
                                        <p:tgtEl>
                                          <p:spTgt spid="4"/>
                                        </p:tgtEl>
                                        <p:attrNameLst>
                                          <p:attrName>ppt_x</p:attrName>
                                        </p:attrNameLst>
                                      </p:cBhvr>
                                      <p:tavLst>
                                        <p:tav tm="0">
                                          <p:val>
                                            <p:strVal val="#ppt_x"/>
                                          </p:val>
                                        </p:tav>
                                        <p:tav tm="100000">
                                          <p:val>
                                            <p:strVal val="#ppt_x"/>
                                          </p:val>
                                        </p:tav>
                                      </p:tavLst>
                                    </p:anim>
                                    <p:anim calcmode="lin" valueType="num">
                                      <p:cBhvr>
                                        <p:cTn id="49" dur="500" fill="hold"/>
                                        <p:tgtEl>
                                          <p:spTgt spid="4"/>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500"/>
                                        <p:tgtEl>
                                          <p:spTgt spid="5"/>
                                        </p:tgtEl>
                                      </p:cBhvr>
                                    </p:animEffect>
                                    <p:anim calcmode="lin" valueType="num">
                                      <p:cBhvr>
                                        <p:cTn id="61" dur="500" fill="hold"/>
                                        <p:tgtEl>
                                          <p:spTgt spid="5"/>
                                        </p:tgtEl>
                                        <p:attrNameLst>
                                          <p:attrName>ppt_x</p:attrName>
                                        </p:attrNameLst>
                                      </p:cBhvr>
                                      <p:tavLst>
                                        <p:tav tm="0">
                                          <p:val>
                                            <p:strVal val="#ppt_x"/>
                                          </p:val>
                                        </p:tav>
                                        <p:tav tm="100000">
                                          <p:val>
                                            <p:strVal val="#ppt_x"/>
                                          </p:val>
                                        </p:tav>
                                      </p:tavLst>
                                    </p:anim>
                                    <p:anim calcmode="lin" valueType="num">
                                      <p:cBhvr>
                                        <p:cTn id="62" dur="500" fill="hold"/>
                                        <p:tgtEl>
                                          <p:spTgt spid="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2458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第二部分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4925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工作完成情况</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
          <p:cNvSpPr>
            <a:spLocks noChangeArrowheads="1"/>
          </p:cNvSpPr>
          <p:nvPr/>
        </p:nvSpPr>
        <p:spPr bwMode="auto">
          <a:xfrm>
            <a:off x="4181475" y="1492250"/>
            <a:ext cx="768350" cy="766763"/>
          </a:xfrm>
          <a:prstGeom prst="ellipse">
            <a:avLst/>
          </a:prstGeom>
          <a:solidFill>
            <a:schemeClr val="accent2"/>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5" name="Oval 3"/>
          <p:cNvSpPr>
            <a:spLocks noChangeArrowheads="1"/>
          </p:cNvSpPr>
          <p:nvPr/>
        </p:nvSpPr>
        <p:spPr bwMode="auto">
          <a:xfrm>
            <a:off x="4284663" y="2571750"/>
            <a:ext cx="574675" cy="574675"/>
          </a:xfrm>
          <a:prstGeom prst="ellipse">
            <a:avLst/>
          </a:prstGeom>
          <a:solidFill>
            <a:srgbClr val="FFFDEF"/>
          </a:solidFill>
          <a:ln w="9525" cmpd="sng">
            <a:solidFill>
              <a:srgbClr val="CBAB89"/>
            </a:solidFill>
            <a:round/>
            <a:headEnd/>
            <a:tailEnd/>
          </a:ln>
        </p:spPr>
        <p:txBody>
          <a:bodyPr lIns="91467" tIns="45734" rIns="91467" bIns="45734"/>
          <a:lstStyle/>
          <a:p>
            <a:pPr eaLnBrk="1" hangingPunct="1">
              <a:defRPr/>
            </a:pPr>
            <a:endParaRPr lang="zh-CN" altLang="en-US">
              <a:solidFill>
                <a:schemeClr val="bg1">
                  <a:lumMod val="50000"/>
                </a:schemeClr>
              </a:solidFill>
            </a:endParaRPr>
          </a:p>
        </p:txBody>
      </p:sp>
      <p:sp>
        <p:nvSpPr>
          <p:cNvPr id="18436" name="Oval 4"/>
          <p:cNvSpPr>
            <a:spLocks noChangeArrowheads="1"/>
          </p:cNvSpPr>
          <p:nvPr/>
        </p:nvSpPr>
        <p:spPr bwMode="auto">
          <a:xfrm>
            <a:off x="5162550" y="2473325"/>
            <a:ext cx="766763" cy="766763"/>
          </a:xfrm>
          <a:prstGeom prst="ellipse">
            <a:avLst/>
          </a:prstGeom>
          <a:solidFill>
            <a:schemeClr val="accent3"/>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7" name="Oval 5"/>
          <p:cNvSpPr>
            <a:spLocks noChangeArrowheads="1"/>
          </p:cNvSpPr>
          <p:nvPr/>
        </p:nvSpPr>
        <p:spPr bwMode="auto">
          <a:xfrm>
            <a:off x="3201988" y="2473325"/>
            <a:ext cx="766762" cy="766763"/>
          </a:xfrm>
          <a:prstGeom prst="ellipse">
            <a:avLst/>
          </a:prstGeom>
          <a:solidFill>
            <a:schemeClr val="accent1"/>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8" name="Oval 6"/>
          <p:cNvSpPr>
            <a:spLocks noChangeArrowheads="1"/>
          </p:cNvSpPr>
          <p:nvPr/>
        </p:nvSpPr>
        <p:spPr bwMode="auto">
          <a:xfrm>
            <a:off x="4181475" y="3452813"/>
            <a:ext cx="768350" cy="769937"/>
          </a:xfrm>
          <a:prstGeom prst="ellipse">
            <a:avLst/>
          </a:prstGeom>
          <a:solidFill>
            <a:schemeClr val="accent4"/>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9" name="Freeform 7"/>
          <p:cNvSpPr>
            <a:spLocks/>
          </p:cNvSpPr>
          <p:nvPr/>
        </p:nvSpPr>
        <p:spPr bwMode="auto">
          <a:xfrm>
            <a:off x="2824163" y="1577975"/>
            <a:ext cx="1228725" cy="33337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0" name="Freeform 8"/>
          <p:cNvSpPr>
            <a:spLocks/>
          </p:cNvSpPr>
          <p:nvPr/>
        </p:nvSpPr>
        <p:spPr bwMode="auto">
          <a:xfrm>
            <a:off x="5570538" y="1577975"/>
            <a:ext cx="568325" cy="7651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1" name="Freeform 9"/>
          <p:cNvSpPr>
            <a:spLocks/>
          </p:cNvSpPr>
          <p:nvPr/>
        </p:nvSpPr>
        <p:spPr bwMode="auto">
          <a:xfrm>
            <a:off x="5078413" y="3524250"/>
            <a:ext cx="1014412" cy="334963"/>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2" name="Freeform 10"/>
          <p:cNvSpPr>
            <a:spLocks/>
          </p:cNvSpPr>
          <p:nvPr/>
        </p:nvSpPr>
        <p:spPr bwMode="auto">
          <a:xfrm>
            <a:off x="2824163" y="3314700"/>
            <a:ext cx="760412" cy="220663"/>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3" name="Freeform 11"/>
          <p:cNvSpPr>
            <a:spLocks/>
          </p:cNvSpPr>
          <p:nvPr/>
        </p:nvSpPr>
        <p:spPr bwMode="auto">
          <a:xfrm>
            <a:off x="5005388" y="2792413"/>
            <a:ext cx="68262" cy="136525"/>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4" name="Freeform 12"/>
          <p:cNvSpPr>
            <a:spLocks/>
          </p:cNvSpPr>
          <p:nvPr/>
        </p:nvSpPr>
        <p:spPr bwMode="auto">
          <a:xfrm>
            <a:off x="4057650" y="2792413"/>
            <a:ext cx="68263" cy="136525"/>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5" name="Freeform 13"/>
          <p:cNvSpPr>
            <a:spLocks/>
          </p:cNvSpPr>
          <p:nvPr/>
        </p:nvSpPr>
        <p:spPr bwMode="auto">
          <a:xfrm>
            <a:off x="4497388" y="3300413"/>
            <a:ext cx="136525" cy="68262"/>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6" name="Freeform 14"/>
          <p:cNvSpPr>
            <a:spLocks/>
          </p:cNvSpPr>
          <p:nvPr/>
        </p:nvSpPr>
        <p:spPr bwMode="auto">
          <a:xfrm>
            <a:off x="4497388" y="2352675"/>
            <a:ext cx="136525" cy="6826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7" name="Rectangle 15"/>
          <p:cNvSpPr>
            <a:spLocks noChangeArrowheads="1"/>
          </p:cNvSpPr>
          <p:nvPr/>
        </p:nvSpPr>
        <p:spPr bwMode="auto">
          <a:xfrm>
            <a:off x="6156325" y="1501775"/>
            <a:ext cx="1638300" cy="530225"/>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8" name="Rectangle 16"/>
          <p:cNvSpPr>
            <a:spLocks noChangeArrowheads="1"/>
          </p:cNvSpPr>
          <p:nvPr/>
        </p:nvSpPr>
        <p:spPr bwMode="auto">
          <a:xfrm>
            <a:off x="6156325" y="3443288"/>
            <a:ext cx="1638300" cy="531812"/>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9" name="Rectangle 17"/>
          <p:cNvSpPr>
            <a:spLocks noChangeArrowheads="1"/>
          </p:cNvSpPr>
          <p:nvPr/>
        </p:nvSpPr>
        <p:spPr bwMode="auto">
          <a:xfrm>
            <a:off x="900113" y="3443288"/>
            <a:ext cx="1773237" cy="654050"/>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rPr>
              <a:t>.</a:t>
            </a:r>
          </a:p>
        </p:txBody>
      </p:sp>
      <p:sp>
        <p:nvSpPr>
          <p:cNvPr id="18450" name="Rectangle 18"/>
          <p:cNvSpPr>
            <a:spLocks noChangeArrowheads="1"/>
          </p:cNvSpPr>
          <p:nvPr/>
        </p:nvSpPr>
        <p:spPr bwMode="auto">
          <a:xfrm>
            <a:off x="1044575" y="1498600"/>
            <a:ext cx="1628775" cy="466725"/>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51" name="Freeform 19"/>
          <p:cNvSpPr>
            <a:spLocks noEditPoints="1"/>
          </p:cNvSpPr>
          <p:nvPr/>
        </p:nvSpPr>
        <p:spPr bwMode="auto">
          <a:xfrm>
            <a:off x="4437063" y="1741488"/>
            <a:ext cx="279400" cy="285750"/>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2" name="Group 20"/>
          <p:cNvGrpSpPr>
            <a:grpSpLocks/>
          </p:cNvGrpSpPr>
          <p:nvPr/>
        </p:nvGrpSpPr>
        <p:grpSpPr bwMode="auto">
          <a:xfrm>
            <a:off x="3424238" y="2687638"/>
            <a:ext cx="352425" cy="358775"/>
            <a:chOff x="0" y="0"/>
            <a:chExt cx="276" cy="281"/>
          </a:xfrm>
        </p:grpSpPr>
        <p:sp>
          <p:nvSpPr>
            <p:cNvPr id="18453"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4" name="Freeform 22"/>
            <p:cNvSpPr>
              <a:spLocks/>
            </p:cNvSpPr>
            <p:nvPr/>
          </p:nvSpPr>
          <p:spPr bwMode="auto">
            <a:xfrm>
              <a:off x="85" y="114"/>
              <a:ext cx="107" cy="167"/>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5" name="Freeform 23"/>
          <p:cNvSpPr>
            <a:spLocks noEditPoints="1"/>
          </p:cNvSpPr>
          <p:nvPr/>
        </p:nvSpPr>
        <p:spPr bwMode="auto">
          <a:xfrm>
            <a:off x="4416425" y="3686175"/>
            <a:ext cx="311150" cy="331788"/>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3" name="Group 24"/>
          <p:cNvGrpSpPr>
            <a:grpSpLocks/>
          </p:cNvGrpSpPr>
          <p:nvPr/>
        </p:nvGrpSpPr>
        <p:grpSpPr bwMode="auto">
          <a:xfrm>
            <a:off x="5399088" y="2713038"/>
            <a:ext cx="307975" cy="263525"/>
            <a:chOff x="0" y="0"/>
            <a:chExt cx="280" cy="240"/>
          </a:xfrm>
        </p:grpSpPr>
        <p:sp>
          <p:nvSpPr>
            <p:cNvPr id="18457"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8" name="Freeform 26"/>
            <p:cNvSpPr>
              <a:spLocks noEditPoints="1"/>
            </p:cNvSpPr>
            <p:nvPr/>
          </p:nvSpPr>
          <p:spPr bwMode="auto">
            <a:xfrm>
              <a:off x="113"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9" name="Freeform 27"/>
          <p:cNvSpPr>
            <a:spLocks noEditPoints="1"/>
          </p:cNvSpPr>
          <p:nvPr/>
        </p:nvSpPr>
        <p:spPr bwMode="auto">
          <a:xfrm>
            <a:off x="4456113" y="2752725"/>
            <a:ext cx="231775" cy="215900"/>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rgbClr val="A2897B"/>
          </a:solidFill>
          <a:ln>
            <a:noFill/>
          </a:ln>
        </p:spPr>
        <p:txBody>
          <a:bodyPr lIns="91467" tIns="45734" rIns="91467" bIns="45734"/>
          <a:lstStyle/>
          <a:p>
            <a:pPr eaLnBrk="1" hangingPunct="1">
              <a:defRPr/>
            </a:pPr>
            <a:endParaRPr lang="zh-CN" altLang="en-US">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nodeType="withEffect">
                                  <p:stCondLst>
                                    <p:cond delay="400"/>
                                  </p:stCondLst>
                                  <p:childTnLst>
                                    <p:animScale>
                                      <p:cBhvr>
                                        <p:cTn id="18" dur="150" fill="hold"/>
                                        <p:tgtEl>
                                          <p:spTgt spid="18459"/>
                                        </p:tgtEl>
                                      </p:cBhvr>
                                      <p:by x="110000" y="110000"/>
                                    </p:animScale>
                                  </p:childTnLst>
                                </p:cTn>
                              </p:par>
                              <p:par>
                                <p:cTn id="19" presetID="2" presetClass="entr" presetSubtype="4" fill="hold" nodeType="withEffect">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cBhvr additive="base">
                                        <p:cTn id="21" dur="750" fill="hold"/>
                                        <p:tgtEl>
                                          <p:spTgt spid="18446"/>
                                        </p:tgtEl>
                                        <p:attrNameLst>
                                          <p:attrName>ppt_x</p:attrName>
                                        </p:attrNameLst>
                                      </p:cBhvr>
                                      <p:tavLst>
                                        <p:tav tm="0">
                                          <p:val>
                                            <p:strVal val="#ppt_x"/>
                                          </p:val>
                                        </p:tav>
                                        <p:tav tm="100000">
                                          <p:val>
                                            <p:strVal val="#ppt_x"/>
                                          </p:val>
                                        </p:tav>
                                      </p:tavLst>
                                    </p:anim>
                                    <p:anim calcmode="lin" valueType="num">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nodeType="withEffect">
                                  <p:stCondLst>
                                    <p:cond delay="700"/>
                                  </p:stCondLst>
                                  <p:childTnLst>
                                    <p:animScale>
                                      <p:cBhvr>
                                        <p:cTn id="36" dur="150" fill="hold"/>
                                        <p:tgtEl>
                                          <p:spTgt spid="18451"/>
                                        </p:tgtEl>
                                      </p:cBhvr>
                                      <p:by x="110000" y="110000"/>
                                    </p:animScale>
                                  </p:childTnLst>
                                </p:cTn>
                              </p:par>
                              <p:par>
                                <p:cTn id="37" presetID="2" presetClass="entr" presetSubtype="1" fill="hold" nodeType="withEffect">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cBhvr additive="base">
                                        <p:cTn id="39" dur="750" fill="hold"/>
                                        <p:tgtEl>
                                          <p:spTgt spid="18445"/>
                                        </p:tgtEl>
                                        <p:attrNameLst>
                                          <p:attrName>ppt_x</p:attrName>
                                        </p:attrNameLst>
                                      </p:cBhvr>
                                      <p:tavLst>
                                        <p:tav tm="0">
                                          <p:val>
                                            <p:strVal val="#ppt_x"/>
                                          </p:val>
                                        </p:tav>
                                        <p:tav tm="100000">
                                          <p:val>
                                            <p:strVal val="#ppt_x"/>
                                          </p:val>
                                        </p:tav>
                                      </p:tavLst>
                                    </p:anim>
                                    <p:anim calcmode="lin" valueType="num">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 fill="hold"/>
                                        <p:tgtEl>
                                          <p:spTgt spid="2"/>
                                        </p:tgtEl>
                                        <p:attrNameLst>
                                          <p:attrName>ppt_w</p:attrName>
                                        </p:attrNameLst>
                                      </p:cBhvr>
                                      <p:tavLst>
                                        <p:tav tm="0">
                                          <p:val>
                                            <p:fltVal val="0"/>
                                          </p:val>
                                        </p:tav>
                                        <p:tav tm="100000">
                                          <p:val>
                                            <p:strVal val="#ppt_w"/>
                                          </p:val>
                                        </p:tav>
                                      </p:tavLst>
                                    </p:anim>
                                    <p:anim calcmode="lin" valueType="num">
                                      <p:cBhvr>
                                        <p:cTn id="51" dur="300" fill="hold"/>
                                        <p:tgtEl>
                                          <p:spTgt spid="2"/>
                                        </p:tgtEl>
                                        <p:attrNameLst>
                                          <p:attrName>ppt_h</p:attrName>
                                        </p:attrNameLst>
                                      </p:cBhvr>
                                      <p:tavLst>
                                        <p:tav tm="0">
                                          <p:val>
                                            <p:fltVal val="0"/>
                                          </p:val>
                                        </p:tav>
                                        <p:tav tm="100000">
                                          <p:val>
                                            <p:strVal val="#ppt_h"/>
                                          </p:val>
                                        </p:tav>
                                      </p:tavLst>
                                    </p:anim>
                                    <p:animEffect transition="in" filter="fade">
                                      <p:cBhvr>
                                        <p:cTn id="52" dur="300"/>
                                        <p:tgtEl>
                                          <p:spTgt spid="2"/>
                                        </p:tgtEl>
                                      </p:cBhvr>
                                    </p:animEffect>
                                  </p:childTnLst>
                                </p:cTn>
                              </p:par>
                              <p:par>
                                <p:cTn id="53" presetID="6" presetClass="emph" presetSubtype="0" autoRev="1" fill="hold" nodeType="withEffect">
                                  <p:stCondLst>
                                    <p:cond delay="700"/>
                                  </p:stCondLst>
                                  <p:childTnLst>
                                    <p:animScale>
                                      <p:cBhvr>
                                        <p:cTn id="54" dur="150" fill="hold"/>
                                        <p:tgtEl>
                                          <p:spTgt spid="2"/>
                                        </p:tgtEl>
                                      </p:cBhvr>
                                      <p:by x="110000" y="110000"/>
                                    </p:animScale>
                                  </p:childTnLst>
                                </p:cTn>
                              </p:par>
                              <p:par>
                                <p:cTn id="55" presetID="2" presetClass="entr" presetSubtype="8" fill="hold" nodeType="withEffect">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cBhvr additive="base">
                                        <p:cTn id="57" dur="750" fill="hold"/>
                                        <p:tgtEl>
                                          <p:spTgt spid="18443"/>
                                        </p:tgtEl>
                                        <p:attrNameLst>
                                          <p:attrName>ppt_x</p:attrName>
                                        </p:attrNameLst>
                                      </p:cBhvr>
                                      <p:tavLst>
                                        <p:tav tm="0">
                                          <p:val>
                                            <p:strVal val="0-#ppt_w/2"/>
                                          </p:val>
                                        </p:tav>
                                        <p:tav tm="100000">
                                          <p:val>
                                            <p:strVal val="#ppt_x"/>
                                          </p:val>
                                        </p:tav>
                                      </p:tavLst>
                                    </p:anim>
                                    <p:anim calcmode="lin" valueType="num">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3"/>
                                        </p:tgtEl>
                                        <p:attrNameLst>
                                          <p:attrName>style.visibility</p:attrName>
                                        </p:attrNameLst>
                                      </p:cBhvr>
                                      <p:to>
                                        <p:strVal val="visible"/>
                                      </p:to>
                                    </p:set>
                                    <p:anim calcmode="lin" valueType="num">
                                      <p:cBhvr>
                                        <p:cTn id="68" dur="300" fill="hold"/>
                                        <p:tgtEl>
                                          <p:spTgt spid="3"/>
                                        </p:tgtEl>
                                        <p:attrNameLst>
                                          <p:attrName>ppt_w</p:attrName>
                                        </p:attrNameLst>
                                      </p:cBhvr>
                                      <p:tavLst>
                                        <p:tav tm="0">
                                          <p:val>
                                            <p:fltVal val="0"/>
                                          </p:val>
                                        </p:tav>
                                        <p:tav tm="100000">
                                          <p:val>
                                            <p:strVal val="#ppt_w"/>
                                          </p:val>
                                        </p:tav>
                                      </p:tavLst>
                                    </p:anim>
                                    <p:anim calcmode="lin" valueType="num">
                                      <p:cBhvr>
                                        <p:cTn id="69" dur="300" fill="hold"/>
                                        <p:tgtEl>
                                          <p:spTgt spid="3"/>
                                        </p:tgtEl>
                                        <p:attrNameLst>
                                          <p:attrName>ppt_h</p:attrName>
                                        </p:attrNameLst>
                                      </p:cBhvr>
                                      <p:tavLst>
                                        <p:tav tm="0">
                                          <p:val>
                                            <p:fltVal val="0"/>
                                          </p:val>
                                        </p:tav>
                                        <p:tav tm="100000">
                                          <p:val>
                                            <p:strVal val="#ppt_h"/>
                                          </p:val>
                                        </p:tav>
                                      </p:tavLst>
                                    </p:anim>
                                    <p:animEffect transition="in" filter="fade">
                                      <p:cBhvr>
                                        <p:cTn id="70" dur="300"/>
                                        <p:tgtEl>
                                          <p:spTgt spid="3"/>
                                        </p:tgtEl>
                                      </p:cBhvr>
                                    </p:animEffect>
                                  </p:childTnLst>
                                </p:cTn>
                              </p:par>
                              <p:par>
                                <p:cTn id="71" presetID="6" presetClass="emph" presetSubtype="0" autoRev="1" fill="hold" nodeType="withEffect">
                                  <p:stCondLst>
                                    <p:cond delay="700"/>
                                  </p:stCondLst>
                                  <p:childTnLst>
                                    <p:animScale>
                                      <p:cBhvr>
                                        <p:cTn id="72" dur="150" fill="hold"/>
                                        <p:tgtEl>
                                          <p:spTgt spid="3"/>
                                        </p:tgtEl>
                                      </p:cBhvr>
                                      <p:by x="110000" y="110000"/>
                                    </p:animScale>
                                  </p:childTnLst>
                                </p:cTn>
                              </p:par>
                              <p:par>
                                <p:cTn id="73" presetID="2" presetClass="entr" presetSubtype="2" fill="hold" nodeType="withEffect">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cBhvr additive="base">
                                        <p:cTn id="75" dur="750" fill="hold"/>
                                        <p:tgtEl>
                                          <p:spTgt spid="18444"/>
                                        </p:tgtEl>
                                        <p:attrNameLst>
                                          <p:attrName>ppt_x</p:attrName>
                                        </p:attrNameLst>
                                      </p:cBhvr>
                                      <p:tavLst>
                                        <p:tav tm="0">
                                          <p:val>
                                            <p:strVal val="1+#ppt_w/2"/>
                                          </p:val>
                                        </p:tav>
                                        <p:tav tm="100000">
                                          <p:val>
                                            <p:strVal val="#ppt_x"/>
                                          </p:val>
                                        </p:tav>
                                      </p:tavLst>
                                    </p:anim>
                                    <p:anim calcmode="lin" valueType="num">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nodeType="withEffect">
                                  <p:stCondLst>
                                    <p:cond delay="700"/>
                                  </p:stCondLst>
                                  <p:childTnLst>
                                    <p:animScale>
                                      <p:cBhvr>
                                        <p:cTn id="90" dur="150" fill="hold"/>
                                        <p:tgtEl>
                                          <p:spTgt spid="18455"/>
                                        </p:tgtEl>
                                      </p:cBhvr>
                                      <p:by x="110000" y="110000"/>
                                    </p:animScale>
                                  </p:childTnLst>
                                </p:cTn>
                              </p:par>
                              <p:par>
                                <p:cTn id="91" presetID="22" presetClass="entr" presetSubtype="2" fill="hold"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cBhvr additive="base">
                                        <p:cTn id="96" dur="750" fill="hold"/>
                                        <p:tgtEl>
                                          <p:spTgt spid="18450"/>
                                        </p:tgtEl>
                                        <p:attrNameLst>
                                          <p:attrName>ppt_x</p:attrName>
                                        </p:attrNameLst>
                                      </p:cBhvr>
                                      <p:tavLst>
                                        <p:tav tm="0">
                                          <p:val>
                                            <p:strVal val="0-#ppt_w/2"/>
                                          </p:val>
                                        </p:tav>
                                        <p:tav tm="100000">
                                          <p:val>
                                            <p:strVal val="#ppt_x"/>
                                          </p:val>
                                        </p:tav>
                                      </p:tavLst>
                                    </p:anim>
                                    <p:anim calcmode="lin" valueType="num">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cBhvr additive="base">
                                        <p:cTn id="103" dur="750" fill="hold"/>
                                        <p:tgtEl>
                                          <p:spTgt spid="18449"/>
                                        </p:tgtEl>
                                        <p:attrNameLst>
                                          <p:attrName>ppt_x</p:attrName>
                                        </p:attrNameLst>
                                      </p:cBhvr>
                                      <p:tavLst>
                                        <p:tav tm="0">
                                          <p:val>
                                            <p:strVal val="0-#ppt_w/2"/>
                                          </p:val>
                                        </p:tav>
                                        <p:tav tm="100000">
                                          <p:val>
                                            <p:strVal val="#ppt_x"/>
                                          </p:val>
                                        </p:tav>
                                      </p:tavLst>
                                    </p:anim>
                                    <p:anim calcmode="lin" valueType="num">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cBhvr additive="base">
                                        <p:cTn id="110" dur="750" fill="hold"/>
                                        <p:tgtEl>
                                          <p:spTgt spid="18447"/>
                                        </p:tgtEl>
                                        <p:attrNameLst>
                                          <p:attrName>ppt_x</p:attrName>
                                        </p:attrNameLst>
                                      </p:cBhvr>
                                      <p:tavLst>
                                        <p:tav tm="0">
                                          <p:val>
                                            <p:strVal val="1+#ppt_w/2"/>
                                          </p:val>
                                        </p:tav>
                                        <p:tav tm="100000">
                                          <p:val>
                                            <p:strVal val="#ppt_x"/>
                                          </p:val>
                                        </p:tav>
                                      </p:tavLst>
                                    </p:anim>
                                    <p:anim calcmode="lin" valueType="num">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cBhvr additive="base">
                                        <p:cTn id="117" dur="750" fill="hold"/>
                                        <p:tgtEl>
                                          <p:spTgt spid="18448"/>
                                        </p:tgtEl>
                                        <p:attrNameLst>
                                          <p:attrName>ppt_x</p:attrName>
                                        </p:attrNameLst>
                                      </p:cBhvr>
                                      <p:tavLst>
                                        <p:tav tm="0">
                                          <p:val>
                                            <p:strVal val="1+#ppt_w/2"/>
                                          </p:val>
                                        </p:tav>
                                        <p:tav tm="100000">
                                          <p:val>
                                            <p:strVal val="#ppt_x"/>
                                          </p:val>
                                        </p:tav>
                                      </p:tavLst>
                                    </p:anim>
                                    <p:anim calcmode="lin" valueType="num">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47" grpId="0"/>
      <p:bldP spid="18448" grpId="0"/>
      <p:bldP spid="18449" grpId="0"/>
      <p:bldP spid="184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238" y="1625600"/>
            <a:ext cx="1243012" cy="12430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1</a:t>
            </a:r>
            <a:endParaRPr lang="zh-CN" altLang="en-US" sz="1500" dirty="0">
              <a:latin typeface="微软雅黑" pitchFamily="34" charset="-122"/>
              <a:ea typeface="微软雅黑" pitchFamily="34" charset="-122"/>
            </a:endParaRPr>
          </a:p>
        </p:txBody>
      </p:sp>
      <p:sp>
        <p:nvSpPr>
          <p:cNvPr id="7" name="椭圆 6"/>
          <p:cNvSpPr/>
          <p:nvPr/>
        </p:nvSpPr>
        <p:spPr>
          <a:xfrm>
            <a:off x="2798763" y="2630488"/>
            <a:ext cx="1243012" cy="12414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2</a:t>
            </a:r>
            <a:endParaRPr lang="zh-CN" altLang="en-US" sz="1500" dirty="0">
              <a:latin typeface="微软雅黑" pitchFamily="34" charset="-122"/>
              <a:ea typeface="微软雅黑" pitchFamily="34" charset="-122"/>
            </a:endParaRPr>
          </a:p>
        </p:txBody>
      </p:sp>
      <p:sp>
        <p:nvSpPr>
          <p:cNvPr id="11" name="椭圆 10"/>
          <p:cNvSpPr/>
          <p:nvPr/>
        </p:nvSpPr>
        <p:spPr>
          <a:xfrm>
            <a:off x="4959350" y="1492250"/>
            <a:ext cx="1243013" cy="12430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3</a:t>
            </a:r>
            <a:endParaRPr lang="zh-CN" altLang="en-US" sz="1500" dirty="0">
              <a:latin typeface="微软雅黑" pitchFamily="34" charset="-122"/>
              <a:ea typeface="微软雅黑" pitchFamily="34" charset="-122"/>
            </a:endParaRPr>
          </a:p>
        </p:txBody>
      </p:sp>
      <p:sp>
        <p:nvSpPr>
          <p:cNvPr id="13" name="椭圆 12"/>
          <p:cNvSpPr/>
          <p:nvPr/>
        </p:nvSpPr>
        <p:spPr>
          <a:xfrm>
            <a:off x="7173913" y="1876425"/>
            <a:ext cx="1241425" cy="12430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4</a:t>
            </a:r>
            <a:endParaRPr lang="zh-CN" altLang="en-US" sz="1500"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250" y="2247900"/>
            <a:ext cx="671513" cy="1003300"/>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775" y="2112963"/>
            <a:ext cx="917575" cy="1138237"/>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2363" y="2112963"/>
            <a:ext cx="971550" cy="385762"/>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92163" y="2951163"/>
            <a:ext cx="1227137"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792163" y="33226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19" name="矩形 18"/>
          <p:cNvSpPr/>
          <p:nvPr/>
        </p:nvSpPr>
        <p:spPr>
          <a:xfrm>
            <a:off x="2706688" y="1692275"/>
            <a:ext cx="1227137" cy="369888"/>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2706688" y="20653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1" name="矩形 20"/>
          <p:cNvSpPr/>
          <p:nvPr/>
        </p:nvSpPr>
        <p:spPr>
          <a:xfrm>
            <a:off x="4865688" y="2824163"/>
            <a:ext cx="1227137" cy="369887"/>
          </a:xfrm>
          <a:prstGeom prst="rect">
            <a:avLst/>
          </a:prstGeom>
        </p:spPr>
        <p:txBody>
          <a:bodyPr lIns="91458" tIns="45729" rIns="91458" bIns="45729" anchor="ctr">
            <a:spAutoFit/>
          </a:bodyPr>
          <a:lstStyle/>
          <a:p>
            <a:pPr eaLnBrk="1" hangingPunct="1">
              <a:lnSpc>
                <a:spcPct val="150000"/>
              </a:lnSpc>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65688" y="3197225"/>
            <a:ext cx="1414462" cy="338138"/>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3" name="矩形 22"/>
          <p:cNvSpPr/>
          <p:nvPr/>
        </p:nvSpPr>
        <p:spPr>
          <a:xfrm>
            <a:off x="7096125" y="3144838"/>
            <a:ext cx="1227138"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7096125" y="3516313"/>
            <a:ext cx="1412875" cy="354012"/>
          </a:xfrm>
          <a:prstGeom prst="rect">
            <a:avLst/>
          </a:prstGeom>
        </p:spPr>
        <p:txBody>
          <a:bodyPr lIns="91458" tIns="45729" rIns="91458" bIns="45729">
            <a:spAutoFit/>
          </a:bodyPr>
          <a:lstStyle/>
          <a:p>
            <a:pPr eaLnBrk="1" hangingPunct="1">
              <a:defRPr/>
            </a:pPr>
            <a:r>
              <a:rPr lang="zh-CN" altLang="en-US" sz="900" dirty="0">
                <a:solidFill>
                  <a:srgbClr val="262626"/>
                </a:solidFill>
                <a:latin typeface="微软雅黑" pitchFamily="34" charset="-122"/>
                <a:ea typeface="微软雅黑" pitchFamily="34" charset="-122"/>
                <a:cs typeface="华文黑体" pitchFamily="2" charset="-122"/>
              </a:rPr>
              <a:t>点</a:t>
            </a:r>
            <a:r>
              <a:rPr lang="zh-CN" altLang="en-US" sz="800" dirty="0">
                <a:solidFill>
                  <a:schemeClr val="bg1">
                    <a:lumMod val="50000"/>
                  </a:schemeClr>
                </a:solidFill>
                <a:latin typeface="微软雅黑" pitchFamily="34" charset="-122"/>
                <a:ea typeface="微软雅黑" pitchFamily="34" charset="-122"/>
                <a:cs typeface="华文黑体" pitchFamily="2" charset="-122"/>
              </a:rPr>
              <a:t>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0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nodeType="afterGroup">
                            <p:stCondLst>
                              <p:cond delay="1500"/>
                            </p:stCondLst>
                            <p:childTnLst>
                              <p:par>
                                <p:cTn id="21" presetID="23" presetClass="entr" presetSubtype="28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strVal val="4/3*#ppt_w"/>
                                          </p:val>
                                        </p:tav>
                                        <p:tav tm="100000">
                                          <p:val>
                                            <p:strVal val="#ppt_w"/>
                                          </p:val>
                                        </p:tav>
                                      </p:tavLst>
                                    </p:anim>
                                    <p:anim calcmode="lin" valueType="num">
                                      <p:cBhvr>
                                        <p:cTn id="24" dur="500" fill="hold"/>
                                        <p:tgtEl>
                                          <p:spTgt spid="7"/>
                                        </p:tgtEl>
                                        <p:attrNameLst>
                                          <p:attrName>ppt_h</p:attrName>
                                        </p:attrNameLst>
                                      </p:cBhvr>
                                      <p:tavLst>
                                        <p:tav tm="0">
                                          <p:val>
                                            <p:strVal val="4/3*#ppt_h"/>
                                          </p:val>
                                        </p:tav>
                                        <p:tav tm="100000">
                                          <p:val>
                                            <p:strVal val="#ppt_h"/>
                                          </p:val>
                                        </p:tav>
                                      </p:tavLst>
                                    </p:anim>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nodeType="afterGroup">
                            <p:stCondLst>
                              <p:cond delay="2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nodeType="afterGroup">
                            <p:stCondLst>
                              <p:cond delay="3000"/>
                            </p:stCondLst>
                            <p:childTnLst>
                              <p:par>
                                <p:cTn id="37" presetID="23" presetClass="entr" presetSubtype="28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strVal val="4/3*#ppt_w"/>
                                          </p:val>
                                        </p:tav>
                                        <p:tav tm="100000">
                                          <p:val>
                                            <p:strVal val="#ppt_w"/>
                                          </p:val>
                                        </p:tav>
                                      </p:tavLst>
                                    </p:anim>
                                    <p:anim calcmode="lin" valueType="num">
                                      <p:cBhvr>
                                        <p:cTn id="40" dur="500" fill="hold"/>
                                        <p:tgtEl>
                                          <p:spTgt spid="11"/>
                                        </p:tgtEl>
                                        <p:attrNameLst>
                                          <p:attrName>ppt_h</p:attrName>
                                        </p:attrNameLst>
                                      </p:cBhvr>
                                      <p:tavLst>
                                        <p:tav tm="0">
                                          <p:val>
                                            <p:strVal val="4/3*#ppt_h"/>
                                          </p:val>
                                        </p:tav>
                                        <p:tav tm="100000">
                                          <p:val>
                                            <p:strVal val="#ppt_h"/>
                                          </p:val>
                                        </p:tav>
                                      </p:tavLst>
                                    </p:anim>
                                  </p:childTnLst>
                                </p:cTn>
                              </p:par>
                            </p:childTnLst>
                          </p:cTn>
                        </p:par>
                        <p:par>
                          <p:cTn id="41" fill="hold" nodeType="afterGroup">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par>
                          <p:cTn id="48" fill="hold" nodeType="afterGroup">
                            <p:stCondLst>
                              <p:cond delay="4000"/>
                            </p:stCondLst>
                            <p:childTnLst>
                              <p:par>
                                <p:cTn id="49" presetID="22" presetClass="entr" presetSubtype="8"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nodeType="afterGroup">
                            <p:stCondLst>
                              <p:cond delay="4500"/>
                            </p:stCondLst>
                            <p:childTnLst>
                              <p:par>
                                <p:cTn id="53" presetID="23" presetClass="entr" presetSubtype="28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strVal val="4/3*#ppt_w"/>
                                          </p:val>
                                        </p:tav>
                                        <p:tav tm="100000">
                                          <p:val>
                                            <p:strVal val="#ppt_w"/>
                                          </p:val>
                                        </p:tav>
                                      </p:tavLst>
                                    </p:anim>
                                    <p:anim calcmode="lin" valueType="num">
                                      <p:cBhvr>
                                        <p:cTn id="56" dur="500" fill="hold"/>
                                        <p:tgtEl>
                                          <p:spTgt spid="13"/>
                                        </p:tgtEl>
                                        <p:attrNameLst>
                                          <p:attrName>ppt_h</p:attrName>
                                        </p:attrNameLst>
                                      </p:cBhvr>
                                      <p:tavLst>
                                        <p:tav tm="0">
                                          <p:val>
                                            <p:strVal val="4/3*#ppt_h"/>
                                          </p:val>
                                        </p:tav>
                                        <p:tav tm="100000">
                                          <p:val>
                                            <p:strVal val="#ppt_h"/>
                                          </p:val>
                                        </p:tav>
                                      </p:tavLst>
                                    </p:anim>
                                  </p:childTnLst>
                                </p:cTn>
                              </p:par>
                            </p:childTnLst>
                          </p:cTn>
                        </p:par>
                        <p:par>
                          <p:cTn id="57" fill="hold" nodeType="afterGroup">
                            <p:stCondLst>
                              <p:cond delay="5000"/>
                            </p:stCondLst>
                            <p:childTnLst>
                              <p:par>
                                <p:cTn id="58" presetID="10"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a:grpSpLocks/>
          </p:cNvGrpSpPr>
          <p:nvPr/>
        </p:nvGrpSpPr>
        <p:grpSpPr bwMode="auto">
          <a:xfrm>
            <a:off x="504825" y="1316038"/>
            <a:ext cx="1612900" cy="1612900"/>
            <a:chOff x="163513" y="1171575"/>
            <a:chExt cx="2795588" cy="2794000"/>
          </a:xfrm>
        </p:grpSpPr>
        <p:sp>
          <p:nvSpPr>
            <p:cNvPr id="5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3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57"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3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36" name="组合 58"/>
            <p:cNvGrpSpPr>
              <a:grpSpLocks/>
            </p:cNvGrpSpPr>
            <p:nvPr/>
          </p:nvGrpSpPr>
          <p:grpSpPr bwMode="auto">
            <a:xfrm>
              <a:off x="1090613" y="2070100"/>
              <a:ext cx="941388" cy="647700"/>
              <a:chOff x="1090613" y="2070100"/>
              <a:chExt cx="941388" cy="647700"/>
            </a:xfrm>
          </p:grpSpPr>
          <p:sp>
            <p:nvSpPr>
              <p:cNvPr id="3083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85" name="Rectangle 24"/>
          <p:cNvSpPr>
            <a:spLocks noChangeArrowheads="1"/>
          </p:cNvSpPr>
          <p:nvPr/>
        </p:nvSpPr>
        <p:spPr bwMode="auto">
          <a:xfrm>
            <a:off x="4079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86" name="Rectangle 24"/>
          <p:cNvSpPr>
            <a:spLocks noChangeArrowheads="1"/>
          </p:cNvSpPr>
          <p:nvPr/>
        </p:nvSpPr>
        <p:spPr bwMode="auto">
          <a:xfrm>
            <a:off x="10398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1</a:t>
            </a:r>
            <a:endParaRPr lang="en-US" altLang="zh-CN" sz="2000">
              <a:solidFill>
                <a:schemeClr val="bg1"/>
              </a:solidFill>
              <a:latin typeface="Arial" panose="020B0604020202020204" pitchFamily="34" charset="0"/>
            </a:endParaRPr>
          </a:p>
        </p:txBody>
      </p:sp>
      <p:sp>
        <p:nvSpPr>
          <p:cNvPr id="87" name="Rectangle 24"/>
          <p:cNvSpPr>
            <a:spLocks noChangeArrowheads="1"/>
          </p:cNvSpPr>
          <p:nvPr/>
        </p:nvSpPr>
        <p:spPr bwMode="auto">
          <a:xfrm>
            <a:off x="6842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88" name="直接连接符 87"/>
          <p:cNvCxnSpPr/>
          <p:nvPr/>
        </p:nvCxnSpPr>
        <p:spPr>
          <a:xfrm>
            <a:off x="6842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 name="组合 88"/>
          <p:cNvGrpSpPr>
            <a:grpSpLocks/>
          </p:cNvGrpSpPr>
          <p:nvPr/>
        </p:nvGrpSpPr>
        <p:grpSpPr bwMode="auto">
          <a:xfrm>
            <a:off x="2638425" y="1316038"/>
            <a:ext cx="1612900" cy="1612900"/>
            <a:chOff x="163513" y="1171575"/>
            <a:chExt cx="2795588" cy="2794000"/>
          </a:xfrm>
        </p:grpSpPr>
        <p:sp>
          <p:nvSpPr>
            <p:cNvPr id="9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0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92"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0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06" name="组合 93"/>
            <p:cNvGrpSpPr>
              <a:grpSpLocks/>
            </p:cNvGrpSpPr>
            <p:nvPr/>
          </p:nvGrpSpPr>
          <p:grpSpPr bwMode="auto">
            <a:xfrm>
              <a:off x="1090613" y="2070100"/>
              <a:ext cx="941388" cy="647700"/>
              <a:chOff x="1090613" y="2070100"/>
              <a:chExt cx="941388" cy="647700"/>
            </a:xfrm>
          </p:grpSpPr>
          <p:sp>
            <p:nvSpPr>
              <p:cNvPr id="3080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0" name="Rectangle 24"/>
          <p:cNvSpPr>
            <a:spLocks noChangeArrowheads="1"/>
          </p:cNvSpPr>
          <p:nvPr/>
        </p:nvSpPr>
        <p:spPr bwMode="auto">
          <a:xfrm>
            <a:off x="25415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21" name="Rectangle 24"/>
          <p:cNvSpPr>
            <a:spLocks noChangeArrowheads="1"/>
          </p:cNvSpPr>
          <p:nvPr/>
        </p:nvSpPr>
        <p:spPr bwMode="auto">
          <a:xfrm>
            <a:off x="31734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2</a:t>
            </a:r>
            <a:endParaRPr lang="en-US" altLang="zh-CN" sz="2000">
              <a:solidFill>
                <a:schemeClr val="bg1"/>
              </a:solidFill>
              <a:latin typeface="Arial" panose="020B0604020202020204" pitchFamily="34" charset="0"/>
            </a:endParaRPr>
          </a:p>
        </p:txBody>
      </p:sp>
      <p:sp>
        <p:nvSpPr>
          <p:cNvPr id="122" name="Rectangle 24"/>
          <p:cNvSpPr>
            <a:spLocks noChangeArrowheads="1"/>
          </p:cNvSpPr>
          <p:nvPr/>
        </p:nvSpPr>
        <p:spPr bwMode="auto">
          <a:xfrm>
            <a:off x="28178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23" name="直接连接符 122"/>
          <p:cNvCxnSpPr/>
          <p:nvPr/>
        </p:nvCxnSpPr>
        <p:spPr>
          <a:xfrm>
            <a:off x="28178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 name="组合 123"/>
          <p:cNvGrpSpPr>
            <a:grpSpLocks/>
          </p:cNvGrpSpPr>
          <p:nvPr/>
        </p:nvGrpSpPr>
        <p:grpSpPr bwMode="auto">
          <a:xfrm>
            <a:off x="4759325" y="1316038"/>
            <a:ext cx="1614488" cy="1612900"/>
            <a:chOff x="163513" y="1171575"/>
            <a:chExt cx="2795588" cy="2794000"/>
          </a:xfrm>
        </p:grpSpPr>
        <p:sp>
          <p:nvSpPr>
            <p:cNvPr id="12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7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27"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28"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3"/>
            </a:solidFill>
            <a:ln>
              <a:noFill/>
            </a:ln>
          </p:spPr>
          <p:txBody>
            <a:bodyPr/>
            <a:lstStyle/>
            <a:p>
              <a:pPr eaLnBrk="1" hangingPunct="1">
                <a:defRPr/>
              </a:pPr>
              <a:endParaRPr lang="zh-CN" altLang="en-US"/>
            </a:p>
          </p:txBody>
        </p:sp>
        <p:grpSp>
          <p:nvGrpSpPr>
            <p:cNvPr id="30776" name="组合 128"/>
            <p:cNvGrpSpPr>
              <a:grpSpLocks/>
            </p:cNvGrpSpPr>
            <p:nvPr/>
          </p:nvGrpSpPr>
          <p:grpSpPr bwMode="auto">
            <a:xfrm>
              <a:off x="1090613" y="2070100"/>
              <a:ext cx="941388" cy="647700"/>
              <a:chOff x="1090613" y="2070100"/>
              <a:chExt cx="941388" cy="647700"/>
            </a:xfrm>
          </p:grpSpPr>
          <p:sp>
            <p:nvSpPr>
              <p:cNvPr id="3077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5" name="Rectangle 24"/>
          <p:cNvSpPr>
            <a:spLocks noChangeArrowheads="1"/>
          </p:cNvSpPr>
          <p:nvPr/>
        </p:nvSpPr>
        <p:spPr bwMode="auto">
          <a:xfrm>
            <a:off x="46640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56" name="Rectangle 24"/>
          <p:cNvSpPr>
            <a:spLocks noChangeArrowheads="1"/>
          </p:cNvSpPr>
          <p:nvPr/>
        </p:nvSpPr>
        <p:spPr bwMode="auto">
          <a:xfrm>
            <a:off x="52959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3</a:t>
            </a:r>
            <a:endParaRPr lang="en-US" altLang="zh-CN" sz="2000">
              <a:solidFill>
                <a:schemeClr val="bg1"/>
              </a:solidFill>
              <a:latin typeface="Arial" panose="020B0604020202020204" pitchFamily="34" charset="0"/>
            </a:endParaRPr>
          </a:p>
        </p:txBody>
      </p:sp>
      <p:sp>
        <p:nvSpPr>
          <p:cNvPr id="157" name="Rectangle 24"/>
          <p:cNvSpPr>
            <a:spLocks noChangeArrowheads="1"/>
          </p:cNvSpPr>
          <p:nvPr/>
        </p:nvSpPr>
        <p:spPr bwMode="auto">
          <a:xfrm>
            <a:off x="49403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58" name="直接连接符 157"/>
          <p:cNvCxnSpPr/>
          <p:nvPr/>
        </p:nvCxnSpPr>
        <p:spPr>
          <a:xfrm>
            <a:off x="49403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8" name="组合 158"/>
          <p:cNvGrpSpPr>
            <a:grpSpLocks/>
          </p:cNvGrpSpPr>
          <p:nvPr/>
        </p:nvGrpSpPr>
        <p:grpSpPr bwMode="auto">
          <a:xfrm>
            <a:off x="6892925" y="1316038"/>
            <a:ext cx="1614488" cy="1612900"/>
            <a:chOff x="163513" y="1171575"/>
            <a:chExt cx="2795588" cy="2794000"/>
          </a:xfrm>
        </p:grpSpPr>
        <p:sp>
          <p:nvSpPr>
            <p:cNvPr id="16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4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62"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63"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4"/>
            </a:solidFill>
            <a:ln>
              <a:noFill/>
            </a:ln>
          </p:spPr>
          <p:txBody>
            <a:bodyPr/>
            <a:lstStyle/>
            <a:p>
              <a:pPr eaLnBrk="1" hangingPunct="1">
                <a:defRPr/>
              </a:pPr>
              <a:endParaRPr lang="zh-CN" altLang="en-US"/>
            </a:p>
          </p:txBody>
        </p:sp>
        <p:grpSp>
          <p:nvGrpSpPr>
            <p:cNvPr id="30746" name="组合 163"/>
            <p:cNvGrpSpPr>
              <a:grpSpLocks/>
            </p:cNvGrpSpPr>
            <p:nvPr/>
          </p:nvGrpSpPr>
          <p:grpSpPr bwMode="auto">
            <a:xfrm>
              <a:off x="1090613" y="2070100"/>
              <a:ext cx="941388" cy="647700"/>
              <a:chOff x="1090613" y="2070100"/>
              <a:chExt cx="941388" cy="647700"/>
            </a:xfrm>
          </p:grpSpPr>
          <p:sp>
            <p:nvSpPr>
              <p:cNvPr id="3074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90" name="Rectangle 24"/>
          <p:cNvSpPr>
            <a:spLocks noChangeArrowheads="1"/>
          </p:cNvSpPr>
          <p:nvPr/>
        </p:nvSpPr>
        <p:spPr bwMode="auto">
          <a:xfrm>
            <a:off x="67976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91" name="Rectangle 24"/>
          <p:cNvSpPr>
            <a:spLocks noChangeArrowheads="1"/>
          </p:cNvSpPr>
          <p:nvPr/>
        </p:nvSpPr>
        <p:spPr bwMode="auto">
          <a:xfrm>
            <a:off x="74295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4</a:t>
            </a:r>
            <a:endParaRPr lang="en-US" altLang="zh-CN" sz="2000">
              <a:solidFill>
                <a:schemeClr val="bg1"/>
              </a:solidFill>
              <a:latin typeface="Arial" panose="020B0604020202020204" pitchFamily="34" charset="0"/>
            </a:endParaRPr>
          </a:p>
        </p:txBody>
      </p:sp>
      <p:sp>
        <p:nvSpPr>
          <p:cNvPr id="192" name="Rectangle 24"/>
          <p:cNvSpPr>
            <a:spLocks noChangeArrowheads="1"/>
          </p:cNvSpPr>
          <p:nvPr/>
        </p:nvSpPr>
        <p:spPr bwMode="auto">
          <a:xfrm>
            <a:off x="70739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93" name="直接连接符 192"/>
          <p:cNvCxnSpPr/>
          <p:nvPr/>
        </p:nvCxnSpPr>
        <p:spPr>
          <a:xfrm>
            <a:off x="70739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86"/>
                                        </p:tgtEl>
                                        <p:attrNameLst>
                                          <p:attrName>style.visibility</p:attrName>
                                        </p:attrNameLst>
                                      </p:cBhvr>
                                      <p:to>
                                        <p:strVal val="visible"/>
                                      </p:to>
                                    </p:set>
                                    <p:anim calcmode="lin" valueType="num">
                                      <p:cBhvr>
                                        <p:cTn id="12" dur="500" fill="hold"/>
                                        <p:tgtEl>
                                          <p:spTgt spid="86"/>
                                        </p:tgtEl>
                                        <p:attrNameLst>
                                          <p:attrName>ppt_w</p:attrName>
                                        </p:attrNameLst>
                                      </p:cBhvr>
                                      <p:tavLst>
                                        <p:tav tm="0">
                                          <p:val>
                                            <p:fltVal val="0"/>
                                          </p:val>
                                        </p:tav>
                                        <p:tav tm="100000">
                                          <p:val>
                                            <p:strVal val="#ppt_w"/>
                                          </p:val>
                                        </p:tav>
                                      </p:tavLst>
                                    </p:anim>
                                    <p:anim calcmode="lin" valueType="num">
                                      <p:cBhvr>
                                        <p:cTn id="13" dur="500" fill="hold"/>
                                        <p:tgtEl>
                                          <p:spTgt spid="86"/>
                                        </p:tgtEl>
                                        <p:attrNameLst>
                                          <p:attrName>ppt_h</p:attrName>
                                        </p:attrNameLst>
                                      </p:cBhvr>
                                      <p:tavLst>
                                        <p:tav tm="0">
                                          <p:val>
                                            <p:fltVal val="0"/>
                                          </p:val>
                                        </p:tav>
                                        <p:tav tm="100000">
                                          <p:val>
                                            <p:strVal val="#ppt_h"/>
                                          </p:val>
                                        </p:tav>
                                      </p:tavLst>
                                    </p:anim>
                                    <p:animEffect transition="in" filter="fade">
                                      <p:cBhvr>
                                        <p:cTn id="14" dur="500"/>
                                        <p:tgtEl>
                                          <p:spTgt spid="86"/>
                                        </p:tgtEl>
                                      </p:cBhvr>
                                    </p:animEffect>
                                  </p:childTnLst>
                                </p:cTn>
                              </p:par>
                              <p:par>
                                <p:cTn id="15" presetID="47" presetClass="entr" presetSubtype="0" fill="hold" grpId="0" nodeType="withEffect">
                                  <p:stCondLst>
                                    <p:cond delay="120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anim calcmode="lin" valueType="num">
                                      <p:cBhvr>
                                        <p:cTn id="18" dur="500" fill="hold"/>
                                        <p:tgtEl>
                                          <p:spTgt spid="87"/>
                                        </p:tgtEl>
                                        <p:attrNameLst>
                                          <p:attrName>ppt_x</p:attrName>
                                        </p:attrNameLst>
                                      </p:cBhvr>
                                      <p:tavLst>
                                        <p:tav tm="0">
                                          <p:val>
                                            <p:strVal val="#ppt_x"/>
                                          </p:val>
                                        </p:tav>
                                        <p:tav tm="100000">
                                          <p:val>
                                            <p:strVal val="#ppt_x"/>
                                          </p:val>
                                        </p:tav>
                                      </p:tavLst>
                                    </p:anim>
                                    <p:anim calcmode="lin" valueType="num">
                                      <p:cBhvr>
                                        <p:cTn id="19" dur="500" fill="hold"/>
                                        <p:tgtEl>
                                          <p:spTgt spid="87"/>
                                        </p:tgtEl>
                                        <p:attrNameLst>
                                          <p:attrName>ppt_y</p:attrName>
                                        </p:attrNameLst>
                                      </p:cBhvr>
                                      <p:tavLst>
                                        <p:tav tm="0">
                                          <p:val>
                                            <p:strVal val="#ppt_y-.1"/>
                                          </p:val>
                                        </p:tav>
                                        <p:tav tm="100000">
                                          <p:val>
                                            <p:strVal val="#ppt_y"/>
                                          </p:val>
                                        </p:tav>
                                      </p:tavLst>
                                    </p:anim>
                                  </p:childTnLst>
                                </p:cTn>
                              </p:par>
                              <p:par>
                                <p:cTn id="20" presetID="16" presetClass="entr" presetSubtype="37" fill="hold" nodeType="withEffect">
                                  <p:stCondLst>
                                    <p:cond delay="1200"/>
                                  </p:stCondLst>
                                  <p:childTnLst>
                                    <p:set>
                                      <p:cBhvr>
                                        <p:cTn id="21" dur="1" fill="hold">
                                          <p:stCondLst>
                                            <p:cond delay="0"/>
                                          </p:stCondLst>
                                        </p:cTn>
                                        <p:tgtEl>
                                          <p:spTgt spid="88"/>
                                        </p:tgtEl>
                                        <p:attrNameLst>
                                          <p:attrName>style.visibility</p:attrName>
                                        </p:attrNameLst>
                                      </p:cBhvr>
                                      <p:to>
                                        <p:strVal val="visible"/>
                                      </p:to>
                                    </p:set>
                                    <p:animEffect transition="in" filter="barn(outVertical)">
                                      <p:cBhvr>
                                        <p:cTn id="22" dur="500"/>
                                        <p:tgtEl>
                                          <p:spTgt spid="88"/>
                                        </p:tgtEl>
                                      </p:cBhvr>
                                    </p:animEffect>
                                  </p:childTnLst>
                                </p:cTn>
                              </p:par>
                              <p:par>
                                <p:cTn id="23" presetID="42" presetClass="entr" presetSubtype="0" fill="hold" grpId="0" nodeType="withEffect">
                                  <p:stCondLst>
                                    <p:cond delay="120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anim calcmode="lin" valueType="num">
                                      <p:cBhvr>
                                        <p:cTn id="26" dur="500" fill="hold"/>
                                        <p:tgtEl>
                                          <p:spTgt spid="85"/>
                                        </p:tgtEl>
                                        <p:attrNameLst>
                                          <p:attrName>ppt_x</p:attrName>
                                        </p:attrNameLst>
                                      </p:cBhvr>
                                      <p:tavLst>
                                        <p:tav tm="0">
                                          <p:val>
                                            <p:strVal val="#ppt_x"/>
                                          </p:val>
                                        </p:tav>
                                        <p:tav tm="100000">
                                          <p:val>
                                            <p:strVal val="#ppt_x"/>
                                          </p:val>
                                        </p:tav>
                                      </p:tavLst>
                                    </p:anim>
                                    <p:anim calcmode="lin" valueType="num">
                                      <p:cBhvr>
                                        <p:cTn id="27" dur="500" fill="hold"/>
                                        <p:tgtEl>
                                          <p:spTgt spid="85"/>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7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53" presetClass="entr" presetSubtype="16" fill="hold" grpId="0" nodeType="withEffect">
                                  <p:stCondLst>
                                    <p:cond delay="1700"/>
                                  </p:stCondLst>
                                  <p:childTnLst>
                                    <p:set>
                                      <p:cBhvr>
                                        <p:cTn id="34" dur="1" fill="hold">
                                          <p:stCondLst>
                                            <p:cond delay="0"/>
                                          </p:stCondLst>
                                        </p:cTn>
                                        <p:tgtEl>
                                          <p:spTgt spid="121"/>
                                        </p:tgtEl>
                                        <p:attrNameLst>
                                          <p:attrName>style.visibility</p:attrName>
                                        </p:attrNameLst>
                                      </p:cBhvr>
                                      <p:to>
                                        <p:strVal val="visible"/>
                                      </p:to>
                                    </p:set>
                                    <p:anim calcmode="lin" valueType="num">
                                      <p:cBhvr>
                                        <p:cTn id="35" dur="500" fill="hold"/>
                                        <p:tgtEl>
                                          <p:spTgt spid="121"/>
                                        </p:tgtEl>
                                        <p:attrNameLst>
                                          <p:attrName>ppt_w</p:attrName>
                                        </p:attrNameLst>
                                      </p:cBhvr>
                                      <p:tavLst>
                                        <p:tav tm="0">
                                          <p:val>
                                            <p:fltVal val="0"/>
                                          </p:val>
                                        </p:tav>
                                        <p:tav tm="100000">
                                          <p:val>
                                            <p:strVal val="#ppt_w"/>
                                          </p:val>
                                        </p:tav>
                                      </p:tavLst>
                                    </p:anim>
                                    <p:anim calcmode="lin" valueType="num">
                                      <p:cBhvr>
                                        <p:cTn id="36" dur="500" fill="hold"/>
                                        <p:tgtEl>
                                          <p:spTgt spid="121"/>
                                        </p:tgtEl>
                                        <p:attrNameLst>
                                          <p:attrName>ppt_h</p:attrName>
                                        </p:attrNameLst>
                                      </p:cBhvr>
                                      <p:tavLst>
                                        <p:tav tm="0">
                                          <p:val>
                                            <p:fltVal val="0"/>
                                          </p:val>
                                        </p:tav>
                                        <p:tav tm="100000">
                                          <p:val>
                                            <p:strVal val="#ppt_h"/>
                                          </p:val>
                                        </p:tav>
                                      </p:tavLst>
                                    </p:anim>
                                    <p:animEffect transition="in" filter="fade">
                                      <p:cBhvr>
                                        <p:cTn id="37" dur="500"/>
                                        <p:tgtEl>
                                          <p:spTgt spid="121"/>
                                        </p:tgtEl>
                                      </p:cBhvr>
                                    </p:animEffect>
                                  </p:childTnLst>
                                </p:cTn>
                              </p:par>
                              <p:par>
                                <p:cTn id="38" presetID="47" presetClass="entr" presetSubtype="0" fill="hold" grpId="0" nodeType="withEffect">
                                  <p:stCondLst>
                                    <p:cond delay="22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anim calcmode="lin" valueType="num">
                                      <p:cBhvr>
                                        <p:cTn id="41" dur="500" fill="hold"/>
                                        <p:tgtEl>
                                          <p:spTgt spid="122"/>
                                        </p:tgtEl>
                                        <p:attrNameLst>
                                          <p:attrName>ppt_x</p:attrName>
                                        </p:attrNameLst>
                                      </p:cBhvr>
                                      <p:tavLst>
                                        <p:tav tm="0">
                                          <p:val>
                                            <p:strVal val="#ppt_x"/>
                                          </p:val>
                                        </p:tav>
                                        <p:tav tm="100000">
                                          <p:val>
                                            <p:strVal val="#ppt_x"/>
                                          </p:val>
                                        </p:tav>
                                      </p:tavLst>
                                    </p:anim>
                                    <p:anim calcmode="lin" valueType="num">
                                      <p:cBhvr>
                                        <p:cTn id="42" dur="500" fill="hold"/>
                                        <p:tgtEl>
                                          <p:spTgt spid="122"/>
                                        </p:tgtEl>
                                        <p:attrNameLst>
                                          <p:attrName>ppt_y</p:attrName>
                                        </p:attrNameLst>
                                      </p:cBhvr>
                                      <p:tavLst>
                                        <p:tav tm="0">
                                          <p:val>
                                            <p:strVal val="#ppt_y-.1"/>
                                          </p:val>
                                        </p:tav>
                                        <p:tav tm="100000">
                                          <p:val>
                                            <p:strVal val="#ppt_y"/>
                                          </p:val>
                                        </p:tav>
                                      </p:tavLst>
                                    </p:anim>
                                  </p:childTnLst>
                                </p:cTn>
                              </p:par>
                              <p:par>
                                <p:cTn id="43" presetID="16" presetClass="entr" presetSubtype="37" fill="hold" nodeType="withEffect">
                                  <p:stCondLst>
                                    <p:cond delay="2200"/>
                                  </p:stCondLst>
                                  <p:childTnLst>
                                    <p:set>
                                      <p:cBhvr>
                                        <p:cTn id="44" dur="1" fill="hold">
                                          <p:stCondLst>
                                            <p:cond delay="0"/>
                                          </p:stCondLst>
                                        </p:cTn>
                                        <p:tgtEl>
                                          <p:spTgt spid="123"/>
                                        </p:tgtEl>
                                        <p:attrNameLst>
                                          <p:attrName>style.visibility</p:attrName>
                                        </p:attrNameLst>
                                      </p:cBhvr>
                                      <p:to>
                                        <p:strVal val="visible"/>
                                      </p:to>
                                    </p:set>
                                    <p:animEffect transition="in" filter="barn(outVertical)">
                                      <p:cBhvr>
                                        <p:cTn id="45" dur="500"/>
                                        <p:tgtEl>
                                          <p:spTgt spid="123"/>
                                        </p:tgtEl>
                                      </p:cBhvr>
                                    </p:animEffect>
                                  </p:childTnLst>
                                </p:cTn>
                              </p:par>
                              <p:par>
                                <p:cTn id="46" presetID="42" presetClass="entr" presetSubtype="0" fill="hold" grpId="0" nodeType="withEffect">
                                  <p:stCondLst>
                                    <p:cond delay="2200"/>
                                  </p:stCondLst>
                                  <p:childTnLst>
                                    <p:set>
                                      <p:cBhvr>
                                        <p:cTn id="47" dur="1" fill="hold">
                                          <p:stCondLst>
                                            <p:cond delay="0"/>
                                          </p:stCondLst>
                                        </p:cTn>
                                        <p:tgtEl>
                                          <p:spTgt spid="120"/>
                                        </p:tgtEl>
                                        <p:attrNameLst>
                                          <p:attrName>style.visibility</p:attrName>
                                        </p:attrNameLst>
                                      </p:cBhvr>
                                      <p:to>
                                        <p:strVal val="visible"/>
                                      </p:to>
                                    </p:set>
                                    <p:animEffect transition="in" filter="fade">
                                      <p:cBhvr>
                                        <p:cTn id="48" dur="500"/>
                                        <p:tgtEl>
                                          <p:spTgt spid="120"/>
                                        </p:tgtEl>
                                      </p:cBhvr>
                                    </p:animEffect>
                                    <p:anim calcmode="lin" valueType="num">
                                      <p:cBhvr>
                                        <p:cTn id="49" dur="500" fill="hold"/>
                                        <p:tgtEl>
                                          <p:spTgt spid="120"/>
                                        </p:tgtEl>
                                        <p:attrNameLst>
                                          <p:attrName>ppt_x</p:attrName>
                                        </p:attrNameLst>
                                      </p:cBhvr>
                                      <p:tavLst>
                                        <p:tav tm="0">
                                          <p:val>
                                            <p:strVal val="#ppt_x"/>
                                          </p:val>
                                        </p:tav>
                                        <p:tav tm="100000">
                                          <p:val>
                                            <p:strVal val="#ppt_x"/>
                                          </p:val>
                                        </p:tav>
                                      </p:tavLst>
                                    </p:anim>
                                    <p:anim calcmode="lin" valueType="num">
                                      <p:cBhvr>
                                        <p:cTn id="50" dur="500" fill="hold"/>
                                        <p:tgtEl>
                                          <p:spTgt spid="120"/>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270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par>
                                <p:cTn id="56" presetID="53" presetClass="entr" presetSubtype="16" fill="hold" grpId="0" nodeType="withEffect">
                                  <p:stCondLst>
                                    <p:cond delay="2700"/>
                                  </p:stCondLst>
                                  <p:childTnLst>
                                    <p:set>
                                      <p:cBhvr>
                                        <p:cTn id="57" dur="1" fill="hold">
                                          <p:stCondLst>
                                            <p:cond delay="0"/>
                                          </p:stCondLst>
                                        </p:cTn>
                                        <p:tgtEl>
                                          <p:spTgt spid="156"/>
                                        </p:tgtEl>
                                        <p:attrNameLst>
                                          <p:attrName>style.visibility</p:attrName>
                                        </p:attrNameLst>
                                      </p:cBhvr>
                                      <p:to>
                                        <p:strVal val="visible"/>
                                      </p:to>
                                    </p:set>
                                    <p:anim calcmode="lin" valueType="num">
                                      <p:cBhvr>
                                        <p:cTn id="58" dur="500" fill="hold"/>
                                        <p:tgtEl>
                                          <p:spTgt spid="156"/>
                                        </p:tgtEl>
                                        <p:attrNameLst>
                                          <p:attrName>ppt_w</p:attrName>
                                        </p:attrNameLst>
                                      </p:cBhvr>
                                      <p:tavLst>
                                        <p:tav tm="0">
                                          <p:val>
                                            <p:fltVal val="0"/>
                                          </p:val>
                                        </p:tav>
                                        <p:tav tm="100000">
                                          <p:val>
                                            <p:strVal val="#ppt_w"/>
                                          </p:val>
                                        </p:tav>
                                      </p:tavLst>
                                    </p:anim>
                                    <p:anim calcmode="lin" valueType="num">
                                      <p:cBhvr>
                                        <p:cTn id="59" dur="500" fill="hold"/>
                                        <p:tgtEl>
                                          <p:spTgt spid="156"/>
                                        </p:tgtEl>
                                        <p:attrNameLst>
                                          <p:attrName>ppt_h</p:attrName>
                                        </p:attrNameLst>
                                      </p:cBhvr>
                                      <p:tavLst>
                                        <p:tav tm="0">
                                          <p:val>
                                            <p:fltVal val="0"/>
                                          </p:val>
                                        </p:tav>
                                        <p:tav tm="100000">
                                          <p:val>
                                            <p:strVal val="#ppt_h"/>
                                          </p:val>
                                        </p:tav>
                                      </p:tavLst>
                                    </p:anim>
                                    <p:animEffect transition="in" filter="fade">
                                      <p:cBhvr>
                                        <p:cTn id="60" dur="500"/>
                                        <p:tgtEl>
                                          <p:spTgt spid="156"/>
                                        </p:tgtEl>
                                      </p:cBhvr>
                                    </p:animEffect>
                                  </p:childTnLst>
                                </p:cTn>
                              </p:par>
                              <p:par>
                                <p:cTn id="61" presetID="47" presetClass="entr" presetSubtype="0" fill="hold" grpId="0" nodeType="withEffect">
                                  <p:stCondLst>
                                    <p:cond delay="3200"/>
                                  </p:stCondLst>
                                  <p:childTnLst>
                                    <p:set>
                                      <p:cBhvr>
                                        <p:cTn id="62" dur="1" fill="hold">
                                          <p:stCondLst>
                                            <p:cond delay="0"/>
                                          </p:stCondLst>
                                        </p:cTn>
                                        <p:tgtEl>
                                          <p:spTgt spid="157"/>
                                        </p:tgtEl>
                                        <p:attrNameLst>
                                          <p:attrName>style.visibility</p:attrName>
                                        </p:attrNameLst>
                                      </p:cBhvr>
                                      <p:to>
                                        <p:strVal val="visible"/>
                                      </p:to>
                                    </p:set>
                                    <p:animEffect transition="in" filter="fade">
                                      <p:cBhvr>
                                        <p:cTn id="63" dur="500"/>
                                        <p:tgtEl>
                                          <p:spTgt spid="157"/>
                                        </p:tgtEl>
                                      </p:cBhvr>
                                    </p:animEffect>
                                    <p:anim calcmode="lin" valueType="num">
                                      <p:cBhvr>
                                        <p:cTn id="64" dur="500" fill="hold"/>
                                        <p:tgtEl>
                                          <p:spTgt spid="157"/>
                                        </p:tgtEl>
                                        <p:attrNameLst>
                                          <p:attrName>ppt_x</p:attrName>
                                        </p:attrNameLst>
                                      </p:cBhvr>
                                      <p:tavLst>
                                        <p:tav tm="0">
                                          <p:val>
                                            <p:strVal val="#ppt_x"/>
                                          </p:val>
                                        </p:tav>
                                        <p:tav tm="100000">
                                          <p:val>
                                            <p:strVal val="#ppt_x"/>
                                          </p:val>
                                        </p:tav>
                                      </p:tavLst>
                                    </p:anim>
                                    <p:anim calcmode="lin" valueType="num">
                                      <p:cBhvr>
                                        <p:cTn id="65" dur="500" fill="hold"/>
                                        <p:tgtEl>
                                          <p:spTgt spid="157"/>
                                        </p:tgtEl>
                                        <p:attrNameLst>
                                          <p:attrName>ppt_y</p:attrName>
                                        </p:attrNameLst>
                                      </p:cBhvr>
                                      <p:tavLst>
                                        <p:tav tm="0">
                                          <p:val>
                                            <p:strVal val="#ppt_y-.1"/>
                                          </p:val>
                                        </p:tav>
                                        <p:tav tm="100000">
                                          <p:val>
                                            <p:strVal val="#ppt_y"/>
                                          </p:val>
                                        </p:tav>
                                      </p:tavLst>
                                    </p:anim>
                                  </p:childTnLst>
                                </p:cTn>
                              </p:par>
                              <p:par>
                                <p:cTn id="66" presetID="16" presetClass="entr" presetSubtype="37" fill="hold" nodeType="withEffect">
                                  <p:stCondLst>
                                    <p:cond delay="3200"/>
                                  </p:stCondLst>
                                  <p:childTnLst>
                                    <p:set>
                                      <p:cBhvr>
                                        <p:cTn id="67" dur="1" fill="hold">
                                          <p:stCondLst>
                                            <p:cond delay="0"/>
                                          </p:stCondLst>
                                        </p:cTn>
                                        <p:tgtEl>
                                          <p:spTgt spid="158"/>
                                        </p:tgtEl>
                                        <p:attrNameLst>
                                          <p:attrName>style.visibility</p:attrName>
                                        </p:attrNameLst>
                                      </p:cBhvr>
                                      <p:to>
                                        <p:strVal val="visible"/>
                                      </p:to>
                                    </p:set>
                                    <p:animEffect transition="in" filter="barn(outVertical)">
                                      <p:cBhvr>
                                        <p:cTn id="68" dur="500"/>
                                        <p:tgtEl>
                                          <p:spTgt spid="158"/>
                                        </p:tgtEl>
                                      </p:cBhvr>
                                    </p:animEffect>
                                  </p:childTnLst>
                                </p:cTn>
                              </p:par>
                              <p:par>
                                <p:cTn id="69" presetID="42" presetClass="entr" presetSubtype="0" fill="hold" grpId="0" nodeType="withEffect">
                                  <p:stCondLst>
                                    <p:cond delay="3200"/>
                                  </p:stCondLst>
                                  <p:childTnLst>
                                    <p:set>
                                      <p:cBhvr>
                                        <p:cTn id="70" dur="1" fill="hold">
                                          <p:stCondLst>
                                            <p:cond delay="0"/>
                                          </p:stCondLst>
                                        </p:cTn>
                                        <p:tgtEl>
                                          <p:spTgt spid="155"/>
                                        </p:tgtEl>
                                        <p:attrNameLst>
                                          <p:attrName>style.visibility</p:attrName>
                                        </p:attrNameLst>
                                      </p:cBhvr>
                                      <p:to>
                                        <p:strVal val="visible"/>
                                      </p:to>
                                    </p:set>
                                    <p:animEffect transition="in" filter="fade">
                                      <p:cBhvr>
                                        <p:cTn id="71" dur="500"/>
                                        <p:tgtEl>
                                          <p:spTgt spid="155"/>
                                        </p:tgtEl>
                                      </p:cBhvr>
                                    </p:animEffect>
                                    <p:anim calcmode="lin" valueType="num">
                                      <p:cBhvr>
                                        <p:cTn id="72" dur="500" fill="hold"/>
                                        <p:tgtEl>
                                          <p:spTgt spid="155"/>
                                        </p:tgtEl>
                                        <p:attrNameLst>
                                          <p:attrName>ppt_x</p:attrName>
                                        </p:attrNameLst>
                                      </p:cBhvr>
                                      <p:tavLst>
                                        <p:tav tm="0">
                                          <p:val>
                                            <p:strVal val="#ppt_x"/>
                                          </p:val>
                                        </p:tav>
                                        <p:tav tm="100000">
                                          <p:val>
                                            <p:strVal val="#ppt_x"/>
                                          </p:val>
                                        </p:tav>
                                      </p:tavLst>
                                    </p:anim>
                                    <p:anim calcmode="lin" valueType="num">
                                      <p:cBhvr>
                                        <p:cTn id="73" dur="500" fill="hold"/>
                                        <p:tgtEl>
                                          <p:spTgt spid="155"/>
                                        </p:tgtEl>
                                        <p:attrNameLst>
                                          <p:attrName>ppt_y</p:attrName>
                                        </p:attrNameLst>
                                      </p:cBhvr>
                                      <p:tavLst>
                                        <p:tav tm="0">
                                          <p:val>
                                            <p:strVal val="#ppt_y+.1"/>
                                          </p:val>
                                        </p:tav>
                                        <p:tav tm="100000">
                                          <p:val>
                                            <p:strVal val="#ppt_y"/>
                                          </p:val>
                                        </p:tav>
                                      </p:tavLst>
                                    </p:anim>
                                  </p:childTnLst>
                                </p:cTn>
                              </p:par>
                              <p:par>
                                <p:cTn id="74" presetID="53" presetClass="entr" presetSubtype="16" fill="hold" nodeType="withEffect">
                                  <p:stCondLst>
                                    <p:cond delay="37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53" presetClass="entr" presetSubtype="16" fill="hold" grpId="0" nodeType="withEffect">
                                  <p:stCondLst>
                                    <p:cond delay="3700"/>
                                  </p:stCondLst>
                                  <p:childTnLst>
                                    <p:set>
                                      <p:cBhvr>
                                        <p:cTn id="80" dur="1" fill="hold">
                                          <p:stCondLst>
                                            <p:cond delay="0"/>
                                          </p:stCondLst>
                                        </p:cTn>
                                        <p:tgtEl>
                                          <p:spTgt spid="191"/>
                                        </p:tgtEl>
                                        <p:attrNameLst>
                                          <p:attrName>style.visibility</p:attrName>
                                        </p:attrNameLst>
                                      </p:cBhvr>
                                      <p:to>
                                        <p:strVal val="visible"/>
                                      </p:to>
                                    </p:set>
                                    <p:anim calcmode="lin" valueType="num">
                                      <p:cBhvr>
                                        <p:cTn id="81" dur="500" fill="hold"/>
                                        <p:tgtEl>
                                          <p:spTgt spid="191"/>
                                        </p:tgtEl>
                                        <p:attrNameLst>
                                          <p:attrName>ppt_w</p:attrName>
                                        </p:attrNameLst>
                                      </p:cBhvr>
                                      <p:tavLst>
                                        <p:tav tm="0">
                                          <p:val>
                                            <p:fltVal val="0"/>
                                          </p:val>
                                        </p:tav>
                                        <p:tav tm="100000">
                                          <p:val>
                                            <p:strVal val="#ppt_w"/>
                                          </p:val>
                                        </p:tav>
                                      </p:tavLst>
                                    </p:anim>
                                    <p:anim calcmode="lin" valueType="num">
                                      <p:cBhvr>
                                        <p:cTn id="82" dur="500" fill="hold"/>
                                        <p:tgtEl>
                                          <p:spTgt spid="191"/>
                                        </p:tgtEl>
                                        <p:attrNameLst>
                                          <p:attrName>ppt_h</p:attrName>
                                        </p:attrNameLst>
                                      </p:cBhvr>
                                      <p:tavLst>
                                        <p:tav tm="0">
                                          <p:val>
                                            <p:fltVal val="0"/>
                                          </p:val>
                                        </p:tav>
                                        <p:tav tm="100000">
                                          <p:val>
                                            <p:strVal val="#ppt_h"/>
                                          </p:val>
                                        </p:tav>
                                      </p:tavLst>
                                    </p:anim>
                                    <p:animEffect transition="in" filter="fade">
                                      <p:cBhvr>
                                        <p:cTn id="83" dur="500"/>
                                        <p:tgtEl>
                                          <p:spTgt spid="191"/>
                                        </p:tgtEl>
                                      </p:cBhvr>
                                    </p:animEffect>
                                  </p:childTnLst>
                                </p:cTn>
                              </p:par>
                              <p:par>
                                <p:cTn id="84" presetID="47" presetClass="entr" presetSubtype="0" fill="hold" grpId="0" nodeType="withEffect">
                                  <p:stCondLst>
                                    <p:cond delay="4200"/>
                                  </p:stCondLst>
                                  <p:childTnLst>
                                    <p:set>
                                      <p:cBhvr>
                                        <p:cTn id="85" dur="1" fill="hold">
                                          <p:stCondLst>
                                            <p:cond delay="0"/>
                                          </p:stCondLst>
                                        </p:cTn>
                                        <p:tgtEl>
                                          <p:spTgt spid="192"/>
                                        </p:tgtEl>
                                        <p:attrNameLst>
                                          <p:attrName>style.visibility</p:attrName>
                                        </p:attrNameLst>
                                      </p:cBhvr>
                                      <p:to>
                                        <p:strVal val="visible"/>
                                      </p:to>
                                    </p:set>
                                    <p:animEffect transition="in" filter="fade">
                                      <p:cBhvr>
                                        <p:cTn id="86" dur="500"/>
                                        <p:tgtEl>
                                          <p:spTgt spid="192"/>
                                        </p:tgtEl>
                                      </p:cBhvr>
                                    </p:animEffect>
                                    <p:anim calcmode="lin" valueType="num">
                                      <p:cBhvr>
                                        <p:cTn id="87" dur="500" fill="hold"/>
                                        <p:tgtEl>
                                          <p:spTgt spid="192"/>
                                        </p:tgtEl>
                                        <p:attrNameLst>
                                          <p:attrName>ppt_x</p:attrName>
                                        </p:attrNameLst>
                                      </p:cBhvr>
                                      <p:tavLst>
                                        <p:tav tm="0">
                                          <p:val>
                                            <p:strVal val="#ppt_x"/>
                                          </p:val>
                                        </p:tav>
                                        <p:tav tm="100000">
                                          <p:val>
                                            <p:strVal val="#ppt_x"/>
                                          </p:val>
                                        </p:tav>
                                      </p:tavLst>
                                    </p:anim>
                                    <p:anim calcmode="lin" valueType="num">
                                      <p:cBhvr>
                                        <p:cTn id="88" dur="500" fill="hold"/>
                                        <p:tgtEl>
                                          <p:spTgt spid="192"/>
                                        </p:tgtEl>
                                        <p:attrNameLst>
                                          <p:attrName>ppt_y</p:attrName>
                                        </p:attrNameLst>
                                      </p:cBhvr>
                                      <p:tavLst>
                                        <p:tav tm="0">
                                          <p:val>
                                            <p:strVal val="#ppt_y-.1"/>
                                          </p:val>
                                        </p:tav>
                                        <p:tav tm="100000">
                                          <p:val>
                                            <p:strVal val="#ppt_y"/>
                                          </p:val>
                                        </p:tav>
                                      </p:tavLst>
                                    </p:anim>
                                  </p:childTnLst>
                                </p:cTn>
                              </p:par>
                              <p:par>
                                <p:cTn id="89" presetID="16" presetClass="entr" presetSubtype="37" fill="hold" nodeType="withEffect">
                                  <p:stCondLst>
                                    <p:cond delay="4200"/>
                                  </p:stCondLst>
                                  <p:childTnLst>
                                    <p:set>
                                      <p:cBhvr>
                                        <p:cTn id="90" dur="1" fill="hold">
                                          <p:stCondLst>
                                            <p:cond delay="0"/>
                                          </p:stCondLst>
                                        </p:cTn>
                                        <p:tgtEl>
                                          <p:spTgt spid="193"/>
                                        </p:tgtEl>
                                        <p:attrNameLst>
                                          <p:attrName>style.visibility</p:attrName>
                                        </p:attrNameLst>
                                      </p:cBhvr>
                                      <p:to>
                                        <p:strVal val="visible"/>
                                      </p:to>
                                    </p:set>
                                    <p:animEffect transition="in" filter="barn(outVertical)">
                                      <p:cBhvr>
                                        <p:cTn id="91" dur="500"/>
                                        <p:tgtEl>
                                          <p:spTgt spid="193"/>
                                        </p:tgtEl>
                                      </p:cBhvr>
                                    </p:animEffect>
                                  </p:childTnLst>
                                </p:cTn>
                              </p:par>
                              <p:par>
                                <p:cTn id="92" presetID="42" presetClass="entr" presetSubtype="0" fill="hold" grpId="0" nodeType="withEffect">
                                  <p:stCondLst>
                                    <p:cond delay="4200"/>
                                  </p:stCondLst>
                                  <p:childTnLst>
                                    <p:set>
                                      <p:cBhvr>
                                        <p:cTn id="93" dur="1" fill="hold">
                                          <p:stCondLst>
                                            <p:cond delay="0"/>
                                          </p:stCondLst>
                                        </p:cTn>
                                        <p:tgtEl>
                                          <p:spTgt spid="190"/>
                                        </p:tgtEl>
                                        <p:attrNameLst>
                                          <p:attrName>style.visibility</p:attrName>
                                        </p:attrNameLst>
                                      </p:cBhvr>
                                      <p:to>
                                        <p:strVal val="visible"/>
                                      </p:to>
                                    </p:set>
                                    <p:animEffect transition="in" filter="fade">
                                      <p:cBhvr>
                                        <p:cTn id="94" dur="500"/>
                                        <p:tgtEl>
                                          <p:spTgt spid="190"/>
                                        </p:tgtEl>
                                      </p:cBhvr>
                                    </p:animEffect>
                                    <p:anim calcmode="lin" valueType="num">
                                      <p:cBhvr>
                                        <p:cTn id="95" dur="500" fill="hold"/>
                                        <p:tgtEl>
                                          <p:spTgt spid="190"/>
                                        </p:tgtEl>
                                        <p:attrNameLst>
                                          <p:attrName>ppt_x</p:attrName>
                                        </p:attrNameLst>
                                      </p:cBhvr>
                                      <p:tavLst>
                                        <p:tav tm="0">
                                          <p:val>
                                            <p:strVal val="#ppt_x"/>
                                          </p:val>
                                        </p:tav>
                                        <p:tav tm="100000">
                                          <p:val>
                                            <p:strVal val="#ppt_x"/>
                                          </p:val>
                                        </p:tav>
                                      </p:tavLst>
                                    </p:anim>
                                    <p:anim calcmode="lin" valueType="num">
                                      <p:cBhvr>
                                        <p:cTn id="96" dur="500" fill="hold"/>
                                        <p:tgtEl>
                                          <p:spTgt spid="1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7" grpId="0"/>
      <p:bldP spid="120" grpId="0"/>
      <p:bldP spid="121" grpId="0"/>
      <p:bldP spid="122" grpId="0"/>
      <p:bldP spid="155" grpId="0"/>
      <p:bldP spid="156" grpId="0"/>
      <p:bldP spid="157" grpId="0"/>
      <p:bldP spid="190" grpId="0"/>
      <p:bldP spid="191" grpId="0"/>
      <p:bldP spid="1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825" y="15287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6" name="Rectangle 24"/>
          <p:cNvSpPr>
            <a:spLocks noChangeArrowheads="1"/>
          </p:cNvSpPr>
          <p:nvPr/>
        </p:nvSpPr>
        <p:spPr bwMode="auto">
          <a:xfrm>
            <a:off x="504825" y="31543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8" name="Rectangle 24"/>
          <p:cNvSpPr>
            <a:spLocks noChangeArrowheads="1"/>
          </p:cNvSpPr>
          <p:nvPr/>
        </p:nvSpPr>
        <p:spPr bwMode="auto">
          <a:xfrm>
            <a:off x="6516688" y="15287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90" name="Rectangle 24"/>
          <p:cNvSpPr>
            <a:spLocks noChangeArrowheads="1"/>
          </p:cNvSpPr>
          <p:nvPr/>
        </p:nvSpPr>
        <p:spPr bwMode="auto">
          <a:xfrm>
            <a:off x="6516688" y="31543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grpSp>
        <p:nvGrpSpPr>
          <p:cNvPr id="3" name="组合 70"/>
          <p:cNvGrpSpPr>
            <a:grpSpLocks/>
          </p:cNvGrpSpPr>
          <p:nvPr/>
        </p:nvGrpSpPr>
        <p:grpSpPr bwMode="auto">
          <a:xfrm>
            <a:off x="3925888" y="2098675"/>
            <a:ext cx="1233487" cy="1235075"/>
            <a:chOff x="1903413" y="1601788"/>
            <a:chExt cx="1949450" cy="1951038"/>
          </a:xfrm>
        </p:grpSpPr>
        <p:sp>
          <p:nvSpPr>
            <p:cNvPr id="72" name="Oval 6"/>
            <p:cNvSpPr>
              <a:spLocks noChangeArrowheads="1"/>
            </p:cNvSpPr>
            <p:nvPr/>
          </p:nvSpPr>
          <p:spPr bwMode="auto">
            <a:xfrm>
              <a:off x="1910939" y="1611819"/>
              <a:ext cx="1931888" cy="1930976"/>
            </a:xfrm>
            <a:prstGeom prst="ellipse">
              <a:avLst/>
            </a:prstGeom>
            <a:solidFill>
              <a:srgbClr val="FFFFFF"/>
            </a:solidFill>
            <a:ln>
              <a:noFill/>
            </a:ln>
            <a:extLst/>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3" name="Oval 7"/>
            <p:cNvSpPr>
              <a:spLocks noChangeArrowheads="1"/>
            </p:cNvSpPr>
            <p:nvPr/>
          </p:nvSpPr>
          <p:spPr bwMode="auto">
            <a:xfrm>
              <a:off x="2731365" y="2429349"/>
              <a:ext cx="293546" cy="295916"/>
            </a:xfrm>
            <a:prstGeom prst="ellipse">
              <a:avLst/>
            </a:prstGeom>
            <a:solidFill>
              <a:schemeClr val="accent2"/>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5" name="Freeform 9"/>
            <p:cNvSpPr>
              <a:spLocks noEditPoints="1"/>
            </p:cNvSpPr>
            <p:nvPr/>
          </p:nvSpPr>
          <p:spPr bwMode="auto">
            <a:xfrm>
              <a:off x="2181905" y="1882657"/>
              <a:ext cx="1392466" cy="1391808"/>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6" name="Freeform 10"/>
            <p:cNvSpPr>
              <a:spLocks noEditPoints="1"/>
            </p:cNvSpPr>
            <p:nvPr/>
          </p:nvSpPr>
          <p:spPr bwMode="auto">
            <a:xfrm>
              <a:off x="2467925" y="2168542"/>
              <a:ext cx="820426" cy="820039"/>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grpSp>
        <p:nvGrpSpPr>
          <p:cNvPr id="4" name="组合 76"/>
          <p:cNvGrpSpPr>
            <a:grpSpLocks/>
          </p:cNvGrpSpPr>
          <p:nvPr/>
        </p:nvGrpSpPr>
        <p:grpSpPr bwMode="auto">
          <a:xfrm>
            <a:off x="3675063" y="1982788"/>
            <a:ext cx="868362" cy="735012"/>
            <a:chOff x="1508126" y="1417638"/>
            <a:chExt cx="1373187" cy="1160463"/>
          </a:xfrm>
        </p:grpSpPr>
        <p:sp>
          <p:nvSpPr>
            <p:cNvPr id="78" name="Freeform 11"/>
            <p:cNvSpPr/>
            <p:nvPr/>
          </p:nvSpPr>
          <p:spPr bwMode="auto">
            <a:xfrm>
              <a:off x="1508126" y="1635694"/>
              <a:ext cx="444340" cy="240615"/>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9" name="Freeform 12"/>
            <p:cNvSpPr/>
            <p:nvPr/>
          </p:nvSpPr>
          <p:spPr bwMode="auto">
            <a:xfrm>
              <a:off x="1721509" y="1417638"/>
              <a:ext cx="238489" cy="406037"/>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0" name="Freeform 13"/>
            <p:cNvSpPr/>
            <p:nvPr/>
          </p:nvSpPr>
          <p:spPr bwMode="auto">
            <a:xfrm>
              <a:off x="1661259" y="1578048"/>
              <a:ext cx="1174866" cy="964964"/>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1" name="Freeform 14"/>
            <p:cNvSpPr/>
            <p:nvPr/>
          </p:nvSpPr>
          <p:spPr bwMode="auto">
            <a:xfrm>
              <a:off x="2600148" y="2457794"/>
              <a:ext cx="281165" cy="120307"/>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2" name="Freeform 15"/>
            <p:cNvSpPr/>
            <p:nvPr/>
          </p:nvSpPr>
          <p:spPr bwMode="auto">
            <a:xfrm>
              <a:off x="2725668" y="2324955"/>
              <a:ext cx="155645" cy="253146"/>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sp>
        <p:nvSpPr>
          <p:cNvPr id="83" name="Freeform 12"/>
          <p:cNvSpPr/>
          <p:nvPr/>
        </p:nvSpPr>
        <p:spPr bwMode="auto">
          <a:xfrm flipV="1">
            <a:off x="3675063" y="2716213"/>
            <a:ext cx="868362" cy="817562"/>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lIns="91467" tIns="45734" rIns="91467" bIns="45734"/>
          <a:lstStyle/>
          <a:p>
            <a:pPr defTabSz="914674" eaLnBrk="1" fontAlgn="auto" hangingPunct="1">
              <a:spcBef>
                <a:spcPts val="0"/>
              </a:spcBef>
              <a:spcAft>
                <a:spcPts val="0"/>
              </a:spcAft>
              <a:defRPr/>
            </a:pPr>
            <a:endParaRPr lang="zh-CN" altLang="en-US" kern="0" dirty="0">
              <a:solidFill>
                <a:srgbClr val="080808"/>
              </a:solidFill>
            </a:endParaRPr>
          </a:p>
        </p:txBody>
      </p:sp>
      <p:sp>
        <p:nvSpPr>
          <p:cNvPr id="2" name="菱形 1"/>
          <p:cNvSpPr/>
          <p:nvPr/>
        </p:nvSpPr>
        <p:spPr>
          <a:xfrm>
            <a:off x="2701925" y="1639888"/>
            <a:ext cx="631825" cy="631825"/>
          </a:xfrm>
          <a:prstGeom prst="diamond">
            <a:avLst/>
          </a:prstGeom>
          <a:solidFill>
            <a:schemeClr val="accent1"/>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01</a:t>
            </a:r>
            <a:endParaRPr lang="zh-CN" altLang="en-US" kern="0" dirty="0">
              <a:solidFill>
                <a:srgbClr val="F8F8F8"/>
              </a:solidFill>
              <a:latin typeface="Calibri"/>
              <a:ea typeface="宋体"/>
            </a:endParaRPr>
          </a:p>
        </p:txBody>
      </p:sp>
      <p:sp>
        <p:nvSpPr>
          <p:cNvPr id="28" name="菱形 27"/>
          <p:cNvSpPr/>
          <p:nvPr/>
        </p:nvSpPr>
        <p:spPr>
          <a:xfrm>
            <a:off x="5730875" y="1639888"/>
            <a:ext cx="631825" cy="631825"/>
          </a:xfrm>
          <a:prstGeom prst="diamond">
            <a:avLst/>
          </a:prstGeom>
          <a:solidFill>
            <a:schemeClr val="accent3"/>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03</a:t>
            </a:r>
            <a:endParaRPr lang="zh-CN" altLang="en-US" kern="0" dirty="0">
              <a:solidFill>
                <a:srgbClr val="F8F8F8"/>
              </a:solidFill>
              <a:latin typeface="Calibri"/>
              <a:ea typeface="宋体"/>
            </a:endParaRPr>
          </a:p>
        </p:txBody>
      </p:sp>
      <p:sp>
        <p:nvSpPr>
          <p:cNvPr id="29" name="菱形 28"/>
          <p:cNvSpPr/>
          <p:nvPr/>
        </p:nvSpPr>
        <p:spPr>
          <a:xfrm>
            <a:off x="2701925" y="3271838"/>
            <a:ext cx="631825" cy="631825"/>
          </a:xfrm>
          <a:prstGeom prst="diamond">
            <a:avLst/>
          </a:prstGeom>
          <a:solidFill>
            <a:schemeClr val="accent2"/>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02</a:t>
            </a:r>
            <a:endParaRPr lang="zh-CN" altLang="en-US" kern="0" dirty="0">
              <a:solidFill>
                <a:srgbClr val="F8F8F8"/>
              </a:solidFill>
              <a:latin typeface="Calibri"/>
              <a:ea typeface="宋体"/>
            </a:endParaRPr>
          </a:p>
        </p:txBody>
      </p:sp>
      <p:sp>
        <p:nvSpPr>
          <p:cNvPr id="30" name="菱形 29"/>
          <p:cNvSpPr/>
          <p:nvPr/>
        </p:nvSpPr>
        <p:spPr>
          <a:xfrm>
            <a:off x="5730875" y="3271838"/>
            <a:ext cx="631825" cy="631825"/>
          </a:xfrm>
          <a:prstGeom prst="diamond">
            <a:avLst/>
          </a:prstGeom>
          <a:solidFill>
            <a:schemeClr val="accent4"/>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04</a:t>
            </a:r>
            <a:endParaRPr lang="zh-CN" altLang="en-US" kern="0" dirty="0">
              <a:solidFill>
                <a:srgbClr val="F8F8F8"/>
              </a:solidFill>
              <a:latin typeface="Calibri"/>
              <a:ea typeface="宋体"/>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 presetClass="entr" presetSubtype="9" fill="hold" nodeType="withEffect">
                                  <p:stCondLst>
                                    <p:cond delay="1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0-#ppt_w/2"/>
                                          </p:val>
                                        </p:tav>
                                        <p:tav tm="100000">
                                          <p:val>
                                            <p:strVal val="#ppt_x"/>
                                          </p:val>
                                        </p:tav>
                                      </p:tavLst>
                                    </p:anim>
                                    <p:anim calcmode="lin" valueType="num">
                                      <p:cBhvr additive="base">
                                        <p:cTn id="13" dur="250" fill="hold"/>
                                        <p:tgtEl>
                                          <p:spTgt spid="4"/>
                                        </p:tgtEl>
                                        <p:attrNameLst>
                                          <p:attrName>ppt_y</p:attrName>
                                        </p:attrNameLst>
                                      </p:cBhvr>
                                      <p:tavLst>
                                        <p:tav tm="0">
                                          <p:val>
                                            <p:strVal val="0-#ppt_h/2"/>
                                          </p:val>
                                        </p:tav>
                                        <p:tav tm="100000">
                                          <p:val>
                                            <p:strVal val="#ppt_y"/>
                                          </p:val>
                                        </p:tav>
                                      </p:tavLst>
                                    </p:anim>
                                  </p:childTnLst>
                                </p:cTn>
                              </p:par>
                              <p:par>
                                <p:cTn id="14" presetID="2" presetClass="entr" presetSubtype="12" fill="hold" nodeType="withEffect">
                                  <p:stCondLst>
                                    <p:cond delay="1500"/>
                                  </p:stCondLst>
                                  <p:childTnLst>
                                    <p:set>
                                      <p:cBhvr>
                                        <p:cTn id="15" dur="1" fill="hold">
                                          <p:stCondLst>
                                            <p:cond delay="0"/>
                                          </p:stCondLst>
                                        </p:cTn>
                                        <p:tgtEl>
                                          <p:spTgt spid="83"/>
                                        </p:tgtEl>
                                        <p:attrNameLst>
                                          <p:attrName>style.visibility</p:attrName>
                                        </p:attrNameLst>
                                      </p:cBhvr>
                                      <p:to>
                                        <p:strVal val="visible"/>
                                      </p:to>
                                    </p:set>
                                    <p:anim calcmode="lin" valueType="num">
                                      <p:cBhvr additive="base">
                                        <p:cTn id="16" dur="250" fill="hold"/>
                                        <p:tgtEl>
                                          <p:spTgt spid="83"/>
                                        </p:tgtEl>
                                        <p:attrNameLst>
                                          <p:attrName>ppt_x</p:attrName>
                                        </p:attrNameLst>
                                      </p:cBhvr>
                                      <p:tavLst>
                                        <p:tav tm="0">
                                          <p:val>
                                            <p:strVal val="0-#ppt_w/2"/>
                                          </p:val>
                                        </p:tav>
                                        <p:tav tm="100000">
                                          <p:val>
                                            <p:strVal val="#ppt_x"/>
                                          </p:val>
                                        </p:tav>
                                      </p:tavLst>
                                    </p:anim>
                                    <p:anim calcmode="lin" valueType="num">
                                      <p:cBhvr additive="base">
                                        <p:cTn id="17" dur="250" fill="hold"/>
                                        <p:tgtEl>
                                          <p:spTgt spid="83"/>
                                        </p:tgtEl>
                                        <p:attrNameLst>
                                          <p:attrName>ppt_y</p:attrName>
                                        </p:attrNameLst>
                                      </p:cBhvr>
                                      <p:tavLst>
                                        <p:tav tm="0">
                                          <p:val>
                                            <p:strVal val="1+#ppt_h/2"/>
                                          </p:val>
                                        </p:tav>
                                        <p:tav tm="100000">
                                          <p:val>
                                            <p:strVal val="#ppt_y"/>
                                          </p:val>
                                        </p:tav>
                                      </p:tavLst>
                                    </p:anim>
                                  </p:childTnLst>
                                </p:cTn>
                              </p:par>
                              <p:par>
                                <p:cTn id="18" presetID="53" presetClass="entr" presetSubtype="16" fill="hold" grpId="0" nodeType="withEffect">
                                  <p:stCondLst>
                                    <p:cond delay="18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par>
                                <p:cTn id="23" presetID="2" presetClass="entr" presetSubtype="8" fill="hold" grpId="0" nodeType="withEffect">
                                  <p:stCondLst>
                                    <p:cond delay="230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0-#ppt_w/2"/>
                                          </p:val>
                                        </p:tav>
                                        <p:tav tm="100000">
                                          <p:val>
                                            <p:strVal val="#ppt_x"/>
                                          </p:val>
                                        </p:tav>
                                      </p:tavLst>
                                    </p:anim>
                                    <p:anim calcmode="lin" valueType="num">
                                      <p:cBhvr additive="base">
                                        <p:cTn id="26" dur="500" fill="hold"/>
                                        <p:tgtEl>
                                          <p:spTgt spid="84"/>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30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animEffect transition="in" filter="fade">
                                      <p:cBhvr>
                                        <p:cTn id="31" dur="500"/>
                                        <p:tgtEl>
                                          <p:spTgt spid="29"/>
                                        </p:tgtEl>
                                      </p:cBhvr>
                                    </p:animEffect>
                                  </p:childTnLst>
                                </p:cTn>
                              </p:par>
                              <p:par>
                                <p:cTn id="32" presetID="2" presetClass="entr" presetSubtype="8" fill="hold" grpId="0" nodeType="withEffect">
                                  <p:stCondLst>
                                    <p:cond delay="280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8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par>
                                <p:cTn id="41" presetID="2" presetClass="entr" presetSubtype="2" fill="hold" grpId="0" nodeType="withEffect">
                                  <p:stCondLst>
                                    <p:cond delay="330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1+#ppt_w/2"/>
                                          </p:val>
                                        </p:tav>
                                        <p:tav tm="100000">
                                          <p:val>
                                            <p:strVal val="#ppt_x"/>
                                          </p:val>
                                        </p:tav>
                                      </p:tavLst>
                                    </p:anim>
                                    <p:anim calcmode="lin" valueType="num">
                                      <p:cBhvr additive="base">
                                        <p:cTn id="44" dur="500" fill="hold"/>
                                        <p:tgtEl>
                                          <p:spTgt spid="88"/>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330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2" presetClass="entr" presetSubtype="2" fill="hold" grpId="0" nodeType="withEffect">
                                  <p:stCondLst>
                                    <p:cond delay="3800"/>
                                  </p:stCondLst>
                                  <p:childTnLst>
                                    <p:set>
                                      <p:cBhvr>
                                        <p:cTn id="51" dur="1" fill="hold">
                                          <p:stCondLst>
                                            <p:cond delay="0"/>
                                          </p:stCondLst>
                                        </p:cTn>
                                        <p:tgtEl>
                                          <p:spTgt spid="90"/>
                                        </p:tgtEl>
                                        <p:attrNameLst>
                                          <p:attrName>style.visibility</p:attrName>
                                        </p:attrNameLst>
                                      </p:cBhvr>
                                      <p:to>
                                        <p:strVal val="visible"/>
                                      </p:to>
                                    </p:set>
                                    <p:anim calcmode="lin" valueType="num">
                                      <p:cBhvr additive="base">
                                        <p:cTn id="52" dur="500" fill="hold"/>
                                        <p:tgtEl>
                                          <p:spTgt spid="90"/>
                                        </p:tgtEl>
                                        <p:attrNameLst>
                                          <p:attrName>ppt_x</p:attrName>
                                        </p:attrNameLst>
                                      </p:cBhvr>
                                      <p:tavLst>
                                        <p:tav tm="0">
                                          <p:val>
                                            <p:strVal val="1+#ppt_w/2"/>
                                          </p:val>
                                        </p:tav>
                                        <p:tav tm="100000">
                                          <p:val>
                                            <p:strVal val="#ppt_x"/>
                                          </p:val>
                                        </p:tav>
                                      </p:tavLst>
                                    </p:anim>
                                    <p:anim calcmode="lin" valueType="num">
                                      <p:cBhvr additive="base">
                                        <p:cTn id="53"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2"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3482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第三部分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21038"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成功项目展示</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3313" y="2251075"/>
            <a:ext cx="573087" cy="5730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4" name="椭圆 13"/>
          <p:cNvSpPr/>
          <p:nvPr/>
        </p:nvSpPr>
        <p:spPr>
          <a:xfrm>
            <a:off x="3178175" y="2251075"/>
            <a:ext cx="573088" cy="573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5" name="椭圆 14"/>
          <p:cNvSpPr/>
          <p:nvPr/>
        </p:nvSpPr>
        <p:spPr>
          <a:xfrm>
            <a:off x="5253038" y="2251075"/>
            <a:ext cx="573087" cy="5730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6" name="椭圆 15"/>
          <p:cNvSpPr/>
          <p:nvPr/>
        </p:nvSpPr>
        <p:spPr>
          <a:xfrm>
            <a:off x="7327900" y="2251075"/>
            <a:ext cx="573088" cy="5730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cxnSp>
        <p:nvCxnSpPr>
          <p:cNvPr id="17" name="直接连接符 16"/>
          <p:cNvCxnSpPr>
            <a:endCxn id="13" idx="2"/>
          </p:cNvCxnSpPr>
          <p:nvPr/>
        </p:nvCxnSpPr>
        <p:spPr>
          <a:xfrm>
            <a:off x="417513" y="2538413"/>
            <a:ext cx="685800"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0988" y="253841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400"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263"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125"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063"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063" y="1677988"/>
            <a:ext cx="287337"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40375"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40375" y="167798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3925"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175" y="339883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5238"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7900" y="3398838"/>
            <a:ext cx="287338"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363" y="2376488"/>
            <a:ext cx="198437" cy="32385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1" name="任意多边形 30"/>
          <p:cNvSpPr>
            <a:spLocks noChangeAspect="1"/>
          </p:cNvSpPr>
          <p:nvPr/>
        </p:nvSpPr>
        <p:spPr>
          <a:xfrm>
            <a:off x="7480300" y="2376488"/>
            <a:ext cx="269875" cy="32385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2" name="任意多边形 31"/>
          <p:cNvSpPr>
            <a:spLocks noChangeAspect="1"/>
          </p:cNvSpPr>
          <p:nvPr/>
        </p:nvSpPr>
        <p:spPr>
          <a:xfrm>
            <a:off x="3297238" y="2376488"/>
            <a:ext cx="323850" cy="32385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3" name="任意多边形 32"/>
          <p:cNvSpPr>
            <a:spLocks noChangeAspect="1"/>
          </p:cNvSpPr>
          <p:nvPr/>
        </p:nvSpPr>
        <p:spPr>
          <a:xfrm>
            <a:off x="1263650" y="2376488"/>
            <a:ext cx="252413" cy="32385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4" name="文本框 33"/>
          <p:cNvSpPr txBox="1"/>
          <p:nvPr/>
        </p:nvSpPr>
        <p:spPr>
          <a:xfrm>
            <a:off x="1798638" y="1360488"/>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8638" y="1638300"/>
            <a:ext cx="2160587"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950" y="1360488"/>
            <a:ext cx="2159000"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950" y="1638300"/>
            <a:ext cx="2159000"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225" y="3111500"/>
            <a:ext cx="2160588"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225" y="3387725"/>
            <a:ext cx="2160588"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9038" y="3111500"/>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9038" y="3387725"/>
            <a:ext cx="2160587"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475" y="4013200"/>
            <a:ext cx="6623050" cy="530225"/>
          </a:xfrm>
          <a:prstGeom prst="rect">
            <a:avLst/>
          </a:prstGeom>
          <a:noFill/>
        </p:spPr>
        <p:txBody>
          <a:bodyPr lIns="68589" tIns="34295" rIns="68589" bIns="34295">
            <a:spAutoFit/>
          </a:bodyPr>
          <a:lstStyle/>
          <a:p>
            <a:pPr algn="ct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eaLnBrk="1" hangingPunct="1">
              <a:lnSpc>
                <a:spcPct val="125000"/>
              </a:lnSpc>
              <a:defRPr/>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nodeType="afterGroup">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nodeType="afterGroup">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nodeType="afterGroup">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nodeType="afterGroup">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nodeType="afterGroup">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nodeType="afterGroup">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nodeType="afterGroup">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nodeType="afterGroup">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nodeType="afterGroup">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nodeType="afterGroup">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nodeType="afterGroup">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nodeType="afterGroup">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nodeType="afterGroup">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nodeType="afterGroup">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nodeType="afterGroup">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nodeType="afterGroup">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nodeType="afterGroup">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nodeType="afterGroup">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nodeType="afterGroup">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nodeType="afterGroup">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nodeType="afterGroup">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nodeType="afterGroup">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nodeType="afterGroup">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4" grpId="0"/>
      <p:bldP spid="35" grpId="0" animBg="1"/>
      <p:bldP spid="36" grpId="0"/>
      <p:bldP spid="37" grpId="0" animBg="1"/>
      <p:bldP spid="38" grpId="0"/>
      <p:bldP spid="39" grpId="0" animBg="1"/>
      <p:bldP spid="40" grpId="0"/>
      <p:bldP spid="41" grpId="0" animBg="1"/>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8413" y="2238375"/>
            <a:ext cx="1074737" cy="1082675"/>
          </a:xfrm>
          <a:custGeom>
            <a:avLst/>
            <a:gdLst>
              <a:gd name="T0" fmla="*/ 2147483646 w 402"/>
              <a:gd name="T1" fmla="*/ 2147483646 h 402"/>
              <a:gd name="T2" fmla="*/ 2147483646 w 402"/>
              <a:gd name="T3" fmla="*/ 2147483646 h 402"/>
              <a:gd name="T4" fmla="*/ 2147483646 w 402"/>
              <a:gd name="T5" fmla="*/ 2147483646 h 402"/>
              <a:gd name="T6" fmla="*/ 2147483646 w 402"/>
              <a:gd name="T7" fmla="*/ 2147483646 h 402"/>
              <a:gd name="T8" fmla="*/ 2147483646 w 402"/>
              <a:gd name="T9" fmla="*/ 2147483646 h 402"/>
              <a:gd name="T10" fmla="*/ 2147483646 w 402"/>
              <a:gd name="T11" fmla="*/ 2147483646 h 402"/>
              <a:gd name="T12" fmla="*/ 2147483646 w 402"/>
              <a:gd name="T13" fmla="*/ 2147483646 h 402"/>
              <a:gd name="T14" fmla="*/ 2147483646 w 402"/>
              <a:gd name="T15" fmla="*/ 2147483646 h 402"/>
              <a:gd name="T16" fmla="*/ 2147483646 w 402"/>
              <a:gd name="T17" fmla="*/ 2147483646 h 402"/>
              <a:gd name="T18" fmla="*/ 2147483646 w 402"/>
              <a:gd name="T19" fmla="*/ 2147483646 h 402"/>
              <a:gd name="T20" fmla="*/ 2147483646 w 402"/>
              <a:gd name="T21" fmla="*/ 2147483646 h 402"/>
              <a:gd name="T22" fmla="*/ 2147483646 w 402"/>
              <a:gd name="T23" fmla="*/ 2147483646 h 402"/>
              <a:gd name="T24" fmla="*/ 2147483646 w 402"/>
              <a:gd name="T25" fmla="*/ 0 h 402"/>
              <a:gd name="T26" fmla="*/ 2147483646 w 402"/>
              <a:gd name="T27" fmla="*/ 2147483646 h 402"/>
              <a:gd name="T28" fmla="*/ 2147483646 w 402"/>
              <a:gd name="T29" fmla="*/ 2147483646 h 402"/>
              <a:gd name="T30" fmla="*/ 2147483646 w 402"/>
              <a:gd name="T31" fmla="*/ 2147483646 h 402"/>
              <a:gd name="T32" fmla="*/ 2147483646 w 402"/>
              <a:gd name="T33" fmla="*/ 2147483646 h 402"/>
              <a:gd name="T34" fmla="*/ 2147483646 w 402"/>
              <a:gd name="T35" fmla="*/ 2147483646 h 402"/>
              <a:gd name="T36" fmla="*/ 2147483646 w 402"/>
              <a:gd name="T37" fmla="*/ 2147483646 h 402"/>
              <a:gd name="T38" fmla="*/ 2147483646 w 402"/>
              <a:gd name="T39" fmla="*/ 2147483646 h 402"/>
              <a:gd name="T40" fmla="*/ 2147483646 w 402"/>
              <a:gd name="T41" fmla="*/ 2147483646 h 402"/>
              <a:gd name="T42" fmla="*/ 2147483646 w 402"/>
              <a:gd name="T43" fmla="*/ 2147483646 h 402"/>
              <a:gd name="T44" fmla="*/ 2147483646 w 402"/>
              <a:gd name="T45" fmla="*/ 2147483646 h 402"/>
              <a:gd name="T46" fmla="*/ 2147483646 w 402"/>
              <a:gd name="T47" fmla="*/ 2147483646 h 402"/>
              <a:gd name="T48" fmla="*/ 2147483646 w 402"/>
              <a:gd name="T49" fmla="*/ 2147483646 h 402"/>
              <a:gd name="T50" fmla="*/ 0 w 402"/>
              <a:gd name="T51" fmla="*/ 2147483646 h 402"/>
              <a:gd name="T52" fmla="*/ 2147483646 w 402"/>
              <a:gd name="T53" fmla="*/ 2147483646 h 402"/>
              <a:gd name="T54" fmla="*/ 2147483646 w 402"/>
              <a:gd name="T55" fmla="*/ 2147483646 h 402"/>
              <a:gd name="T56" fmla="*/ 0 w 402"/>
              <a:gd name="T57" fmla="*/ 2147483646 h 402"/>
              <a:gd name="T58" fmla="*/ 2147483646 w 402"/>
              <a:gd name="T59" fmla="*/ 2147483646 h 402"/>
              <a:gd name="T60" fmla="*/ 2147483646 w 402"/>
              <a:gd name="T61" fmla="*/ 2147483646 h 402"/>
              <a:gd name="T62" fmla="*/ 2147483646 w 402"/>
              <a:gd name="T63" fmla="*/ 2147483646 h 402"/>
              <a:gd name="T64" fmla="*/ 2147483646 w 402"/>
              <a:gd name="T65" fmla="*/ 2147483646 h 402"/>
              <a:gd name="T66" fmla="*/ 2147483646 w 402"/>
              <a:gd name="T67" fmla="*/ 2147483646 h 402"/>
              <a:gd name="T68" fmla="*/ 2147483646 w 402"/>
              <a:gd name="T69" fmla="*/ 2147483646 h 402"/>
              <a:gd name="T70" fmla="*/ 2147483646 w 402"/>
              <a:gd name="T71" fmla="*/ 2147483646 h 402"/>
              <a:gd name="T72" fmla="*/ 2147483646 w 402"/>
              <a:gd name="T73" fmla="*/ 2147483646 h 402"/>
              <a:gd name="T74" fmla="*/ 2147483646 w 402"/>
              <a:gd name="T75" fmla="*/ 2147483646 h 402"/>
              <a:gd name="T76" fmla="*/ 2147483646 w 402"/>
              <a:gd name="T77" fmla="*/ 2147483646 h 402"/>
              <a:gd name="T78" fmla="*/ 2147483646 w 402"/>
              <a:gd name="T79" fmla="*/ 2147483646 h 402"/>
              <a:gd name="T80" fmla="*/ 2147483646 w 402"/>
              <a:gd name="T81" fmla="*/ 2147483646 h 402"/>
              <a:gd name="T82" fmla="*/ 2147483646 w 402"/>
              <a:gd name="T83" fmla="*/ 2147483646 h 402"/>
              <a:gd name="T84" fmla="*/ 2147483646 w 402"/>
              <a:gd name="T85" fmla="*/ 2147483646 h 402"/>
              <a:gd name="T86" fmla="*/ 2147483646 w 402"/>
              <a:gd name="T87" fmla="*/ 2147483646 h 402"/>
              <a:gd name="T88" fmla="*/ 2147483646 w 402"/>
              <a:gd name="T89" fmla="*/ 2147483646 h 402"/>
              <a:gd name="T90" fmla="*/ 2147483646 w 402"/>
              <a:gd name="T91" fmla="*/ 2147483646 h 402"/>
              <a:gd name="T92" fmla="*/ 2147483646 w 402"/>
              <a:gd name="T93" fmla="*/ 2147483646 h 402"/>
              <a:gd name="T94" fmla="*/ 2147483646 w 402"/>
              <a:gd name="T95" fmla="*/ 2147483646 h 402"/>
              <a:gd name="T96" fmla="*/ 2147483646 w 402"/>
              <a:gd name="T97" fmla="*/ 2147483646 h 402"/>
              <a:gd name="T98" fmla="*/ 2147483646 w 402"/>
              <a:gd name="T99" fmla="*/ 2147483646 h 402"/>
              <a:gd name="T100" fmla="*/ 2147483646 w 402"/>
              <a:gd name="T101" fmla="*/ 2147483646 h 402"/>
              <a:gd name="T102" fmla="*/ 2147483646 w 402"/>
              <a:gd name="T103" fmla="*/ 2147483646 h 402"/>
              <a:gd name="T104" fmla="*/ 2147483646 w 402"/>
              <a:gd name="T105" fmla="*/ 2147483646 h 402"/>
              <a:gd name="T106" fmla="*/ 2147483646 w 402"/>
              <a:gd name="T107" fmla="*/ 2147483646 h 402"/>
              <a:gd name="T108" fmla="*/ 2147483646 w 402"/>
              <a:gd name="T109" fmla="*/ 2147483646 h 402"/>
              <a:gd name="T110" fmla="*/ 2147483646 w 402"/>
              <a:gd name="T111" fmla="*/ 2147483646 h 402"/>
              <a:gd name="T112" fmla="*/ 2147483646 w 402"/>
              <a:gd name="T113" fmla="*/ 2147483646 h 402"/>
              <a:gd name="T114" fmla="*/ 2147483646 w 402"/>
              <a:gd name="T115" fmla="*/ 2147483646 h 402"/>
              <a:gd name="T116" fmla="*/ 2147483646 w 402"/>
              <a:gd name="T117" fmla="*/ 2147483646 h 4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02"/>
              <a:gd name="T178" fmla="*/ 0 h 402"/>
              <a:gd name="T179" fmla="*/ 402 w 402"/>
              <a:gd name="T180" fmla="*/ 402 h 4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0" name="Freeform 8"/>
          <p:cNvSpPr/>
          <p:nvPr/>
        </p:nvSpPr>
        <p:spPr bwMode="auto">
          <a:xfrm>
            <a:off x="1139825" y="2155825"/>
            <a:ext cx="431800" cy="496888"/>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1" name="Oval 9"/>
          <p:cNvSpPr>
            <a:spLocks noChangeArrowheads="1"/>
          </p:cNvSpPr>
          <p:nvPr/>
        </p:nvSpPr>
        <p:spPr bwMode="auto">
          <a:xfrm>
            <a:off x="1481138"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2" name="Freeform 10"/>
          <p:cNvSpPr>
            <a:spLocks noEditPoints="1"/>
          </p:cNvSpPr>
          <p:nvPr/>
        </p:nvSpPr>
        <p:spPr bwMode="auto">
          <a:xfrm>
            <a:off x="680085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3" name="Freeform 11"/>
          <p:cNvSpPr/>
          <p:nvPr/>
        </p:nvSpPr>
        <p:spPr bwMode="auto">
          <a:xfrm>
            <a:off x="7572375" y="2906713"/>
            <a:ext cx="431800" cy="496887"/>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4" name="Oval 12"/>
          <p:cNvSpPr>
            <a:spLocks noChangeArrowheads="1"/>
          </p:cNvSpPr>
          <p:nvPr/>
        </p:nvSpPr>
        <p:spPr bwMode="auto">
          <a:xfrm>
            <a:off x="7015163"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5" name="Freeform 13"/>
          <p:cNvSpPr>
            <a:spLocks noEditPoints="1"/>
          </p:cNvSpPr>
          <p:nvPr/>
        </p:nvSpPr>
        <p:spPr bwMode="auto">
          <a:xfrm>
            <a:off x="237490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6" name="Oval 14"/>
          <p:cNvSpPr>
            <a:spLocks noChangeArrowheads="1"/>
          </p:cNvSpPr>
          <p:nvPr/>
        </p:nvSpPr>
        <p:spPr bwMode="auto">
          <a:xfrm>
            <a:off x="2587625"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7" name="Freeform 15"/>
          <p:cNvSpPr>
            <a:spLocks noEditPoints="1"/>
          </p:cNvSpPr>
          <p:nvPr/>
        </p:nvSpPr>
        <p:spPr bwMode="auto">
          <a:xfrm>
            <a:off x="3481388"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8" name="Oval 16"/>
          <p:cNvSpPr>
            <a:spLocks noChangeArrowheads="1"/>
          </p:cNvSpPr>
          <p:nvPr/>
        </p:nvSpPr>
        <p:spPr bwMode="auto">
          <a:xfrm>
            <a:off x="3694113" y="2454275"/>
            <a:ext cx="647700" cy="650875"/>
          </a:xfrm>
          <a:prstGeom prst="ellipse">
            <a:avLst/>
          </a:prstGeom>
          <a:solidFill>
            <a:schemeClr val="accent3"/>
          </a:solidFill>
          <a:ln>
            <a:noFill/>
          </a:ln>
        </p:spPr>
        <p:txBody>
          <a:bodyPr lIns="91467" tIns="45734" rIns="91467" bIns="45734"/>
          <a:lstStyle/>
          <a:p>
            <a:pPr eaLnBrk="1" hangingPunct="1">
              <a:defRPr/>
            </a:pPr>
            <a:endParaRPr lang="zh-CN" altLang="en-US"/>
          </a:p>
        </p:txBody>
      </p:sp>
      <p:sp>
        <p:nvSpPr>
          <p:cNvPr id="29" name="Freeform 17"/>
          <p:cNvSpPr>
            <a:spLocks noEditPoints="1"/>
          </p:cNvSpPr>
          <p:nvPr/>
        </p:nvSpPr>
        <p:spPr bwMode="auto">
          <a:xfrm>
            <a:off x="4587875"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0" name="Oval 18"/>
          <p:cNvSpPr>
            <a:spLocks noChangeArrowheads="1"/>
          </p:cNvSpPr>
          <p:nvPr/>
        </p:nvSpPr>
        <p:spPr bwMode="auto">
          <a:xfrm>
            <a:off x="4802188" y="2454275"/>
            <a:ext cx="647700" cy="650875"/>
          </a:xfrm>
          <a:prstGeom prst="ellipse">
            <a:avLst/>
          </a:prstGeom>
          <a:solidFill>
            <a:schemeClr val="accent4"/>
          </a:solidFill>
          <a:ln>
            <a:noFill/>
          </a:ln>
        </p:spPr>
        <p:txBody>
          <a:bodyPr lIns="91467" tIns="45734" rIns="91467" bIns="45734"/>
          <a:lstStyle/>
          <a:p>
            <a:pPr eaLnBrk="1" hangingPunct="1">
              <a:defRPr/>
            </a:pPr>
            <a:endParaRPr lang="zh-CN" altLang="en-US"/>
          </a:p>
        </p:txBody>
      </p:sp>
      <p:sp>
        <p:nvSpPr>
          <p:cNvPr id="31" name="Freeform 19"/>
          <p:cNvSpPr>
            <a:spLocks noEditPoints="1"/>
          </p:cNvSpPr>
          <p:nvPr/>
        </p:nvSpPr>
        <p:spPr bwMode="auto">
          <a:xfrm>
            <a:off x="5694363"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2" name="Oval 20"/>
          <p:cNvSpPr>
            <a:spLocks noChangeArrowheads="1"/>
          </p:cNvSpPr>
          <p:nvPr/>
        </p:nvSpPr>
        <p:spPr bwMode="auto">
          <a:xfrm>
            <a:off x="5908675"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33" name="Freeform 21"/>
          <p:cNvSpPr>
            <a:spLocks noEditPoints="1"/>
          </p:cNvSpPr>
          <p:nvPr/>
        </p:nvSpPr>
        <p:spPr bwMode="auto">
          <a:xfrm>
            <a:off x="7215188" y="2657475"/>
            <a:ext cx="239712" cy="246063"/>
          </a:xfrm>
          <a:custGeom>
            <a:avLst/>
            <a:gdLst>
              <a:gd name="T0" fmla="*/ 2147483646 w 90"/>
              <a:gd name="T1" fmla="*/ 2147483646 h 91"/>
              <a:gd name="T2" fmla="*/ 2147483646 w 90"/>
              <a:gd name="T3" fmla="*/ 2147483646 h 91"/>
              <a:gd name="T4" fmla="*/ 2147483646 w 90"/>
              <a:gd name="T5" fmla="*/ 2147483646 h 91"/>
              <a:gd name="T6" fmla="*/ 2147483646 w 90"/>
              <a:gd name="T7" fmla="*/ 2147483646 h 91"/>
              <a:gd name="T8" fmla="*/ 2147483646 w 90"/>
              <a:gd name="T9" fmla="*/ 2147483646 h 91"/>
              <a:gd name="T10" fmla="*/ 2147483646 w 90"/>
              <a:gd name="T11" fmla="*/ 2147483646 h 91"/>
              <a:gd name="T12" fmla="*/ 2147483646 w 90"/>
              <a:gd name="T13" fmla="*/ 2147483646 h 91"/>
              <a:gd name="T14" fmla="*/ 2147483646 w 90"/>
              <a:gd name="T15" fmla="*/ 2147483646 h 91"/>
              <a:gd name="T16" fmla="*/ 2147483646 w 90"/>
              <a:gd name="T17" fmla="*/ 2147483646 h 91"/>
              <a:gd name="T18" fmla="*/ 2147483646 w 90"/>
              <a:gd name="T19" fmla="*/ 2147483646 h 91"/>
              <a:gd name="T20" fmla="*/ 2147483646 w 90"/>
              <a:gd name="T21" fmla="*/ 2147483646 h 91"/>
              <a:gd name="T22" fmla="*/ 2147483646 w 90"/>
              <a:gd name="T23" fmla="*/ 0 h 91"/>
              <a:gd name="T24" fmla="*/ 2147483646 w 90"/>
              <a:gd name="T25" fmla="*/ 2147483646 h 91"/>
              <a:gd name="T26" fmla="*/ 2147483646 w 90"/>
              <a:gd name="T27" fmla="*/ 2147483646 h 91"/>
              <a:gd name="T28" fmla="*/ 2147483646 w 90"/>
              <a:gd name="T29" fmla="*/ 2147483646 h 91"/>
              <a:gd name="T30" fmla="*/ 2147483646 w 90"/>
              <a:gd name="T31" fmla="*/ 2147483646 h 91"/>
              <a:gd name="T32" fmla="*/ 2147483646 w 90"/>
              <a:gd name="T33" fmla="*/ 2147483646 h 91"/>
              <a:gd name="T34" fmla="*/ 2147483646 w 90"/>
              <a:gd name="T35" fmla="*/ 2147483646 h 91"/>
              <a:gd name="T36" fmla="*/ 2147483646 w 90"/>
              <a:gd name="T37" fmla="*/ 2147483646 h 91"/>
              <a:gd name="T38" fmla="*/ 2147483646 w 90"/>
              <a:gd name="T39" fmla="*/ 2147483646 h 91"/>
              <a:gd name="T40" fmla="*/ 2147483646 w 90"/>
              <a:gd name="T41" fmla="*/ 2147483646 h 91"/>
              <a:gd name="T42" fmla="*/ 2147483646 w 90"/>
              <a:gd name="T43" fmla="*/ 2147483646 h 91"/>
              <a:gd name="T44" fmla="*/ 2147483646 w 90"/>
              <a:gd name="T45" fmla="*/ 2147483646 h 91"/>
              <a:gd name="T46" fmla="*/ 2147483646 w 90"/>
              <a:gd name="T47" fmla="*/ 2147483646 h 91"/>
              <a:gd name="T48" fmla="*/ 2147483646 w 90"/>
              <a:gd name="T49" fmla="*/ 2147483646 h 91"/>
              <a:gd name="T50" fmla="*/ 2147483646 w 90"/>
              <a:gd name="T51" fmla="*/ 2147483646 h 91"/>
              <a:gd name="T52" fmla="*/ 2147483646 w 90"/>
              <a:gd name="T53" fmla="*/ 2147483646 h 91"/>
              <a:gd name="T54" fmla="*/ 2147483646 w 90"/>
              <a:gd name="T55" fmla="*/ 2147483646 h 91"/>
              <a:gd name="T56" fmla="*/ 2147483646 w 90"/>
              <a:gd name="T57" fmla="*/ 2147483646 h 91"/>
              <a:gd name="T58" fmla="*/ 2147483646 w 90"/>
              <a:gd name="T59" fmla="*/ 2147483646 h 91"/>
              <a:gd name="T60" fmla="*/ 2147483646 w 90"/>
              <a:gd name="T61" fmla="*/ 2147483646 h 91"/>
              <a:gd name="T62" fmla="*/ 2147483646 w 90"/>
              <a:gd name="T63" fmla="*/ 2147483646 h 91"/>
              <a:gd name="T64" fmla="*/ 2147483646 w 90"/>
              <a:gd name="T65" fmla="*/ 2147483646 h 91"/>
              <a:gd name="T66" fmla="*/ 2147483646 w 90"/>
              <a:gd name="T67" fmla="*/ 2147483646 h 91"/>
              <a:gd name="T68" fmla="*/ 2147483646 w 90"/>
              <a:gd name="T69" fmla="*/ 2147483646 h 91"/>
              <a:gd name="T70" fmla="*/ 2147483646 w 90"/>
              <a:gd name="T71" fmla="*/ 2147483646 h 91"/>
              <a:gd name="T72" fmla="*/ 2147483646 w 90"/>
              <a:gd name="T73" fmla="*/ 2147483646 h 91"/>
              <a:gd name="T74" fmla="*/ 2147483646 w 90"/>
              <a:gd name="T75" fmla="*/ 2147483646 h 91"/>
              <a:gd name="T76" fmla="*/ 2147483646 w 90"/>
              <a:gd name="T77" fmla="*/ 2147483646 h 91"/>
              <a:gd name="T78" fmla="*/ 2147483646 w 90"/>
              <a:gd name="T79" fmla="*/ 2147483646 h 9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0"/>
              <a:gd name="T121" fmla="*/ 0 h 91"/>
              <a:gd name="T122" fmla="*/ 90 w 90"/>
              <a:gd name="T123" fmla="*/ 91 h 9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4" name="Freeform 22"/>
          <p:cNvSpPr>
            <a:spLocks noEditPoints="1"/>
          </p:cNvSpPr>
          <p:nvPr/>
        </p:nvSpPr>
        <p:spPr bwMode="auto">
          <a:xfrm>
            <a:off x="1673225" y="2652713"/>
            <a:ext cx="263525" cy="254000"/>
          </a:xfrm>
          <a:custGeom>
            <a:avLst/>
            <a:gdLst>
              <a:gd name="T0" fmla="*/ 2147483646 w 98"/>
              <a:gd name="T1" fmla="*/ 0 h 94"/>
              <a:gd name="T2" fmla="*/ 2147483646 w 98"/>
              <a:gd name="T3" fmla="*/ 2147483646 h 94"/>
              <a:gd name="T4" fmla="*/ 2147483646 w 98"/>
              <a:gd name="T5" fmla="*/ 2147483646 h 94"/>
              <a:gd name="T6" fmla="*/ 2147483646 w 98"/>
              <a:gd name="T7" fmla="*/ 2147483646 h 94"/>
              <a:gd name="T8" fmla="*/ 2147483646 w 98"/>
              <a:gd name="T9" fmla="*/ 2147483646 h 94"/>
              <a:gd name="T10" fmla="*/ 2147483646 w 98"/>
              <a:gd name="T11" fmla="*/ 2147483646 h 94"/>
              <a:gd name="T12" fmla="*/ 2147483646 w 98"/>
              <a:gd name="T13" fmla="*/ 2147483646 h 94"/>
              <a:gd name="T14" fmla="*/ 0 w 98"/>
              <a:gd name="T15" fmla="*/ 2147483646 h 94"/>
              <a:gd name="T16" fmla="*/ 2147483646 w 98"/>
              <a:gd name="T17" fmla="*/ 2147483646 h 94"/>
              <a:gd name="T18" fmla="*/ 2147483646 w 98"/>
              <a:gd name="T19" fmla="*/ 2147483646 h 94"/>
              <a:gd name="T20" fmla="*/ 2147483646 w 98"/>
              <a:gd name="T21" fmla="*/ 0 h 94"/>
              <a:gd name="T22" fmla="*/ 2147483646 w 98"/>
              <a:gd name="T23" fmla="*/ 2147483646 h 94"/>
              <a:gd name="T24" fmla="*/ 2147483646 w 98"/>
              <a:gd name="T25" fmla="*/ 2147483646 h 94"/>
              <a:gd name="T26" fmla="*/ 2147483646 w 98"/>
              <a:gd name="T27" fmla="*/ 2147483646 h 94"/>
              <a:gd name="T28" fmla="*/ 2147483646 w 98"/>
              <a:gd name="T29" fmla="*/ 2147483646 h 94"/>
              <a:gd name="T30" fmla="*/ 2147483646 w 98"/>
              <a:gd name="T31" fmla="*/ 2147483646 h 94"/>
              <a:gd name="T32" fmla="*/ 2147483646 w 98"/>
              <a:gd name="T33" fmla="*/ 2147483646 h 94"/>
              <a:gd name="T34" fmla="*/ 2147483646 w 98"/>
              <a:gd name="T35" fmla="*/ 2147483646 h 94"/>
              <a:gd name="T36" fmla="*/ 2147483646 w 98"/>
              <a:gd name="T37" fmla="*/ 2147483646 h 94"/>
              <a:gd name="T38" fmla="*/ 2147483646 w 98"/>
              <a:gd name="T39" fmla="*/ 2147483646 h 94"/>
              <a:gd name="T40" fmla="*/ 2147483646 w 98"/>
              <a:gd name="T41" fmla="*/ 2147483646 h 94"/>
              <a:gd name="T42" fmla="*/ 2147483646 w 98"/>
              <a:gd name="T43" fmla="*/ 2147483646 h 94"/>
              <a:gd name="T44" fmla="*/ 2147483646 w 98"/>
              <a:gd name="T45" fmla="*/ 2147483646 h 94"/>
              <a:gd name="T46" fmla="*/ 2147483646 w 98"/>
              <a:gd name="T47" fmla="*/ 2147483646 h 94"/>
              <a:gd name="T48" fmla="*/ 2147483646 w 98"/>
              <a:gd name="T49" fmla="*/ 2147483646 h 94"/>
              <a:gd name="T50" fmla="*/ 2147483646 w 98"/>
              <a:gd name="T51" fmla="*/ 2147483646 h 94"/>
              <a:gd name="T52" fmla="*/ 2147483646 w 98"/>
              <a:gd name="T53" fmla="*/ 2147483646 h 94"/>
              <a:gd name="T54" fmla="*/ 2147483646 w 98"/>
              <a:gd name="T55" fmla="*/ 2147483646 h 94"/>
              <a:gd name="T56" fmla="*/ 2147483646 w 98"/>
              <a:gd name="T57" fmla="*/ 2147483646 h 94"/>
              <a:gd name="T58" fmla="*/ 2147483646 w 98"/>
              <a:gd name="T59" fmla="*/ 2147483646 h 94"/>
              <a:gd name="T60" fmla="*/ 2147483646 w 98"/>
              <a:gd name="T61" fmla="*/ 2147483646 h 94"/>
              <a:gd name="T62" fmla="*/ 2147483646 w 98"/>
              <a:gd name="T63" fmla="*/ 2147483646 h 94"/>
              <a:gd name="T64" fmla="*/ 2147483646 w 98"/>
              <a:gd name="T65" fmla="*/ 2147483646 h 94"/>
              <a:gd name="T66" fmla="*/ 2147483646 w 98"/>
              <a:gd name="T67" fmla="*/ 2147483646 h 94"/>
              <a:gd name="T68" fmla="*/ 2147483646 w 98"/>
              <a:gd name="T69" fmla="*/ 2147483646 h 94"/>
              <a:gd name="T70" fmla="*/ 2147483646 w 98"/>
              <a:gd name="T71" fmla="*/ 2147483646 h 94"/>
              <a:gd name="T72" fmla="*/ 2147483646 w 98"/>
              <a:gd name="T73" fmla="*/ 2147483646 h 94"/>
              <a:gd name="T74" fmla="*/ 2147483646 w 98"/>
              <a:gd name="T75" fmla="*/ 2147483646 h 94"/>
              <a:gd name="T76" fmla="*/ 2147483646 w 98"/>
              <a:gd name="T77" fmla="*/ 2147483646 h 94"/>
              <a:gd name="T78" fmla="*/ 2147483646 w 98"/>
              <a:gd name="T79" fmla="*/ 2147483646 h 94"/>
              <a:gd name="T80" fmla="*/ 2147483646 w 98"/>
              <a:gd name="T81" fmla="*/ 2147483646 h 94"/>
              <a:gd name="T82" fmla="*/ 2147483646 w 98"/>
              <a:gd name="T83" fmla="*/ 2147483646 h 94"/>
              <a:gd name="T84" fmla="*/ 2147483646 w 98"/>
              <a:gd name="T85" fmla="*/ 2147483646 h 94"/>
              <a:gd name="T86" fmla="*/ 2147483646 w 98"/>
              <a:gd name="T87" fmla="*/ 2147483646 h 94"/>
              <a:gd name="T88" fmla="*/ 2147483646 w 98"/>
              <a:gd name="T89" fmla="*/ 2147483646 h 94"/>
              <a:gd name="T90" fmla="*/ 2147483646 w 98"/>
              <a:gd name="T91" fmla="*/ 2147483646 h 94"/>
              <a:gd name="T92" fmla="*/ 2147483646 w 98"/>
              <a:gd name="T93" fmla="*/ 2147483646 h 94"/>
              <a:gd name="T94" fmla="*/ 2147483646 w 98"/>
              <a:gd name="T95" fmla="*/ 2147483646 h 94"/>
              <a:gd name="T96" fmla="*/ 2147483646 w 98"/>
              <a:gd name="T97" fmla="*/ 2147483646 h 94"/>
              <a:gd name="T98" fmla="*/ 2147483646 w 98"/>
              <a:gd name="T99" fmla="*/ 2147483646 h 94"/>
              <a:gd name="T100" fmla="*/ 2147483646 w 98"/>
              <a:gd name="T101" fmla="*/ 2147483646 h 94"/>
              <a:gd name="T102" fmla="*/ 2147483646 w 98"/>
              <a:gd name="T103" fmla="*/ 2147483646 h 94"/>
              <a:gd name="T104" fmla="*/ 2147483646 w 98"/>
              <a:gd name="T105" fmla="*/ 2147483646 h 94"/>
              <a:gd name="T106" fmla="*/ 2147483646 w 98"/>
              <a:gd name="T107" fmla="*/ 2147483646 h 94"/>
              <a:gd name="T108" fmla="*/ 2147483646 w 98"/>
              <a:gd name="T109" fmla="*/ 2147483646 h 94"/>
              <a:gd name="T110" fmla="*/ 2147483646 w 98"/>
              <a:gd name="T111" fmla="*/ 2147483646 h 94"/>
              <a:gd name="T112" fmla="*/ 2147483646 w 98"/>
              <a:gd name="T113" fmla="*/ 2147483646 h 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8"/>
              <a:gd name="T172" fmla="*/ 0 h 94"/>
              <a:gd name="T173" fmla="*/ 98 w 98"/>
              <a:gd name="T174" fmla="*/ 94 h 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5" name="Freeform 23"/>
          <p:cNvSpPr>
            <a:spLocks noEditPoints="1"/>
          </p:cNvSpPr>
          <p:nvPr/>
        </p:nvSpPr>
        <p:spPr bwMode="auto">
          <a:xfrm>
            <a:off x="6121400" y="2649538"/>
            <a:ext cx="217488" cy="258762"/>
          </a:xfrm>
          <a:custGeom>
            <a:avLst/>
            <a:gdLst>
              <a:gd name="T0" fmla="*/ 2147483646 w 81"/>
              <a:gd name="T1" fmla="*/ 2147483646 h 96"/>
              <a:gd name="T2" fmla="*/ 2147483646 w 81"/>
              <a:gd name="T3" fmla="*/ 2147483646 h 96"/>
              <a:gd name="T4" fmla="*/ 2147483646 w 81"/>
              <a:gd name="T5" fmla="*/ 2147483646 h 96"/>
              <a:gd name="T6" fmla="*/ 2147483646 w 81"/>
              <a:gd name="T7" fmla="*/ 2147483646 h 96"/>
              <a:gd name="T8" fmla="*/ 2147483646 w 81"/>
              <a:gd name="T9" fmla="*/ 2147483646 h 96"/>
              <a:gd name="T10" fmla="*/ 2147483646 w 81"/>
              <a:gd name="T11" fmla="*/ 2147483646 h 96"/>
              <a:gd name="T12" fmla="*/ 2147483646 w 81"/>
              <a:gd name="T13" fmla="*/ 2147483646 h 96"/>
              <a:gd name="T14" fmla="*/ 2147483646 w 81"/>
              <a:gd name="T15" fmla="*/ 2147483646 h 96"/>
              <a:gd name="T16" fmla="*/ 2147483646 w 81"/>
              <a:gd name="T17" fmla="*/ 2147483646 h 96"/>
              <a:gd name="T18" fmla="*/ 2147483646 w 81"/>
              <a:gd name="T19" fmla="*/ 2147483646 h 96"/>
              <a:gd name="T20" fmla="*/ 2147483646 w 81"/>
              <a:gd name="T21" fmla="*/ 2147483646 h 96"/>
              <a:gd name="T22" fmla="*/ 2147483646 w 81"/>
              <a:gd name="T23" fmla="*/ 2147483646 h 96"/>
              <a:gd name="T24" fmla="*/ 2147483646 w 81"/>
              <a:gd name="T25" fmla="*/ 2147483646 h 96"/>
              <a:gd name="T26" fmla="*/ 2147483646 w 81"/>
              <a:gd name="T27" fmla="*/ 2147483646 h 96"/>
              <a:gd name="T28" fmla="*/ 2147483646 w 81"/>
              <a:gd name="T29" fmla="*/ 2147483646 h 96"/>
              <a:gd name="T30" fmla="*/ 2147483646 w 81"/>
              <a:gd name="T31" fmla="*/ 2147483646 h 96"/>
              <a:gd name="T32" fmla="*/ 2147483646 w 81"/>
              <a:gd name="T33" fmla="*/ 2147483646 h 96"/>
              <a:gd name="T34" fmla="*/ 2147483646 w 81"/>
              <a:gd name="T35" fmla="*/ 0 h 96"/>
              <a:gd name="T36" fmla="*/ 2147483646 w 81"/>
              <a:gd name="T37" fmla="*/ 2147483646 h 96"/>
              <a:gd name="T38" fmla="*/ 2147483646 w 81"/>
              <a:gd name="T39" fmla="*/ 2147483646 h 96"/>
              <a:gd name="T40" fmla="*/ 2147483646 w 81"/>
              <a:gd name="T41" fmla="*/ 2147483646 h 96"/>
              <a:gd name="T42" fmla="*/ 2147483646 w 81"/>
              <a:gd name="T43" fmla="*/ 2147483646 h 96"/>
              <a:gd name="T44" fmla="*/ 2147483646 w 81"/>
              <a:gd name="T45" fmla="*/ 2147483646 h 96"/>
              <a:gd name="T46" fmla="*/ 2147483646 w 81"/>
              <a:gd name="T47" fmla="*/ 2147483646 h 96"/>
              <a:gd name="T48" fmla="*/ 2147483646 w 81"/>
              <a:gd name="T49" fmla="*/ 2147483646 h 96"/>
              <a:gd name="T50" fmla="*/ 2147483646 w 81"/>
              <a:gd name="T51" fmla="*/ 2147483646 h 96"/>
              <a:gd name="T52" fmla="*/ 2147483646 w 81"/>
              <a:gd name="T53" fmla="*/ 2147483646 h 96"/>
              <a:gd name="T54" fmla="*/ 2147483646 w 81"/>
              <a:gd name="T55" fmla="*/ 2147483646 h 96"/>
              <a:gd name="T56" fmla="*/ 2147483646 w 81"/>
              <a:gd name="T57" fmla="*/ 2147483646 h 96"/>
              <a:gd name="T58" fmla="*/ 2147483646 w 81"/>
              <a:gd name="T59" fmla="*/ 2147483646 h 96"/>
              <a:gd name="T60" fmla="*/ 2147483646 w 81"/>
              <a:gd name="T61" fmla="*/ 2147483646 h 96"/>
              <a:gd name="T62" fmla="*/ 2147483646 w 81"/>
              <a:gd name="T63" fmla="*/ 2147483646 h 96"/>
              <a:gd name="T64" fmla="*/ 2147483646 w 81"/>
              <a:gd name="T65" fmla="*/ 2147483646 h 96"/>
              <a:gd name="T66" fmla="*/ 2147483646 w 81"/>
              <a:gd name="T67" fmla="*/ 2147483646 h 96"/>
              <a:gd name="T68" fmla="*/ 2147483646 w 81"/>
              <a:gd name="T69" fmla="*/ 2147483646 h 96"/>
              <a:gd name="T70" fmla="*/ 2147483646 w 81"/>
              <a:gd name="T71" fmla="*/ 2147483646 h 96"/>
              <a:gd name="T72" fmla="*/ 2147483646 w 81"/>
              <a:gd name="T73" fmla="*/ 2147483646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1"/>
              <a:gd name="T112" fmla="*/ 0 h 96"/>
              <a:gd name="T113" fmla="*/ 81 w 81"/>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6" name="Freeform 24"/>
          <p:cNvSpPr>
            <a:spLocks noEditPoints="1"/>
          </p:cNvSpPr>
          <p:nvPr/>
        </p:nvSpPr>
        <p:spPr bwMode="auto">
          <a:xfrm>
            <a:off x="2779713" y="2655888"/>
            <a:ext cx="263525" cy="247650"/>
          </a:xfrm>
          <a:custGeom>
            <a:avLst/>
            <a:gdLst>
              <a:gd name="T0" fmla="*/ 2147483646 w 98"/>
              <a:gd name="T1" fmla="*/ 2147483646 h 92"/>
              <a:gd name="T2" fmla="*/ 2147483646 w 98"/>
              <a:gd name="T3" fmla="*/ 2147483646 h 92"/>
              <a:gd name="T4" fmla="*/ 2147483646 w 98"/>
              <a:gd name="T5" fmla="*/ 2147483646 h 92"/>
              <a:gd name="T6" fmla="*/ 2147483646 w 98"/>
              <a:gd name="T7" fmla="*/ 2147483646 h 92"/>
              <a:gd name="T8" fmla="*/ 2147483646 w 98"/>
              <a:gd name="T9" fmla="*/ 2147483646 h 92"/>
              <a:gd name="T10" fmla="*/ 2147483646 w 98"/>
              <a:gd name="T11" fmla="*/ 2147483646 h 92"/>
              <a:gd name="T12" fmla="*/ 2147483646 w 98"/>
              <a:gd name="T13" fmla="*/ 2147483646 h 92"/>
              <a:gd name="T14" fmla="*/ 2147483646 w 98"/>
              <a:gd name="T15" fmla="*/ 0 h 92"/>
              <a:gd name="T16" fmla="*/ 2147483646 w 98"/>
              <a:gd name="T17" fmla="*/ 2147483646 h 92"/>
              <a:gd name="T18" fmla="*/ 2147483646 w 98"/>
              <a:gd name="T19" fmla="*/ 2147483646 h 92"/>
              <a:gd name="T20" fmla="*/ 0 w 98"/>
              <a:gd name="T21" fmla="*/ 2147483646 h 92"/>
              <a:gd name="T22" fmla="*/ 2147483646 w 98"/>
              <a:gd name="T23" fmla="*/ 2147483646 h 92"/>
              <a:gd name="T24" fmla="*/ 2147483646 w 98"/>
              <a:gd name="T25" fmla="*/ 2147483646 h 92"/>
              <a:gd name="T26" fmla="*/ 2147483646 w 98"/>
              <a:gd name="T27" fmla="*/ 2147483646 h 92"/>
              <a:gd name="T28" fmla="*/ 2147483646 w 98"/>
              <a:gd name="T29" fmla="*/ 2147483646 h 92"/>
              <a:gd name="T30" fmla="*/ 2147483646 w 98"/>
              <a:gd name="T31" fmla="*/ 2147483646 h 92"/>
              <a:gd name="T32" fmla="*/ 2147483646 w 98"/>
              <a:gd name="T33" fmla="*/ 2147483646 h 92"/>
              <a:gd name="T34" fmla="*/ 2147483646 w 98"/>
              <a:gd name="T35" fmla="*/ 2147483646 h 92"/>
              <a:gd name="T36" fmla="*/ 2147483646 w 98"/>
              <a:gd name="T37" fmla="*/ 2147483646 h 92"/>
              <a:gd name="T38" fmla="*/ 2147483646 w 98"/>
              <a:gd name="T39" fmla="*/ 2147483646 h 92"/>
              <a:gd name="T40" fmla="*/ 2147483646 w 98"/>
              <a:gd name="T41" fmla="*/ 2147483646 h 92"/>
              <a:gd name="T42" fmla="*/ 2147483646 w 98"/>
              <a:gd name="T43" fmla="*/ 2147483646 h 92"/>
              <a:gd name="T44" fmla="*/ 2147483646 w 98"/>
              <a:gd name="T45" fmla="*/ 2147483646 h 92"/>
              <a:gd name="T46" fmla="*/ 2147483646 w 98"/>
              <a:gd name="T47" fmla="*/ 2147483646 h 92"/>
              <a:gd name="T48" fmla="*/ 2147483646 w 98"/>
              <a:gd name="T49" fmla="*/ 2147483646 h 92"/>
              <a:gd name="T50" fmla="*/ 2147483646 w 98"/>
              <a:gd name="T51" fmla="*/ 2147483646 h 92"/>
              <a:gd name="T52" fmla="*/ 2147483646 w 98"/>
              <a:gd name="T53" fmla="*/ 2147483646 h 92"/>
              <a:gd name="T54" fmla="*/ 2147483646 w 98"/>
              <a:gd name="T55" fmla="*/ 2147483646 h 92"/>
              <a:gd name="T56" fmla="*/ 2147483646 w 98"/>
              <a:gd name="T57" fmla="*/ 2147483646 h 92"/>
              <a:gd name="T58" fmla="*/ 2147483646 w 98"/>
              <a:gd name="T59" fmla="*/ 2147483646 h 92"/>
              <a:gd name="T60" fmla="*/ 2147483646 w 98"/>
              <a:gd name="T61" fmla="*/ 2147483646 h 92"/>
              <a:gd name="T62" fmla="*/ 2147483646 w 98"/>
              <a:gd name="T63" fmla="*/ 2147483646 h 92"/>
              <a:gd name="T64" fmla="*/ 2147483646 w 98"/>
              <a:gd name="T65" fmla="*/ 2147483646 h 92"/>
              <a:gd name="T66" fmla="*/ 2147483646 w 98"/>
              <a:gd name="T67" fmla="*/ 2147483646 h 92"/>
              <a:gd name="T68" fmla="*/ 2147483646 w 98"/>
              <a:gd name="T69" fmla="*/ 2147483646 h 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8"/>
              <a:gd name="T106" fmla="*/ 0 h 92"/>
              <a:gd name="T107" fmla="*/ 98 w 98"/>
              <a:gd name="T108" fmla="*/ 92 h 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7" name="Freeform 25"/>
          <p:cNvSpPr>
            <a:spLocks noEditPoints="1"/>
          </p:cNvSpPr>
          <p:nvPr/>
        </p:nvSpPr>
        <p:spPr bwMode="auto">
          <a:xfrm>
            <a:off x="3887788" y="2647950"/>
            <a:ext cx="261937" cy="263525"/>
          </a:xfrm>
          <a:custGeom>
            <a:avLst/>
            <a:gdLst>
              <a:gd name="T0" fmla="*/ 2147483646 w 98"/>
              <a:gd name="T1" fmla="*/ 2147483646 h 98"/>
              <a:gd name="T2" fmla="*/ 2147483646 w 98"/>
              <a:gd name="T3" fmla="*/ 2147483646 h 98"/>
              <a:gd name="T4" fmla="*/ 2147483646 w 98"/>
              <a:gd name="T5" fmla="*/ 2147483646 h 98"/>
              <a:gd name="T6" fmla="*/ 2147483646 w 98"/>
              <a:gd name="T7" fmla="*/ 2147483646 h 98"/>
              <a:gd name="T8" fmla="*/ 2147483646 w 98"/>
              <a:gd name="T9" fmla="*/ 2147483646 h 98"/>
              <a:gd name="T10" fmla="*/ 2147483646 w 98"/>
              <a:gd name="T11" fmla="*/ 2147483646 h 98"/>
              <a:gd name="T12" fmla="*/ 2147483646 w 98"/>
              <a:gd name="T13" fmla="*/ 2147483646 h 98"/>
              <a:gd name="T14" fmla="*/ 2147483646 w 98"/>
              <a:gd name="T15" fmla="*/ 2147483646 h 98"/>
              <a:gd name="T16" fmla="*/ 2147483646 w 98"/>
              <a:gd name="T17" fmla="*/ 0 h 98"/>
              <a:gd name="T18" fmla="*/ 2147483646 w 98"/>
              <a:gd name="T19" fmla="*/ 2147483646 h 98"/>
              <a:gd name="T20" fmla="*/ 2147483646 w 98"/>
              <a:gd name="T21" fmla="*/ 2147483646 h 98"/>
              <a:gd name="T22" fmla="*/ 2147483646 w 98"/>
              <a:gd name="T23" fmla="*/ 2147483646 h 98"/>
              <a:gd name="T24" fmla="*/ 2147483646 w 98"/>
              <a:gd name="T25" fmla="*/ 2147483646 h 98"/>
              <a:gd name="T26" fmla="*/ 2147483646 w 98"/>
              <a:gd name="T27" fmla="*/ 2147483646 h 98"/>
              <a:gd name="T28" fmla="*/ 2147483646 w 98"/>
              <a:gd name="T29" fmla="*/ 2147483646 h 98"/>
              <a:gd name="T30" fmla="*/ 2147483646 w 98"/>
              <a:gd name="T31" fmla="*/ 2147483646 h 98"/>
              <a:gd name="T32" fmla="*/ 2147483646 w 98"/>
              <a:gd name="T33" fmla="*/ 2147483646 h 98"/>
              <a:gd name="T34" fmla="*/ 2147483646 w 98"/>
              <a:gd name="T35" fmla="*/ 2147483646 h 98"/>
              <a:gd name="T36" fmla="*/ 2147483646 w 98"/>
              <a:gd name="T37" fmla="*/ 2147483646 h 98"/>
              <a:gd name="T38" fmla="*/ 2147483646 w 98"/>
              <a:gd name="T39" fmla="*/ 2147483646 h 98"/>
              <a:gd name="T40" fmla="*/ 2147483646 w 98"/>
              <a:gd name="T41" fmla="*/ 2147483646 h 98"/>
              <a:gd name="T42" fmla="*/ 2147483646 w 98"/>
              <a:gd name="T43" fmla="*/ 2147483646 h 98"/>
              <a:gd name="T44" fmla="*/ 2147483646 w 98"/>
              <a:gd name="T45" fmla="*/ 2147483646 h 98"/>
              <a:gd name="T46" fmla="*/ 2147483646 w 98"/>
              <a:gd name="T47" fmla="*/ 2147483646 h 98"/>
              <a:gd name="T48" fmla="*/ 2147483646 w 98"/>
              <a:gd name="T49" fmla="*/ 2147483646 h 98"/>
              <a:gd name="T50" fmla="*/ 2147483646 w 98"/>
              <a:gd name="T51" fmla="*/ 2147483646 h 98"/>
              <a:gd name="T52" fmla="*/ 2147483646 w 98"/>
              <a:gd name="T53" fmla="*/ 2147483646 h 98"/>
              <a:gd name="T54" fmla="*/ 2147483646 w 98"/>
              <a:gd name="T55" fmla="*/ 2147483646 h 98"/>
              <a:gd name="T56" fmla="*/ 2147483646 w 98"/>
              <a:gd name="T57" fmla="*/ 2147483646 h 98"/>
              <a:gd name="T58" fmla="*/ 2147483646 w 98"/>
              <a:gd name="T59" fmla="*/ 2147483646 h 98"/>
              <a:gd name="T60" fmla="*/ 2147483646 w 98"/>
              <a:gd name="T61" fmla="*/ 2147483646 h 98"/>
              <a:gd name="T62" fmla="*/ 2147483646 w 98"/>
              <a:gd name="T63" fmla="*/ 2147483646 h 98"/>
              <a:gd name="T64" fmla="*/ 2147483646 w 98"/>
              <a:gd name="T65" fmla="*/ 2147483646 h 98"/>
              <a:gd name="T66" fmla="*/ 2147483646 w 98"/>
              <a:gd name="T67" fmla="*/ 2147483646 h 98"/>
              <a:gd name="T68" fmla="*/ 2147483646 w 98"/>
              <a:gd name="T69" fmla="*/ 2147483646 h 98"/>
              <a:gd name="T70" fmla="*/ 2147483646 w 98"/>
              <a:gd name="T71" fmla="*/ 2147483646 h 98"/>
              <a:gd name="T72" fmla="*/ 2147483646 w 98"/>
              <a:gd name="T73" fmla="*/ 2147483646 h 98"/>
              <a:gd name="T74" fmla="*/ 2147483646 w 98"/>
              <a:gd name="T75" fmla="*/ 2147483646 h 98"/>
              <a:gd name="T76" fmla="*/ 2147483646 w 98"/>
              <a:gd name="T77" fmla="*/ 2147483646 h 98"/>
              <a:gd name="T78" fmla="*/ 2147483646 w 98"/>
              <a:gd name="T79" fmla="*/ 2147483646 h 98"/>
              <a:gd name="T80" fmla="*/ 2147483646 w 98"/>
              <a:gd name="T81" fmla="*/ 2147483646 h 98"/>
              <a:gd name="T82" fmla="*/ 2147483646 w 98"/>
              <a:gd name="T83" fmla="*/ 2147483646 h 98"/>
              <a:gd name="T84" fmla="*/ 2147483646 w 98"/>
              <a:gd name="T85" fmla="*/ 2147483646 h 98"/>
              <a:gd name="T86" fmla="*/ 2147483646 w 98"/>
              <a:gd name="T87" fmla="*/ 2147483646 h 98"/>
              <a:gd name="T88" fmla="*/ 2147483646 w 98"/>
              <a:gd name="T89" fmla="*/ 2147483646 h 98"/>
              <a:gd name="T90" fmla="*/ 2147483646 w 98"/>
              <a:gd name="T91" fmla="*/ 2147483646 h 98"/>
              <a:gd name="T92" fmla="*/ 2147483646 w 98"/>
              <a:gd name="T93" fmla="*/ 2147483646 h 98"/>
              <a:gd name="T94" fmla="*/ 2147483646 w 98"/>
              <a:gd name="T95" fmla="*/ 2147483646 h 98"/>
              <a:gd name="T96" fmla="*/ 2147483646 w 98"/>
              <a:gd name="T97" fmla="*/ 2147483646 h 98"/>
              <a:gd name="T98" fmla="*/ 2147483646 w 98"/>
              <a:gd name="T99" fmla="*/ 2147483646 h 98"/>
              <a:gd name="T100" fmla="*/ 2147483646 w 98"/>
              <a:gd name="T101" fmla="*/ 2147483646 h 98"/>
              <a:gd name="T102" fmla="*/ 2147483646 w 98"/>
              <a:gd name="T103" fmla="*/ 2147483646 h 98"/>
              <a:gd name="T104" fmla="*/ 2147483646 w 98"/>
              <a:gd name="T105" fmla="*/ 2147483646 h 98"/>
              <a:gd name="T106" fmla="*/ 2147483646 w 98"/>
              <a:gd name="T107" fmla="*/ 2147483646 h 98"/>
              <a:gd name="T108" fmla="*/ 2147483646 w 98"/>
              <a:gd name="T109" fmla="*/ 2147483646 h 9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8"/>
              <a:gd name="T166" fmla="*/ 0 h 98"/>
              <a:gd name="T167" fmla="*/ 98 w 98"/>
              <a:gd name="T168" fmla="*/ 98 h 9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8" name="Freeform 26"/>
          <p:cNvSpPr>
            <a:spLocks noEditPoints="1"/>
          </p:cNvSpPr>
          <p:nvPr/>
        </p:nvSpPr>
        <p:spPr bwMode="auto">
          <a:xfrm>
            <a:off x="4983163" y="2636838"/>
            <a:ext cx="284162" cy="285750"/>
          </a:xfrm>
          <a:custGeom>
            <a:avLst/>
            <a:gdLst>
              <a:gd name="T0" fmla="*/ 2147483646 w 106"/>
              <a:gd name="T1" fmla="*/ 2147483646 h 106"/>
              <a:gd name="T2" fmla="*/ 2147483646 w 106"/>
              <a:gd name="T3" fmla="*/ 2147483646 h 106"/>
              <a:gd name="T4" fmla="*/ 2147483646 w 106"/>
              <a:gd name="T5" fmla="*/ 2147483646 h 106"/>
              <a:gd name="T6" fmla="*/ 2147483646 w 106"/>
              <a:gd name="T7" fmla="*/ 2147483646 h 106"/>
              <a:gd name="T8" fmla="*/ 2147483646 w 106"/>
              <a:gd name="T9" fmla="*/ 2147483646 h 106"/>
              <a:gd name="T10" fmla="*/ 2147483646 w 106"/>
              <a:gd name="T11" fmla="*/ 2147483646 h 106"/>
              <a:gd name="T12" fmla="*/ 2147483646 w 106"/>
              <a:gd name="T13" fmla="*/ 2147483646 h 106"/>
              <a:gd name="T14" fmla="*/ 2147483646 w 106"/>
              <a:gd name="T15" fmla="*/ 2147483646 h 106"/>
              <a:gd name="T16" fmla="*/ 2147483646 w 106"/>
              <a:gd name="T17" fmla="*/ 2147483646 h 106"/>
              <a:gd name="T18" fmla="*/ 2147483646 w 106"/>
              <a:gd name="T19" fmla="*/ 2147483646 h 106"/>
              <a:gd name="T20" fmla="*/ 2147483646 w 106"/>
              <a:gd name="T21" fmla="*/ 2147483646 h 106"/>
              <a:gd name="T22" fmla="*/ 2147483646 w 106"/>
              <a:gd name="T23" fmla="*/ 2147483646 h 106"/>
              <a:gd name="T24" fmla="*/ 2147483646 w 106"/>
              <a:gd name="T25" fmla="*/ 2147483646 h 106"/>
              <a:gd name="T26" fmla="*/ 2147483646 w 106"/>
              <a:gd name="T27" fmla="*/ 2147483646 h 106"/>
              <a:gd name="T28" fmla="*/ 2147483646 w 106"/>
              <a:gd name="T29" fmla="*/ 2147483646 h 106"/>
              <a:gd name="T30" fmla="*/ 2147483646 w 106"/>
              <a:gd name="T31" fmla="*/ 2147483646 h 106"/>
              <a:gd name="T32" fmla="*/ 2147483646 w 106"/>
              <a:gd name="T33" fmla="*/ 2147483646 h 106"/>
              <a:gd name="T34" fmla="*/ 2147483646 w 106"/>
              <a:gd name="T35" fmla="*/ 2147483646 h 106"/>
              <a:gd name="T36" fmla="*/ 2147483646 w 106"/>
              <a:gd name="T37" fmla="*/ 2147483646 h 106"/>
              <a:gd name="T38" fmla="*/ 2147483646 w 106"/>
              <a:gd name="T39" fmla="*/ 2147483646 h 106"/>
              <a:gd name="T40" fmla="*/ 2147483646 w 106"/>
              <a:gd name="T41" fmla="*/ 2147483646 h 106"/>
              <a:gd name="T42" fmla="*/ 2147483646 w 106"/>
              <a:gd name="T43" fmla="*/ 2147483646 h 106"/>
              <a:gd name="T44" fmla="*/ 2147483646 w 106"/>
              <a:gd name="T45" fmla="*/ 2147483646 h 106"/>
              <a:gd name="T46" fmla="*/ 2147483646 w 106"/>
              <a:gd name="T47" fmla="*/ 2147483646 h 106"/>
              <a:gd name="T48" fmla="*/ 2147483646 w 106"/>
              <a:gd name="T49" fmla="*/ 2147483646 h 106"/>
              <a:gd name="T50" fmla="*/ 2147483646 w 106"/>
              <a:gd name="T51" fmla="*/ 2147483646 h 106"/>
              <a:gd name="T52" fmla="*/ 2147483646 w 106"/>
              <a:gd name="T53" fmla="*/ 2147483646 h 106"/>
              <a:gd name="T54" fmla="*/ 2147483646 w 106"/>
              <a:gd name="T55" fmla="*/ 2147483646 h 106"/>
              <a:gd name="T56" fmla="*/ 2147483646 w 106"/>
              <a:gd name="T57" fmla="*/ 2147483646 h 106"/>
              <a:gd name="T58" fmla="*/ 2147483646 w 106"/>
              <a:gd name="T59" fmla="*/ 2147483646 h 106"/>
              <a:gd name="T60" fmla="*/ 2147483646 w 106"/>
              <a:gd name="T61" fmla="*/ 2147483646 h 106"/>
              <a:gd name="T62" fmla="*/ 2147483646 w 106"/>
              <a:gd name="T63" fmla="*/ 2147483646 h 106"/>
              <a:gd name="T64" fmla="*/ 2147483646 w 106"/>
              <a:gd name="T65" fmla="*/ 2147483646 h 106"/>
              <a:gd name="T66" fmla="*/ 2147483646 w 106"/>
              <a:gd name="T67" fmla="*/ 2147483646 h 106"/>
              <a:gd name="T68" fmla="*/ 2147483646 w 106"/>
              <a:gd name="T69" fmla="*/ 2147483646 h 106"/>
              <a:gd name="T70" fmla="*/ 2147483646 w 106"/>
              <a:gd name="T71" fmla="*/ 2147483646 h 106"/>
              <a:gd name="T72" fmla="*/ 2147483646 w 106"/>
              <a:gd name="T73" fmla="*/ 2147483646 h 106"/>
              <a:gd name="T74" fmla="*/ 2147483646 w 106"/>
              <a:gd name="T75" fmla="*/ 2147483646 h 106"/>
              <a:gd name="T76" fmla="*/ 2147483646 w 106"/>
              <a:gd name="T77" fmla="*/ 2147483646 h 106"/>
              <a:gd name="T78" fmla="*/ 2147483646 w 106"/>
              <a:gd name="T79" fmla="*/ 2147483646 h 106"/>
              <a:gd name="T80" fmla="*/ 2147483646 w 106"/>
              <a:gd name="T81" fmla="*/ 2147483646 h 106"/>
              <a:gd name="T82" fmla="*/ 2147483646 w 106"/>
              <a:gd name="T83" fmla="*/ 2147483646 h 106"/>
              <a:gd name="T84" fmla="*/ 2147483646 w 106"/>
              <a:gd name="T85" fmla="*/ 2147483646 h 106"/>
              <a:gd name="T86" fmla="*/ 2147483646 w 106"/>
              <a:gd name="T87" fmla="*/ 2147483646 h 106"/>
              <a:gd name="T88" fmla="*/ 2147483646 w 106"/>
              <a:gd name="T89" fmla="*/ 2147483646 h 106"/>
              <a:gd name="T90" fmla="*/ 2147483646 w 106"/>
              <a:gd name="T91" fmla="*/ 2147483646 h 106"/>
              <a:gd name="T92" fmla="*/ 2147483646 w 106"/>
              <a:gd name="T93" fmla="*/ 2147483646 h 106"/>
              <a:gd name="T94" fmla="*/ 2147483646 w 106"/>
              <a:gd name="T95" fmla="*/ 2147483646 h 106"/>
              <a:gd name="T96" fmla="*/ 2147483646 w 106"/>
              <a:gd name="T97" fmla="*/ 2147483646 h 10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106"/>
              <a:gd name="T149" fmla="*/ 106 w 106"/>
              <a:gd name="T150" fmla="*/ 106 h 10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9" name="Rectangle 24"/>
          <p:cNvSpPr>
            <a:spLocks noChangeArrowheads="1"/>
          </p:cNvSpPr>
          <p:nvPr/>
        </p:nvSpPr>
        <p:spPr bwMode="auto">
          <a:xfrm>
            <a:off x="109378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4" name="直接连接符 43"/>
          <p:cNvCxnSpPr/>
          <p:nvPr/>
        </p:nvCxnSpPr>
        <p:spPr>
          <a:xfrm flipV="1">
            <a:off x="180498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6763"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6" name="直接连接符 45"/>
          <p:cNvCxnSpPr/>
          <p:nvPr/>
        </p:nvCxnSpPr>
        <p:spPr>
          <a:xfrm flipV="1">
            <a:off x="4017963"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243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8" name="直接连接符 47"/>
          <p:cNvCxnSpPr/>
          <p:nvPr/>
        </p:nvCxnSpPr>
        <p:spPr>
          <a:xfrm flipV="1">
            <a:off x="624363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14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0275" y="987425"/>
            <a:ext cx="1422400"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en-US" altLang="zh-CN" sz="800" dirty="0">
                <a:solidFill>
                  <a:schemeClr val="bg1">
                    <a:lumMod val="50000"/>
                  </a:schemeClr>
                </a:solidFill>
              </a:rPr>
              <a:t>.</a:t>
            </a:r>
            <a:endParaRPr lang="zh-CN" altLang="en-US" sz="800" dirty="0">
              <a:solidFill>
                <a:schemeClr val="bg1">
                  <a:lumMod val="50000"/>
                </a:schemeClr>
              </a:solidFill>
            </a:endParaRPr>
          </a:p>
        </p:txBody>
      </p:sp>
      <p:cxnSp>
        <p:nvCxnSpPr>
          <p:cNvPr id="51" name="直接连接符 50"/>
          <p:cNvCxnSpPr/>
          <p:nvPr/>
        </p:nvCxnSpPr>
        <p:spPr>
          <a:xfrm flipV="1">
            <a:off x="5113338"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3725" y="987425"/>
            <a:ext cx="1420813"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endParaRPr lang="zh-CN" altLang="en-US" sz="800" dirty="0">
              <a:solidFill>
                <a:schemeClr val="bg1">
                  <a:lumMod val="50000"/>
                </a:schemeClr>
              </a:solidFill>
            </a:endParaRPr>
          </a:p>
        </p:txBody>
      </p:sp>
      <p:cxnSp>
        <p:nvCxnSpPr>
          <p:cNvPr id="53" name="直接连接符 52"/>
          <p:cNvCxnSpPr/>
          <p:nvPr/>
        </p:nvCxnSpPr>
        <p:spPr>
          <a:xfrm flipV="1">
            <a:off x="73310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19875" y="987425"/>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1"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1" grpId="0" animBg="1"/>
      <p:bldP spid="24" grpId="0" animBg="1"/>
      <p:bldP spid="26" grpId="0" animBg="1"/>
      <p:bldP spid="28" grpId="0" animBg="1"/>
      <p:bldP spid="30" grpId="0"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625" y="1568450"/>
            <a:ext cx="1058863"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5" name="Oval 7"/>
          <p:cNvSpPr>
            <a:spLocks noChangeArrowheads="1"/>
          </p:cNvSpPr>
          <p:nvPr/>
        </p:nvSpPr>
        <p:spPr bwMode="auto">
          <a:xfrm>
            <a:off x="2817813" y="1833563"/>
            <a:ext cx="530225" cy="530225"/>
          </a:xfrm>
          <a:prstGeom prst="ellipse">
            <a:avLst/>
          </a:prstGeom>
          <a:solidFill>
            <a:schemeClr val="accent2"/>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6" name="Oval 8"/>
          <p:cNvSpPr>
            <a:spLocks noChangeArrowheads="1"/>
          </p:cNvSpPr>
          <p:nvPr/>
        </p:nvSpPr>
        <p:spPr bwMode="auto">
          <a:xfrm>
            <a:off x="4041775" y="1568450"/>
            <a:ext cx="1058863" cy="1060450"/>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7" name="Oval 9"/>
          <p:cNvSpPr>
            <a:spLocks noChangeArrowheads="1"/>
          </p:cNvSpPr>
          <p:nvPr/>
        </p:nvSpPr>
        <p:spPr bwMode="auto">
          <a:xfrm>
            <a:off x="5795963" y="1833563"/>
            <a:ext cx="530225" cy="530225"/>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1" name="Oval 10"/>
          <p:cNvSpPr>
            <a:spLocks noChangeArrowheads="1"/>
          </p:cNvSpPr>
          <p:nvPr/>
        </p:nvSpPr>
        <p:spPr bwMode="auto">
          <a:xfrm>
            <a:off x="7021513" y="1568450"/>
            <a:ext cx="1058862"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3" name="Oval 11"/>
          <p:cNvSpPr>
            <a:spLocks noChangeArrowheads="1"/>
          </p:cNvSpPr>
          <p:nvPr/>
        </p:nvSpPr>
        <p:spPr bwMode="auto">
          <a:xfrm>
            <a:off x="2419350" y="2046288"/>
            <a:ext cx="101600" cy="103187"/>
          </a:xfrm>
          <a:prstGeom prst="ellipse">
            <a:avLst/>
          </a:prstGeom>
          <a:solidFill>
            <a:schemeClr val="accent2">
              <a:alpha val="39999"/>
            </a:schemeClr>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4" name="Oval 12"/>
          <p:cNvSpPr>
            <a:spLocks noChangeArrowheads="1"/>
          </p:cNvSpPr>
          <p:nvPr/>
        </p:nvSpPr>
        <p:spPr bwMode="auto">
          <a:xfrm>
            <a:off x="3643313" y="2046288"/>
            <a:ext cx="101600"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5" name="Oval 13"/>
          <p:cNvSpPr>
            <a:spLocks noChangeArrowheads="1"/>
          </p:cNvSpPr>
          <p:nvPr/>
        </p:nvSpPr>
        <p:spPr bwMode="auto">
          <a:xfrm>
            <a:off x="5397500" y="2046288"/>
            <a:ext cx="103188"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6" name="Oval 14"/>
          <p:cNvSpPr>
            <a:spLocks noChangeArrowheads="1"/>
          </p:cNvSpPr>
          <p:nvPr/>
        </p:nvSpPr>
        <p:spPr bwMode="auto">
          <a:xfrm>
            <a:off x="6621463" y="2046288"/>
            <a:ext cx="103187" cy="103187"/>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7" name="Line 15"/>
          <p:cNvSpPr>
            <a:spLocks noChangeShapeType="1"/>
          </p:cNvSpPr>
          <p:nvPr/>
        </p:nvSpPr>
        <p:spPr bwMode="auto">
          <a:xfrm>
            <a:off x="1592263"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8" name="Line 16"/>
          <p:cNvSpPr>
            <a:spLocks noChangeShapeType="1"/>
          </p:cNvSpPr>
          <p:nvPr/>
        </p:nvSpPr>
        <p:spPr bwMode="auto">
          <a:xfrm>
            <a:off x="308292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9" name="Line 17"/>
          <p:cNvSpPr>
            <a:spLocks noChangeShapeType="1"/>
          </p:cNvSpPr>
          <p:nvPr/>
        </p:nvSpPr>
        <p:spPr bwMode="auto">
          <a:xfrm>
            <a:off x="457200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0" name="Line 18"/>
          <p:cNvSpPr>
            <a:spLocks noChangeShapeType="1"/>
          </p:cNvSpPr>
          <p:nvPr/>
        </p:nvSpPr>
        <p:spPr bwMode="auto">
          <a:xfrm>
            <a:off x="606107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1" name="Line 19"/>
          <p:cNvSpPr>
            <a:spLocks noChangeShapeType="1"/>
          </p:cNvSpPr>
          <p:nvPr/>
        </p:nvSpPr>
        <p:spPr bwMode="auto">
          <a:xfrm>
            <a:off x="755015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5" name="Freeform 24"/>
          <p:cNvSpPr>
            <a:spLocks noEditPoints="1"/>
          </p:cNvSpPr>
          <p:nvPr/>
        </p:nvSpPr>
        <p:spPr bwMode="auto">
          <a:xfrm>
            <a:off x="2936875" y="1952625"/>
            <a:ext cx="290513" cy="290513"/>
          </a:xfrm>
          <a:custGeom>
            <a:avLst/>
            <a:gdLst>
              <a:gd name="T0" fmla="*/ 2147483646 w 1838"/>
              <a:gd name="T1" fmla="*/ 0 h 1838"/>
              <a:gd name="T2" fmla="*/ 0 w 1838"/>
              <a:gd name="T3" fmla="*/ 2147483646 h 1838"/>
              <a:gd name="T4" fmla="*/ 2147483646 w 1838"/>
              <a:gd name="T5" fmla="*/ 2147483646 h 1838"/>
              <a:gd name="T6" fmla="*/ 2147483646 w 1838"/>
              <a:gd name="T7" fmla="*/ 2147483646 h 1838"/>
              <a:gd name="T8" fmla="*/ 2147483646 w 1838"/>
              <a:gd name="T9" fmla="*/ 0 h 1838"/>
              <a:gd name="T10" fmla="*/ 2147483646 w 1838"/>
              <a:gd name="T11" fmla="*/ 2147483646 h 1838"/>
              <a:gd name="T12" fmla="*/ 2147483646 w 1838"/>
              <a:gd name="T13" fmla="*/ 2147483646 h 1838"/>
              <a:gd name="T14" fmla="*/ 2147483646 w 1838"/>
              <a:gd name="T15" fmla="*/ 2147483646 h 1838"/>
              <a:gd name="T16" fmla="*/ 2147483646 w 1838"/>
              <a:gd name="T17" fmla="*/ 2147483646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38"/>
              <a:gd name="T67" fmla="*/ 0 h 1838"/>
              <a:gd name="T68" fmla="*/ 1838 w 1838"/>
              <a:gd name="T69" fmla="*/ 1838 h 183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6" name="Freeform 25"/>
          <p:cNvSpPr>
            <a:spLocks/>
          </p:cNvSpPr>
          <p:nvPr/>
        </p:nvSpPr>
        <p:spPr bwMode="auto">
          <a:xfrm>
            <a:off x="1422400" y="1792288"/>
            <a:ext cx="341313" cy="612775"/>
          </a:xfrm>
          <a:custGeom>
            <a:avLst/>
            <a:gdLst>
              <a:gd name="T0" fmla="*/ 2147483646 w 637"/>
              <a:gd name="T1" fmla="*/ 2147483646 h 1149"/>
              <a:gd name="T2" fmla="*/ 2147483646 w 637"/>
              <a:gd name="T3" fmla="*/ 2147483646 h 1149"/>
              <a:gd name="T4" fmla="*/ 2147483646 w 637"/>
              <a:gd name="T5" fmla="*/ 2147483646 h 1149"/>
              <a:gd name="T6" fmla="*/ 2147483646 w 637"/>
              <a:gd name="T7" fmla="*/ 2147483646 h 1149"/>
              <a:gd name="T8" fmla="*/ 2147483646 w 637"/>
              <a:gd name="T9" fmla="*/ 2147483646 h 1149"/>
              <a:gd name="T10" fmla="*/ 2147483646 w 637"/>
              <a:gd name="T11" fmla="*/ 2147483646 h 1149"/>
              <a:gd name="T12" fmla="*/ 2147483646 w 637"/>
              <a:gd name="T13" fmla="*/ 2147483646 h 1149"/>
              <a:gd name="T14" fmla="*/ 2147483646 w 637"/>
              <a:gd name="T15" fmla="*/ 2147483646 h 1149"/>
              <a:gd name="T16" fmla="*/ 0 w 637"/>
              <a:gd name="T17" fmla="*/ 2147483646 h 1149"/>
              <a:gd name="T18" fmla="*/ 2147483646 w 637"/>
              <a:gd name="T19" fmla="*/ 2147483646 h 1149"/>
              <a:gd name="T20" fmla="*/ 2147483646 w 637"/>
              <a:gd name="T21" fmla="*/ 2147483646 h 1149"/>
              <a:gd name="T22" fmla="*/ 2147483646 w 637"/>
              <a:gd name="T23" fmla="*/ 2147483646 h 1149"/>
              <a:gd name="T24" fmla="*/ 2147483646 w 637"/>
              <a:gd name="T25" fmla="*/ 2147483646 h 1149"/>
              <a:gd name="T26" fmla="*/ 2147483646 w 637"/>
              <a:gd name="T27" fmla="*/ 2147483646 h 1149"/>
              <a:gd name="T28" fmla="*/ 2147483646 w 637"/>
              <a:gd name="T29" fmla="*/ 2147483646 h 1149"/>
              <a:gd name="T30" fmla="*/ 2147483646 w 637"/>
              <a:gd name="T31" fmla="*/ 2147483646 h 1149"/>
              <a:gd name="T32" fmla="*/ 2147483646 w 637"/>
              <a:gd name="T33" fmla="*/ 2147483646 h 1149"/>
              <a:gd name="T34" fmla="*/ 2147483646 w 637"/>
              <a:gd name="T35" fmla="*/ 2147483646 h 1149"/>
              <a:gd name="T36" fmla="*/ 2147483646 w 637"/>
              <a:gd name="T37" fmla="*/ 2147483646 h 1149"/>
              <a:gd name="T38" fmla="*/ 2147483646 w 637"/>
              <a:gd name="T39" fmla="*/ 2147483646 h 1149"/>
              <a:gd name="T40" fmla="*/ 2147483646 w 637"/>
              <a:gd name="T41" fmla="*/ 0 h 1149"/>
              <a:gd name="T42" fmla="*/ 2147483646 w 637"/>
              <a:gd name="T43" fmla="*/ 0 h 1149"/>
              <a:gd name="T44" fmla="*/ 2147483646 w 637"/>
              <a:gd name="T45" fmla="*/ 2147483646 h 1149"/>
              <a:gd name="T46" fmla="*/ 2147483646 w 637"/>
              <a:gd name="T47" fmla="*/ 2147483646 h 1149"/>
              <a:gd name="T48" fmla="*/ 2147483646 w 637"/>
              <a:gd name="T49" fmla="*/ 2147483646 h 1149"/>
              <a:gd name="T50" fmla="*/ 2147483646 w 637"/>
              <a:gd name="T51" fmla="*/ 2147483646 h 1149"/>
              <a:gd name="T52" fmla="*/ 2147483646 w 637"/>
              <a:gd name="T53" fmla="*/ 2147483646 h 1149"/>
              <a:gd name="T54" fmla="*/ 2147483646 w 637"/>
              <a:gd name="T55" fmla="*/ 2147483646 h 1149"/>
              <a:gd name="T56" fmla="*/ 2147483646 w 637"/>
              <a:gd name="T57" fmla="*/ 2147483646 h 1149"/>
              <a:gd name="T58" fmla="*/ 2147483646 w 637"/>
              <a:gd name="T59" fmla="*/ 2147483646 h 1149"/>
              <a:gd name="T60" fmla="*/ 2147483646 w 637"/>
              <a:gd name="T61" fmla="*/ 2147483646 h 1149"/>
              <a:gd name="T62" fmla="*/ 2147483646 w 637"/>
              <a:gd name="T63" fmla="*/ 2147483646 h 114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37"/>
              <a:gd name="T97" fmla="*/ 0 h 1149"/>
              <a:gd name="T98" fmla="*/ 637 w 637"/>
              <a:gd name="T99" fmla="*/ 1149 h 114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7" name="Freeform 26"/>
          <p:cNvSpPr>
            <a:spLocks noEditPoints="1"/>
          </p:cNvSpPr>
          <p:nvPr/>
        </p:nvSpPr>
        <p:spPr bwMode="auto">
          <a:xfrm>
            <a:off x="4287838" y="1822450"/>
            <a:ext cx="566737" cy="550863"/>
          </a:xfrm>
          <a:custGeom>
            <a:avLst/>
            <a:gdLst>
              <a:gd name="T0" fmla="*/ 2147483646 w 1687"/>
              <a:gd name="T1" fmla="*/ 2147483646 h 1637"/>
              <a:gd name="T2" fmla="*/ 2147483646 w 1687"/>
              <a:gd name="T3" fmla="*/ 0 h 1637"/>
              <a:gd name="T4" fmla="*/ 2147483646 w 1687"/>
              <a:gd name="T5" fmla="*/ 0 h 1637"/>
              <a:gd name="T6" fmla="*/ 2147483646 w 1687"/>
              <a:gd name="T7" fmla="*/ 2147483646 h 1637"/>
              <a:gd name="T8" fmla="*/ 2147483646 w 1687"/>
              <a:gd name="T9" fmla="*/ 2147483646 h 1637"/>
              <a:gd name="T10" fmla="*/ 2147483646 w 1687"/>
              <a:gd name="T11" fmla="*/ 2147483646 h 1637"/>
              <a:gd name="T12" fmla="*/ 2147483646 w 1687"/>
              <a:gd name="T13" fmla="*/ 2147483646 h 1637"/>
              <a:gd name="T14" fmla="*/ 2147483646 w 1687"/>
              <a:gd name="T15" fmla="*/ 2147483646 h 1637"/>
              <a:gd name="T16" fmla="*/ 2147483646 w 1687"/>
              <a:gd name="T17" fmla="*/ 2147483646 h 1637"/>
              <a:gd name="T18" fmla="*/ 2147483646 w 1687"/>
              <a:gd name="T19" fmla="*/ 2147483646 h 1637"/>
              <a:gd name="T20" fmla="*/ 2147483646 w 1687"/>
              <a:gd name="T21" fmla="*/ 2147483646 h 1637"/>
              <a:gd name="T22" fmla="*/ 2147483646 w 1687"/>
              <a:gd name="T23" fmla="*/ 2147483646 h 1637"/>
              <a:gd name="T24" fmla="*/ 2147483646 w 1687"/>
              <a:gd name="T25" fmla="*/ 2147483646 h 1637"/>
              <a:gd name="T26" fmla="*/ 2147483646 w 1687"/>
              <a:gd name="T27" fmla="*/ 2147483646 h 1637"/>
              <a:gd name="T28" fmla="*/ 2147483646 w 1687"/>
              <a:gd name="T29" fmla="*/ 2147483646 h 1637"/>
              <a:gd name="T30" fmla="*/ 2147483646 w 1687"/>
              <a:gd name="T31" fmla="*/ 2147483646 h 1637"/>
              <a:gd name="T32" fmla="*/ 2147483646 w 1687"/>
              <a:gd name="T33" fmla="*/ 2147483646 h 1637"/>
              <a:gd name="T34" fmla="*/ 2147483646 w 1687"/>
              <a:gd name="T35" fmla="*/ 2147483646 h 1637"/>
              <a:gd name="T36" fmla="*/ 2147483646 w 1687"/>
              <a:gd name="T37" fmla="*/ 2147483646 h 1637"/>
              <a:gd name="T38" fmla="*/ 2147483646 w 1687"/>
              <a:gd name="T39" fmla="*/ 2147483646 h 1637"/>
              <a:gd name="T40" fmla="*/ 2147483646 w 1687"/>
              <a:gd name="T41" fmla="*/ 2147483646 h 1637"/>
              <a:gd name="T42" fmla="*/ 2147483646 w 1687"/>
              <a:gd name="T43" fmla="*/ 2147483646 h 1637"/>
              <a:gd name="T44" fmla="*/ 2147483646 w 1687"/>
              <a:gd name="T45" fmla="*/ 2147483646 h 1637"/>
              <a:gd name="T46" fmla="*/ 2147483646 w 1687"/>
              <a:gd name="T47" fmla="*/ 2147483646 h 1637"/>
              <a:gd name="T48" fmla="*/ 2147483646 w 1687"/>
              <a:gd name="T49" fmla="*/ 2147483646 h 1637"/>
              <a:gd name="T50" fmla="*/ 2147483646 w 1687"/>
              <a:gd name="T51" fmla="*/ 2147483646 h 1637"/>
              <a:gd name="T52" fmla="*/ 0 w 1687"/>
              <a:gd name="T53" fmla="*/ 2147483646 h 1637"/>
              <a:gd name="T54" fmla="*/ 0 w 1687"/>
              <a:gd name="T55" fmla="*/ 2147483646 h 1637"/>
              <a:gd name="T56" fmla="*/ 2147483646 w 1687"/>
              <a:gd name="T57" fmla="*/ 2147483646 h 1637"/>
              <a:gd name="T58" fmla="*/ 2147483646 w 1687"/>
              <a:gd name="T59" fmla="*/ 2147483646 h 1637"/>
              <a:gd name="T60" fmla="*/ 2147483646 w 1687"/>
              <a:gd name="T61" fmla="*/ 2147483646 h 1637"/>
              <a:gd name="T62" fmla="*/ 2147483646 w 1687"/>
              <a:gd name="T63" fmla="*/ 2147483646 h 1637"/>
              <a:gd name="T64" fmla="*/ 2147483646 w 1687"/>
              <a:gd name="T65" fmla="*/ 2147483646 h 1637"/>
              <a:gd name="T66" fmla="*/ 2147483646 w 1687"/>
              <a:gd name="T67" fmla="*/ 2147483646 h 1637"/>
              <a:gd name="T68" fmla="*/ 2147483646 w 1687"/>
              <a:gd name="T69" fmla="*/ 2147483646 h 1637"/>
              <a:gd name="T70" fmla="*/ 2147483646 w 1687"/>
              <a:gd name="T71" fmla="*/ 2147483646 h 1637"/>
              <a:gd name="T72" fmla="*/ 2147483646 w 1687"/>
              <a:gd name="T73" fmla="*/ 2147483646 h 1637"/>
              <a:gd name="T74" fmla="*/ 2147483646 w 1687"/>
              <a:gd name="T75" fmla="*/ 2147483646 h 1637"/>
              <a:gd name="T76" fmla="*/ 2147483646 w 1687"/>
              <a:gd name="T77" fmla="*/ 2147483646 h 1637"/>
              <a:gd name="T78" fmla="*/ 2147483646 w 1687"/>
              <a:gd name="T79" fmla="*/ 2147483646 h 1637"/>
              <a:gd name="T80" fmla="*/ 2147483646 w 1687"/>
              <a:gd name="T81" fmla="*/ 2147483646 h 1637"/>
              <a:gd name="T82" fmla="*/ 2147483646 w 1687"/>
              <a:gd name="T83" fmla="*/ 2147483646 h 1637"/>
              <a:gd name="T84" fmla="*/ 2147483646 w 1687"/>
              <a:gd name="T85" fmla="*/ 2147483646 h 1637"/>
              <a:gd name="T86" fmla="*/ 2147483646 w 1687"/>
              <a:gd name="T87" fmla="*/ 2147483646 h 1637"/>
              <a:gd name="T88" fmla="*/ 2147483646 w 1687"/>
              <a:gd name="T89" fmla="*/ 2147483646 h 1637"/>
              <a:gd name="T90" fmla="*/ 2147483646 w 1687"/>
              <a:gd name="T91" fmla="*/ 2147483646 h 1637"/>
              <a:gd name="T92" fmla="*/ 2147483646 w 1687"/>
              <a:gd name="T93" fmla="*/ 2147483646 h 1637"/>
              <a:gd name="T94" fmla="*/ 2147483646 w 1687"/>
              <a:gd name="T95" fmla="*/ 2147483646 h 1637"/>
              <a:gd name="T96" fmla="*/ 2147483646 w 1687"/>
              <a:gd name="T97" fmla="*/ 2147483646 h 1637"/>
              <a:gd name="T98" fmla="*/ 2147483646 w 1687"/>
              <a:gd name="T99" fmla="*/ 2147483646 h 1637"/>
              <a:gd name="T100" fmla="*/ 2147483646 w 1687"/>
              <a:gd name="T101" fmla="*/ 2147483646 h 1637"/>
              <a:gd name="T102" fmla="*/ 2147483646 w 1687"/>
              <a:gd name="T103" fmla="*/ 2147483646 h 163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87"/>
              <a:gd name="T157" fmla="*/ 0 h 1637"/>
              <a:gd name="T158" fmla="*/ 1687 w 1687"/>
              <a:gd name="T159" fmla="*/ 1637 h 163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8" name="Freeform 27"/>
          <p:cNvSpPr>
            <a:spLocks noEditPoints="1"/>
          </p:cNvSpPr>
          <p:nvPr/>
        </p:nvSpPr>
        <p:spPr bwMode="auto">
          <a:xfrm>
            <a:off x="5919788" y="1957388"/>
            <a:ext cx="282575" cy="282575"/>
          </a:xfrm>
          <a:custGeom>
            <a:avLst/>
            <a:gdLst>
              <a:gd name="T0" fmla="*/ 2147483646 w 1838"/>
              <a:gd name="T1" fmla="*/ 0 h 1838"/>
              <a:gd name="T2" fmla="*/ 2147483646 w 1838"/>
              <a:gd name="T3" fmla="*/ 0 h 1838"/>
              <a:gd name="T4" fmla="*/ 0 w 1838"/>
              <a:gd name="T5" fmla="*/ 2147483646 h 1838"/>
              <a:gd name="T6" fmla="*/ 0 w 1838"/>
              <a:gd name="T7" fmla="*/ 2147483646 h 1838"/>
              <a:gd name="T8" fmla="*/ 2147483646 w 1838"/>
              <a:gd name="T9" fmla="*/ 2147483646 h 1838"/>
              <a:gd name="T10" fmla="*/ 2147483646 w 1838"/>
              <a:gd name="T11" fmla="*/ 2147483646 h 1838"/>
              <a:gd name="T12" fmla="*/ 2147483646 w 1838"/>
              <a:gd name="T13" fmla="*/ 2147483646 h 1838"/>
              <a:gd name="T14" fmla="*/ 2147483646 w 1838"/>
              <a:gd name="T15" fmla="*/ 2147483646 h 1838"/>
              <a:gd name="T16" fmla="*/ 2147483646 w 1838"/>
              <a:gd name="T17" fmla="*/ 0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2147483646 w 1838"/>
              <a:gd name="T45" fmla="*/ 2147483646 h 1838"/>
              <a:gd name="T46" fmla="*/ 2147483646 w 1838"/>
              <a:gd name="T47" fmla="*/ 2147483646 h 1838"/>
              <a:gd name="T48" fmla="*/ 2147483646 w 1838"/>
              <a:gd name="T49" fmla="*/ 2147483646 h 1838"/>
              <a:gd name="T50" fmla="*/ 2147483646 w 1838"/>
              <a:gd name="T51" fmla="*/ 2147483646 h 1838"/>
              <a:gd name="T52" fmla="*/ 2147483646 w 1838"/>
              <a:gd name="T53" fmla="*/ 2147483646 h 1838"/>
              <a:gd name="T54" fmla="*/ 2147483646 w 1838"/>
              <a:gd name="T55" fmla="*/ 2147483646 h 1838"/>
              <a:gd name="T56" fmla="*/ 2147483646 w 1838"/>
              <a:gd name="T57" fmla="*/ 2147483646 h 1838"/>
              <a:gd name="T58" fmla="*/ 2147483646 w 1838"/>
              <a:gd name="T59" fmla="*/ 2147483646 h 1838"/>
              <a:gd name="T60" fmla="*/ 2147483646 w 1838"/>
              <a:gd name="T61" fmla="*/ 2147483646 h 1838"/>
              <a:gd name="T62" fmla="*/ 2147483646 w 1838"/>
              <a:gd name="T63" fmla="*/ 2147483646 h 1838"/>
              <a:gd name="T64" fmla="*/ 2147483646 w 1838"/>
              <a:gd name="T65" fmla="*/ 2147483646 h 18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38"/>
              <a:gd name="T100" fmla="*/ 0 h 1838"/>
              <a:gd name="T101" fmla="*/ 1838 w 1838"/>
              <a:gd name="T102" fmla="*/ 1838 h 18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9" name="Freeform 28"/>
          <p:cNvSpPr>
            <a:spLocks noEditPoints="1"/>
          </p:cNvSpPr>
          <p:nvPr/>
        </p:nvSpPr>
        <p:spPr bwMode="auto">
          <a:xfrm>
            <a:off x="7353300" y="1781175"/>
            <a:ext cx="395288" cy="635000"/>
          </a:xfrm>
          <a:custGeom>
            <a:avLst/>
            <a:gdLst>
              <a:gd name="T0" fmla="*/ 2147483646 w 1148"/>
              <a:gd name="T1" fmla="*/ 2147483646 h 1838"/>
              <a:gd name="T2" fmla="*/ 2147483646 w 1148"/>
              <a:gd name="T3" fmla="*/ 2147483646 h 1838"/>
              <a:gd name="T4" fmla="*/ 2147483646 w 1148"/>
              <a:gd name="T5" fmla="*/ 2147483646 h 1838"/>
              <a:gd name="T6" fmla="*/ 2147483646 w 1148"/>
              <a:gd name="T7" fmla="*/ 2147483646 h 1838"/>
              <a:gd name="T8" fmla="*/ 2147483646 w 1148"/>
              <a:gd name="T9" fmla="*/ 2147483646 h 1838"/>
              <a:gd name="T10" fmla="*/ 2147483646 w 1148"/>
              <a:gd name="T11" fmla="*/ 2147483646 h 1838"/>
              <a:gd name="T12" fmla="*/ 2147483646 w 1148"/>
              <a:gd name="T13" fmla="*/ 2147483646 h 1838"/>
              <a:gd name="T14" fmla="*/ 2147483646 w 1148"/>
              <a:gd name="T15" fmla="*/ 2147483646 h 1838"/>
              <a:gd name="T16" fmla="*/ 2147483646 w 1148"/>
              <a:gd name="T17" fmla="*/ 2147483646 h 1838"/>
              <a:gd name="T18" fmla="*/ 2147483646 w 1148"/>
              <a:gd name="T19" fmla="*/ 2147483646 h 1838"/>
              <a:gd name="T20" fmla="*/ 2147483646 w 1148"/>
              <a:gd name="T21" fmla="*/ 2147483646 h 1838"/>
              <a:gd name="T22" fmla="*/ 2147483646 w 1148"/>
              <a:gd name="T23" fmla="*/ 2147483646 h 1838"/>
              <a:gd name="T24" fmla="*/ 2147483646 w 1148"/>
              <a:gd name="T25" fmla="*/ 2147483646 h 1838"/>
              <a:gd name="T26" fmla="*/ 2147483646 w 1148"/>
              <a:gd name="T27" fmla="*/ 2147483646 h 1838"/>
              <a:gd name="T28" fmla="*/ 2147483646 w 1148"/>
              <a:gd name="T29" fmla="*/ 2147483646 h 1838"/>
              <a:gd name="T30" fmla="*/ 2147483646 w 1148"/>
              <a:gd name="T31" fmla="*/ 2147483646 h 1838"/>
              <a:gd name="T32" fmla="*/ 2147483646 w 1148"/>
              <a:gd name="T33" fmla="*/ 2147483646 h 1838"/>
              <a:gd name="T34" fmla="*/ 2147483646 w 1148"/>
              <a:gd name="T35" fmla="*/ 2147483646 h 1838"/>
              <a:gd name="T36" fmla="*/ 2147483646 w 1148"/>
              <a:gd name="T37" fmla="*/ 2147483646 h 1838"/>
              <a:gd name="T38" fmla="*/ 2147483646 w 1148"/>
              <a:gd name="T39" fmla="*/ 2147483646 h 1838"/>
              <a:gd name="T40" fmla="*/ 2147483646 w 1148"/>
              <a:gd name="T41" fmla="*/ 2147483646 h 1838"/>
              <a:gd name="T42" fmla="*/ 2147483646 w 1148"/>
              <a:gd name="T43" fmla="*/ 2147483646 h 1838"/>
              <a:gd name="T44" fmla="*/ 2147483646 w 1148"/>
              <a:gd name="T45" fmla="*/ 2147483646 h 1838"/>
              <a:gd name="T46" fmla="*/ 2147483646 w 1148"/>
              <a:gd name="T47" fmla="*/ 2147483646 h 1838"/>
              <a:gd name="T48" fmla="*/ 2147483646 w 1148"/>
              <a:gd name="T49" fmla="*/ 2147483646 h 1838"/>
              <a:gd name="T50" fmla="*/ 2147483646 w 1148"/>
              <a:gd name="T51" fmla="*/ 2147483646 h 1838"/>
              <a:gd name="T52" fmla="*/ 2147483646 w 1148"/>
              <a:gd name="T53" fmla="*/ 2147483646 h 1838"/>
              <a:gd name="T54" fmla="*/ 2147483646 w 1148"/>
              <a:gd name="T55" fmla="*/ 2147483646 h 1838"/>
              <a:gd name="T56" fmla="*/ 2147483646 w 1148"/>
              <a:gd name="T57" fmla="*/ 0 h 1838"/>
              <a:gd name="T58" fmla="*/ 2147483646 w 1148"/>
              <a:gd name="T59" fmla="*/ 0 h 1838"/>
              <a:gd name="T60" fmla="*/ 0 w 1148"/>
              <a:gd name="T61" fmla="*/ 2147483646 h 1838"/>
              <a:gd name="T62" fmla="*/ 2147483646 w 1148"/>
              <a:gd name="T63" fmla="*/ 2147483646 h 1838"/>
              <a:gd name="T64" fmla="*/ 2147483646 w 1148"/>
              <a:gd name="T65" fmla="*/ 2147483646 h 1838"/>
              <a:gd name="T66" fmla="*/ 2147483646 w 1148"/>
              <a:gd name="T67" fmla="*/ 2147483646 h 1838"/>
              <a:gd name="T68" fmla="*/ 2147483646 w 1148"/>
              <a:gd name="T69" fmla="*/ 2147483646 h 1838"/>
              <a:gd name="T70" fmla="*/ 2147483646 w 1148"/>
              <a:gd name="T71" fmla="*/ 2147483646 h 1838"/>
              <a:gd name="T72" fmla="*/ 2147483646 w 1148"/>
              <a:gd name="T73" fmla="*/ 2147483646 h 1838"/>
              <a:gd name="T74" fmla="*/ 2147483646 w 1148"/>
              <a:gd name="T75" fmla="*/ 2147483646 h 1838"/>
              <a:gd name="T76" fmla="*/ 2147483646 w 1148"/>
              <a:gd name="T77" fmla="*/ 0 h 183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48"/>
              <a:gd name="T118" fmla="*/ 0 h 1838"/>
              <a:gd name="T119" fmla="*/ 1148 w 1148"/>
              <a:gd name="T120" fmla="*/ 1838 h 183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33" name="矩形 32"/>
          <p:cNvSpPr/>
          <p:nvPr/>
        </p:nvSpPr>
        <p:spPr>
          <a:xfrm>
            <a:off x="97948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7948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5" name="矩形 34"/>
          <p:cNvSpPr/>
          <p:nvPr/>
        </p:nvSpPr>
        <p:spPr>
          <a:xfrm>
            <a:off x="2466975" y="2701925"/>
            <a:ext cx="1227138"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6975" y="3073400"/>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7" name="矩形 36"/>
          <p:cNvSpPr/>
          <p:nvPr/>
        </p:nvSpPr>
        <p:spPr>
          <a:xfrm>
            <a:off x="395763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763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9" name="矩形 38"/>
          <p:cNvSpPr/>
          <p:nvPr/>
        </p:nvSpPr>
        <p:spPr>
          <a:xfrm>
            <a:off x="5446713" y="2701925"/>
            <a:ext cx="1227137"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713" y="3073400"/>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6965950" y="3173413"/>
            <a:ext cx="1227138"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5950" y="3546475"/>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nodeType="afterGroup">
                            <p:stCondLst>
                              <p:cond delay="9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nodeType="afterGroup">
                            <p:stCondLst>
                              <p:cond delay="14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nodeType="afterGroup">
                            <p:stCondLst>
                              <p:cond delay="19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nodeType="afterGroup">
                            <p:stCondLst>
                              <p:cond delay="24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nodeType="afterGroup">
                            <p:stCondLst>
                              <p:cond delay="29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nodeType="afterGroup">
                            <p:stCondLst>
                              <p:cond delay="34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4624388" y="1695450"/>
            <a:ext cx="989012" cy="989013"/>
          </a:xfrm>
          <a:custGeom>
            <a:avLst/>
            <a:gdLst>
              <a:gd name="connsiteX0" fmla="*/ 0 w 1098645"/>
              <a:gd name="connsiteY0" fmla="*/ 0 h 1098645"/>
              <a:gd name="connsiteX1" fmla="*/ 1092973 w 1098645"/>
              <a:gd name="connsiteY1" fmla="*/ 986315 h 1098645"/>
              <a:gd name="connsiteX2" fmla="*/ 1098645 w 1098645"/>
              <a:gd name="connsiteY2" fmla="*/ 1098644 h 1098645"/>
              <a:gd name="connsiteX3" fmla="*/ 1098635 w 1098645"/>
              <a:gd name="connsiteY3" fmla="*/ 1098645 h 1098645"/>
              <a:gd name="connsiteX4" fmla="*/ 986315 w 1098645"/>
              <a:gd name="connsiteY4" fmla="*/ 1092973 h 1098645"/>
              <a:gd name="connsiteX5" fmla="*/ 0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0" y="0"/>
                </a:moveTo>
                <a:cubicBezTo>
                  <a:pt x="568842" y="0"/>
                  <a:pt x="1036711" y="432317"/>
                  <a:pt x="1092973" y="986315"/>
                </a:cubicBezTo>
                <a:lnTo>
                  <a:pt x="1098645" y="1098644"/>
                </a:lnTo>
                <a:lnTo>
                  <a:pt x="1098635" y="1098645"/>
                </a:lnTo>
                <a:lnTo>
                  <a:pt x="986315" y="1092973"/>
                </a:lnTo>
                <a:cubicBezTo>
                  <a:pt x="432317" y="1036711"/>
                  <a:pt x="0" y="568842"/>
                  <a:pt x="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6" name="任意多边形 35"/>
          <p:cNvSpPr/>
          <p:nvPr/>
        </p:nvSpPr>
        <p:spPr>
          <a:xfrm>
            <a:off x="3636963" y="1695450"/>
            <a:ext cx="987425" cy="989013"/>
          </a:xfrm>
          <a:custGeom>
            <a:avLst/>
            <a:gdLst>
              <a:gd name="connsiteX0" fmla="*/ 1098645 w 1098645"/>
              <a:gd name="connsiteY0" fmla="*/ 0 h 1098645"/>
              <a:gd name="connsiteX1" fmla="*/ 112330 w 1098645"/>
              <a:gd name="connsiteY1" fmla="*/ 1092973 h 1098645"/>
              <a:gd name="connsiteX2" fmla="*/ 10 w 1098645"/>
              <a:gd name="connsiteY2" fmla="*/ 1098645 h 1098645"/>
              <a:gd name="connsiteX3" fmla="*/ 0 w 1098645"/>
              <a:gd name="connsiteY3" fmla="*/ 1098644 h 1098645"/>
              <a:gd name="connsiteX4" fmla="*/ 5672 w 1098645"/>
              <a:gd name="connsiteY4" fmla="*/ 986315 h 1098645"/>
              <a:gd name="connsiteX5" fmla="*/ 1098645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1098645" y="0"/>
                </a:moveTo>
                <a:cubicBezTo>
                  <a:pt x="1098645" y="568842"/>
                  <a:pt x="666328" y="1036711"/>
                  <a:pt x="112330" y="1092973"/>
                </a:cubicBezTo>
                <a:lnTo>
                  <a:pt x="10" y="1098645"/>
                </a:lnTo>
                <a:lnTo>
                  <a:pt x="0" y="1098644"/>
                </a:lnTo>
                <a:lnTo>
                  <a:pt x="5672" y="986315"/>
                </a:lnTo>
                <a:cubicBezTo>
                  <a:pt x="61934" y="432317"/>
                  <a:pt x="529803" y="0"/>
                  <a:pt x="109864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7" name="任意多边形 36"/>
          <p:cNvSpPr/>
          <p:nvPr/>
        </p:nvSpPr>
        <p:spPr>
          <a:xfrm>
            <a:off x="3636963" y="2684463"/>
            <a:ext cx="987425" cy="989012"/>
          </a:xfrm>
          <a:custGeom>
            <a:avLst/>
            <a:gdLst>
              <a:gd name="connsiteX0" fmla="*/ 10 w 1098645"/>
              <a:gd name="connsiteY0" fmla="*/ 0 h 1098645"/>
              <a:gd name="connsiteX1" fmla="*/ 112330 w 1098645"/>
              <a:gd name="connsiteY1" fmla="*/ 5671 h 1098645"/>
              <a:gd name="connsiteX2" fmla="*/ 1098645 w 1098645"/>
              <a:gd name="connsiteY2" fmla="*/ 1098644 h 1098645"/>
              <a:gd name="connsiteX3" fmla="*/ 1098645 w 1098645"/>
              <a:gd name="connsiteY3" fmla="*/ 1098645 h 1098645"/>
              <a:gd name="connsiteX4" fmla="*/ 986315 w 1098645"/>
              <a:gd name="connsiteY4" fmla="*/ 1092973 h 1098645"/>
              <a:gd name="connsiteX5" fmla="*/ 0 w 1098645"/>
              <a:gd name="connsiteY5" fmla="*/ 0 h 1098645"/>
              <a:gd name="connsiteX6" fmla="*/ 10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 y="0"/>
                </a:moveTo>
                <a:lnTo>
                  <a:pt x="112330" y="5671"/>
                </a:lnTo>
                <a:cubicBezTo>
                  <a:pt x="666328" y="61933"/>
                  <a:pt x="1098645" y="529802"/>
                  <a:pt x="1098645" y="1098644"/>
                </a:cubicBezTo>
                <a:lnTo>
                  <a:pt x="1098645" y="1098645"/>
                </a:lnTo>
                <a:lnTo>
                  <a:pt x="986315" y="1092973"/>
                </a:lnTo>
                <a:cubicBezTo>
                  <a:pt x="432316" y="1036711"/>
                  <a:pt x="0" y="568842"/>
                  <a:pt x="0" y="0"/>
                </a:cubicBezTo>
                <a:lnTo>
                  <a:pt x="1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8" name="任意多边形 37"/>
          <p:cNvSpPr/>
          <p:nvPr/>
        </p:nvSpPr>
        <p:spPr>
          <a:xfrm>
            <a:off x="4624388" y="2684463"/>
            <a:ext cx="989012" cy="989012"/>
          </a:xfrm>
          <a:custGeom>
            <a:avLst/>
            <a:gdLst>
              <a:gd name="connsiteX0" fmla="*/ 1098635 w 1098645"/>
              <a:gd name="connsiteY0" fmla="*/ 0 h 1098645"/>
              <a:gd name="connsiteX1" fmla="*/ 1098645 w 1098645"/>
              <a:gd name="connsiteY1" fmla="*/ 0 h 1098645"/>
              <a:gd name="connsiteX2" fmla="*/ 112330 w 1098645"/>
              <a:gd name="connsiteY2" fmla="*/ 1092973 h 1098645"/>
              <a:gd name="connsiteX3" fmla="*/ 0 w 1098645"/>
              <a:gd name="connsiteY3" fmla="*/ 1098645 h 1098645"/>
              <a:gd name="connsiteX4" fmla="*/ 0 w 1098645"/>
              <a:gd name="connsiteY4" fmla="*/ 1098644 h 1098645"/>
              <a:gd name="connsiteX5" fmla="*/ 986315 w 1098645"/>
              <a:gd name="connsiteY5" fmla="*/ 5671 h 1098645"/>
              <a:gd name="connsiteX6" fmla="*/ 1098635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98635" y="0"/>
                </a:moveTo>
                <a:lnTo>
                  <a:pt x="1098645" y="0"/>
                </a:lnTo>
                <a:cubicBezTo>
                  <a:pt x="1098645" y="568842"/>
                  <a:pt x="666329" y="1036711"/>
                  <a:pt x="112330" y="1092973"/>
                </a:cubicBezTo>
                <a:lnTo>
                  <a:pt x="0" y="1098645"/>
                </a:lnTo>
                <a:lnTo>
                  <a:pt x="0" y="1098644"/>
                </a:lnTo>
                <a:cubicBezTo>
                  <a:pt x="0" y="529802"/>
                  <a:pt x="432317" y="61933"/>
                  <a:pt x="986315" y="5671"/>
                </a:cubicBezTo>
                <a:lnTo>
                  <a:pt x="1098635"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9" name="文本框 38"/>
          <p:cNvSpPr txBox="1">
            <a:spLocks noChangeArrowheads="1"/>
          </p:cNvSpPr>
          <p:nvPr/>
        </p:nvSpPr>
        <p:spPr bwMode="auto">
          <a:xfrm>
            <a:off x="3736975" y="1971675"/>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01</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0" name="文本框 39"/>
          <p:cNvSpPr txBox="1">
            <a:spLocks noChangeArrowheads="1"/>
          </p:cNvSpPr>
          <p:nvPr/>
        </p:nvSpPr>
        <p:spPr bwMode="auto">
          <a:xfrm>
            <a:off x="4725988" y="1971675"/>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02</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1" name="文本框 40"/>
          <p:cNvSpPr txBox="1">
            <a:spLocks noChangeArrowheads="1"/>
          </p:cNvSpPr>
          <p:nvPr/>
        </p:nvSpPr>
        <p:spPr bwMode="auto">
          <a:xfrm>
            <a:off x="3736975" y="2954338"/>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03</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2" name="文本框 41"/>
          <p:cNvSpPr txBox="1">
            <a:spLocks noChangeArrowheads="1"/>
          </p:cNvSpPr>
          <p:nvPr/>
        </p:nvSpPr>
        <p:spPr bwMode="auto">
          <a:xfrm>
            <a:off x="4725988" y="2954338"/>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04</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3" name="文本框 42"/>
          <p:cNvSpPr txBox="1"/>
          <p:nvPr/>
        </p:nvSpPr>
        <p:spPr>
          <a:xfrm>
            <a:off x="1503363" y="2068513"/>
            <a:ext cx="1482725" cy="530225"/>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4" name="文本框 43"/>
          <p:cNvSpPr txBox="1"/>
          <p:nvPr/>
        </p:nvSpPr>
        <p:spPr>
          <a:xfrm>
            <a:off x="-34925" y="1695450"/>
            <a:ext cx="3021013" cy="300038"/>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5" name="文本框 44"/>
          <p:cNvSpPr txBox="1"/>
          <p:nvPr/>
        </p:nvSpPr>
        <p:spPr>
          <a:xfrm>
            <a:off x="6229350" y="1997075"/>
            <a:ext cx="1522413" cy="5302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6" name="文本框 45"/>
          <p:cNvSpPr txBox="1"/>
          <p:nvPr/>
        </p:nvSpPr>
        <p:spPr>
          <a:xfrm>
            <a:off x="6229350" y="1695450"/>
            <a:ext cx="3022600" cy="300038"/>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7" name="文本框 46"/>
          <p:cNvSpPr txBox="1"/>
          <p:nvPr/>
        </p:nvSpPr>
        <p:spPr>
          <a:xfrm>
            <a:off x="1503363" y="3148013"/>
            <a:ext cx="1482725" cy="531812"/>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8" name="文本框 47"/>
          <p:cNvSpPr txBox="1"/>
          <p:nvPr/>
        </p:nvSpPr>
        <p:spPr>
          <a:xfrm>
            <a:off x="-34925" y="2773363"/>
            <a:ext cx="3021013" cy="300037"/>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9" name="文本框 48"/>
          <p:cNvSpPr txBox="1"/>
          <p:nvPr/>
        </p:nvSpPr>
        <p:spPr>
          <a:xfrm>
            <a:off x="6229350" y="3148013"/>
            <a:ext cx="1593850" cy="3778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50" name="文本框 49"/>
          <p:cNvSpPr txBox="1"/>
          <p:nvPr/>
        </p:nvSpPr>
        <p:spPr>
          <a:xfrm>
            <a:off x="6229350" y="2773363"/>
            <a:ext cx="3022600" cy="300037"/>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750"/>
                                        <p:tgtEl>
                                          <p:spTgt spid="39"/>
                                        </p:tgtEl>
                                      </p:cBhvr>
                                    </p:animEffect>
                                  </p:childTnLst>
                                </p:cTn>
                              </p:par>
                              <p:par>
                                <p:cTn id="8" presetID="10" presetClass="entr" presetSubtype="0"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750"/>
                                        <p:tgtEl>
                                          <p:spTgt spid="36"/>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nodeType="afterGroup">
                            <p:stCondLst>
                              <p:cond delay="145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childTnLst>
                          </p:cTn>
                        </p:par>
                        <p:par>
                          <p:cTn id="19" fill="hold" nodeType="afterGroup">
                            <p:stCondLst>
                              <p:cond delay="3350"/>
                            </p:stCondLst>
                            <p:childTnLst>
                              <p:par>
                                <p:cTn id="20" presetID="10" presetClass="entr" presetSubtype="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750"/>
                                        <p:tgtEl>
                                          <p:spTgt spid="40"/>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750"/>
                                        <p:tgtEl>
                                          <p:spTgt spid="35"/>
                                        </p:tgtEl>
                                      </p:cBhvr>
                                    </p:animEffect>
                                  </p:childTnLst>
                                </p:cTn>
                              </p:par>
                            </p:childTnLst>
                          </p:cTn>
                        </p:par>
                        <p:par>
                          <p:cTn id="26" fill="hold" nodeType="afterGroup">
                            <p:stCondLst>
                              <p:cond delay="41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46"/>
                                        </p:tgtEl>
                                        <p:attrNameLst>
                                          <p:attrName>style.visibility</p:attrName>
                                        </p:attrNameLst>
                                      </p:cBhvr>
                                      <p:to>
                                        <p:strVal val="visible"/>
                                      </p:to>
                                    </p:set>
                                    <p:animEffect transition="in" filter="fade">
                                      <p:cBhvr>
                                        <p:cTn id="29" dur="500"/>
                                        <p:tgtEl>
                                          <p:spTgt spid="46"/>
                                        </p:tgtEl>
                                      </p:cBhvr>
                                    </p:animEffect>
                                  </p:childTnLst>
                                </p:cTn>
                              </p:par>
                            </p:childTnLst>
                          </p:cTn>
                        </p:par>
                        <p:par>
                          <p:cTn id="30" fill="hold" nodeType="afterGroup">
                            <p:stCondLst>
                              <p:cond delay="48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nodeType="afterGroup">
                            <p:stCondLst>
                              <p:cond delay="67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750"/>
                                        <p:tgtEl>
                                          <p:spTgt spid="41"/>
                                        </p:tgtEl>
                                      </p:cBhvr>
                                    </p:animEffect>
                                  </p:childTnLst>
                                </p:cTn>
                              </p:par>
                              <p:par>
                                <p:cTn id="38" presetID="10" presetClass="entr" presetSubtype="0"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750"/>
                                        <p:tgtEl>
                                          <p:spTgt spid="37"/>
                                        </p:tgtEl>
                                      </p:cBhvr>
                                    </p:animEffect>
                                  </p:childTnLst>
                                </p:cTn>
                              </p:par>
                            </p:childTnLst>
                          </p:cTn>
                        </p:par>
                        <p:par>
                          <p:cTn id="41" fill="hold" nodeType="afterGroup">
                            <p:stCondLst>
                              <p:cond delay="7450"/>
                            </p:stCondLst>
                            <p:childTnLst>
                              <p:par>
                                <p:cTn id="42" presetID="10" presetClass="entr" presetSubtype="0" fill="hold" grpId="0" nodeType="afterEffect">
                                  <p:stCondLst>
                                    <p:cond delay="0"/>
                                  </p:stCondLst>
                                  <p:iterate type="lt">
                                    <p:tmPct val="10000"/>
                                  </p:iterate>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par>
                          <p:cTn id="45" fill="hold" nodeType="afterGroup">
                            <p:stCondLst>
                              <p:cond delay="8150"/>
                            </p:stCondLst>
                            <p:childTnLst>
                              <p:par>
                                <p:cTn id="46" presetID="10" presetClass="entr" presetSubtype="0" fill="hold" grpId="0" nodeType="afterEffect">
                                  <p:stCondLst>
                                    <p:cond delay="0"/>
                                  </p:stCondLst>
                                  <p:iterate type="lt">
                                    <p:tmPct val="10000"/>
                                  </p:iterate>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childTnLst>
                                </p:cTn>
                              </p:par>
                            </p:childTnLst>
                          </p:cTn>
                        </p:par>
                        <p:par>
                          <p:cTn id="49" fill="hold" nodeType="afterGroup">
                            <p:stCondLst>
                              <p:cond delay="10050"/>
                            </p:stCondLst>
                            <p:childTnLst>
                              <p:par>
                                <p:cTn id="50" presetID="10" presetClass="entr" presetSubtype="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750"/>
                                        <p:tgtEl>
                                          <p:spTgt spid="42"/>
                                        </p:tgtEl>
                                      </p:cBhvr>
                                    </p:animEffect>
                                  </p:childTnLst>
                                </p:cTn>
                              </p:par>
                              <p:par>
                                <p:cTn id="53" presetID="10" presetClass="entr" presetSubtype="0"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childTnLst>
                                </p:cTn>
                              </p:par>
                            </p:childTnLst>
                          </p:cTn>
                        </p:par>
                        <p:par>
                          <p:cTn id="56" fill="hold" nodeType="afterGroup">
                            <p:stCondLst>
                              <p:cond delay="108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childTnLst>
                          </p:cTn>
                        </p:par>
                        <p:par>
                          <p:cTn id="60" fill="hold" nodeType="afterGroup">
                            <p:stCondLst>
                              <p:cond delay="1150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49"/>
                                        </p:tgtEl>
                                        <p:attrNameLst>
                                          <p:attrName>style.visibility</p:attrName>
                                        </p:attrNameLst>
                                      </p:cBhvr>
                                      <p:to>
                                        <p:strVal val="visible"/>
                                      </p:to>
                                    </p:set>
                                    <p:animEffect transition="in" filter="fade">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4506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第四部分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62313"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明年工作计划</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Up Arrow 64"/>
          <p:cNvSpPr/>
          <p:nvPr/>
        </p:nvSpPr>
        <p:spPr>
          <a:xfrm>
            <a:off x="4271963" y="1016000"/>
            <a:ext cx="369887" cy="4129088"/>
          </a:xfrm>
          <a:prstGeom prst="upArrow">
            <a:avLst>
              <a:gd name="adj1" fmla="val 50000"/>
              <a:gd name="adj2" fmla="val 671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p>
        </p:txBody>
      </p:sp>
      <p:sp>
        <p:nvSpPr>
          <p:cNvPr id="66" name="Bent Arrow 65"/>
          <p:cNvSpPr/>
          <p:nvPr/>
        </p:nvSpPr>
        <p:spPr>
          <a:xfrm>
            <a:off x="4362450" y="1733550"/>
            <a:ext cx="2338388" cy="3411538"/>
          </a:xfrm>
          <a:prstGeom prst="bentArrow">
            <a:avLst>
              <a:gd name="adj1" fmla="val 8879"/>
              <a:gd name="adj2" fmla="val 9038"/>
              <a:gd name="adj3" fmla="val 15734"/>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4" name="Bent Arrow 53"/>
          <p:cNvSpPr/>
          <p:nvPr/>
        </p:nvSpPr>
        <p:spPr>
          <a:xfrm flipH="1">
            <a:off x="2235200" y="2419350"/>
            <a:ext cx="2336800" cy="2725738"/>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1" name="Bent Arrow 50"/>
          <p:cNvSpPr/>
          <p:nvPr/>
        </p:nvSpPr>
        <p:spPr>
          <a:xfrm>
            <a:off x="4364038" y="2801938"/>
            <a:ext cx="2073275" cy="2343150"/>
          </a:xfrm>
          <a:prstGeom prst="bentArrow">
            <a:avLst>
              <a:gd name="adj1" fmla="val 10194"/>
              <a:gd name="adj2" fmla="val 9038"/>
              <a:gd name="adj3" fmla="val 14263"/>
              <a:gd name="adj4" fmla="val 249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7" name="Bent Arrow 56"/>
          <p:cNvSpPr/>
          <p:nvPr/>
        </p:nvSpPr>
        <p:spPr>
          <a:xfrm flipH="1">
            <a:off x="2790825" y="3397250"/>
            <a:ext cx="1781175" cy="1747838"/>
          </a:xfrm>
          <a:prstGeom prst="bentArrow">
            <a:avLst>
              <a:gd name="adj1" fmla="val 13458"/>
              <a:gd name="adj2" fmla="val 12349"/>
              <a:gd name="adj3" fmla="val 17061"/>
              <a:gd name="adj4" fmla="val 300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67" name="TextBox 66"/>
          <p:cNvSpPr txBox="1"/>
          <p:nvPr/>
        </p:nvSpPr>
        <p:spPr>
          <a:xfrm>
            <a:off x="908050" y="3892550"/>
            <a:ext cx="1722438" cy="896938"/>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sz="600" b="1" dirty="0">
                <a:solidFill>
                  <a:schemeClr val="accent4"/>
                </a:solidFill>
                <a:latin typeface="微软雅黑" panose="020B0503020204020204" pitchFamily="34" charset="-122"/>
                <a:ea typeface="微软雅黑" panose="020B0503020204020204" pitchFamily="34" charset="-122"/>
              </a:rPr>
              <a:t/>
            </a:r>
            <a:br>
              <a:rPr lang="en-US" sz="600" b="1" dirty="0">
                <a:solidFill>
                  <a:schemeClr val="accent4"/>
                </a:solidFill>
                <a:latin typeface="微软雅黑" panose="020B0503020204020204" pitchFamily="34" charset="-122"/>
                <a:ea typeface="微软雅黑" panose="020B0503020204020204" pitchFamily="34" charset="-122"/>
              </a:rPr>
            </a:br>
            <a:endParaRPr lang="en-US"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9" name="TextBox 68"/>
          <p:cNvSpPr txBox="1"/>
          <p:nvPr/>
        </p:nvSpPr>
        <p:spPr>
          <a:xfrm>
            <a:off x="650875" y="2841625"/>
            <a:ext cx="1700213" cy="912813"/>
          </a:xfrm>
          <a:prstGeom prst="rect">
            <a:avLst/>
          </a:prstGeom>
          <a:noFill/>
        </p:spPr>
        <p:txBody>
          <a:bodyPr lIns="65032" tIns="32516" rIns="65032" bIns="32516">
            <a:spAutoFit/>
          </a:bodyPr>
          <a:lstStyle/>
          <a:p>
            <a:pPr algn="r" eaLnBrk="1" hangingPunct="1">
              <a:defRPr/>
            </a:pPr>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换文字内容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6723063" y="2600325"/>
            <a:ext cx="1700212" cy="108108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b="1" dirty="0">
                <a:solidFill>
                  <a:schemeClr val="accent4"/>
                </a:solidFill>
                <a:latin typeface="微软雅黑" panose="020B0503020204020204" pitchFamily="34" charset="-122"/>
                <a:ea typeface="微软雅黑" panose="020B0503020204020204" pitchFamily="34" charset="-122"/>
              </a:rPr>
              <a:t/>
            </a:r>
            <a:br>
              <a:rPr lang="en-US" altLang="zh-CN" b="1" dirty="0">
                <a:solidFill>
                  <a:schemeClr val="accent4"/>
                </a:solidFill>
                <a:latin typeface="微软雅黑" panose="020B0503020204020204" pitchFamily="34" charset="-122"/>
                <a:ea typeface="微软雅黑" panose="020B0503020204020204" pitchFamily="34" charset="-122"/>
              </a:rPr>
            </a:br>
            <a:endParaRPr lang="en-US" altLang="zh-CN"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2509838" y="1106488"/>
            <a:ext cx="1700212" cy="896937"/>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6723063" y="1568450"/>
            <a:ext cx="1700212" cy="89693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Freeform 245"/>
          <p:cNvSpPr>
            <a:spLocks/>
          </p:cNvSpPr>
          <p:nvPr/>
        </p:nvSpPr>
        <p:spPr bwMode="auto">
          <a:xfrm>
            <a:off x="3779838" y="3852863"/>
            <a:ext cx="331787" cy="331787"/>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0 w 68"/>
              <a:gd name="T29" fmla="*/ 2147483646 h 68"/>
              <a:gd name="T30" fmla="*/ 2147483646 w 68"/>
              <a:gd name="T31" fmla="*/ 2147483646 h 68"/>
              <a:gd name="T32" fmla="*/ 2147483646 w 68"/>
              <a:gd name="T33" fmla="*/ 0 h 68"/>
              <a:gd name="T34" fmla="*/ 2147483646 w 68"/>
              <a:gd name="T35" fmla="*/ 0 h 68"/>
              <a:gd name="T36" fmla="*/ 2147483646 w 68"/>
              <a:gd name="T37" fmla="*/ 0 h 68"/>
              <a:gd name="T38" fmla="*/ 2147483646 w 68"/>
              <a:gd name="T39" fmla="*/ 2147483646 h 6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68"/>
              <a:gd name="T62" fmla="*/ 68 w 68"/>
              <a:gd name="T63" fmla="*/ 68 h 6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4" name="Freeform 5"/>
          <p:cNvSpPr>
            <a:spLocks noEditPoints="1"/>
          </p:cNvSpPr>
          <p:nvPr/>
        </p:nvSpPr>
        <p:spPr bwMode="auto">
          <a:xfrm>
            <a:off x="4719638" y="1247775"/>
            <a:ext cx="369887" cy="369888"/>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accent4"/>
          </a:solidFill>
          <a:ln w="9525">
            <a:noFill/>
            <a:round/>
            <a:headEnd/>
            <a:tailEnd/>
          </a:ln>
        </p:spPr>
        <p:txBody>
          <a:bodyPr lIns="91446" tIns="45723" rIns="91446" bIns="45723"/>
          <a:lstStyle/>
          <a:p>
            <a:pPr eaLnBrk="1" hangingPunct="1">
              <a:defRPr/>
            </a:pPr>
            <a:endParaRPr lang="en-US" dirty="0"/>
          </a:p>
        </p:txBody>
      </p:sp>
      <p:sp>
        <p:nvSpPr>
          <p:cNvPr id="75" name="Freeform 217"/>
          <p:cNvSpPr>
            <a:spLocks noEditPoints="1"/>
          </p:cNvSpPr>
          <p:nvPr/>
        </p:nvSpPr>
        <p:spPr bwMode="auto">
          <a:xfrm>
            <a:off x="3830638" y="2898775"/>
            <a:ext cx="379412" cy="284163"/>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solidFill>
              <a:schemeClr val="bg1">
                <a:lumMod val="65000"/>
              </a:schemeClr>
            </a:solidFill>
            <a:round/>
            <a:headEnd/>
            <a:tailEnd/>
          </a:ln>
        </p:spPr>
        <p:txBody>
          <a:bodyPr lIns="91446" tIns="45723" rIns="91446" bIns="45723"/>
          <a:lstStyle/>
          <a:p>
            <a:pPr eaLnBrk="1" hangingPunct="1">
              <a:defRPr/>
            </a:pPr>
            <a:endParaRPr lang="en-US" dirty="0"/>
          </a:p>
        </p:txBody>
      </p:sp>
      <p:sp>
        <p:nvSpPr>
          <p:cNvPr id="76" name="Freeform 216"/>
          <p:cNvSpPr>
            <a:spLocks noEditPoints="1"/>
          </p:cNvSpPr>
          <p:nvPr/>
        </p:nvSpPr>
        <p:spPr bwMode="auto">
          <a:xfrm>
            <a:off x="4730750" y="3255963"/>
            <a:ext cx="339725" cy="341312"/>
          </a:xfrm>
          <a:custGeom>
            <a:avLst/>
            <a:gdLst>
              <a:gd name="T0" fmla="*/ 2147483646 w 68"/>
              <a:gd name="T1" fmla="*/ 2147483646 h 68"/>
              <a:gd name="T2" fmla="*/ 2147483646 w 68"/>
              <a:gd name="T3" fmla="*/ 2147483646 h 68"/>
              <a:gd name="T4" fmla="*/ 0 w 68"/>
              <a:gd name="T5" fmla="*/ 2147483646 h 68"/>
              <a:gd name="T6" fmla="*/ 2147483646 w 68"/>
              <a:gd name="T7" fmla="*/ 0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2147483646 w 68"/>
              <a:gd name="T29" fmla="*/ 2147483646 h 68"/>
              <a:gd name="T30" fmla="*/ 2147483646 w 68"/>
              <a:gd name="T31" fmla="*/ 2147483646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2147483646 w 68"/>
              <a:gd name="T49" fmla="*/ 2147483646 h 68"/>
              <a:gd name="T50" fmla="*/ 2147483646 w 68"/>
              <a:gd name="T51" fmla="*/ 2147483646 h 68"/>
              <a:gd name="T52" fmla="*/ 2147483646 w 68"/>
              <a:gd name="T53" fmla="*/ 2147483646 h 68"/>
              <a:gd name="T54" fmla="*/ 2147483646 w 68"/>
              <a:gd name="T55" fmla="*/ 2147483646 h 68"/>
              <a:gd name="T56" fmla="*/ 2147483646 w 68"/>
              <a:gd name="T57" fmla="*/ 2147483646 h 68"/>
              <a:gd name="T58" fmla="*/ 2147483646 w 68"/>
              <a:gd name="T59" fmla="*/ 2147483646 h 68"/>
              <a:gd name="T60" fmla="*/ 2147483646 w 68"/>
              <a:gd name="T61" fmla="*/ 2147483646 h 68"/>
              <a:gd name="T62" fmla="*/ 2147483646 w 68"/>
              <a:gd name="T63" fmla="*/ 2147483646 h 68"/>
              <a:gd name="T64" fmla="*/ 2147483646 w 68"/>
              <a:gd name="T65" fmla="*/ 2147483646 h 68"/>
              <a:gd name="T66" fmla="*/ 2147483646 w 68"/>
              <a:gd name="T67" fmla="*/ 2147483646 h 68"/>
              <a:gd name="T68" fmla="*/ 2147483646 w 68"/>
              <a:gd name="T69" fmla="*/ 2147483646 h 68"/>
              <a:gd name="T70" fmla="*/ 2147483646 w 68"/>
              <a:gd name="T71" fmla="*/ 2147483646 h 68"/>
              <a:gd name="T72" fmla="*/ 2147483646 w 68"/>
              <a:gd name="T73" fmla="*/ 2147483646 h 68"/>
              <a:gd name="T74" fmla="*/ 2147483646 w 68"/>
              <a:gd name="T75" fmla="*/ 2147483646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8"/>
              <a:gd name="T115" fmla="*/ 0 h 68"/>
              <a:gd name="T116" fmla="*/ 68 w 68"/>
              <a:gd name="T117" fmla="*/ 68 h 6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7" name="Freeform 135"/>
          <p:cNvSpPr>
            <a:spLocks noEditPoints="1"/>
          </p:cNvSpPr>
          <p:nvPr/>
        </p:nvSpPr>
        <p:spPr bwMode="auto">
          <a:xfrm>
            <a:off x="4697413" y="2211388"/>
            <a:ext cx="303212" cy="284162"/>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3"/>
          </a:solidFill>
          <a:ln w="9525">
            <a:noFill/>
            <a:round/>
            <a:headEnd/>
            <a:tailEnd/>
          </a:ln>
        </p:spPr>
        <p:txBody>
          <a:bodyPr lIns="91446" tIns="45723" rIns="91446" bIns="45723"/>
          <a:lstStyle/>
          <a:p>
            <a:pPr eaLnBrk="1" hangingPunct="1">
              <a:defRPr/>
            </a:pPr>
            <a:endParaRPr lang="en-US" dirty="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strips(upLeft)">
                                      <p:cBhvr>
                                        <p:cTn id="7" dur="1000"/>
                                        <p:tgtEl>
                                          <p:spTgt spid="57"/>
                                        </p:tgtEl>
                                      </p:cBhvr>
                                    </p:animEffect>
                                  </p:childTnLst>
                                </p:cTn>
                              </p:par>
                            </p:childTnLst>
                          </p:cTn>
                        </p:par>
                        <p:par>
                          <p:cTn id="8" fill="hold" nodeType="afterGroup">
                            <p:stCondLst>
                              <p:cond delay="1000"/>
                            </p:stCondLst>
                            <p:childTnLst>
                              <p:par>
                                <p:cTn id="9" presetID="53" presetClass="entr" presetSubtype="0"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p:cTn id="11" dur="500" fill="hold"/>
                                        <p:tgtEl>
                                          <p:spTgt spid="73"/>
                                        </p:tgtEl>
                                        <p:attrNameLst>
                                          <p:attrName>ppt_w</p:attrName>
                                        </p:attrNameLst>
                                      </p:cBhvr>
                                      <p:tavLst>
                                        <p:tav tm="0">
                                          <p:val>
                                            <p:fltVal val="0"/>
                                          </p:val>
                                        </p:tav>
                                        <p:tav tm="100000">
                                          <p:val>
                                            <p:strVal val="#ppt_w"/>
                                          </p:val>
                                        </p:tav>
                                      </p:tavLst>
                                    </p:anim>
                                    <p:anim calcmode="lin" valueType="num">
                                      <p:cBhvr>
                                        <p:cTn id="12" dur="500" fill="hold"/>
                                        <p:tgtEl>
                                          <p:spTgt spid="73"/>
                                        </p:tgtEl>
                                        <p:attrNameLst>
                                          <p:attrName>ppt_h</p:attrName>
                                        </p:attrNameLst>
                                      </p:cBhvr>
                                      <p:tavLst>
                                        <p:tav tm="0">
                                          <p:val>
                                            <p:fltVal val="0"/>
                                          </p:val>
                                        </p:tav>
                                        <p:tav tm="100000">
                                          <p:val>
                                            <p:strVal val="#ppt_h"/>
                                          </p:val>
                                        </p:tav>
                                      </p:tavLst>
                                    </p:anim>
                                    <p:animEffect transition="in" filter="fade">
                                      <p:cBhvr>
                                        <p:cTn id="13" dur="500"/>
                                        <p:tgtEl>
                                          <p:spTgt spid="73"/>
                                        </p:tgtEl>
                                      </p:cBhvr>
                                    </p:animEffect>
                                  </p:childTnLst>
                                </p:cTn>
                              </p:par>
                            </p:childTnLst>
                          </p:cTn>
                        </p:par>
                        <p:par>
                          <p:cTn id="14" fill="hold" nodeType="afterGroup">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wipe(right)">
                                      <p:cBhvr>
                                        <p:cTn id="17" dur="500"/>
                                        <p:tgtEl>
                                          <p:spTgt spid="67"/>
                                        </p:tgtEl>
                                      </p:cBhvr>
                                    </p:animEffect>
                                  </p:childTnLst>
                                </p:cTn>
                              </p:par>
                            </p:childTnLst>
                          </p:cTn>
                        </p:par>
                        <p:par>
                          <p:cTn id="18" fill="hold" nodeType="afterGroup">
                            <p:stCondLst>
                              <p:cond delay="2000"/>
                            </p:stCondLst>
                            <p:childTnLst>
                              <p:par>
                                <p:cTn id="19" presetID="18" presetClass="entr" presetSubtype="3"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strips(upRight)">
                                      <p:cBhvr>
                                        <p:cTn id="21" dur="1000"/>
                                        <p:tgtEl>
                                          <p:spTgt spid="51"/>
                                        </p:tgtEl>
                                      </p:cBhvr>
                                    </p:animEffect>
                                  </p:childTnLst>
                                </p:cTn>
                              </p:par>
                            </p:childTnLst>
                          </p:cTn>
                        </p:par>
                        <p:par>
                          <p:cTn id="22" fill="hold" nodeType="afterGroup">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500" fill="hold"/>
                                        <p:tgtEl>
                                          <p:spTgt spid="76"/>
                                        </p:tgtEl>
                                        <p:attrNameLst>
                                          <p:attrName>ppt_w</p:attrName>
                                        </p:attrNameLst>
                                      </p:cBhvr>
                                      <p:tavLst>
                                        <p:tav tm="0">
                                          <p:val>
                                            <p:fltVal val="0"/>
                                          </p:val>
                                        </p:tav>
                                        <p:tav tm="100000">
                                          <p:val>
                                            <p:strVal val="#ppt_w"/>
                                          </p:val>
                                        </p:tav>
                                      </p:tavLst>
                                    </p:anim>
                                    <p:anim calcmode="lin" valueType="num">
                                      <p:cBhvr>
                                        <p:cTn id="26" dur="500" fill="hold"/>
                                        <p:tgtEl>
                                          <p:spTgt spid="76"/>
                                        </p:tgtEl>
                                        <p:attrNameLst>
                                          <p:attrName>ppt_h</p:attrName>
                                        </p:attrNameLst>
                                      </p:cBhvr>
                                      <p:tavLst>
                                        <p:tav tm="0">
                                          <p:val>
                                            <p:fltVal val="0"/>
                                          </p:val>
                                        </p:tav>
                                        <p:tav tm="100000">
                                          <p:val>
                                            <p:strVal val="#ppt_h"/>
                                          </p:val>
                                        </p:tav>
                                      </p:tavLst>
                                    </p:anim>
                                    <p:animEffect transition="in" filter="fade">
                                      <p:cBhvr>
                                        <p:cTn id="27" dur="500"/>
                                        <p:tgtEl>
                                          <p:spTgt spid="76"/>
                                        </p:tgtEl>
                                      </p:cBhvr>
                                    </p:animEffect>
                                  </p:childTnLst>
                                </p:cTn>
                              </p:par>
                            </p:childTnLst>
                          </p:cTn>
                        </p:par>
                        <p:par>
                          <p:cTn id="28" fill="hold" nodeType="afterGroup">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nodeType="afterGroup">
                            <p:stCondLst>
                              <p:cond delay="4000"/>
                            </p:stCondLst>
                            <p:childTnLst>
                              <p:par>
                                <p:cTn id="33" presetID="18" presetClass="entr" presetSubtype="9"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strips(upLeft)">
                                      <p:cBhvr>
                                        <p:cTn id="35" dur="1000"/>
                                        <p:tgtEl>
                                          <p:spTgt spid="54"/>
                                        </p:tgtEl>
                                      </p:cBhvr>
                                    </p:animEffect>
                                  </p:childTnLst>
                                </p:cTn>
                              </p:par>
                            </p:childTnLst>
                          </p:cTn>
                        </p:par>
                        <p:par>
                          <p:cTn id="36" fill="hold" nodeType="afterGroup">
                            <p:stCondLst>
                              <p:cond delay="5000"/>
                            </p:stCondLst>
                            <p:childTnLst>
                              <p:par>
                                <p:cTn id="37" presetID="53" presetClass="entr" presetSubtype="0" fill="hold" nodeType="after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nodeType="afterGroup">
                            <p:stCondLst>
                              <p:cond delay="5500"/>
                            </p:stCondLst>
                            <p:childTnLst>
                              <p:par>
                                <p:cTn id="43" presetID="22" presetClass="entr" presetSubtype="2"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wipe(right)">
                                      <p:cBhvr>
                                        <p:cTn id="45" dur="500"/>
                                        <p:tgtEl>
                                          <p:spTgt spid="69"/>
                                        </p:tgtEl>
                                      </p:cBhvr>
                                    </p:animEffect>
                                  </p:childTnLst>
                                </p:cTn>
                              </p:par>
                            </p:childTnLst>
                          </p:cTn>
                        </p:par>
                        <p:par>
                          <p:cTn id="46" fill="hold" nodeType="afterGroup">
                            <p:stCondLst>
                              <p:cond delay="6000"/>
                            </p:stCondLst>
                            <p:childTnLst>
                              <p:par>
                                <p:cTn id="47" presetID="18" presetClass="entr" presetSubtype="3" fill="hold" nodeType="afterEffect">
                                  <p:stCondLst>
                                    <p:cond delay="0"/>
                                  </p:stCondLst>
                                  <p:childTnLst>
                                    <p:set>
                                      <p:cBhvr>
                                        <p:cTn id="48" dur="1" fill="hold">
                                          <p:stCondLst>
                                            <p:cond delay="0"/>
                                          </p:stCondLst>
                                        </p:cTn>
                                        <p:tgtEl>
                                          <p:spTgt spid="66"/>
                                        </p:tgtEl>
                                        <p:attrNameLst>
                                          <p:attrName>style.visibility</p:attrName>
                                        </p:attrNameLst>
                                      </p:cBhvr>
                                      <p:to>
                                        <p:strVal val="visible"/>
                                      </p:to>
                                    </p:set>
                                    <p:animEffect transition="in" filter="strips(upRight)">
                                      <p:cBhvr>
                                        <p:cTn id="49" dur="1000"/>
                                        <p:tgtEl>
                                          <p:spTgt spid="66"/>
                                        </p:tgtEl>
                                      </p:cBhvr>
                                    </p:animEffect>
                                  </p:childTnLst>
                                </p:cTn>
                              </p:par>
                            </p:childTnLst>
                          </p:cTn>
                        </p:par>
                        <p:par>
                          <p:cTn id="50" fill="hold" nodeType="afterGroup">
                            <p:stCondLst>
                              <p:cond delay="7000"/>
                            </p:stCondLst>
                            <p:childTnLst>
                              <p:par>
                                <p:cTn id="51" presetID="53" presetClass="entr" presetSubtype="0" fill="hold" nodeType="afterEffect">
                                  <p:stCondLst>
                                    <p:cond delay="0"/>
                                  </p:stCondLst>
                                  <p:childTnLst>
                                    <p:set>
                                      <p:cBhvr>
                                        <p:cTn id="52" dur="1" fill="hold">
                                          <p:stCondLst>
                                            <p:cond delay="0"/>
                                          </p:stCondLst>
                                        </p:cTn>
                                        <p:tgtEl>
                                          <p:spTgt spid="77"/>
                                        </p:tgtEl>
                                        <p:attrNameLst>
                                          <p:attrName>style.visibility</p:attrName>
                                        </p:attrNameLst>
                                      </p:cBhvr>
                                      <p:to>
                                        <p:strVal val="visible"/>
                                      </p:to>
                                    </p:set>
                                    <p:anim calcmode="lin" valueType="num">
                                      <p:cBhvr>
                                        <p:cTn id="53" dur="500" fill="hold"/>
                                        <p:tgtEl>
                                          <p:spTgt spid="77"/>
                                        </p:tgtEl>
                                        <p:attrNameLst>
                                          <p:attrName>ppt_w</p:attrName>
                                        </p:attrNameLst>
                                      </p:cBhvr>
                                      <p:tavLst>
                                        <p:tav tm="0">
                                          <p:val>
                                            <p:fltVal val="0"/>
                                          </p:val>
                                        </p:tav>
                                        <p:tav tm="100000">
                                          <p:val>
                                            <p:strVal val="#ppt_w"/>
                                          </p:val>
                                        </p:tav>
                                      </p:tavLst>
                                    </p:anim>
                                    <p:anim calcmode="lin" valueType="num">
                                      <p:cBhvr>
                                        <p:cTn id="54" dur="500" fill="hold"/>
                                        <p:tgtEl>
                                          <p:spTgt spid="77"/>
                                        </p:tgtEl>
                                        <p:attrNameLst>
                                          <p:attrName>ppt_h</p:attrName>
                                        </p:attrNameLst>
                                      </p:cBhvr>
                                      <p:tavLst>
                                        <p:tav tm="0">
                                          <p:val>
                                            <p:fltVal val="0"/>
                                          </p:val>
                                        </p:tav>
                                        <p:tav tm="100000">
                                          <p:val>
                                            <p:strVal val="#ppt_h"/>
                                          </p:val>
                                        </p:tav>
                                      </p:tavLst>
                                    </p:anim>
                                    <p:animEffect transition="in" filter="fade">
                                      <p:cBhvr>
                                        <p:cTn id="55" dur="500"/>
                                        <p:tgtEl>
                                          <p:spTgt spid="77"/>
                                        </p:tgtEl>
                                      </p:cBhvr>
                                    </p:animEffect>
                                  </p:childTnLst>
                                </p:cTn>
                              </p:par>
                            </p:childTnLst>
                          </p:cTn>
                        </p:par>
                        <p:par>
                          <p:cTn id="56" fill="hold" nodeType="afterGroup">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wipe(left)">
                                      <p:cBhvr>
                                        <p:cTn id="59" dur="500"/>
                                        <p:tgtEl>
                                          <p:spTgt spid="72"/>
                                        </p:tgtEl>
                                      </p:cBhvr>
                                    </p:animEffect>
                                  </p:childTnLst>
                                </p:cTn>
                              </p:par>
                            </p:childTnLst>
                          </p:cTn>
                        </p:par>
                        <p:par>
                          <p:cTn id="60" fill="hold" nodeType="afterGroup">
                            <p:stCondLst>
                              <p:cond delay="8000"/>
                            </p:stCondLst>
                            <p:childTnLst>
                              <p:par>
                                <p:cTn id="61" presetID="18" presetClass="entr" presetSubtype="9"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strips(upLeft)">
                                      <p:cBhvr>
                                        <p:cTn id="63" dur="1000"/>
                                        <p:tgtEl>
                                          <p:spTgt spid="65"/>
                                        </p:tgtEl>
                                      </p:cBhvr>
                                    </p:animEffect>
                                  </p:childTnLst>
                                </p:cTn>
                              </p:par>
                            </p:childTnLst>
                          </p:cTn>
                        </p:par>
                        <p:par>
                          <p:cTn id="64" fill="hold" nodeType="afterGroup">
                            <p:stCondLst>
                              <p:cond delay="9000"/>
                            </p:stCondLst>
                            <p:childTnLst>
                              <p:par>
                                <p:cTn id="65" presetID="53" presetClass="entr" presetSubtype="0" fill="hold"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nodeType="afterGroup">
                            <p:stCondLst>
                              <p:cond delay="9500"/>
                            </p:stCondLst>
                            <p:childTnLst>
                              <p:par>
                                <p:cTn id="71" presetID="22" presetClass="entr" presetSubtype="2"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wipe(right)">
                                      <p:cBhvr>
                                        <p:cTn id="7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p:bldP spid="69" grpId="0"/>
      <p:bldP spid="70" grpId="0"/>
      <p:bldP spid="71" grpId="0"/>
      <p:bldP spid="72" grpId="0"/>
      <p:bldP spid="73" grpId="0" animBg="1"/>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2998788" y="1347788"/>
            <a:ext cx="3127375" cy="844550"/>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5" name="Freeform 2352"/>
          <p:cNvSpPr>
            <a:spLocks noEditPoints="1"/>
          </p:cNvSpPr>
          <p:nvPr/>
        </p:nvSpPr>
        <p:spPr bwMode="auto">
          <a:xfrm>
            <a:off x="3551238" y="2392363"/>
            <a:ext cx="2295525" cy="723900"/>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6" name="Freeform 2353"/>
          <p:cNvSpPr>
            <a:spLocks/>
          </p:cNvSpPr>
          <p:nvPr/>
        </p:nvSpPr>
        <p:spPr bwMode="auto">
          <a:xfrm>
            <a:off x="3836988" y="3286125"/>
            <a:ext cx="1709737" cy="558800"/>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7" name="Freeform 2354"/>
          <p:cNvSpPr>
            <a:spLocks/>
          </p:cNvSpPr>
          <p:nvPr/>
        </p:nvSpPr>
        <p:spPr bwMode="auto">
          <a:xfrm>
            <a:off x="3983038" y="3535363"/>
            <a:ext cx="1574800" cy="782637"/>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8" name="Freeform 2355"/>
          <p:cNvSpPr>
            <a:spLocks/>
          </p:cNvSpPr>
          <p:nvPr/>
        </p:nvSpPr>
        <p:spPr bwMode="auto">
          <a:xfrm>
            <a:off x="3803650" y="2640013"/>
            <a:ext cx="2055813" cy="1023937"/>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9" name="Freeform 2356"/>
          <p:cNvSpPr>
            <a:spLocks/>
          </p:cNvSpPr>
          <p:nvPr/>
        </p:nvSpPr>
        <p:spPr bwMode="auto">
          <a:xfrm>
            <a:off x="3506788" y="1617663"/>
            <a:ext cx="2636837" cy="1312862"/>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grpSp>
        <p:nvGrpSpPr>
          <p:cNvPr id="2" name="组合 1"/>
          <p:cNvGrpSpPr>
            <a:grpSpLocks/>
          </p:cNvGrpSpPr>
          <p:nvPr/>
        </p:nvGrpSpPr>
        <p:grpSpPr bwMode="auto">
          <a:xfrm>
            <a:off x="5199063" y="1919288"/>
            <a:ext cx="488950" cy="1981200"/>
            <a:chOff x="7312026" y="2874963"/>
            <a:chExt cx="687388" cy="2784475"/>
          </a:xfrm>
        </p:grpSpPr>
        <p:sp>
          <p:nvSpPr>
            <p:cNvPr id="49167" name="Freeform 2357"/>
            <p:cNvSpPr>
              <a:spLocks/>
            </p:cNvSpPr>
            <p:nvPr/>
          </p:nvSpPr>
          <p:spPr bwMode="auto">
            <a:xfrm>
              <a:off x="7312026" y="5386388"/>
              <a:ext cx="206375" cy="273050"/>
            </a:xfrm>
            <a:custGeom>
              <a:avLst/>
              <a:gdLst>
                <a:gd name="T0" fmla="*/ 2147483646 w 262"/>
                <a:gd name="T1" fmla="*/ 0 h 344"/>
                <a:gd name="T2" fmla="*/ 2147483646 w 262"/>
                <a:gd name="T3" fmla="*/ 2147483646 h 344"/>
                <a:gd name="T4" fmla="*/ 2147483646 w 262"/>
                <a:gd name="T5" fmla="*/ 2147483646 h 344"/>
                <a:gd name="T6" fmla="*/ 2147483646 w 262"/>
                <a:gd name="T7" fmla="*/ 2147483646 h 344"/>
                <a:gd name="T8" fmla="*/ 2147483646 w 262"/>
                <a:gd name="T9" fmla="*/ 2147483646 h 344"/>
                <a:gd name="T10" fmla="*/ 2147483646 w 262"/>
                <a:gd name="T11" fmla="*/ 2147483646 h 344"/>
                <a:gd name="T12" fmla="*/ 2147483646 w 262"/>
                <a:gd name="T13" fmla="*/ 2147483646 h 344"/>
                <a:gd name="T14" fmla="*/ 2147483646 w 262"/>
                <a:gd name="T15" fmla="*/ 2147483646 h 344"/>
                <a:gd name="T16" fmla="*/ 2147483646 w 262"/>
                <a:gd name="T17" fmla="*/ 2147483646 h 344"/>
                <a:gd name="T18" fmla="*/ 2147483646 w 262"/>
                <a:gd name="T19" fmla="*/ 2147483646 h 344"/>
                <a:gd name="T20" fmla="*/ 2147483646 w 262"/>
                <a:gd name="T21" fmla="*/ 2147483646 h 344"/>
                <a:gd name="T22" fmla="*/ 2147483646 w 262"/>
                <a:gd name="T23" fmla="*/ 2147483646 h 344"/>
                <a:gd name="T24" fmla="*/ 2147483646 w 262"/>
                <a:gd name="T25" fmla="*/ 2147483646 h 344"/>
                <a:gd name="T26" fmla="*/ 2147483646 w 262"/>
                <a:gd name="T27" fmla="*/ 2147483646 h 344"/>
                <a:gd name="T28" fmla="*/ 2147483646 w 262"/>
                <a:gd name="T29" fmla="*/ 2147483646 h 344"/>
                <a:gd name="T30" fmla="*/ 2147483646 w 262"/>
                <a:gd name="T31" fmla="*/ 2147483646 h 344"/>
                <a:gd name="T32" fmla="*/ 2147483646 w 262"/>
                <a:gd name="T33" fmla="*/ 2147483646 h 344"/>
                <a:gd name="T34" fmla="*/ 2147483646 w 262"/>
                <a:gd name="T35" fmla="*/ 2147483646 h 344"/>
                <a:gd name="T36" fmla="*/ 2147483646 w 262"/>
                <a:gd name="T37" fmla="*/ 2147483646 h 344"/>
                <a:gd name="T38" fmla="*/ 2147483646 w 262"/>
                <a:gd name="T39" fmla="*/ 2147483646 h 344"/>
                <a:gd name="T40" fmla="*/ 0 w 262"/>
                <a:gd name="T41" fmla="*/ 2147483646 h 344"/>
                <a:gd name="T42" fmla="*/ 2147483646 w 262"/>
                <a:gd name="T43" fmla="*/ 2147483646 h 344"/>
                <a:gd name="T44" fmla="*/ 2147483646 w 262"/>
                <a:gd name="T45" fmla="*/ 2147483646 h 344"/>
                <a:gd name="T46" fmla="*/ 2147483646 w 262"/>
                <a:gd name="T47" fmla="*/ 2147483646 h 344"/>
                <a:gd name="T48" fmla="*/ 2147483646 w 262"/>
                <a:gd name="T49" fmla="*/ 2147483646 h 344"/>
                <a:gd name="T50" fmla="*/ 2147483646 w 262"/>
                <a:gd name="T51" fmla="*/ 2147483646 h 344"/>
                <a:gd name="T52" fmla="*/ 2147483646 w 262"/>
                <a:gd name="T53" fmla="*/ 0 h 3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62"/>
                <a:gd name="T82" fmla="*/ 0 h 344"/>
                <a:gd name="T83" fmla="*/ 262 w 262"/>
                <a:gd name="T84" fmla="*/ 344 h 3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8" name="任意多边形 2433"/>
            <p:cNvSpPr>
              <a:spLocks/>
            </p:cNvSpPr>
            <p:nvPr/>
          </p:nvSpPr>
          <p:spPr bwMode="auto">
            <a:xfrm>
              <a:off x="7405687" y="4200525"/>
              <a:ext cx="339726" cy="341313"/>
            </a:xfrm>
            <a:custGeom>
              <a:avLst/>
              <a:gdLst>
                <a:gd name="T0" fmla="*/ 189707 w 339726"/>
                <a:gd name="T1" fmla="*/ 215059 h 341313"/>
                <a:gd name="T2" fmla="*/ 191295 w 339726"/>
                <a:gd name="T3" fmla="*/ 241722 h 341313"/>
                <a:gd name="T4" fmla="*/ 193676 w 339726"/>
                <a:gd name="T5" fmla="*/ 285636 h 341313"/>
                <a:gd name="T6" fmla="*/ 192089 w 339726"/>
                <a:gd name="T7" fmla="*/ 327982 h 341313"/>
                <a:gd name="T8" fmla="*/ 172245 w 339726"/>
                <a:gd name="T9" fmla="*/ 324845 h 341313"/>
                <a:gd name="T10" fmla="*/ 180182 w 339726"/>
                <a:gd name="T11" fmla="*/ 272305 h 341313"/>
                <a:gd name="T12" fmla="*/ 184151 w 339726"/>
                <a:gd name="T13" fmla="*/ 232311 h 341313"/>
                <a:gd name="T14" fmla="*/ 185739 w 339726"/>
                <a:gd name="T15" fmla="*/ 212707 h 341313"/>
                <a:gd name="T16" fmla="*/ 337332 w 339726"/>
                <a:gd name="T17" fmla="*/ 175402 h 341313"/>
                <a:gd name="T18" fmla="*/ 334139 w 339726"/>
                <a:gd name="T19" fmla="*/ 200616 h 341313"/>
                <a:gd name="T20" fmla="*/ 294227 w 339726"/>
                <a:gd name="T21" fmla="*/ 263653 h 341313"/>
                <a:gd name="T22" fmla="*/ 212008 w 339726"/>
                <a:gd name="T23" fmla="*/ 279412 h 341313"/>
                <a:gd name="T24" fmla="*/ 222385 w 339726"/>
                <a:gd name="T25" fmla="*/ 256562 h 341313"/>
                <a:gd name="T26" fmla="*/ 247131 w 339726"/>
                <a:gd name="T27" fmla="*/ 238439 h 341313"/>
                <a:gd name="T28" fmla="*/ 272674 w 339726"/>
                <a:gd name="T29" fmla="*/ 219528 h 341313"/>
                <a:gd name="T30" fmla="*/ 298218 w 339726"/>
                <a:gd name="T31" fmla="*/ 202192 h 341313"/>
                <a:gd name="T32" fmla="*/ 310191 w 339726"/>
                <a:gd name="T33" fmla="*/ 195888 h 341313"/>
                <a:gd name="T34" fmla="*/ 304604 w 339726"/>
                <a:gd name="T35" fmla="*/ 198252 h 341313"/>
                <a:gd name="T36" fmla="*/ 287043 w 339726"/>
                <a:gd name="T37" fmla="*/ 207708 h 341313"/>
                <a:gd name="T38" fmla="*/ 257508 w 339726"/>
                <a:gd name="T39" fmla="*/ 225043 h 341313"/>
                <a:gd name="T40" fmla="*/ 237552 w 339726"/>
                <a:gd name="T41" fmla="*/ 238439 h 341313"/>
                <a:gd name="T42" fmla="*/ 199236 w 339726"/>
                <a:gd name="T43" fmla="*/ 264441 h 341313"/>
                <a:gd name="T44" fmla="*/ 214403 w 339726"/>
                <a:gd name="T45" fmla="*/ 219528 h 341313"/>
                <a:gd name="T46" fmla="*/ 279060 w 339726"/>
                <a:gd name="T47" fmla="*/ 174614 h 341313"/>
                <a:gd name="T48" fmla="*/ 112207 w 339726"/>
                <a:gd name="T49" fmla="*/ 138113 h 341313"/>
                <a:gd name="T50" fmla="*/ 166730 w 339726"/>
                <a:gd name="T51" fmla="*/ 200819 h 341313"/>
                <a:gd name="T52" fmla="*/ 152507 w 339726"/>
                <a:gd name="T53" fmla="*/ 215901 h 341313"/>
                <a:gd name="T54" fmla="*/ 116158 w 339726"/>
                <a:gd name="T55" fmla="*/ 200819 h 341313"/>
                <a:gd name="T56" fmla="*/ 88501 w 339726"/>
                <a:gd name="T57" fmla="*/ 187326 h 341313"/>
                <a:gd name="T58" fmla="*/ 60054 w 339726"/>
                <a:gd name="T59" fmla="*/ 174625 h 341313"/>
                <a:gd name="T60" fmla="*/ 41880 w 339726"/>
                <a:gd name="T61" fmla="*/ 163513 h 341313"/>
                <a:gd name="T62" fmla="*/ 60054 w 339726"/>
                <a:gd name="T63" fmla="*/ 175419 h 341313"/>
                <a:gd name="T64" fmla="*/ 85341 w 339726"/>
                <a:gd name="T65" fmla="*/ 192088 h 341313"/>
                <a:gd name="T66" fmla="*/ 112207 w 339726"/>
                <a:gd name="T67" fmla="*/ 206376 h 341313"/>
                <a:gd name="T68" fmla="*/ 148556 w 339726"/>
                <a:gd name="T69" fmla="*/ 225426 h 341313"/>
                <a:gd name="T70" fmla="*/ 131962 w 339726"/>
                <a:gd name="T71" fmla="*/ 239714 h 341313"/>
                <a:gd name="T72" fmla="*/ 46621 w 339726"/>
                <a:gd name="T73" fmla="*/ 217489 h 341313"/>
                <a:gd name="T74" fmla="*/ 5531 w 339726"/>
                <a:gd name="T75" fmla="*/ 153988 h 341313"/>
                <a:gd name="T76" fmla="*/ 11062 w 339726"/>
                <a:gd name="T77" fmla="*/ 136525 h 341313"/>
                <a:gd name="T78" fmla="*/ 194052 w 339726"/>
                <a:gd name="T79" fmla="*/ 2381 h 341313"/>
                <a:gd name="T80" fmla="*/ 228726 w 339726"/>
                <a:gd name="T81" fmla="*/ 46831 h 341313"/>
                <a:gd name="T82" fmla="*/ 243699 w 339726"/>
                <a:gd name="T83" fmla="*/ 130175 h 341313"/>
                <a:gd name="T84" fmla="*/ 203509 w 339726"/>
                <a:gd name="T85" fmla="*/ 200819 h 341313"/>
                <a:gd name="T86" fmla="*/ 191688 w 339726"/>
                <a:gd name="T87" fmla="*/ 173037 h 341313"/>
                <a:gd name="T88" fmla="*/ 188536 w 339726"/>
                <a:gd name="T89" fmla="*/ 135731 h 341313"/>
                <a:gd name="T90" fmla="*/ 187748 w 339726"/>
                <a:gd name="T91" fmla="*/ 97631 h 341313"/>
                <a:gd name="T92" fmla="*/ 188536 w 339726"/>
                <a:gd name="T93" fmla="*/ 66675 h 341313"/>
                <a:gd name="T94" fmla="*/ 190112 w 339726"/>
                <a:gd name="T95" fmla="*/ 45244 h 341313"/>
                <a:gd name="T96" fmla="*/ 187748 w 339726"/>
                <a:gd name="T97" fmla="*/ 54769 h 341313"/>
                <a:gd name="T98" fmla="*/ 184596 w 339726"/>
                <a:gd name="T99" fmla="*/ 81756 h 341313"/>
                <a:gd name="T100" fmla="*/ 183808 w 339726"/>
                <a:gd name="T101" fmla="*/ 115094 h 341313"/>
                <a:gd name="T102" fmla="*/ 182232 w 339726"/>
                <a:gd name="T103" fmla="*/ 144462 h 341313"/>
                <a:gd name="T104" fmla="*/ 182232 w 339726"/>
                <a:gd name="T105" fmla="*/ 192087 h 341313"/>
                <a:gd name="T106" fmla="*/ 159378 w 339726"/>
                <a:gd name="T107" fmla="*/ 174625 h 341313"/>
                <a:gd name="T108" fmla="*/ 139677 w 339726"/>
                <a:gd name="T109" fmla="*/ 84137 h 341313"/>
                <a:gd name="T110" fmla="*/ 174351 w 339726"/>
                <a:gd name="T111" fmla="*/ 19050 h 34131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39726"/>
                <a:gd name="T169" fmla="*/ 0 h 341313"/>
                <a:gd name="T170" fmla="*/ 339726 w 339726"/>
                <a:gd name="T171" fmla="*/ 341313 h 34131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lnTo>
                    <a:pt x="185739" y="211138"/>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lnTo>
                    <a:pt x="298218" y="173038"/>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lnTo>
                    <a:pt x="54523" y="128588"/>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lnTo>
                    <a:pt x="19168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9" name="任意多边形 2432"/>
            <p:cNvSpPr>
              <a:spLocks/>
            </p:cNvSpPr>
            <p:nvPr/>
          </p:nvSpPr>
          <p:spPr bwMode="auto">
            <a:xfrm>
              <a:off x="7632701" y="2874963"/>
              <a:ext cx="366713" cy="301625"/>
            </a:xfrm>
            <a:custGeom>
              <a:avLst/>
              <a:gdLst>
                <a:gd name="T0" fmla="*/ 79375 w 366713"/>
                <a:gd name="T1" fmla="*/ 201612 h 301625"/>
                <a:gd name="T2" fmla="*/ 79375 w 366713"/>
                <a:gd name="T3" fmla="*/ 301625 h 301625"/>
                <a:gd name="T4" fmla="*/ 14287 w 366713"/>
                <a:gd name="T5" fmla="*/ 301625 h 301625"/>
                <a:gd name="T6" fmla="*/ 14287 w 366713"/>
                <a:gd name="T7" fmla="*/ 250418 h 301625"/>
                <a:gd name="T8" fmla="*/ 131743 w 366713"/>
                <a:gd name="T9" fmla="*/ 163512 h 301625"/>
                <a:gd name="T10" fmla="*/ 161925 w 366713"/>
                <a:gd name="T11" fmla="*/ 182562 h 301625"/>
                <a:gd name="T12" fmla="*/ 161925 w 366713"/>
                <a:gd name="T13" fmla="*/ 301625 h 301625"/>
                <a:gd name="T14" fmla="*/ 100012 w 366713"/>
                <a:gd name="T15" fmla="*/ 301625 h 301625"/>
                <a:gd name="T16" fmla="*/ 100012 w 366713"/>
                <a:gd name="T17" fmla="*/ 187325 h 301625"/>
                <a:gd name="T18" fmla="*/ 246062 w 366713"/>
                <a:gd name="T19" fmla="*/ 139700 h 301625"/>
                <a:gd name="T20" fmla="*/ 246062 w 366713"/>
                <a:gd name="T21" fmla="*/ 301625 h 301625"/>
                <a:gd name="T22" fmla="*/ 182562 w 366713"/>
                <a:gd name="T23" fmla="*/ 301625 h 301625"/>
                <a:gd name="T24" fmla="*/ 182562 w 366713"/>
                <a:gd name="T25" fmla="*/ 192346 h 301625"/>
                <a:gd name="T26" fmla="*/ 184130 w 366713"/>
                <a:gd name="T27" fmla="*/ 193941 h 301625"/>
                <a:gd name="T28" fmla="*/ 330200 w 366713"/>
                <a:gd name="T29" fmla="*/ 69850 h 301625"/>
                <a:gd name="T30" fmla="*/ 330200 w 366713"/>
                <a:gd name="T31" fmla="*/ 301625 h 301625"/>
                <a:gd name="T32" fmla="*/ 265112 w 366713"/>
                <a:gd name="T33" fmla="*/ 301625 h 301625"/>
                <a:gd name="T34" fmla="*/ 265112 w 366713"/>
                <a:gd name="T35" fmla="*/ 124011 h 301625"/>
                <a:gd name="T36" fmla="*/ 279211 w 366713"/>
                <a:gd name="T37" fmla="*/ 0 h 301625"/>
                <a:gd name="T38" fmla="*/ 366713 w 366713"/>
                <a:gd name="T39" fmla="*/ 3996 h 301625"/>
                <a:gd name="T40" fmla="*/ 356372 w 366713"/>
                <a:gd name="T41" fmla="*/ 90312 h 301625"/>
                <a:gd name="T42" fmla="*/ 333303 w 366713"/>
                <a:gd name="T43" fmla="*/ 88714 h 301625"/>
                <a:gd name="T44" fmla="*/ 338872 w 366713"/>
                <a:gd name="T45" fmla="*/ 43158 h 301625"/>
                <a:gd name="T46" fmla="*/ 184550 w 366713"/>
                <a:gd name="T47" fmla="*/ 174231 h 301625"/>
                <a:gd name="T48" fmla="*/ 132049 w 366713"/>
                <a:gd name="T49" fmla="*/ 143860 h 301625"/>
                <a:gd name="T50" fmla="*/ 15114 w 366713"/>
                <a:gd name="T51" fmla="*/ 231775 h 301625"/>
                <a:gd name="T52" fmla="*/ 0 w 366713"/>
                <a:gd name="T53" fmla="*/ 213393 h 301625"/>
                <a:gd name="T54" fmla="*/ 130458 w 366713"/>
                <a:gd name="T55" fmla="*/ 114289 h 301625"/>
                <a:gd name="T56" fmla="*/ 181368 w 366713"/>
                <a:gd name="T57" fmla="*/ 143860 h 301625"/>
                <a:gd name="T58" fmla="*/ 322167 w 366713"/>
                <a:gd name="T59" fmla="*/ 25575 h 301625"/>
                <a:gd name="T60" fmla="*/ 278416 w 366713"/>
                <a:gd name="T61" fmla="*/ 22378 h 30162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6713"/>
                <a:gd name="T94" fmla="*/ 0 h 301625"/>
                <a:gd name="T95" fmla="*/ 366713 w 366713"/>
                <a:gd name="T96" fmla="*/ 301625 h 30162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6713" h="301625">
                  <a:moveTo>
                    <a:pt x="79375" y="201612"/>
                  </a:moveTo>
                  <a:lnTo>
                    <a:pt x="79375" y="301625"/>
                  </a:lnTo>
                  <a:lnTo>
                    <a:pt x="14287" y="301625"/>
                  </a:lnTo>
                  <a:lnTo>
                    <a:pt x="14287" y="250418"/>
                  </a:lnTo>
                  <a:lnTo>
                    <a:pt x="79375" y="201612"/>
                  </a:lnTo>
                  <a:close/>
                  <a:moveTo>
                    <a:pt x="131743" y="163512"/>
                  </a:moveTo>
                  <a:lnTo>
                    <a:pt x="161925" y="182562"/>
                  </a:lnTo>
                  <a:lnTo>
                    <a:pt x="161925" y="301625"/>
                  </a:lnTo>
                  <a:lnTo>
                    <a:pt x="100012" y="301625"/>
                  </a:lnTo>
                  <a:lnTo>
                    <a:pt x="100012" y="187325"/>
                  </a:lnTo>
                  <a:lnTo>
                    <a:pt x="131743" y="163512"/>
                  </a:lnTo>
                  <a:close/>
                  <a:moveTo>
                    <a:pt x="246062" y="139700"/>
                  </a:moveTo>
                  <a:lnTo>
                    <a:pt x="246062" y="301625"/>
                  </a:lnTo>
                  <a:lnTo>
                    <a:pt x="182562" y="301625"/>
                  </a:lnTo>
                  <a:lnTo>
                    <a:pt x="182562" y="192346"/>
                  </a:lnTo>
                  <a:lnTo>
                    <a:pt x="184130" y="193941"/>
                  </a:lnTo>
                  <a:lnTo>
                    <a:pt x="246062" y="139700"/>
                  </a:lnTo>
                  <a:close/>
                  <a:moveTo>
                    <a:pt x="330200" y="69850"/>
                  </a:moveTo>
                  <a:lnTo>
                    <a:pt x="330200" y="301625"/>
                  </a:lnTo>
                  <a:lnTo>
                    <a:pt x="265112" y="301625"/>
                  </a:lnTo>
                  <a:lnTo>
                    <a:pt x="265112" y="124011"/>
                  </a:lnTo>
                  <a:lnTo>
                    <a:pt x="330200" y="69850"/>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lnTo>
                    <a:pt x="279211"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sp>
        <p:nvSpPr>
          <p:cNvPr id="11" name="TextBox 23"/>
          <p:cNvSpPr txBox="1"/>
          <p:nvPr/>
        </p:nvSpPr>
        <p:spPr>
          <a:xfrm>
            <a:off x="1123950" y="1541463"/>
            <a:ext cx="1749425" cy="619125"/>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TextBox 24"/>
          <p:cNvSpPr txBox="1"/>
          <p:nvPr/>
        </p:nvSpPr>
        <p:spPr>
          <a:xfrm>
            <a:off x="1123950" y="1352550"/>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3" name="TextBox 23"/>
          <p:cNvSpPr txBox="1"/>
          <p:nvPr/>
        </p:nvSpPr>
        <p:spPr>
          <a:xfrm>
            <a:off x="1123950" y="3392488"/>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24"/>
          <p:cNvSpPr txBox="1"/>
          <p:nvPr/>
        </p:nvSpPr>
        <p:spPr>
          <a:xfrm>
            <a:off x="1123950" y="3203575"/>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5" name="TextBox 23"/>
          <p:cNvSpPr txBox="1"/>
          <p:nvPr/>
        </p:nvSpPr>
        <p:spPr>
          <a:xfrm>
            <a:off x="6392863" y="2532063"/>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24"/>
          <p:cNvSpPr txBox="1"/>
          <p:nvPr/>
        </p:nvSpPr>
        <p:spPr>
          <a:xfrm>
            <a:off x="6392863" y="2343150"/>
            <a:ext cx="1209675"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nodeType="afterGroup">
                            <p:stCondLst>
                              <p:cond delay="750"/>
                            </p:stCondLst>
                            <p:childTnLst>
                              <p:par>
                                <p:cTn id="13" presetID="22" presetClass="entr" presetSubtype="8" fill="hold"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nodeType="afterGroup">
                            <p:stCondLst>
                              <p:cond delay="1000"/>
                            </p:stCondLst>
                            <p:childTnLst>
                              <p:par>
                                <p:cTn id="17" presetID="22" presetClass="entr" presetSubtype="2" fill="hold"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nodeType="afterGroup">
                            <p:stCondLst>
                              <p:cond delay="1250"/>
                            </p:stCondLst>
                            <p:childTnLst>
                              <p:par>
                                <p:cTn id="21" presetID="22" presetClass="entr" presetSubtype="8" fill="hold"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nodeType="afterGroup">
                            <p:stCondLst>
                              <p:cond delay="1500"/>
                            </p:stCondLst>
                            <p:childTnLst>
                              <p:par>
                                <p:cTn id="25" presetID="22" presetClass="entr" presetSubtype="2" fill="hold"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nodeType="afterGroup">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nodeType="afterGroup">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nodeType="afterGroup">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92"/>
          <p:cNvSpPr>
            <a:spLocks noEditPoints="1"/>
          </p:cNvSpPr>
          <p:nvPr/>
        </p:nvSpPr>
        <p:spPr bwMode="auto">
          <a:xfrm>
            <a:off x="900113" y="2062163"/>
            <a:ext cx="865187" cy="2043112"/>
          </a:xfrm>
          <a:custGeom>
            <a:avLst/>
            <a:gdLst>
              <a:gd name="T0" fmla="*/ 2147483646 w 693"/>
              <a:gd name="T1" fmla="*/ 2147483646 h 1641"/>
              <a:gd name="T2" fmla="*/ 2147483646 w 693"/>
              <a:gd name="T3" fmla="*/ 2147483646 h 1641"/>
              <a:gd name="T4" fmla="*/ 2147483646 w 693"/>
              <a:gd name="T5" fmla="*/ 2147483646 h 1641"/>
              <a:gd name="T6" fmla="*/ 2147483646 w 693"/>
              <a:gd name="T7" fmla="*/ 2147483646 h 1641"/>
              <a:gd name="T8" fmla="*/ 2147483646 w 693"/>
              <a:gd name="T9" fmla="*/ 2147483646 h 1641"/>
              <a:gd name="T10" fmla="*/ 2147483646 w 693"/>
              <a:gd name="T11" fmla="*/ 2147483646 h 1641"/>
              <a:gd name="T12" fmla="*/ 2147483646 w 693"/>
              <a:gd name="T13" fmla="*/ 2147483646 h 1641"/>
              <a:gd name="T14" fmla="*/ 2147483646 w 693"/>
              <a:gd name="T15" fmla="*/ 2147483646 h 1641"/>
              <a:gd name="T16" fmla="*/ 2147483646 w 693"/>
              <a:gd name="T17" fmla="*/ 2147483646 h 1641"/>
              <a:gd name="T18" fmla="*/ 2147483646 w 693"/>
              <a:gd name="T19" fmla="*/ 2147483646 h 1641"/>
              <a:gd name="T20" fmla="*/ 2147483646 w 693"/>
              <a:gd name="T21" fmla="*/ 0 h 1641"/>
              <a:gd name="T22" fmla="*/ 2147483646 w 693"/>
              <a:gd name="T23" fmla="*/ 2147483646 h 1641"/>
              <a:gd name="T24" fmla="*/ 2147483646 w 693"/>
              <a:gd name="T25" fmla="*/ 2147483646 h 1641"/>
              <a:gd name="T26" fmla="*/ 2147483646 w 693"/>
              <a:gd name="T27" fmla="*/ 2147483646 h 1641"/>
              <a:gd name="T28" fmla="*/ 2147483646 w 693"/>
              <a:gd name="T29" fmla="*/ 2147483646 h 1641"/>
              <a:gd name="T30" fmla="*/ 2147483646 w 693"/>
              <a:gd name="T31" fmla="*/ 2147483646 h 1641"/>
              <a:gd name="T32" fmla="*/ 2147483646 w 693"/>
              <a:gd name="T33" fmla="*/ 2147483646 h 1641"/>
              <a:gd name="T34" fmla="*/ 2147483646 w 693"/>
              <a:gd name="T35" fmla="*/ 2147483646 h 1641"/>
              <a:gd name="T36" fmla="*/ 2147483646 w 693"/>
              <a:gd name="T37" fmla="*/ 2147483646 h 1641"/>
              <a:gd name="T38" fmla="*/ 2147483646 w 693"/>
              <a:gd name="T39" fmla="*/ 2147483646 h 1641"/>
              <a:gd name="T40" fmla="*/ 2147483646 w 693"/>
              <a:gd name="T41" fmla="*/ 2147483646 h 1641"/>
              <a:gd name="T42" fmla="*/ 2147483646 w 693"/>
              <a:gd name="T43" fmla="*/ 2147483646 h 1641"/>
              <a:gd name="T44" fmla="*/ 2147483646 w 693"/>
              <a:gd name="T45" fmla="*/ 2147483646 h 1641"/>
              <a:gd name="T46" fmla="*/ 2147483646 w 693"/>
              <a:gd name="T47" fmla="*/ 2147483646 h 1641"/>
              <a:gd name="T48" fmla="*/ 2147483646 w 693"/>
              <a:gd name="T49" fmla="*/ 2147483646 h 1641"/>
              <a:gd name="T50" fmla="*/ 2147483646 w 693"/>
              <a:gd name="T51" fmla="*/ 2147483646 h 1641"/>
              <a:gd name="T52" fmla="*/ 2147483646 w 693"/>
              <a:gd name="T53" fmla="*/ 2147483646 h 1641"/>
              <a:gd name="T54" fmla="*/ 2147483646 w 693"/>
              <a:gd name="T55" fmla="*/ 2147483646 h 1641"/>
              <a:gd name="T56" fmla="*/ 2147483646 w 693"/>
              <a:gd name="T57" fmla="*/ 2147483646 h 1641"/>
              <a:gd name="T58" fmla="*/ 2147483646 w 693"/>
              <a:gd name="T59" fmla="*/ 2147483646 h 1641"/>
              <a:gd name="T60" fmla="*/ 2147483646 w 693"/>
              <a:gd name="T61" fmla="*/ 2147483646 h 1641"/>
              <a:gd name="T62" fmla="*/ 2147483646 w 693"/>
              <a:gd name="T63" fmla="*/ 2147483646 h 1641"/>
              <a:gd name="T64" fmla="*/ 2147483646 w 693"/>
              <a:gd name="T65" fmla="*/ 2147483646 h 1641"/>
              <a:gd name="T66" fmla="*/ 2147483646 w 693"/>
              <a:gd name="T67" fmla="*/ 2147483646 h 1641"/>
              <a:gd name="T68" fmla="*/ 2147483646 w 693"/>
              <a:gd name="T69" fmla="*/ 2147483646 h 1641"/>
              <a:gd name="T70" fmla="*/ 2147483646 w 693"/>
              <a:gd name="T71" fmla="*/ 2147483646 h 1641"/>
              <a:gd name="T72" fmla="*/ 2147483646 w 693"/>
              <a:gd name="T73" fmla="*/ 2147483646 h 1641"/>
              <a:gd name="T74" fmla="*/ 2147483646 w 693"/>
              <a:gd name="T75" fmla="*/ 2147483646 h 1641"/>
              <a:gd name="T76" fmla="*/ 2147483646 w 693"/>
              <a:gd name="T77" fmla="*/ 2147483646 h 1641"/>
              <a:gd name="T78" fmla="*/ 2147483646 w 693"/>
              <a:gd name="T79" fmla="*/ 2147483646 h 1641"/>
              <a:gd name="T80" fmla="*/ 2147483646 w 693"/>
              <a:gd name="T81" fmla="*/ 2147483646 h 1641"/>
              <a:gd name="T82" fmla="*/ 2147483646 w 693"/>
              <a:gd name="T83" fmla="*/ 2147483646 h 1641"/>
              <a:gd name="T84" fmla="*/ 2147483646 w 693"/>
              <a:gd name="T85" fmla="*/ 2147483646 h 1641"/>
              <a:gd name="T86" fmla="*/ 2147483646 w 693"/>
              <a:gd name="T87" fmla="*/ 2147483646 h 164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93"/>
              <a:gd name="T133" fmla="*/ 0 h 1641"/>
              <a:gd name="T134" fmla="*/ 693 w 693"/>
              <a:gd name="T135" fmla="*/ 1641 h 164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34" tIns="45717" rIns="91434" bIns="45717"/>
          <a:lstStyle/>
          <a:p>
            <a:endParaRPr lang="zh-CN" altLang="en-US"/>
          </a:p>
        </p:txBody>
      </p:sp>
      <p:sp>
        <p:nvSpPr>
          <p:cNvPr id="31" name="Oval 12"/>
          <p:cNvSpPr/>
          <p:nvPr/>
        </p:nvSpPr>
        <p:spPr>
          <a:xfrm>
            <a:off x="1682750" y="2282825"/>
            <a:ext cx="163513" cy="16351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2" name="Oval 13"/>
          <p:cNvSpPr/>
          <p:nvPr/>
        </p:nvSpPr>
        <p:spPr>
          <a:xfrm>
            <a:off x="2736850" y="1646238"/>
            <a:ext cx="163513" cy="163512"/>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3" name="Oval 14"/>
          <p:cNvSpPr/>
          <p:nvPr/>
        </p:nvSpPr>
        <p:spPr>
          <a:xfrm>
            <a:off x="3725863" y="2038350"/>
            <a:ext cx="163512" cy="163513"/>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4" name="Oval 15"/>
          <p:cNvSpPr/>
          <p:nvPr/>
        </p:nvSpPr>
        <p:spPr>
          <a:xfrm>
            <a:off x="4819650" y="1266825"/>
            <a:ext cx="163513" cy="163513"/>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5" name="Oval 16"/>
          <p:cNvSpPr/>
          <p:nvPr/>
        </p:nvSpPr>
        <p:spPr>
          <a:xfrm>
            <a:off x="5799138" y="1312863"/>
            <a:ext cx="161925" cy="16192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6" name="Oval 17"/>
          <p:cNvSpPr/>
          <p:nvPr/>
        </p:nvSpPr>
        <p:spPr>
          <a:xfrm>
            <a:off x="6737350" y="1955800"/>
            <a:ext cx="163513" cy="16351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7" name="Oval 18"/>
          <p:cNvSpPr/>
          <p:nvPr/>
        </p:nvSpPr>
        <p:spPr>
          <a:xfrm>
            <a:off x="8170863" y="1103313"/>
            <a:ext cx="163512" cy="163512"/>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cxnSp>
        <p:nvCxnSpPr>
          <p:cNvPr id="38" name="Straight Connector 20"/>
          <p:cNvCxnSpPr>
            <a:stCxn id="31" idx="7"/>
            <a:endCxn id="32" idx="3"/>
          </p:cNvCxnSpPr>
          <p:nvPr/>
        </p:nvCxnSpPr>
        <p:spPr>
          <a:xfrm flipV="1">
            <a:off x="1822450" y="1785938"/>
            <a:ext cx="938213" cy="520700"/>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23"/>
          <p:cNvCxnSpPr>
            <a:stCxn id="32" idx="5"/>
            <a:endCxn id="33" idx="2"/>
          </p:cNvCxnSpPr>
          <p:nvPr/>
        </p:nvCxnSpPr>
        <p:spPr>
          <a:xfrm>
            <a:off x="2876550" y="1785938"/>
            <a:ext cx="849313" cy="333375"/>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25"/>
          <p:cNvCxnSpPr>
            <a:stCxn id="33" idx="7"/>
            <a:endCxn id="34" idx="3"/>
          </p:cNvCxnSpPr>
          <p:nvPr/>
        </p:nvCxnSpPr>
        <p:spPr>
          <a:xfrm flipV="1">
            <a:off x="3865563" y="1406525"/>
            <a:ext cx="977900" cy="655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27"/>
          <p:cNvCxnSpPr>
            <a:stCxn id="34" idx="6"/>
            <a:endCxn id="35" idx="2"/>
          </p:cNvCxnSpPr>
          <p:nvPr/>
        </p:nvCxnSpPr>
        <p:spPr>
          <a:xfrm>
            <a:off x="4983163" y="1347788"/>
            <a:ext cx="815975" cy="460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29"/>
          <p:cNvCxnSpPr>
            <a:stCxn id="35" idx="5"/>
            <a:endCxn id="36" idx="1"/>
          </p:cNvCxnSpPr>
          <p:nvPr/>
        </p:nvCxnSpPr>
        <p:spPr>
          <a:xfrm>
            <a:off x="5937250" y="1450975"/>
            <a:ext cx="823913" cy="528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31"/>
          <p:cNvCxnSpPr>
            <a:stCxn id="36" idx="6"/>
            <a:endCxn id="37" idx="3"/>
          </p:cNvCxnSpPr>
          <p:nvPr/>
        </p:nvCxnSpPr>
        <p:spPr>
          <a:xfrm flipV="1">
            <a:off x="6900863" y="1243013"/>
            <a:ext cx="1293812" cy="7953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490788" y="1414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1789113" y="2546350"/>
            <a:ext cx="595312"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3441700" y="2322513"/>
            <a:ext cx="595313" cy="214312"/>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565650"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5565775"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426200" y="22050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7272338" y="109061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617788" y="1946275"/>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4" name="TextBox 53"/>
          <p:cNvSpPr txBox="1"/>
          <p:nvPr/>
        </p:nvSpPr>
        <p:spPr>
          <a:xfrm>
            <a:off x="3492500" y="16938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5" name="TextBox 54"/>
          <p:cNvSpPr txBox="1"/>
          <p:nvPr/>
        </p:nvSpPr>
        <p:spPr>
          <a:xfrm>
            <a:off x="4625975" y="15541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6" name="TextBox 55"/>
          <p:cNvSpPr txBox="1"/>
          <p:nvPr/>
        </p:nvSpPr>
        <p:spPr>
          <a:xfrm>
            <a:off x="5543550" y="15922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Box 56"/>
          <p:cNvSpPr txBox="1"/>
          <p:nvPr/>
        </p:nvSpPr>
        <p:spPr>
          <a:xfrm>
            <a:off x="6569075" y="1603375"/>
            <a:ext cx="595313"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57"/>
          <p:cNvSpPr txBox="1"/>
          <p:nvPr/>
        </p:nvSpPr>
        <p:spPr>
          <a:xfrm>
            <a:off x="8051800" y="14049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Box 58"/>
          <p:cNvSpPr txBox="1"/>
          <p:nvPr/>
        </p:nvSpPr>
        <p:spPr>
          <a:xfrm>
            <a:off x="1563688" y="1922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TextBox 59"/>
          <p:cNvSpPr txBox="1"/>
          <p:nvPr/>
        </p:nvSpPr>
        <p:spPr>
          <a:xfrm>
            <a:off x="4132263" y="3259138"/>
            <a:ext cx="4270375" cy="769937"/>
          </a:xfrm>
          <a:prstGeom prst="rect">
            <a:avLst/>
          </a:prstGeom>
          <a:noFill/>
        </p:spPr>
        <p:txBody>
          <a:bodyPr lIns="91458" tIns="45729" rIns="91458" bIns="4572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市场占有率</a:t>
            </a:r>
            <a:endParaRPr lang="id-ID" altLang="zh-CN" sz="1200" b="1" dirty="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endParaRPr lang="en-US" altLang="zh-CN" sz="800" dirty="0">
              <a:solidFill>
                <a:schemeClr val="bg1">
                  <a:lumMod val="50000"/>
                </a:schemeClr>
              </a:solidFill>
              <a:latin typeface="Open Sans" panose="020B0606030504020204" pitchFamily="34" charset="0"/>
            </a:endParaRPr>
          </a:p>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1" name="Oval 47"/>
          <p:cNvSpPr/>
          <p:nvPr/>
        </p:nvSpPr>
        <p:spPr>
          <a:xfrm>
            <a:off x="2819400" y="3146425"/>
            <a:ext cx="1055688" cy="1057275"/>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a:p>
            <a:pPr algn="ctr" eaLnBrk="1" hangingPunct="1">
              <a:defRPr/>
            </a:pPr>
            <a:r>
              <a:rPr lang="zh-CN" altLang="en-US" sz="900" b="1" dirty="0">
                <a:solidFill>
                  <a:schemeClr val="bg1">
                    <a:lumMod val="50000"/>
                  </a:schemeClr>
                </a:solidFill>
                <a:latin typeface="微软雅黑" panose="020B0503020204020204" pitchFamily="34" charset="-122"/>
                <a:ea typeface="微软雅黑" panose="020B0503020204020204" pitchFamily="34" charset="-122"/>
              </a:rPr>
              <a:t> 输入标题</a:t>
            </a:r>
            <a:endParaRPr lang="id-ID" altLang="zh-CN" sz="9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Arc 48"/>
          <p:cNvSpPr/>
          <p:nvPr/>
        </p:nvSpPr>
        <p:spPr>
          <a:xfrm>
            <a:off x="2819400" y="3146425"/>
            <a:ext cx="1055688" cy="1057275"/>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lIns="91458" tIns="45729" rIns="91458" bIns="45729" anchor="ctr"/>
          <a:lstStyle/>
          <a:p>
            <a:pPr algn="ctr" eaLnBrk="1" hangingPunct="1">
              <a:defRPr/>
            </a:pPr>
            <a:endParaRPr lang="en-US" sz="1000" dirty="0"/>
          </a:p>
        </p:txBody>
      </p:sp>
      <p:sp>
        <p:nvSpPr>
          <p:cNvPr id="51233"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fltVal val="0"/>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animEffect transition="in" filter="fade">
                                      <p:cBhvr>
                                        <p:cTn id="18" dur="500"/>
                                        <p:tgtEl>
                                          <p:spTgt spid="32"/>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7"/>
                                        </p:tgtEl>
                                        <p:attrNameLst>
                                          <p:attrName>style.visibility</p:attrName>
                                        </p:attrNameLst>
                                      </p:cBhvr>
                                      <p:to>
                                        <p:strVal val="visible"/>
                                      </p:to>
                                    </p:set>
                                    <p:anim calcmode="lin" valueType="num">
                                      <p:cBhvr>
                                        <p:cTn id="41" dur="500" fill="hold"/>
                                        <p:tgtEl>
                                          <p:spTgt spid="37"/>
                                        </p:tgtEl>
                                        <p:attrNameLst>
                                          <p:attrName>ppt_w</p:attrName>
                                        </p:attrNameLst>
                                      </p:cBhvr>
                                      <p:tavLst>
                                        <p:tav tm="0">
                                          <p:val>
                                            <p:fltVal val="0"/>
                                          </p:val>
                                        </p:tav>
                                        <p:tav tm="100000">
                                          <p:val>
                                            <p:strVal val="#ppt_w"/>
                                          </p:val>
                                        </p:tav>
                                      </p:tavLst>
                                    </p:anim>
                                    <p:anim calcmode="lin" valueType="num">
                                      <p:cBhvr>
                                        <p:cTn id="42" dur="500" fill="hold"/>
                                        <p:tgtEl>
                                          <p:spTgt spid="37"/>
                                        </p:tgtEl>
                                        <p:attrNameLst>
                                          <p:attrName>ppt_h</p:attrName>
                                        </p:attrNameLst>
                                      </p:cBhvr>
                                      <p:tavLst>
                                        <p:tav tm="0">
                                          <p:val>
                                            <p:fltVal val="0"/>
                                          </p:val>
                                        </p:tav>
                                        <p:tav tm="100000">
                                          <p:val>
                                            <p:strVal val="#ppt_h"/>
                                          </p:val>
                                        </p:tav>
                                      </p:tavLst>
                                    </p:anim>
                                    <p:animEffect transition="in" filter="fade">
                                      <p:cBhvr>
                                        <p:cTn id="43" dur="500"/>
                                        <p:tgtEl>
                                          <p:spTgt spid="37"/>
                                        </p:tgtEl>
                                      </p:cBhvr>
                                    </p:animEffect>
                                  </p:childTnLst>
                                </p:cTn>
                              </p:par>
                              <p:par>
                                <p:cTn id="44" presetID="22" presetClass="entr" presetSubtype="4" fill="hold" nodeType="withEffect">
                                  <p:stCondLst>
                                    <p:cond delay="100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nodeType="withEffect">
                                  <p:stCondLst>
                                    <p:cond delay="100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nodeType="withEffect">
                                  <p:stCondLst>
                                    <p:cond delay="1000"/>
                                  </p:stCondLst>
                                  <p:childTnLst>
                                    <p:set>
                                      <p:cBhvr>
                                        <p:cTn id="51" dur="1" fill="hold">
                                          <p:stCondLst>
                                            <p:cond delay="0"/>
                                          </p:stCondLst>
                                        </p:cTn>
                                        <p:tgtEl>
                                          <p:spTgt spid="40"/>
                                        </p:tgtEl>
                                        <p:attrNameLst>
                                          <p:attrName>style.visibility</p:attrName>
                                        </p:attrNameLst>
                                      </p:cBhvr>
                                      <p:to>
                                        <p:strVal val="visible"/>
                                      </p:to>
                                    </p:set>
                                    <p:animEffect transition="in" filter="wipe(down)">
                                      <p:cBhvr>
                                        <p:cTn id="52" dur="500"/>
                                        <p:tgtEl>
                                          <p:spTgt spid="40"/>
                                        </p:tgtEl>
                                      </p:cBhvr>
                                    </p:animEffect>
                                  </p:childTnLst>
                                </p:cTn>
                              </p:par>
                              <p:par>
                                <p:cTn id="53" presetID="22" presetClass="entr" presetSubtype="4" fill="hold" nodeType="withEffect">
                                  <p:stCondLst>
                                    <p:cond delay="100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500"/>
                                        <p:tgtEl>
                                          <p:spTgt spid="41"/>
                                        </p:tgtEl>
                                      </p:cBhvr>
                                    </p:animEffect>
                                  </p:childTnLst>
                                </p:cTn>
                              </p:par>
                              <p:par>
                                <p:cTn id="56" presetID="22" presetClass="entr" presetSubtype="4" fill="hold" nodeType="withEffect">
                                  <p:stCondLst>
                                    <p:cond delay="1000"/>
                                  </p:stCondLst>
                                  <p:childTnLst>
                                    <p:set>
                                      <p:cBhvr>
                                        <p:cTn id="57" dur="1" fill="hold">
                                          <p:stCondLst>
                                            <p:cond delay="0"/>
                                          </p:stCondLst>
                                        </p:cTn>
                                        <p:tgtEl>
                                          <p:spTgt spid="44"/>
                                        </p:tgtEl>
                                        <p:attrNameLst>
                                          <p:attrName>style.visibility</p:attrName>
                                        </p:attrNameLst>
                                      </p:cBhvr>
                                      <p:to>
                                        <p:strVal val="visible"/>
                                      </p:to>
                                    </p:set>
                                    <p:animEffect transition="in" filter="wipe(down)">
                                      <p:cBhvr>
                                        <p:cTn id="58" dur="500"/>
                                        <p:tgtEl>
                                          <p:spTgt spid="44"/>
                                        </p:tgtEl>
                                      </p:cBhvr>
                                    </p:animEffect>
                                  </p:childTnLst>
                                </p:cTn>
                              </p:par>
                              <p:par>
                                <p:cTn id="59" presetID="22" presetClass="entr" presetSubtype="4" fill="hold" nodeType="withEffect">
                                  <p:stCondLst>
                                    <p:cond delay="1000"/>
                                  </p:stCondLst>
                                  <p:childTnLst>
                                    <p:set>
                                      <p:cBhvr>
                                        <p:cTn id="60" dur="1" fill="hold">
                                          <p:stCondLst>
                                            <p:cond delay="0"/>
                                          </p:stCondLst>
                                        </p:cTn>
                                        <p:tgtEl>
                                          <p:spTgt spid="45"/>
                                        </p:tgtEl>
                                        <p:attrNameLst>
                                          <p:attrName>style.visibility</p:attrName>
                                        </p:attrNameLst>
                                      </p:cBhvr>
                                      <p:to>
                                        <p:strVal val="visible"/>
                                      </p:to>
                                    </p:set>
                                    <p:animEffect transition="in" filter="wipe(down)">
                                      <p:cBhvr>
                                        <p:cTn id="61" dur="500"/>
                                        <p:tgtEl>
                                          <p:spTgt spid="45"/>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59"/>
                                        </p:tgtEl>
                                        <p:attrNameLst>
                                          <p:attrName>style.visibility</p:attrName>
                                        </p:attrNameLst>
                                      </p:cBhvr>
                                      <p:to>
                                        <p:strVal val="visible"/>
                                      </p:to>
                                    </p:set>
                                    <p:anim calcmode="lin" valueType="num">
                                      <p:cBhvr>
                                        <p:cTn id="64" dur="500" fill="hold"/>
                                        <p:tgtEl>
                                          <p:spTgt spid="59"/>
                                        </p:tgtEl>
                                        <p:attrNameLst>
                                          <p:attrName>ppt_w</p:attrName>
                                        </p:attrNameLst>
                                      </p:cBhvr>
                                      <p:tavLst>
                                        <p:tav tm="0">
                                          <p:val>
                                            <p:fltVal val="0"/>
                                          </p:val>
                                        </p:tav>
                                        <p:tav tm="100000">
                                          <p:val>
                                            <p:strVal val="#ppt_w"/>
                                          </p:val>
                                        </p:tav>
                                      </p:tavLst>
                                    </p:anim>
                                    <p:anim calcmode="lin" valueType="num">
                                      <p:cBhvr>
                                        <p:cTn id="65" dur="500" fill="hold"/>
                                        <p:tgtEl>
                                          <p:spTgt spid="59"/>
                                        </p:tgtEl>
                                        <p:attrNameLst>
                                          <p:attrName>ppt_h</p:attrName>
                                        </p:attrNameLst>
                                      </p:cBhvr>
                                      <p:tavLst>
                                        <p:tav tm="0">
                                          <p:val>
                                            <p:fltVal val="0"/>
                                          </p:val>
                                        </p:tav>
                                        <p:tav tm="100000">
                                          <p:val>
                                            <p:strVal val="#ppt_h"/>
                                          </p:val>
                                        </p:tav>
                                      </p:tavLst>
                                    </p:anim>
                                    <p:animEffect transition="in" filter="fade">
                                      <p:cBhvr>
                                        <p:cTn id="66" dur="500"/>
                                        <p:tgtEl>
                                          <p:spTgt spid="5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Effect transition="in" filter="fade">
                                      <p:cBhvr>
                                        <p:cTn id="71" dur="500"/>
                                        <p:tgtEl>
                                          <p:spTgt spid="53"/>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54"/>
                                        </p:tgtEl>
                                        <p:attrNameLst>
                                          <p:attrName>style.visibility</p:attrName>
                                        </p:attrNameLst>
                                      </p:cBhvr>
                                      <p:to>
                                        <p:strVal val="visible"/>
                                      </p:to>
                                    </p:set>
                                    <p:anim calcmode="lin" valueType="num">
                                      <p:cBhvr>
                                        <p:cTn id="74" dur="500" fill="hold"/>
                                        <p:tgtEl>
                                          <p:spTgt spid="54"/>
                                        </p:tgtEl>
                                        <p:attrNameLst>
                                          <p:attrName>ppt_w</p:attrName>
                                        </p:attrNameLst>
                                      </p:cBhvr>
                                      <p:tavLst>
                                        <p:tav tm="0">
                                          <p:val>
                                            <p:fltVal val="0"/>
                                          </p:val>
                                        </p:tav>
                                        <p:tav tm="100000">
                                          <p:val>
                                            <p:strVal val="#ppt_w"/>
                                          </p:val>
                                        </p:tav>
                                      </p:tavLst>
                                    </p:anim>
                                    <p:anim calcmode="lin" valueType="num">
                                      <p:cBhvr>
                                        <p:cTn id="75" dur="500" fill="hold"/>
                                        <p:tgtEl>
                                          <p:spTgt spid="54"/>
                                        </p:tgtEl>
                                        <p:attrNameLst>
                                          <p:attrName>ppt_h</p:attrName>
                                        </p:attrNameLst>
                                      </p:cBhvr>
                                      <p:tavLst>
                                        <p:tav tm="0">
                                          <p:val>
                                            <p:fltVal val="0"/>
                                          </p:val>
                                        </p:tav>
                                        <p:tav tm="100000">
                                          <p:val>
                                            <p:strVal val="#ppt_h"/>
                                          </p:val>
                                        </p:tav>
                                      </p:tavLst>
                                    </p:anim>
                                    <p:animEffect transition="in" filter="fade">
                                      <p:cBhvr>
                                        <p:cTn id="76" dur="500"/>
                                        <p:tgtEl>
                                          <p:spTgt spid="54"/>
                                        </p:tgtEl>
                                      </p:cBhvr>
                                    </p:animEffect>
                                  </p:childTnLst>
                                </p:cTn>
                              </p:par>
                              <p:par>
                                <p:cTn id="77" presetID="53" presetClass="entr" presetSubtype="16" fill="hold" grpId="0" nodeType="withEffect">
                                  <p:stCondLst>
                                    <p:cond delay="1500"/>
                                  </p:stCondLst>
                                  <p:childTnLst>
                                    <p:set>
                                      <p:cBhvr>
                                        <p:cTn id="78" dur="1" fill="hold">
                                          <p:stCondLst>
                                            <p:cond delay="0"/>
                                          </p:stCondLst>
                                        </p:cTn>
                                        <p:tgtEl>
                                          <p:spTgt spid="55"/>
                                        </p:tgtEl>
                                        <p:attrNameLst>
                                          <p:attrName>style.visibility</p:attrName>
                                        </p:attrNameLst>
                                      </p:cBhvr>
                                      <p:to>
                                        <p:strVal val="visible"/>
                                      </p:to>
                                    </p:set>
                                    <p:anim calcmode="lin" valueType="num">
                                      <p:cBhvr>
                                        <p:cTn id="79" dur="500" fill="hold"/>
                                        <p:tgtEl>
                                          <p:spTgt spid="55"/>
                                        </p:tgtEl>
                                        <p:attrNameLst>
                                          <p:attrName>ppt_w</p:attrName>
                                        </p:attrNameLst>
                                      </p:cBhvr>
                                      <p:tavLst>
                                        <p:tav tm="0">
                                          <p:val>
                                            <p:fltVal val="0"/>
                                          </p:val>
                                        </p:tav>
                                        <p:tav tm="100000">
                                          <p:val>
                                            <p:strVal val="#ppt_w"/>
                                          </p:val>
                                        </p:tav>
                                      </p:tavLst>
                                    </p:anim>
                                    <p:anim calcmode="lin" valueType="num">
                                      <p:cBhvr>
                                        <p:cTn id="80" dur="500" fill="hold"/>
                                        <p:tgtEl>
                                          <p:spTgt spid="55"/>
                                        </p:tgtEl>
                                        <p:attrNameLst>
                                          <p:attrName>ppt_h</p:attrName>
                                        </p:attrNameLst>
                                      </p:cBhvr>
                                      <p:tavLst>
                                        <p:tav tm="0">
                                          <p:val>
                                            <p:fltVal val="0"/>
                                          </p:val>
                                        </p:tav>
                                        <p:tav tm="100000">
                                          <p:val>
                                            <p:strVal val="#ppt_h"/>
                                          </p:val>
                                        </p:tav>
                                      </p:tavLst>
                                    </p:anim>
                                    <p:animEffect transition="in" filter="fade">
                                      <p:cBhvr>
                                        <p:cTn id="81" dur="500"/>
                                        <p:tgtEl>
                                          <p:spTgt spid="55"/>
                                        </p:tgtEl>
                                      </p:cBhvr>
                                    </p:animEffect>
                                  </p:childTnLst>
                                </p:cTn>
                              </p:par>
                              <p:par>
                                <p:cTn id="82" presetID="53" presetClass="entr" presetSubtype="16" fill="hold" grpId="0" nodeType="withEffect">
                                  <p:stCondLst>
                                    <p:cond delay="1500"/>
                                  </p:stCondLst>
                                  <p:childTnLst>
                                    <p:set>
                                      <p:cBhvr>
                                        <p:cTn id="83" dur="1" fill="hold">
                                          <p:stCondLst>
                                            <p:cond delay="0"/>
                                          </p:stCondLst>
                                        </p:cTn>
                                        <p:tgtEl>
                                          <p:spTgt spid="56"/>
                                        </p:tgtEl>
                                        <p:attrNameLst>
                                          <p:attrName>style.visibility</p:attrName>
                                        </p:attrNameLst>
                                      </p:cBhvr>
                                      <p:to>
                                        <p:strVal val="visible"/>
                                      </p:to>
                                    </p:set>
                                    <p:anim calcmode="lin" valueType="num">
                                      <p:cBhvr>
                                        <p:cTn id="84" dur="500" fill="hold"/>
                                        <p:tgtEl>
                                          <p:spTgt spid="56"/>
                                        </p:tgtEl>
                                        <p:attrNameLst>
                                          <p:attrName>ppt_w</p:attrName>
                                        </p:attrNameLst>
                                      </p:cBhvr>
                                      <p:tavLst>
                                        <p:tav tm="0">
                                          <p:val>
                                            <p:fltVal val="0"/>
                                          </p:val>
                                        </p:tav>
                                        <p:tav tm="100000">
                                          <p:val>
                                            <p:strVal val="#ppt_w"/>
                                          </p:val>
                                        </p:tav>
                                      </p:tavLst>
                                    </p:anim>
                                    <p:anim calcmode="lin" valueType="num">
                                      <p:cBhvr>
                                        <p:cTn id="85" dur="500" fill="hold"/>
                                        <p:tgtEl>
                                          <p:spTgt spid="56"/>
                                        </p:tgtEl>
                                        <p:attrNameLst>
                                          <p:attrName>ppt_h</p:attrName>
                                        </p:attrNameLst>
                                      </p:cBhvr>
                                      <p:tavLst>
                                        <p:tav tm="0">
                                          <p:val>
                                            <p:fltVal val="0"/>
                                          </p:val>
                                        </p:tav>
                                        <p:tav tm="100000">
                                          <p:val>
                                            <p:strVal val="#ppt_h"/>
                                          </p:val>
                                        </p:tav>
                                      </p:tavLst>
                                    </p:anim>
                                    <p:animEffect transition="in" filter="fade">
                                      <p:cBhvr>
                                        <p:cTn id="86" dur="500"/>
                                        <p:tgtEl>
                                          <p:spTgt spid="56"/>
                                        </p:tgtEl>
                                      </p:cBhvr>
                                    </p:animEffect>
                                  </p:childTnLst>
                                </p:cTn>
                              </p:par>
                              <p:par>
                                <p:cTn id="87" presetID="53" presetClass="entr" presetSubtype="16" fill="hold" grpId="0" nodeType="withEffect">
                                  <p:stCondLst>
                                    <p:cond delay="1500"/>
                                  </p:stCondLst>
                                  <p:childTnLst>
                                    <p:set>
                                      <p:cBhvr>
                                        <p:cTn id="88" dur="1" fill="hold">
                                          <p:stCondLst>
                                            <p:cond delay="0"/>
                                          </p:stCondLst>
                                        </p:cTn>
                                        <p:tgtEl>
                                          <p:spTgt spid="57"/>
                                        </p:tgtEl>
                                        <p:attrNameLst>
                                          <p:attrName>style.visibility</p:attrName>
                                        </p:attrNameLst>
                                      </p:cBhvr>
                                      <p:to>
                                        <p:strVal val="visible"/>
                                      </p:to>
                                    </p:set>
                                    <p:anim calcmode="lin" valueType="num">
                                      <p:cBhvr>
                                        <p:cTn id="89" dur="500" fill="hold"/>
                                        <p:tgtEl>
                                          <p:spTgt spid="57"/>
                                        </p:tgtEl>
                                        <p:attrNameLst>
                                          <p:attrName>ppt_w</p:attrName>
                                        </p:attrNameLst>
                                      </p:cBhvr>
                                      <p:tavLst>
                                        <p:tav tm="0">
                                          <p:val>
                                            <p:fltVal val="0"/>
                                          </p:val>
                                        </p:tav>
                                        <p:tav tm="100000">
                                          <p:val>
                                            <p:strVal val="#ppt_w"/>
                                          </p:val>
                                        </p:tav>
                                      </p:tavLst>
                                    </p:anim>
                                    <p:anim calcmode="lin" valueType="num">
                                      <p:cBhvr>
                                        <p:cTn id="90" dur="500" fill="hold"/>
                                        <p:tgtEl>
                                          <p:spTgt spid="57"/>
                                        </p:tgtEl>
                                        <p:attrNameLst>
                                          <p:attrName>ppt_h</p:attrName>
                                        </p:attrNameLst>
                                      </p:cBhvr>
                                      <p:tavLst>
                                        <p:tav tm="0">
                                          <p:val>
                                            <p:fltVal val="0"/>
                                          </p:val>
                                        </p:tav>
                                        <p:tav tm="100000">
                                          <p:val>
                                            <p:strVal val="#ppt_h"/>
                                          </p:val>
                                        </p:tav>
                                      </p:tavLst>
                                    </p:anim>
                                    <p:animEffect transition="in" filter="fade">
                                      <p:cBhvr>
                                        <p:cTn id="91" dur="500"/>
                                        <p:tgtEl>
                                          <p:spTgt spid="57"/>
                                        </p:tgtEl>
                                      </p:cBhvr>
                                    </p:animEffect>
                                  </p:childTnLst>
                                </p:cTn>
                              </p:par>
                              <p:par>
                                <p:cTn id="92" presetID="53" presetClass="entr" presetSubtype="16" fill="hold" grpId="0" nodeType="withEffect">
                                  <p:stCondLst>
                                    <p:cond delay="1500"/>
                                  </p:stCondLst>
                                  <p:childTnLst>
                                    <p:set>
                                      <p:cBhvr>
                                        <p:cTn id="93" dur="1" fill="hold">
                                          <p:stCondLst>
                                            <p:cond delay="0"/>
                                          </p:stCondLst>
                                        </p:cTn>
                                        <p:tgtEl>
                                          <p:spTgt spid="58"/>
                                        </p:tgtEl>
                                        <p:attrNameLst>
                                          <p:attrName>style.visibility</p:attrName>
                                        </p:attrNameLst>
                                      </p:cBhvr>
                                      <p:to>
                                        <p:strVal val="visible"/>
                                      </p:to>
                                    </p:set>
                                    <p:anim calcmode="lin" valueType="num">
                                      <p:cBhvr>
                                        <p:cTn id="94" dur="500" fill="hold"/>
                                        <p:tgtEl>
                                          <p:spTgt spid="58"/>
                                        </p:tgtEl>
                                        <p:attrNameLst>
                                          <p:attrName>ppt_w</p:attrName>
                                        </p:attrNameLst>
                                      </p:cBhvr>
                                      <p:tavLst>
                                        <p:tav tm="0">
                                          <p:val>
                                            <p:fltVal val="0"/>
                                          </p:val>
                                        </p:tav>
                                        <p:tav tm="100000">
                                          <p:val>
                                            <p:strVal val="#ppt_w"/>
                                          </p:val>
                                        </p:tav>
                                      </p:tavLst>
                                    </p:anim>
                                    <p:anim calcmode="lin" valueType="num">
                                      <p:cBhvr>
                                        <p:cTn id="95" dur="500" fill="hold"/>
                                        <p:tgtEl>
                                          <p:spTgt spid="58"/>
                                        </p:tgtEl>
                                        <p:attrNameLst>
                                          <p:attrName>ppt_h</p:attrName>
                                        </p:attrNameLst>
                                      </p:cBhvr>
                                      <p:tavLst>
                                        <p:tav tm="0">
                                          <p:val>
                                            <p:fltVal val="0"/>
                                          </p:val>
                                        </p:tav>
                                        <p:tav tm="100000">
                                          <p:val>
                                            <p:strVal val="#ppt_h"/>
                                          </p:val>
                                        </p:tav>
                                      </p:tavLst>
                                    </p:anim>
                                    <p:animEffect transition="in" filter="fade">
                                      <p:cBhvr>
                                        <p:cTn id="96" dur="500"/>
                                        <p:tgtEl>
                                          <p:spTgt spid="58"/>
                                        </p:tgtEl>
                                      </p:cBhvr>
                                    </p:animEffect>
                                  </p:childTnLst>
                                </p:cTn>
                              </p:par>
                              <p:par>
                                <p:cTn id="97" presetID="2" presetClass="entr" presetSubtype="4" fill="hold" grpId="0" nodeType="withEffect">
                                  <p:stCondLst>
                                    <p:cond delay="2000"/>
                                  </p:stCondLst>
                                  <p:childTnLst>
                                    <p:set>
                                      <p:cBhvr>
                                        <p:cTn id="98" dur="1" fill="hold">
                                          <p:stCondLst>
                                            <p:cond delay="0"/>
                                          </p:stCondLst>
                                        </p:cTn>
                                        <p:tgtEl>
                                          <p:spTgt spid="46"/>
                                        </p:tgtEl>
                                        <p:attrNameLst>
                                          <p:attrName>style.visibility</p:attrName>
                                        </p:attrNameLst>
                                      </p:cBhvr>
                                      <p:to>
                                        <p:strVal val="visible"/>
                                      </p:to>
                                    </p:set>
                                    <p:anim calcmode="lin" valueType="num">
                                      <p:cBhvr additive="base">
                                        <p:cTn id="99" dur="500" fill="hold"/>
                                        <p:tgtEl>
                                          <p:spTgt spid="46"/>
                                        </p:tgtEl>
                                        <p:attrNameLst>
                                          <p:attrName>ppt_x</p:attrName>
                                        </p:attrNameLst>
                                      </p:cBhvr>
                                      <p:tavLst>
                                        <p:tav tm="0">
                                          <p:val>
                                            <p:strVal val="#ppt_x"/>
                                          </p:val>
                                        </p:tav>
                                        <p:tav tm="100000">
                                          <p:val>
                                            <p:strVal val="#ppt_x"/>
                                          </p:val>
                                        </p:tav>
                                      </p:tavLst>
                                    </p:anim>
                                    <p:anim calcmode="lin" valueType="num">
                                      <p:cBhvr additive="base">
                                        <p:cTn id="100" dur="500" fill="hold"/>
                                        <p:tgtEl>
                                          <p:spTgt spid="4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47"/>
                                        </p:tgtEl>
                                        <p:attrNameLst>
                                          <p:attrName>style.visibility</p:attrName>
                                        </p:attrNameLst>
                                      </p:cBhvr>
                                      <p:to>
                                        <p:strVal val="visible"/>
                                      </p:to>
                                    </p:set>
                                    <p:anim calcmode="lin" valueType="num">
                                      <p:cBhvr additive="base">
                                        <p:cTn id="103" dur="500" fill="hold"/>
                                        <p:tgtEl>
                                          <p:spTgt spid="47"/>
                                        </p:tgtEl>
                                        <p:attrNameLst>
                                          <p:attrName>ppt_x</p:attrName>
                                        </p:attrNameLst>
                                      </p:cBhvr>
                                      <p:tavLst>
                                        <p:tav tm="0">
                                          <p:val>
                                            <p:strVal val="#ppt_x"/>
                                          </p:val>
                                        </p:tav>
                                        <p:tav tm="100000">
                                          <p:val>
                                            <p:strVal val="#ppt_x"/>
                                          </p:val>
                                        </p:tav>
                                      </p:tavLst>
                                    </p:anim>
                                    <p:anim calcmode="lin" valueType="num">
                                      <p:cBhvr additive="base">
                                        <p:cTn id="104" dur="500" fill="hold"/>
                                        <p:tgtEl>
                                          <p:spTgt spid="47"/>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200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ppt_x"/>
                                          </p:val>
                                        </p:tav>
                                        <p:tav tm="100000">
                                          <p:val>
                                            <p:strVal val="#ppt_x"/>
                                          </p:val>
                                        </p:tav>
                                      </p:tavLst>
                                    </p:anim>
                                    <p:anim calcmode="lin" valueType="num">
                                      <p:cBhvr additive="base">
                                        <p:cTn id="108" dur="500" fill="hold"/>
                                        <p:tgtEl>
                                          <p:spTgt spid="48"/>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000"/>
                                  </p:stCondLst>
                                  <p:childTnLst>
                                    <p:set>
                                      <p:cBhvr>
                                        <p:cTn id="110" dur="1" fill="hold">
                                          <p:stCondLst>
                                            <p:cond delay="0"/>
                                          </p:stCondLst>
                                        </p:cTn>
                                        <p:tgtEl>
                                          <p:spTgt spid="49"/>
                                        </p:tgtEl>
                                        <p:attrNameLst>
                                          <p:attrName>style.visibility</p:attrName>
                                        </p:attrNameLst>
                                      </p:cBhvr>
                                      <p:to>
                                        <p:strVal val="visible"/>
                                      </p:to>
                                    </p:set>
                                    <p:anim calcmode="lin" valueType="num">
                                      <p:cBhvr additive="base">
                                        <p:cTn id="111" dur="500" fill="hold"/>
                                        <p:tgtEl>
                                          <p:spTgt spid="49"/>
                                        </p:tgtEl>
                                        <p:attrNameLst>
                                          <p:attrName>ppt_x</p:attrName>
                                        </p:attrNameLst>
                                      </p:cBhvr>
                                      <p:tavLst>
                                        <p:tav tm="0">
                                          <p:val>
                                            <p:strVal val="#ppt_x"/>
                                          </p:val>
                                        </p:tav>
                                        <p:tav tm="100000">
                                          <p:val>
                                            <p:strVal val="#ppt_x"/>
                                          </p:val>
                                        </p:tav>
                                      </p:tavLst>
                                    </p:anim>
                                    <p:anim calcmode="lin" valueType="num">
                                      <p:cBhvr additive="base">
                                        <p:cTn id="112" dur="500" fill="hold"/>
                                        <p:tgtEl>
                                          <p:spTgt spid="49"/>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2000"/>
                                  </p:stCondLst>
                                  <p:childTnLst>
                                    <p:set>
                                      <p:cBhvr>
                                        <p:cTn id="114" dur="1" fill="hold">
                                          <p:stCondLst>
                                            <p:cond delay="0"/>
                                          </p:stCondLst>
                                        </p:cTn>
                                        <p:tgtEl>
                                          <p:spTgt spid="50"/>
                                        </p:tgtEl>
                                        <p:attrNameLst>
                                          <p:attrName>style.visibility</p:attrName>
                                        </p:attrNameLst>
                                      </p:cBhvr>
                                      <p:to>
                                        <p:strVal val="visible"/>
                                      </p:to>
                                    </p:set>
                                    <p:anim calcmode="lin" valueType="num">
                                      <p:cBhvr additive="base">
                                        <p:cTn id="115" dur="500" fill="hold"/>
                                        <p:tgtEl>
                                          <p:spTgt spid="50"/>
                                        </p:tgtEl>
                                        <p:attrNameLst>
                                          <p:attrName>ppt_x</p:attrName>
                                        </p:attrNameLst>
                                      </p:cBhvr>
                                      <p:tavLst>
                                        <p:tav tm="0">
                                          <p:val>
                                            <p:strVal val="#ppt_x"/>
                                          </p:val>
                                        </p:tav>
                                        <p:tav tm="100000">
                                          <p:val>
                                            <p:strVal val="#ppt_x"/>
                                          </p:val>
                                        </p:tav>
                                      </p:tavLst>
                                    </p:anim>
                                    <p:anim calcmode="lin" valueType="num">
                                      <p:cBhvr additive="base">
                                        <p:cTn id="116" dur="500" fill="hold"/>
                                        <p:tgtEl>
                                          <p:spTgt spid="50"/>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2000"/>
                                  </p:stCondLst>
                                  <p:childTnLst>
                                    <p:set>
                                      <p:cBhvr>
                                        <p:cTn id="118" dur="1" fill="hold">
                                          <p:stCondLst>
                                            <p:cond delay="0"/>
                                          </p:stCondLst>
                                        </p:cTn>
                                        <p:tgtEl>
                                          <p:spTgt spid="51"/>
                                        </p:tgtEl>
                                        <p:attrNameLst>
                                          <p:attrName>style.visibility</p:attrName>
                                        </p:attrNameLst>
                                      </p:cBhvr>
                                      <p:to>
                                        <p:strVal val="visible"/>
                                      </p:to>
                                    </p:set>
                                    <p:anim calcmode="lin" valueType="num">
                                      <p:cBhvr additive="base">
                                        <p:cTn id="119" dur="500" fill="hold"/>
                                        <p:tgtEl>
                                          <p:spTgt spid="51"/>
                                        </p:tgtEl>
                                        <p:attrNameLst>
                                          <p:attrName>ppt_x</p:attrName>
                                        </p:attrNameLst>
                                      </p:cBhvr>
                                      <p:tavLst>
                                        <p:tav tm="0">
                                          <p:val>
                                            <p:strVal val="#ppt_x"/>
                                          </p:val>
                                        </p:tav>
                                        <p:tav tm="100000">
                                          <p:val>
                                            <p:strVal val="#ppt_x"/>
                                          </p:val>
                                        </p:tav>
                                      </p:tavLst>
                                    </p:anim>
                                    <p:anim calcmode="lin" valueType="num">
                                      <p:cBhvr additive="base">
                                        <p:cTn id="120" dur="500" fill="hold"/>
                                        <p:tgtEl>
                                          <p:spTgt spid="5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2000"/>
                                  </p:stCondLst>
                                  <p:childTnLst>
                                    <p:set>
                                      <p:cBhvr>
                                        <p:cTn id="122" dur="1" fill="hold">
                                          <p:stCondLst>
                                            <p:cond delay="0"/>
                                          </p:stCondLst>
                                        </p:cTn>
                                        <p:tgtEl>
                                          <p:spTgt spid="52"/>
                                        </p:tgtEl>
                                        <p:attrNameLst>
                                          <p:attrName>style.visibility</p:attrName>
                                        </p:attrNameLst>
                                      </p:cBhvr>
                                      <p:to>
                                        <p:strVal val="visible"/>
                                      </p:to>
                                    </p:set>
                                    <p:anim calcmode="lin" valueType="num">
                                      <p:cBhvr additive="base">
                                        <p:cTn id="123" dur="500" fill="hold"/>
                                        <p:tgtEl>
                                          <p:spTgt spid="52"/>
                                        </p:tgtEl>
                                        <p:attrNameLst>
                                          <p:attrName>ppt_x</p:attrName>
                                        </p:attrNameLst>
                                      </p:cBhvr>
                                      <p:tavLst>
                                        <p:tav tm="0">
                                          <p:val>
                                            <p:strVal val="#ppt_x"/>
                                          </p:val>
                                        </p:tav>
                                        <p:tav tm="100000">
                                          <p:val>
                                            <p:strVal val="#ppt_x"/>
                                          </p:val>
                                        </p:tav>
                                      </p:tavLst>
                                    </p:anim>
                                    <p:anim calcmode="lin" valueType="num">
                                      <p:cBhvr additive="base">
                                        <p:cTn id="124" dur="500" fill="hold"/>
                                        <p:tgtEl>
                                          <p:spTgt spid="52"/>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500"/>
                            </p:stCondLst>
                            <p:childTnLst>
                              <p:par>
                                <p:cTn id="126" presetID="53" presetClass="entr" presetSubtype="16" fill="hold" grpId="0" nodeType="afterEffect">
                                  <p:stCondLst>
                                    <p:cond delay="0"/>
                                  </p:stCondLst>
                                  <p:childTnLst>
                                    <p:set>
                                      <p:cBhvr>
                                        <p:cTn id="127" dur="1" fill="hold">
                                          <p:stCondLst>
                                            <p:cond delay="0"/>
                                          </p:stCondLst>
                                        </p:cTn>
                                        <p:tgtEl>
                                          <p:spTgt spid="61"/>
                                        </p:tgtEl>
                                        <p:attrNameLst>
                                          <p:attrName>style.visibility</p:attrName>
                                        </p:attrNameLst>
                                      </p:cBhvr>
                                      <p:to>
                                        <p:strVal val="visible"/>
                                      </p:to>
                                    </p:set>
                                    <p:anim calcmode="lin" valueType="num">
                                      <p:cBhvr>
                                        <p:cTn id="128" dur="500" fill="hold"/>
                                        <p:tgtEl>
                                          <p:spTgt spid="61"/>
                                        </p:tgtEl>
                                        <p:attrNameLst>
                                          <p:attrName>ppt_w</p:attrName>
                                        </p:attrNameLst>
                                      </p:cBhvr>
                                      <p:tavLst>
                                        <p:tav tm="0">
                                          <p:val>
                                            <p:fltVal val="0"/>
                                          </p:val>
                                        </p:tav>
                                        <p:tav tm="100000">
                                          <p:val>
                                            <p:strVal val="#ppt_w"/>
                                          </p:val>
                                        </p:tav>
                                      </p:tavLst>
                                    </p:anim>
                                    <p:anim calcmode="lin" valueType="num">
                                      <p:cBhvr>
                                        <p:cTn id="129" dur="500" fill="hold"/>
                                        <p:tgtEl>
                                          <p:spTgt spid="61"/>
                                        </p:tgtEl>
                                        <p:attrNameLst>
                                          <p:attrName>ppt_h</p:attrName>
                                        </p:attrNameLst>
                                      </p:cBhvr>
                                      <p:tavLst>
                                        <p:tav tm="0">
                                          <p:val>
                                            <p:fltVal val="0"/>
                                          </p:val>
                                        </p:tav>
                                        <p:tav tm="100000">
                                          <p:val>
                                            <p:strVal val="#ppt_h"/>
                                          </p:val>
                                        </p:tav>
                                      </p:tavLst>
                                    </p:anim>
                                    <p:animEffect transition="in" filter="fade">
                                      <p:cBhvr>
                                        <p:cTn id="130" dur="500"/>
                                        <p:tgtEl>
                                          <p:spTgt spid="61"/>
                                        </p:tgtEl>
                                      </p:cBhvr>
                                    </p:animEffect>
                                  </p:childTnLst>
                                </p:cTn>
                              </p:par>
                            </p:childTnLst>
                          </p:cTn>
                        </p:par>
                        <p:par>
                          <p:cTn id="131" fill="hold" nodeType="afterGroup">
                            <p:stCondLst>
                              <p:cond delay="1000"/>
                            </p:stCondLst>
                            <p:childTnLst>
                              <p:par>
                                <p:cTn id="132" presetID="53" presetClass="entr" presetSubtype="16" fill="hold" nodeType="afterEffect">
                                  <p:stCondLst>
                                    <p:cond delay="0"/>
                                  </p:stCondLst>
                                  <p:childTnLst>
                                    <p:set>
                                      <p:cBhvr>
                                        <p:cTn id="133" dur="1" fill="hold">
                                          <p:stCondLst>
                                            <p:cond delay="0"/>
                                          </p:stCondLst>
                                        </p:cTn>
                                        <p:tgtEl>
                                          <p:spTgt spid="62"/>
                                        </p:tgtEl>
                                        <p:attrNameLst>
                                          <p:attrName>style.visibility</p:attrName>
                                        </p:attrNameLst>
                                      </p:cBhvr>
                                      <p:to>
                                        <p:strVal val="visible"/>
                                      </p:to>
                                    </p:set>
                                    <p:anim calcmode="lin" valueType="num">
                                      <p:cBhvr>
                                        <p:cTn id="134" dur="500" fill="hold"/>
                                        <p:tgtEl>
                                          <p:spTgt spid="62"/>
                                        </p:tgtEl>
                                        <p:attrNameLst>
                                          <p:attrName>ppt_w</p:attrName>
                                        </p:attrNameLst>
                                      </p:cBhvr>
                                      <p:tavLst>
                                        <p:tav tm="0">
                                          <p:val>
                                            <p:fltVal val="0"/>
                                          </p:val>
                                        </p:tav>
                                        <p:tav tm="100000">
                                          <p:val>
                                            <p:strVal val="#ppt_w"/>
                                          </p:val>
                                        </p:tav>
                                      </p:tavLst>
                                    </p:anim>
                                    <p:anim calcmode="lin" valueType="num">
                                      <p:cBhvr>
                                        <p:cTn id="135" dur="500" fill="hold"/>
                                        <p:tgtEl>
                                          <p:spTgt spid="62"/>
                                        </p:tgtEl>
                                        <p:attrNameLst>
                                          <p:attrName>ppt_h</p:attrName>
                                        </p:attrNameLst>
                                      </p:cBhvr>
                                      <p:tavLst>
                                        <p:tav tm="0">
                                          <p:val>
                                            <p:fltVal val="0"/>
                                          </p:val>
                                        </p:tav>
                                        <p:tav tm="100000">
                                          <p:val>
                                            <p:strVal val="#ppt_h"/>
                                          </p:val>
                                        </p:tav>
                                      </p:tavLst>
                                    </p:anim>
                                    <p:animEffect transition="in" filter="fade">
                                      <p:cBhvr>
                                        <p:cTn id="136" dur="500"/>
                                        <p:tgtEl>
                                          <p:spTgt spid="62"/>
                                        </p:tgtEl>
                                      </p:cBhvr>
                                    </p:animEffect>
                                  </p:childTnLst>
                                </p:cTn>
                              </p:par>
                            </p:childTnLst>
                          </p:cTn>
                        </p:par>
                        <p:par>
                          <p:cTn id="137" fill="hold" nodeType="afterGroup">
                            <p:stCondLst>
                              <p:cond delay="1500"/>
                            </p:stCondLst>
                            <p:childTnLst>
                              <p:par>
                                <p:cTn id="138" presetID="42" presetClass="entr" presetSubtype="0" fill="hold" grpId="0" nodeType="afterEffect">
                                  <p:stCondLst>
                                    <p:cond delay="0"/>
                                  </p:stCondLst>
                                  <p:childTnLst>
                                    <p:set>
                                      <p:cBhvr>
                                        <p:cTn id="139" dur="1" fill="hold">
                                          <p:stCondLst>
                                            <p:cond delay="0"/>
                                          </p:stCondLst>
                                        </p:cTn>
                                        <p:tgtEl>
                                          <p:spTgt spid="60"/>
                                        </p:tgtEl>
                                        <p:attrNameLst>
                                          <p:attrName>style.visibility</p:attrName>
                                        </p:attrNameLst>
                                      </p:cBhvr>
                                      <p:to>
                                        <p:strVal val="visible"/>
                                      </p:to>
                                    </p:set>
                                    <p:animEffect transition="in" filter="fade">
                                      <p:cBhvr>
                                        <p:cTn id="140" dur="1000"/>
                                        <p:tgtEl>
                                          <p:spTgt spid="60"/>
                                        </p:tgtEl>
                                      </p:cBhvr>
                                    </p:animEffect>
                                    <p:anim calcmode="lin" valueType="num">
                                      <p:cBhvr>
                                        <p:cTn id="141" dur="1000" fill="hold"/>
                                        <p:tgtEl>
                                          <p:spTgt spid="60"/>
                                        </p:tgtEl>
                                        <p:attrNameLst>
                                          <p:attrName>ppt_x</p:attrName>
                                        </p:attrNameLst>
                                      </p:cBhvr>
                                      <p:tavLst>
                                        <p:tav tm="0">
                                          <p:val>
                                            <p:strVal val="#ppt_x"/>
                                          </p:val>
                                        </p:tav>
                                        <p:tav tm="100000">
                                          <p:val>
                                            <p:strVal val="#ppt_x"/>
                                          </p:val>
                                        </p:tav>
                                      </p:tavLst>
                                    </p:anim>
                                    <p:anim calcmode="lin" valueType="num">
                                      <p:cBhvr>
                                        <p:cTn id="14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a:off x="1146175"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5" name="Freeform 9"/>
          <p:cNvSpPr>
            <a:spLocks/>
          </p:cNvSpPr>
          <p:nvPr/>
        </p:nvSpPr>
        <p:spPr bwMode="auto">
          <a:xfrm>
            <a:off x="3663950"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6" name="Freeform 10"/>
          <p:cNvSpPr>
            <a:spLocks/>
          </p:cNvSpPr>
          <p:nvPr/>
        </p:nvSpPr>
        <p:spPr bwMode="auto">
          <a:xfrm>
            <a:off x="6180138" y="1347788"/>
            <a:ext cx="1814512" cy="1997075"/>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3"/>
          </a:solidFill>
          <a:ln>
            <a:noFill/>
          </a:ln>
        </p:spPr>
        <p:txBody>
          <a:bodyPr lIns="68594" tIns="34297" rIns="68594" bIns="34297"/>
          <a:lstStyle/>
          <a:p>
            <a:pPr defTabSz="914583">
              <a:defRPr/>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6"/>
          <p:cNvGrpSpPr>
            <a:grpSpLocks/>
          </p:cNvGrpSpPr>
          <p:nvPr/>
        </p:nvGrpSpPr>
        <p:grpSpPr bwMode="auto">
          <a:xfrm>
            <a:off x="1498600" y="1882775"/>
            <a:ext cx="1130300" cy="709613"/>
            <a:chOff x="1998003" y="2639195"/>
            <a:chExt cx="1508119" cy="945605"/>
          </a:xfrm>
        </p:grpSpPr>
        <p:sp>
          <p:nvSpPr>
            <p:cNvPr id="53266" name="矩形 7"/>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7" name="文本框 8"/>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1,450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9"/>
          <p:cNvGrpSpPr>
            <a:grpSpLocks/>
          </p:cNvGrpSpPr>
          <p:nvPr/>
        </p:nvGrpSpPr>
        <p:grpSpPr bwMode="auto">
          <a:xfrm>
            <a:off x="4024313" y="1882775"/>
            <a:ext cx="1130300" cy="709613"/>
            <a:chOff x="1998003" y="2639195"/>
            <a:chExt cx="1508119" cy="945605"/>
          </a:xfrm>
        </p:grpSpPr>
        <p:sp>
          <p:nvSpPr>
            <p:cNvPr id="53264" name="矩形 10"/>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5" name="文本框 11"/>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2,250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12"/>
          <p:cNvGrpSpPr>
            <a:grpSpLocks/>
          </p:cNvGrpSpPr>
          <p:nvPr/>
        </p:nvGrpSpPr>
        <p:grpSpPr bwMode="auto">
          <a:xfrm>
            <a:off x="6527800" y="1882775"/>
            <a:ext cx="1130300" cy="709613"/>
            <a:chOff x="1998003" y="2639195"/>
            <a:chExt cx="1508119" cy="945605"/>
          </a:xfrm>
        </p:grpSpPr>
        <p:sp>
          <p:nvSpPr>
            <p:cNvPr id="53262" name="矩形 13"/>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3" name="文本框 14"/>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1,780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6" name="矩形 15"/>
          <p:cNvSpPr/>
          <p:nvPr/>
        </p:nvSpPr>
        <p:spPr>
          <a:xfrm>
            <a:off x="1458913"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7" name="文本框 16"/>
          <p:cNvSpPr txBox="1"/>
          <p:nvPr/>
        </p:nvSpPr>
        <p:spPr>
          <a:xfrm>
            <a:off x="1189038" y="3922713"/>
            <a:ext cx="1731962"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矩形 17"/>
          <p:cNvSpPr/>
          <p:nvPr/>
        </p:nvSpPr>
        <p:spPr>
          <a:xfrm>
            <a:off x="3997325"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9" name="文本框 18"/>
          <p:cNvSpPr txBox="1"/>
          <p:nvPr/>
        </p:nvSpPr>
        <p:spPr>
          <a:xfrm>
            <a:off x="3725863"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矩形 19"/>
          <p:cNvSpPr/>
          <p:nvPr/>
        </p:nvSpPr>
        <p:spPr>
          <a:xfrm>
            <a:off x="6523038"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1" name="文本框 20"/>
          <p:cNvSpPr txBox="1"/>
          <p:nvPr/>
        </p:nvSpPr>
        <p:spPr>
          <a:xfrm>
            <a:off x="6251575"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6" grpId="0"/>
      <p:bldP spid="17" grpId="0"/>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rot="16200000" flipV="1">
            <a:off x="7548563" y="4248150"/>
            <a:ext cx="1212850" cy="625475"/>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p>
            <a:pPr algn="ctr" eaLnBrk="1" hangingPunct="1">
              <a:defRPr/>
            </a:pPr>
            <a:endParaRPr lang="zh-CN" altLang="en-US"/>
          </a:p>
        </p:txBody>
      </p:sp>
      <p:sp>
        <p:nvSpPr>
          <p:cNvPr id="7" name="TextBox 6"/>
          <p:cNvSpPr txBox="1"/>
          <p:nvPr/>
        </p:nvSpPr>
        <p:spPr bwMode="auto">
          <a:xfrm>
            <a:off x="661988" y="189071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8" name="矩形 7"/>
          <p:cNvSpPr/>
          <p:nvPr/>
        </p:nvSpPr>
        <p:spPr bwMode="auto">
          <a:xfrm>
            <a:off x="735013" y="156686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9" name="TextBox 8"/>
          <p:cNvSpPr txBox="1"/>
          <p:nvPr/>
        </p:nvSpPr>
        <p:spPr bwMode="auto">
          <a:xfrm>
            <a:off x="661988" y="2933700"/>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0" name="矩形 9"/>
          <p:cNvSpPr/>
          <p:nvPr/>
        </p:nvSpPr>
        <p:spPr bwMode="auto">
          <a:xfrm>
            <a:off x="735013" y="2609850"/>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11" name="TextBox 10"/>
          <p:cNvSpPr txBox="1"/>
          <p:nvPr/>
        </p:nvSpPr>
        <p:spPr bwMode="auto">
          <a:xfrm>
            <a:off x="661988" y="397986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2" name="矩形 11"/>
          <p:cNvSpPr/>
          <p:nvPr/>
        </p:nvSpPr>
        <p:spPr bwMode="auto">
          <a:xfrm>
            <a:off x="735013" y="365601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grpSp>
        <p:nvGrpSpPr>
          <p:cNvPr id="2" name="组合 15"/>
          <p:cNvGrpSpPr/>
          <p:nvPr/>
        </p:nvGrpSpPr>
        <p:grpSpPr>
          <a:xfrm>
            <a:off x="7027038" y="1168388"/>
            <a:ext cx="625252" cy="3778334"/>
            <a:chOff x="7331124" y="625256"/>
            <a:chExt cx="625252" cy="4066685"/>
          </a:xfrm>
          <a:solidFill>
            <a:schemeClr val="accent2"/>
          </a:solidFill>
        </p:grpSpPr>
        <p:sp>
          <p:nvSpPr>
            <p:cNvPr id="17" name="五边形 16"/>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solidFill>
                  <a:schemeClr val="bg1">
                    <a:lumMod val="95000"/>
                  </a:schemeClr>
                </a:solidFill>
                <a:latin typeface="微软雅黑" pitchFamily="34" charset="-122"/>
                <a:ea typeface="微软雅黑" pitchFamily="34" charset="-122"/>
              </a:endParaRPr>
            </a:p>
          </p:txBody>
        </p:sp>
        <p:sp>
          <p:nvSpPr>
            <p:cNvPr id="18" name="TextBox 17"/>
            <p:cNvSpPr txBox="1"/>
            <p:nvPr/>
          </p:nvSpPr>
          <p:spPr>
            <a:xfrm>
              <a:off x="7505249" y="1536332"/>
              <a:ext cx="369332" cy="1424440"/>
            </a:xfrm>
            <a:prstGeom prst="rect">
              <a:avLst/>
            </a:prstGeom>
            <a:grpFill/>
          </p:spPr>
          <p:txBody>
            <a:bodyPr vert="eaVert" wrap="none">
              <a:spAutoFit/>
            </a:bodyPr>
            <a:lstStyle/>
            <a:p>
              <a:pPr eaLnBrk="1" hangingPunct="1">
                <a:defRPr/>
              </a:pPr>
              <a:r>
                <a:rPr lang="zh-CN" altLang="en-US" sz="1200" dirty="0">
                  <a:solidFill>
                    <a:schemeClr val="bg1">
                      <a:lumMod val="95000"/>
                    </a:schemeClr>
                  </a:solidFill>
                  <a:latin typeface="微软雅黑" pitchFamily="34" charset="-122"/>
                  <a:ea typeface="微软雅黑" pitchFamily="34" charset="-122"/>
                </a:rPr>
                <a:t>输入相关文字标题</a:t>
              </a:r>
            </a:p>
          </p:txBody>
        </p:sp>
      </p:grpSp>
      <p:grpSp>
        <p:nvGrpSpPr>
          <p:cNvPr id="3" name="组合 18"/>
          <p:cNvGrpSpPr/>
          <p:nvPr/>
        </p:nvGrpSpPr>
        <p:grpSpPr>
          <a:xfrm>
            <a:off x="6120173" y="2439520"/>
            <a:ext cx="625252" cy="2727708"/>
            <a:chOff x="6395020" y="2376256"/>
            <a:chExt cx="625252" cy="2726025"/>
          </a:xfrm>
          <a:solidFill>
            <a:schemeClr val="accent1"/>
          </a:solidFill>
        </p:grpSpPr>
        <p:sp>
          <p:nvSpPr>
            <p:cNvPr id="20" name="五边形 19"/>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latin typeface="微软雅黑" pitchFamily="34" charset="-122"/>
                <a:ea typeface="微软雅黑" pitchFamily="34" charset="-122"/>
              </a:endParaRPr>
            </a:p>
          </p:txBody>
        </p:sp>
        <p:sp>
          <p:nvSpPr>
            <p:cNvPr id="25" name="TextBox 24"/>
            <p:cNvSpPr txBox="1"/>
            <p:nvPr/>
          </p:nvSpPr>
          <p:spPr>
            <a:xfrm>
              <a:off x="6569146" y="2921377"/>
              <a:ext cx="369332" cy="1322622"/>
            </a:xfrm>
            <a:prstGeom prst="rect">
              <a:avLst/>
            </a:prstGeom>
            <a:grpFill/>
          </p:spPr>
          <p:txBody>
            <a:bodyPr vert="eaVert" wrap="none">
              <a:spAutoFit/>
            </a:bodyPr>
            <a:lstStyle/>
            <a:p>
              <a:pPr eaLnBrk="1" hangingPunct="1">
                <a:defRPr/>
              </a:pPr>
              <a:r>
                <a:rPr lang="zh-CN" altLang="en-US" sz="1200" dirty="0">
                  <a:solidFill>
                    <a:schemeClr val="bg1"/>
                  </a:solidFill>
                  <a:latin typeface="微软雅黑" pitchFamily="34" charset="-122"/>
                  <a:ea typeface="微软雅黑" pitchFamily="34" charset="-122"/>
                </a:rPr>
                <a:t>输入相关文字标题</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nodeType="afterGroup">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1+#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Font typeface="Arial" panose="020B0604020202020204" pitchFamily="34" charset="0"/>
              <a:buNone/>
              <a:defRPr/>
            </a:pPr>
            <a:r>
              <a:rPr lang="zh-CN" altLang="en-US" sz="4300" b="1" cap="all" dirty="0" smtClean="0">
                <a:solidFill>
                  <a:schemeClr val="tx1">
                    <a:lumMod val="65000"/>
                    <a:lumOff val="35000"/>
                  </a:schemeClr>
                </a:solidFill>
                <a:cs typeface="Arial" panose="020B0604020202020204" pitchFamily="34" charset="0"/>
              </a:rPr>
              <a:t>演讲完毕，谢谢观看</a:t>
            </a:r>
            <a:r>
              <a:rPr lang="en-US" altLang="zh-CN" sz="4300" b="1" cap="all" dirty="0" smtClean="0">
                <a:solidFill>
                  <a:schemeClr val="tx1">
                    <a:lumMod val="65000"/>
                    <a:lumOff val="35000"/>
                  </a:schemeClr>
                </a:solidFill>
                <a:cs typeface="Arial" panose="020B0604020202020204" pitchFamily="34" charset="0"/>
              </a:rPr>
              <a:t>!</a:t>
            </a:r>
            <a:endParaRPr lang="zh-CN" altLang="en-US" sz="4300" b="1" cap="all" dirty="0">
              <a:solidFill>
                <a:schemeClr val="tx1">
                  <a:lumMod val="65000"/>
                  <a:lumOff val="35000"/>
                </a:schemeClr>
              </a:solidFill>
              <a:cs typeface="Arial" panose="020B0604020202020204" pitchFamily="34" charset="0"/>
            </a:endParaRP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45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29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979">
      <a:dk1>
        <a:sysClr val="windowText" lastClr="000000"/>
      </a:dk1>
      <a:lt1>
        <a:sysClr val="window" lastClr="FFFFFF"/>
      </a:lt1>
      <a:dk2>
        <a:srgbClr val="1F497D"/>
      </a:dk2>
      <a:lt2>
        <a:srgbClr val="EEECE1"/>
      </a:lt2>
      <a:accent1>
        <a:srgbClr val="F0779C"/>
      </a:accent1>
      <a:accent2>
        <a:srgbClr val="72D2E5"/>
      </a:accent2>
      <a:accent3>
        <a:srgbClr val="F0779C"/>
      </a:accent3>
      <a:accent4>
        <a:srgbClr val="72D2E5"/>
      </a:accent4>
      <a:accent5>
        <a:srgbClr val="F0779C"/>
      </a:accent5>
      <a:accent6>
        <a:srgbClr val="72D2E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TotalTime>
  <Words>1917</Words>
  <Application>Microsoft Office PowerPoint</Application>
  <PresentationFormat>自定义</PresentationFormat>
  <Paragraphs>321</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Impact MT Std</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21</cp:revision>
  <dcterms:created xsi:type="dcterms:W3CDTF">2017-06-13T14:19:36Z</dcterms:created>
  <dcterms:modified xsi:type="dcterms:W3CDTF">2019-04-08T05:50:02Z</dcterms:modified>
</cp:coreProperties>
</file>