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2019/4/8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安全环保主题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:a16="http://schemas.microsoft.com/office/drawing/2014/main" xmlns="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:a16="http://schemas.microsoft.com/office/drawing/2014/main" xmlns="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:a16="http://schemas.microsoft.com/office/drawing/2014/main" xmlns="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:a16="http://schemas.microsoft.com/office/drawing/2014/main" xmlns="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:a16="http://schemas.microsoft.com/office/drawing/2014/main" xmlns="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:a16="http://schemas.microsoft.com/office/drawing/2014/main" xmlns="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:a16="http://schemas.microsoft.com/office/drawing/2014/main" xmlns="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:a16="http://schemas.microsoft.com/office/drawing/2014/main" xmlns="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:a16="http://schemas.microsoft.com/office/drawing/2014/main" xmlns="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:a16="http://schemas.microsoft.com/office/drawing/2014/main" xmlns="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:a16="http://schemas.microsoft.com/office/drawing/2014/main" xmlns="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:a16="http://schemas.microsoft.com/office/drawing/2014/main" xmlns="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:a16="http://schemas.microsoft.com/office/drawing/2014/main" xmlns="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:a16="http://schemas.microsoft.com/office/drawing/2014/main" xmlns="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:a16="http://schemas.microsoft.com/office/drawing/2014/main" xmlns="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:a16="http://schemas.microsoft.com/office/drawing/2014/main" xmlns="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:a16="http://schemas.microsoft.com/office/drawing/2014/main" xmlns="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:a16="http://schemas.microsoft.com/office/drawing/2014/main" xmlns="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:a16="http://schemas.microsoft.com/office/drawing/2014/main" xmlns="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:a16="http://schemas.microsoft.com/office/drawing/2014/main" xmlns="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xmlns="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:a16="http://schemas.microsoft.com/office/drawing/2014/main" xmlns="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:a16="http://schemas.microsoft.com/office/drawing/2014/main" xmlns="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:a16="http://schemas.microsoft.com/office/drawing/2014/main" xmlns="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:a16="http://schemas.microsoft.com/office/drawing/2014/main" xmlns="" id="{7CB0DD61-528B-4900-8226-1CD0F1817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1" y="737667"/>
            <a:ext cx="11731837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:a16="http://schemas.microsoft.com/office/drawing/2014/main" xmlns="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xmlns="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:a16="http://schemas.microsoft.com/office/drawing/2014/main" xmlns="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xmlns="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:a16="http://schemas.microsoft.com/office/drawing/2014/main" xmlns="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:a16="http://schemas.microsoft.com/office/drawing/2014/main" xmlns="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:a16="http://schemas.microsoft.com/office/drawing/2014/main" xmlns="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:a16="http://schemas.microsoft.com/office/drawing/2014/main" xmlns="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:a16="http://schemas.microsoft.com/office/drawing/2014/main" xmlns="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:a16="http://schemas.microsoft.com/office/drawing/2014/main" xmlns="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:a16="http://schemas.microsoft.com/office/drawing/2014/main" xmlns="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:a16="http://schemas.microsoft.com/office/drawing/2014/main" xmlns="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xmlns="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:a16="http://schemas.microsoft.com/office/drawing/2014/main" xmlns="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xmlns="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xmlns="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:a16="http://schemas.microsoft.com/office/drawing/2014/main" xmlns="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:a16="http://schemas.microsoft.com/office/drawing/2014/main" xmlns="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:a16="http://schemas.microsoft.com/office/drawing/2014/main" xmlns="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:a16="http://schemas.microsoft.com/office/drawing/2014/main" xmlns="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:a16="http://schemas.microsoft.com/office/drawing/2014/main" xmlns="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xmlns="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:a16="http://schemas.microsoft.com/office/drawing/2014/main" xmlns="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:a16="http://schemas.microsoft.com/office/drawing/2014/main" xmlns="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:a16="http://schemas.microsoft.com/office/drawing/2014/main" xmlns="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:a16="http://schemas.microsoft.com/office/drawing/2014/main" xmlns="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:a16="http://schemas.microsoft.com/office/drawing/2014/main" xmlns="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:a16="http://schemas.microsoft.com/office/drawing/2014/main" xmlns="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:a16="http://schemas.microsoft.com/office/drawing/2014/main" xmlns="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:a16="http://schemas.microsoft.com/office/drawing/2014/main" xmlns="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:a16="http://schemas.microsoft.com/office/drawing/2014/main" xmlns="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:a16="http://schemas.microsoft.com/office/drawing/2014/main" xmlns="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:a16="http://schemas.microsoft.com/office/drawing/2014/main" xmlns="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:a16="http://schemas.microsoft.com/office/drawing/2014/main" xmlns="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:a16="http://schemas.microsoft.com/office/drawing/2014/main" xmlns="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:a16="http://schemas.microsoft.com/office/drawing/2014/main" xmlns="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:a16="http://schemas.microsoft.com/office/drawing/2014/main" xmlns="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:a16="http://schemas.microsoft.com/office/drawing/2014/main" xmlns="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:a16="http://schemas.microsoft.com/office/drawing/2014/main" xmlns="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:a16="http://schemas.microsoft.com/office/drawing/2014/main" xmlns="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:a16="http://schemas.microsoft.com/office/drawing/2014/main" xmlns="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xmlns="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:a16="http://schemas.microsoft.com/office/drawing/2014/main" xmlns="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xmlns="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:a16="http://schemas.microsoft.com/office/drawing/2014/main" xmlns="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:a16="http://schemas.microsoft.com/office/drawing/2014/main" xmlns="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:a16="http://schemas.microsoft.com/office/drawing/2014/main" xmlns="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:a16="http://schemas.microsoft.com/office/drawing/2014/main" xmlns="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:a16="http://schemas.microsoft.com/office/drawing/2014/main" xmlns="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:a16="http://schemas.microsoft.com/office/drawing/2014/main" xmlns="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:a16="http://schemas.microsoft.com/office/drawing/2014/main" xmlns="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:a16="http://schemas.microsoft.com/office/drawing/2014/main" xmlns="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:a16="http://schemas.microsoft.com/office/drawing/2014/main" xmlns="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:a16="http://schemas.microsoft.com/office/drawing/2014/main" xmlns="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:a16="http://schemas.microsoft.com/office/drawing/2014/main" xmlns="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:a16="http://schemas.microsoft.com/office/drawing/2014/main" xmlns="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xmlns="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xmlns="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:a16="http://schemas.microsoft.com/office/drawing/2014/main" xmlns="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:a16="http://schemas.microsoft.com/office/drawing/2014/main" xmlns="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:a16="http://schemas.microsoft.com/office/drawing/2014/main" xmlns="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:a16="http://schemas.microsoft.com/office/drawing/2014/main" xmlns="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:a16="http://schemas.microsoft.com/office/drawing/2014/main" xmlns="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xmlns="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:a16="http://schemas.microsoft.com/office/drawing/2014/main" xmlns="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:a16="http://schemas.microsoft.com/office/drawing/2014/main" xmlns="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xmlns="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:a16="http://schemas.microsoft.com/office/drawing/2014/main" xmlns="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:a16="http://schemas.microsoft.com/office/drawing/2014/main" xmlns="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:a16="http://schemas.microsoft.com/office/drawing/2014/main" xmlns="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xmlns="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xmlns="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:a16="http://schemas.microsoft.com/office/drawing/2014/main" xmlns="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:a16="http://schemas.microsoft.com/office/drawing/2014/main" xmlns="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:a16="http://schemas.microsoft.com/office/drawing/2014/main" xmlns="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:a16="http://schemas.microsoft.com/office/drawing/2014/main" xmlns="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:a16="http://schemas.microsoft.com/office/drawing/2014/main" xmlns="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:a16="http://schemas.microsoft.com/office/drawing/2014/main" xmlns="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xmlns="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:a16="http://schemas.microsoft.com/office/drawing/2014/main" xmlns="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:a16="http://schemas.microsoft.com/office/drawing/2014/main" xmlns="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:a16="http://schemas.microsoft.com/office/drawing/2014/main" xmlns="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:a16="http://schemas.microsoft.com/office/drawing/2014/main" xmlns="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:a16="http://schemas.microsoft.com/office/drawing/2014/main" xmlns="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:a16="http://schemas.microsoft.com/office/drawing/2014/main" xmlns="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:a16="http://schemas.microsoft.com/office/drawing/2014/main" xmlns="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:a16="http://schemas.microsoft.com/office/drawing/2014/main" xmlns="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:a16="http://schemas.microsoft.com/office/drawing/2014/main" xmlns="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:a16="http://schemas.microsoft.com/office/drawing/2014/main" xmlns="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:a16="http://schemas.microsoft.com/office/drawing/2014/main" xmlns="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:a16="http://schemas.microsoft.com/office/drawing/2014/main" xmlns="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:a16="http://schemas.microsoft.com/office/drawing/2014/main" xmlns="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:a16="http://schemas.microsoft.com/office/drawing/2014/main" xmlns="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:a16="http://schemas.microsoft.com/office/drawing/2014/main" xmlns="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:a16="http://schemas.microsoft.com/office/drawing/2014/main" xmlns="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:a16="http://schemas.microsoft.com/office/drawing/2014/main" xmlns="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:a16="http://schemas.microsoft.com/office/drawing/2014/main" xmlns="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:a16="http://schemas.microsoft.com/office/drawing/2014/main" xmlns="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:a16="http://schemas.microsoft.com/office/drawing/2014/main" xmlns="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:a16="http://schemas.microsoft.com/office/drawing/2014/main" xmlns="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:a16="http://schemas.microsoft.com/office/drawing/2014/main" xmlns="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:a16="http://schemas.microsoft.com/office/drawing/2014/main" xmlns="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:a16="http://schemas.microsoft.com/office/drawing/2014/main" xmlns="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:a16="http://schemas.microsoft.com/office/drawing/2014/main" xmlns="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:a16="http://schemas.microsoft.com/office/drawing/2014/main" xmlns="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:a16="http://schemas.microsoft.com/office/drawing/2014/main" xmlns="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:a16="http://schemas.microsoft.com/office/drawing/2014/main" xmlns="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:a16="http://schemas.microsoft.com/office/drawing/2014/main" xmlns="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:a16="http://schemas.microsoft.com/office/drawing/2014/main" xmlns="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:a16="http://schemas.microsoft.com/office/drawing/2014/main" xmlns="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:a16="http://schemas.microsoft.com/office/drawing/2014/main" xmlns="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:a16="http://schemas.microsoft.com/office/drawing/2014/main" xmlns="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xmlns="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:a16="http://schemas.microsoft.com/office/drawing/2014/main" xmlns="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xmlns="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:a16="http://schemas.microsoft.com/office/drawing/2014/main" xmlns="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xmlns="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:a16="http://schemas.microsoft.com/office/drawing/2014/main" xmlns="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:a16="http://schemas.microsoft.com/office/drawing/2014/main" xmlns="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xmlns="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:a16="http://schemas.microsoft.com/office/drawing/2014/main" xmlns="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:a16="http://schemas.microsoft.com/office/drawing/2014/main" xmlns="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:a16="http://schemas.microsoft.com/office/drawing/2014/main" xmlns="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:a16="http://schemas.microsoft.com/office/drawing/2014/main" xmlns="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:a16="http://schemas.microsoft.com/office/drawing/2014/main" xmlns="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xmlns="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:a16="http://schemas.microsoft.com/office/drawing/2014/main" xmlns="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:a16="http://schemas.microsoft.com/office/drawing/2014/main" xmlns="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:a16="http://schemas.microsoft.com/office/drawing/2014/main" xmlns="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:a16="http://schemas.microsoft.com/office/drawing/2014/main" xmlns="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:a16="http://schemas.microsoft.com/office/drawing/2014/main" xmlns="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:a16="http://schemas.microsoft.com/office/drawing/2014/main" xmlns="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:a16="http://schemas.microsoft.com/office/drawing/2014/main" xmlns="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:a16="http://schemas.microsoft.com/office/drawing/2014/main" xmlns="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:a16="http://schemas.microsoft.com/office/drawing/2014/main" xmlns="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:a16="http://schemas.microsoft.com/office/drawing/2014/main" xmlns="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:a16="http://schemas.microsoft.com/office/drawing/2014/main" xmlns="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:a16="http://schemas.microsoft.com/office/drawing/2014/main" xmlns="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:a16="http://schemas.microsoft.com/office/drawing/2014/main" xmlns="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:a16="http://schemas.microsoft.com/office/drawing/2014/main" xmlns="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xmlns="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xmlns="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xmlns="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:a16="http://schemas.microsoft.com/office/drawing/2014/main" xmlns="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:a16="http://schemas.microsoft.com/office/drawing/2014/main" xmlns="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:a16="http://schemas.microsoft.com/office/drawing/2014/main" xmlns="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:a16="http://schemas.microsoft.com/office/drawing/2014/main" xmlns="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:a16="http://schemas.microsoft.com/office/drawing/2014/main" xmlns="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:a16="http://schemas.microsoft.com/office/drawing/2014/main" xmlns="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xmlns="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:a16="http://schemas.microsoft.com/office/drawing/2014/main" xmlns="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:a16="http://schemas.microsoft.com/office/drawing/2014/main" xmlns="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:a16="http://schemas.microsoft.com/office/drawing/2014/main" xmlns="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:a16="http://schemas.microsoft.com/office/drawing/2014/main" xmlns="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:a16="http://schemas.microsoft.com/office/drawing/2014/main" xmlns="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:a16="http://schemas.microsoft.com/office/drawing/2014/main" xmlns="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:a16="http://schemas.microsoft.com/office/drawing/2014/main" xmlns="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:a16="http://schemas.microsoft.com/office/drawing/2014/main" xmlns="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:a16="http://schemas.microsoft.com/office/drawing/2014/main" xmlns="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:a16="http://schemas.microsoft.com/office/drawing/2014/main" xmlns="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:a16="http://schemas.microsoft.com/office/drawing/2014/main" xmlns="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xmlns="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:a16="http://schemas.microsoft.com/office/drawing/2014/main" xmlns="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:a16="http://schemas.microsoft.com/office/drawing/2014/main" xmlns="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:a16="http://schemas.microsoft.com/office/drawing/2014/main" xmlns="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:a16="http://schemas.microsoft.com/office/drawing/2014/main" xmlns="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:a16="http://schemas.microsoft.com/office/drawing/2014/main" xmlns="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:a16="http://schemas.microsoft.com/office/drawing/2014/main" xmlns="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:a16="http://schemas.microsoft.com/office/drawing/2014/main" xmlns="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:a16="http://schemas.microsoft.com/office/drawing/2014/main" xmlns="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:a16="http://schemas.microsoft.com/office/drawing/2014/main" xmlns="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:a16="http://schemas.microsoft.com/office/drawing/2014/main" xmlns="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:a16="http://schemas.microsoft.com/office/drawing/2014/main" xmlns="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:a16="http://schemas.microsoft.com/office/drawing/2014/main" xmlns="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:a16="http://schemas.microsoft.com/office/drawing/2014/main" xmlns="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:a16="http://schemas.microsoft.com/office/drawing/2014/main" xmlns="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:a16="http://schemas.microsoft.com/office/drawing/2014/main" xmlns="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:a16="http://schemas.microsoft.com/office/drawing/2014/main" xmlns="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:a16="http://schemas.microsoft.com/office/drawing/2014/main" xmlns="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:a16="http://schemas.microsoft.com/office/drawing/2014/main" xmlns="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:a16="http://schemas.microsoft.com/office/drawing/2014/main" xmlns="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:a16="http://schemas.microsoft.com/office/drawing/2014/main" xmlns="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:a16="http://schemas.microsoft.com/office/drawing/2014/main" xmlns="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:a16="http://schemas.microsoft.com/office/drawing/2014/main" xmlns="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:a16="http://schemas.microsoft.com/office/drawing/2014/main" xmlns="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:a16="http://schemas.microsoft.com/office/drawing/2014/main" xmlns="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xmlns="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xmlns="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xmlns="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:a16="http://schemas.microsoft.com/office/drawing/2014/main" xmlns="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:a16="http://schemas.microsoft.com/office/drawing/2014/main" xmlns="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:a16="http://schemas.microsoft.com/office/drawing/2014/main" xmlns="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:a16="http://schemas.microsoft.com/office/drawing/2014/main" xmlns="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:a16="http://schemas.microsoft.com/office/drawing/2014/main" xmlns="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:a16="http://schemas.microsoft.com/office/drawing/2014/main" xmlns="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xmlns="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:a16="http://schemas.microsoft.com/office/drawing/2014/main" xmlns="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:a16="http://schemas.microsoft.com/office/drawing/2014/main" xmlns="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:a16="http://schemas.microsoft.com/office/drawing/2014/main" xmlns="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:a16="http://schemas.microsoft.com/office/drawing/2014/main" xmlns="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:a16="http://schemas.microsoft.com/office/drawing/2014/main" xmlns="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:a16="http://schemas.microsoft.com/office/drawing/2014/main" xmlns="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:a16="http://schemas.microsoft.com/office/drawing/2014/main" xmlns="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:a16="http://schemas.microsoft.com/office/drawing/2014/main" xmlns="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:a16="http://schemas.microsoft.com/office/drawing/2014/main" xmlns="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xmlns="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:a16="http://schemas.microsoft.com/office/drawing/2014/main" xmlns="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:a16="http://schemas.microsoft.com/office/drawing/2014/main" xmlns="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xmlns="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:a16="http://schemas.microsoft.com/office/drawing/2014/main" xmlns="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1991</Words>
  <Application>Microsoft Office PowerPoint</Application>
  <PresentationFormat>宽屏</PresentationFormat>
  <Paragraphs>209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92</cp:revision>
  <dcterms:created xsi:type="dcterms:W3CDTF">2013-07-01T03:05:36Z</dcterms:created>
  <dcterms:modified xsi:type="dcterms:W3CDTF">2019-04-08T05:39:26Z</dcterms:modified>
</cp:coreProperties>
</file>