
<file path=[Content_Types].xml><?xml version="1.0" encoding="utf-8"?>
<Types xmlns="http://schemas.openxmlformats.org/package/2006/content-types">
  <Default Extension="jpeg" ContentType="image/jpeg"/>
  <Default Extension="wdp" ContentType="image/vnd.ms-photo"/>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handoutMasterIdLst>
    <p:handoutMasterId r:id="rId29"/>
  </p:handoutMasterIdLst>
  <p:sldIdLst>
    <p:sldId id="308" r:id="rId3"/>
    <p:sldId id="309" r:id="rId4"/>
    <p:sldId id="310" r:id="rId6"/>
    <p:sldId id="293" r:id="rId7"/>
    <p:sldId id="294" r:id="rId8"/>
    <p:sldId id="300" r:id="rId9"/>
    <p:sldId id="296" r:id="rId10"/>
    <p:sldId id="311" r:id="rId11"/>
    <p:sldId id="271" r:id="rId12"/>
    <p:sldId id="272" r:id="rId13"/>
    <p:sldId id="297" r:id="rId14"/>
    <p:sldId id="277" r:id="rId15"/>
    <p:sldId id="312" r:id="rId16"/>
    <p:sldId id="279" r:id="rId17"/>
    <p:sldId id="280" r:id="rId18"/>
    <p:sldId id="282" r:id="rId19"/>
    <p:sldId id="298" r:id="rId20"/>
    <p:sldId id="299" r:id="rId21"/>
    <p:sldId id="313" r:id="rId22"/>
    <p:sldId id="287" r:id="rId23"/>
    <p:sldId id="288" r:id="rId24"/>
    <p:sldId id="307" r:id="rId25"/>
    <p:sldId id="315" r:id="rId26"/>
    <p:sldId id="316" r:id="rId27"/>
    <p:sldId id="314" r:id="rId28"/>
  </p:sldIdLst>
  <p:sldSz cx="9144000" cy="514477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1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27" autoAdjust="0"/>
    <p:restoredTop sz="94660"/>
  </p:normalViewPr>
  <p:slideViewPr>
    <p:cSldViewPr>
      <p:cViewPr varScale="1">
        <p:scale>
          <a:sx n="144" d="100"/>
          <a:sy n="144" d="100"/>
        </p:scale>
        <p:origin x="-738" y="-96"/>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handoutMaster" Target="handoutMasters/handoutMaster1.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691392-CE0B-4DF7-8769-960981ADCB72}"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828361-D415-4FB1-93E7-4CE40BFE4D7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72828361-D415-4FB1-93E7-4CE40BFE4D78}"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pPr>
              <a:defRPr/>
            </a:pPr>
            <a:fld id="{BFD5AA25-83E5-4DE0-929C-E48B54D0E038}"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84BA5FA-44E0-4756-BF69-C985CC5113B5}"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E4861678-F871-4BA5-BC3E-7CD7D2CF1E81}"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E67BF2FF-AB26-42B1-B18B-19F5B70C603D}"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E63476-70B3-42A3-BD01-D8F9CB93111E}"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72828361-D415-4FB1-93E7-4CE40BFE4D78}"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72828361-D415-4FB1-93E7-4CE40BFE4D78}"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2828361-D415-4FB1-93E7-4CE40BFE4D78}"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noFill/>
          <a:ln>
            <a:solidFill>
              <a:srgbClr val="000000"/>
            </a:solidFill>
            <a:miter lim="800000"/>
          </a:ln>
        </p:spPr>
      </p:sp>
      <p:sp>
        <p:nvSpPr>
          <p:cNvPr id="25603" name="备注占位符 2"/>
          <p:cNvSpPr>
            <a:spLocks noGrp="1"/>
          </p:cNvSpPr>
          <p:nvPr>
            <p:ph type="body" idx="1"/>
          </p:nvPr>
        </p:nvSpPr>
        <p:spPr bwMode="auto">
          <a:noFill/>
        </p:spPr>
        <p:txBody>
          <a:bodyPr wrap="square" numCol="1" anchor="t" anchorCtr="0" compatLnSpc="1"/>
          <a:lstStyle/>
          <a:p>
            <a:pPr>
              <a:spcBef>
                <a:spcPct val="0"/>
              </a:spcBef>
            </a:pPr>
            <a:endParaRPr lang="zh-CN" altLang="en-US" smtClean="0"/>
          </a:p>
        </p:txBody>
      </p:sp>
      <p:sp>
        <p:nvSpPr>
          <p:cNvPr id="25604" name="灯片编号占位符 3"/>
          <p:cNvSpPr>
            <a:spLocks noGrp="1"/>
          </p:cNvSpPr>
          <p:nvPr>
            <p:ph type="sldNum" sz="quarter" idx="5"/>
          </p:nvPr>
        </p:nvSpPr>
        <p:spPr bwMode="auto">
          <a:noFill/>
          <a:ln>
            <a:miter lim="800000"/>
          </a:ln>
        </p:spPr>
        <p:txBody>
          <a:bodyPr/>
          <a:lstStyle/>
          <a:p>
            <a:fld id="{1D439BD0-8373-4D6A-946E-B34D0780BAF1}" type="slidenum">
              <a:rPr lang="en-US" altLang="zh-CN">
                <a:ea typeface="微软雅黑" panose="020B0503020204020204" pitchFamily="34" charset="-122"/>
              </a:rPr>
            </a:fld>
            <a:endParaRPr lang="en-US" altLang="zh-CN">
              <a:ea typeface="微软雅黑" panose="020B0503020204020204" pitchFamily="34"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7DB20-2E87-4E5B-9441-63DB909E25DD}"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72828361-D415-4FB1-93E7-4CE40BFE4D78}"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2828361-D415-4FB1-93E7-4CE40BFE4D78}"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72828361-D415-4FB1-93E7-4CE40BFE4D78}"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E1066DFD-D77D-44AB-A44B-39D08D789409}"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0C18C319-592B-4604-8379-677AD2D98A71}"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B0E3411-7FB5-4E45-B245-C8B1224AC69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DA0851B-9BD4-4E5F-A740-24253CDF9A0E}" type="slidenum">
              <a:rPr lang="zh-CN" altLang="en-US" smtClean="0"/>
            </a:fld>
            <a:endParaRPr lang="zh-CN" altLang="en-US"/>
          </a:p>
        </p:txBody>
      </p:sp>
    </p:spTree>
  </p:cSld>
  <p:clrMapOvr>
    <a:masterClrMapping/>
  </p:clrMapOvr>
  <p:transition spd="med"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B0E3411-7FB5-4E45-B245-C8B1224AC69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DA0851B-9BD4-4E5F-A740-24253CDF9A0E}" type="slidenum">
              <a:rPr lang="zh-CN" altLang="en-US" smtClean="0"/>
            </a:fld>
            <a:endParaRPr lang="zh-CN" altLang="en-US"/>
          </a:p>
        </p:txBody>
      </p:sp>
    </p:spTree>
  </p:cSld>
  <p:clrMapOvr>
    <a:masterClrMapping/>
  </p:clrMapOvr>
  <p:transition spd="med" advClick="0" advTm="0">
    <p:random/>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FB0E3411-7FB5-4E45-B245-C8B1224AC69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DA0851B-9BD4-4E5F-A740-24253CDF9A0E}" type="slidenum">
              <a:rPr lang="zh-CN" altLang="en-US" smtClean="0"/>
            </a:fld>
            <a:endParaRPr lang="zh-CN" altLang="en-US"/>
          </a:p>
        </p:txBody>
      </p:sp>
    </p:spTree>
  </p:cSld>
  <p:clrMapOvr>
    <a:masterClrMapping/>
  </p:clrMapOvr>
  <p:transition spd="med"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B0E3411-7FB5-4E45-B245-C8B1224AC69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DA0851B-9BD4-4E5F-A740-24253CDF9A0E}" type="slidenum">
              <a:rPr lang="zh-CN" altLang="en-US" smtClean="0"/>
            </a:fld>
            <a:endParaRPr lang="zh-CN" altLang="en-US"/>
          </a:p>
        </p:txBody>
      </p:sp>
    </p:spTree>
  </p:cSld>
  <p:clrMapOvr>
    <a:masterClrMapping/>
  </p:clrMapOvr>
  <p:transition spd="med"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B0E3411-7FB5-4E45-B245-C8B1224AC69C}"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DA0851B-9BD4-4E5F-A740-24253CDF9A0E}" type="slidenum">
              <a:rPr lang="zh-CN" altLang="en-US" smtClean="0"/>
            </a:fld>
            <a:endParaRPr lang="zh-CN" altLang="en-US"/>
          </a:p>
        </p:txBody>
      </p:sp>
    </p:spTree>
  </p:cSld>
  <p:clrMapOvr>
    <a:masterClrMapping/>
  </p:clrMapOvr>
  <p:transition spd="med"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B0E3411-7FB5-4E45-B245-C8B1224AC69C}"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DA0851B-9BD4-4E5F-A740-24253CDF9A0E}" type="slidenum">
              <a:rPr lang="zh-CN" altLang="en-US" smtClean="0"/>
            </a:fld>
            <a:endParaRPr lang="zh-CN" altLang="en-US"/>
          </a:p>
        </p:txBody>
      </p:sp>
    </p:spTree>
  </p:cSld>
  <p:clrMapOvr>
    <a:masterClrMapping/>
  </p:clrMapOvr>
  <p:transition spd="med"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B0E3411-7FB5-4E45-B245-C8B1224AC69C}"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DA0851B-9BD4-4E5F-A740-24253CDF9A0E}" type="slidenum">
              <a:rPr lang="zh-CN" altLang="en-US" smtClean="0"/>
            </a:fld>
            <a:endParaRPr lang="zh-CN" altLang="en-US"/>
          </a:p>
        </p:txBody>
      </p:sp>
      <p:sp>
        <p:nvSpPr>
          <p:cNvPr id="12" name="文本框 23"/>
          <p:cNvSpPr txBox="1"/>
          <p:nvPr userDrawn="1"/>
        </p:nvSpPr>
        <p:spPr>
          <a:xfrm>
            <a:off x="323528" y="462826"/>
            <a:ext cx="1454244" cy="230832"/>
          </a:xfrm>
          <a:prstGeom prst="rect">
            <a:avLst/>
          </a:prstGeom>
          <a:noFill/>
        </p:spPr>
        <p:txBody>
          <a:bodyPr wrap="none" rtlCol="0">
            <a:spAutoFit/>
          </a:bodyPr>
          <a:lstStyle/>
          <a:p>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  Click </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here to add Title</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文本框 23"/>
          <p:cNvSpPr txBox="1"/>
          <p:nvPr userDrawn="1"/>
        </p:nvSpPr>
        <p:spPr>
          <a:xfrm>
            <a:off x="337612" y="160276"/>
            <a:ext cx="1638590" cy="369332"/>
          </a:xfrm>
          <a:prstGeom prst="rect">
            <a:avLst/>
          </a:prstGeom>
          <a:noFill/>
        </p:spPr>
        <p:txBody>
          <a:bodyPr wrap="none" rtlCol="0">
            <a:spAutoFit/>
          </a:bodyPr>
          <a:lstStyle/>
          <a:p>
            <a:r>
              <a:rPr lang="zh-CN" altLang="en-US" sz="1800" b="1" dirty="0" smtClean="0">
                <a:solidFill>
                  <a:schemeClr val="tx1">
                    <a:lumMod val="65000"/>
                    <a:lumOff val="35000"/>
                  </a:schemeClr>
                </a:solidFill>
                <a:latin typeface="微软雅黑" panose="020B0503020204020204" pitchFamily="34" charset="-122"/>
                <a:ea typeface="微软雅黑" panose="020B0503020204020204" pitchFamily="34" charset="-122"/>
              </a:rPr>
              <a:t>标题文字内容 </a:t>
            </a:r>
            <a:endParaRPr lang="zh-CN" altLang="en-US" sz="18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 name="矩形 10"/>
          <p:cNvSpPr/>
          <p:nvPr userDrawn="1"/>
        </p:nvSpPr>
        <p:spPr>
          <a:xfrm>
            <a:off x="0" y="88268"/>
            <a:ext cx="287524" cy="612068"/>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advClick="0" advTm="0">
    <p:random/>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FB0E3411-7FB5-4E45-B245-C8B1224AC69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DA0851B-9BD4-4E5F-A740-24253CDF9A0E}" type="slidenum">
              <a:rPr lang="zh-CN" altLang="en-US" smtClean="0"/>
            </a:fld>
            <a:endParaRPr lang="zh-CN" altLang="en-US"/>
          </a:p>
        </p:txBody>
      </p:sp>
    </p:spTree>
  </p:cSld>
  <p:clrMapOvr>
    <a:masterClrMapping/>
  </p:clrMapOvr>
  <p:transition spd="med"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FB0E3411-7FB5-4E45-B245-C8B1224AC69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DA0851B-9BD4-4E5F-A740-24253CDF9A0E}" type="slidenum">
              <a:rPr lang="zh-CN" altLang="en-US" smtClean="0"/>
            </a:fld>
            <a:endParaRPr lang="zh-CN" altLang="en-US"/>
          </a:p>
        </p:txBody>
      </p:sp>
    </p:spTree>
  </p:cSld>
  <p:clrMapOvr>
    <a:masterClrMapping/>
  </p:clrMapOvr>
  <p:transition spd="med"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B0E3411-7FB5-4E45-B245-C8B1224AC69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DA0851B-9BD4-4E5F-A740-24253CDF9A0E}" type="slidenum">
              <a:rPr lang="zh-CN" altLang="en-US" smtClean="0"/>
            </a:fld>
            <a:endParaRPr lang="zh-CN" altLang="en-US"/>
          </a:p>
        </p:txBody>
      </p:sp>
    </p:spTree>
  </p:cSld>
  <p:clrMapOvr>
    <a:masterClrMapping/>
  </p:clrMapOvr>
  <p:transition spd="med"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B0E3411-7FB5-4E45-B245-C8B1224AC69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DA0851B-9BD4-4E5F-A740-24253CDF9A0E}" type="slidenum">
              <a:rPr lang="zh-CN" altLang="en-US" smtClean="0"/>
            </a:fld>
            <a:endParaRPr lang="zh-CN" altLang="en-US"/>
          </a:p>
        </p:txBody>
      </p:sp>
    </p:spTree>
  </p:cSld>
  <p:clrMapOvr>
    <a:masterClrMapping/>
  </p:clrMapOvr>
  <p:transition spd="med"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标题幻灯片">
    <p:spTree>
      <p:nvGrpSpPr>
        <p:cNvPr id="1" name=""/>
        <p:cNvGrpSpPr/>
        <p:nvPr/>
      </p:nvGrpSpPr>
      <p:grpSpPr>
        <a:xfrm>
          <a:off x="0" y="0"/>
          <a:ext cx="0" cy="0"/>
          <a:chOff x="0" y="0"/>
          <a:chExt cx="0" cy="0"/>
        </a:xfrm>
      </p:grpSpPr>
      <p:sp>
        <p:nvSpPr>
          <p:cNvPr id="7" name="矩形 6"/>
          <p:cNvSpPr/>
          <p:nvPr userDrawn="1"/>
        </p:nvSpPr>
        <p:spPr>
          <a:xfrm>
            <a:off x="0" y="0"/>
            <a:ext cx="9144000" cy="5145088"/>
          </a:xfrm>
          <a:prstGeom prst="rect">
            <a:avLst/>
          </a:prstGeom>
          <a:gradFill flip="none" rotWithShape="1">
            <a:gsLst>
              <a:gs pos="0">
                <a:srgbClr val="CCD0D1"/>
              </a:gs>
              <a:gs pos="49200">
                <a:srgbClr val="E8EAE9"/>
              </a:gs>
              <a:gs pos="100000">
                <a:srgbClr val="FCFCF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
        <p:nvSpPr>
          <p:cNvPr id="7" name="矩形 6"/>
          <p:cNvSpPr/>
          <p:nvPr userDrawn="1"/>
        </p:nvSpPr>
        <p:spPr>
          <a:xfrm>
            <a:off x="0" y="0"/>
            <a:ext cx="9144000" cy="5145088"/>
          </a:xfrm>
          <a:prstGeom prst="rect">
            <a:avLst/>
          </a:prstGeom>
          <a:gradFill flip="none" rotWithShape="1">
            <a:gsLst>
              <a:gs pos="0">
                <a:srgbClr val="CCD0D1"/>
              </a:gs>
              <a:gs pos="49200">
                <a:srgbClr val="E8EAE9"/>
              </a:gs>
              <a:gs pos="100000">
                <a:srgbClr val="FCFCFC"/>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15" name="任意多边形 14"/>
          <p:cNvSpPr/>
          <p:nvPr userDrawn="1"/>
        </p:nvSpPr>
        <p:spPr>
          <a:xfrm>
            <a:off x="8711160" y="4723360"/>
            <a:ext cx="432841" cy="432974"/>
          </a:xfrm>
          <a:custGeom>
            <a:avLst/>
            <a:gdLst>
              <a:gd name="connsiteX0" fmla="*/ 689548 w 1064301"/>
              <a:gd name="connsiteY0" fmla="*/ 0 h 1064301"/>
              <a:gd name="connsiteX1" fmla="*/ 957951 w 1064301"/>
              <a:gd name="connsiteY1" fmla="*/ 54188 h 1064301"/>
              <a:gd name="connsiteX2" fmla="*/ 1064301 w 1064301"/>
              <a:gd name="connsiteY2" fmla="*/ 111913 h 1064301"/>
              <a:gd name="connsiteX3" fmla="*/ 1064301 w 1064301"/>
              <a:gd name="connsiteY3" fmla="*/ 1064301 h 1064301"/>
              <a:gd name="connsiteX4" fmla="*/ 111913 w 1064301"/>
              <a:gd name="connsiteY4" fmla="*/ 1064301 h 1064301"/>
              <a:gd name="connsiteX5" fmla="*/ 54188 w 1064301"/>
              <a:gd name="connsiteY5" fmla="*/ 957951 h 1064301"/>
              <a:gd name="connsiteX6" fmla="*/ 0 w 1064301"/>
              <a:gd name="connsiteY6" fmla="*/ 689548 h 1064301"/>
              <a:gd name="connsiteX7" fmla="*/ 689548 w 1064301"/>
              <a:gd name="connsiteY7" fmla="*/ 0 h 1064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4301" h="1064301">
                <a:moveTo>
                  <a:pt x="689548" y="0"/>
                </a:moveTo>
                <a:cubicBezTo>
                  <a:pt x="784755" y="0"/>
                  <a:pt x="875455" y="19295"/>
                  <a:pt x="957951" y="54188"/>
                </a:cubicBezTo>
                <a:lnTo>
                  <a:pt x="1064301" y="111913"/>
                </a:lnTo>
                <a:lnTo>
                  <a:pt x="1064301" y="1064301"/>
                </a:lnTo>
                <a:lnTo>
                  <a:pt x="111913" y="1064301"/>
                </a:lnTo>
                <a:lnTo>
                  <a:pt x="54188" y="957951"/>
                </a:lnTo>
                <a:cubicBezTo>
                  <a:pt x="19295" y="875455"/>
                  <a:pt x="0" y="784755"/>
                  <a:pt x="0" y="689548"/>
                </a:cubicBezTo>
                <a:cubicBezTo>
                  <a:pt x="0" y="308721"/>
                  <a:pt x="308721" y="0"/>
                  <a:pt x="689548" y="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3" name="TextBox 15"/>
          <p:cNvSpPr txBox="1"/>
          <p:nvPr userDrawn="1"/>
        </p:nvSpPr>
        <p:spPr>
          <a:xfrm>
            <a:off x="8785275" y="4860172"/>
            <a:ext cx="340825" cy="221197"/>
          </a:xfrm>
          <a:prstGeom prst="rect">
            <a:avLst/>
          </a:prstGeom>
          <a:noFill/>
        </p:spPr>
        <p:txBody>
          <a:bodyPr wrap="square" lIns="51419" tIns="25709" rIns="51419" bIns="25709" rtlCol="0">
            <a:spAutoFit/>
          </a:bodyPr>
          <a:lstStyle/>
          <a:p>
            <a:pPr algn="ctr"/>
            <a:fld id="{2EEF1883-7A0E-4F66-9932-E581691AD397}" type="slidenum">
              <a:rPr lang="zh-CN" altLang="en-US" sz="1100" smtClean="0">
                <a:solidFill>
                  <a:schemeClr val="bg1">
                    <a:lumMod val="85000"/>
                  </a:schemeClr>
                </a:solidFill>
                <a:latin typeface="Arial Unicode MS" panose="020B0604020202020204" pitchFamily="34" charset="-122"/>
                <a:ea typeface="Arial Unicode MS" panose="020B0604020202020204" pitchFamily="34" charset="-122"/>
                <a:cs typeface="Arial Unicode MS" panose="020B0604020202020204" pitchFamily="34" charset="-122"/>
              </a:rPr>
            </a:fld>
            <a:r>
              <a:rPr lang="zh-CN" altLang="en-US" sz="1100" dirty="0" smtClean="0">
                <a:solidFill>
                  <a:schemeClr val="bg1">
                    <a:lumMod val="85000"/>
                  </a:schemeClr>
                </a:solidFill>
                <a:latin typeface="Arial Unicode MS" panose="020B0604020202020204" pitchFamily="34" charset="-122"/>
                <a:ea typeface="Arial Unicode MS" panose="020B0604020202020204" pitchFamily="34" charset="-122"/>
                <a:cs typeface="Arial Unicode MS" panose="020B0604020202020204" pitchFamily="34" charset="-122"/>
              </a:rPr>
              <a:t> </a:t>
            </a:r>
            <a:endParaRPr lang="zh-CN" altLang="en-US" sz="1100" b="0" dirty="0">
              <a:solidFill>
                <a:schemeClr val="bg1">
                  <a:lumMod val="85000"/>
                </a:scheme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cSld>
  <p:clrMapOvr>
    <a:masterClrMapping/>
  </p:clrMapOvr>
  <p:transition spd="med" advClick="0" advTm="0">
    <p:random/>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Tree>
  </p:cSld>
  <p:clrMapOvr>
    <a:masterClrMapping/>
  </p:clrMapOvr>
  <p:transition spd="med"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cSld>
  <p:clrMapOvr>
    <a:masterClrMapping/>
  </p:clrMapOvr>
  <p:transition spd="med" advClick="0" advTm="0">
    <p:random/>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FB0E3411-7FB5-4E45-B245-C8B1224AC69C}" type="datetimeFigureOut">
              <a:rPr lang="zh-CN" altLang="en-US" smtClean="0"/>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2DA0851B-9BD4-4E5F-A740-24253CDF9A0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advClick="0" advTm="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9" Type="http://schemas.openxmlformats.org/officeDocument/2006/relationships/image" Target="../media/image7.png"/><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image" Target="../media/image6.png"/><Relationship Id="rId5" Type="http://schemas.openxmlformats.org/officeDocument/2006/relationships/tags" Target="../tags/tag6.xml"/><Relationship Id="rId4" Type="http://schemas.openxmlformats.org/officeDocument/2006/relationships/tags" Target="../tags/tag5.xml"/><Relationship Id="rId3" Type="http://schemas.openxmlformats.org/officeDocument/2006/relationships/tags" Target="../tags/tag4.xml"/><Relationship Id="rId2" Type="http://schemas.openxmlformats.org/officeDocument/2006/relationships/tags" Target="../tags/tag3.xml"/><Relationship Id="rId16" Type="http://schemas.openxmlformats.org/officeDocument/2006/relationships/notesSlide" Target="../notesSlides/notesSlide8.xml"/><Relationship Id="rId15" Type="http://schemas.openxmlformats.org/officeDocument/2006/relationships/slideLayout" Target="../slideLayouts/slideLayout7.xml"/><Relationship Id="rId14" Type="http://schemas.openxmlformats.org/officeDocument/2006/relationships/tags" Target="../tags/tag13.xml"/><Relationship Id="rId13" Type="http://schemas.openxmlformats.org/officeDocument/2006/relationships/tags" Target="../tags/tag12.xml"/><Relationship Id="rId12" Type="http://schemas.openxmlformats.org/officeDocument/2006/relationships/tags" Target="../tags/tag11.xml"/><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microsoft.com/office/2007/relationships/hdphoto" Target="../media/hdphoto4.wdp"/><Relationship Id="rId7" Type="http://schemas.openxmlformats.org/officeDocument/2006/relationships/image" Target="../media/image11.jpeg"/><Relationship Id="rId6" Type="http://schemas.microsoft.com/office/2007/relationships/hdphoto" Target="../media/hdphoto3.wdp"/><Relationship Id="rId5" Type="http://schemas.openxmlformats.org/officeDocument/2006/relationships/image" Target="../media/image10.jpeg"/><Relationship Id="rId4" Type="http://schemas.microsoft.com/office/2007/relationships/hdphoto" Target="../media/hdphoto2.wdp"/><Relationship Id="rId3" Type="http://schemas.openxmlformats.org/officeDocument/2006/relationships/image" Target="../media/image9.jpeg"/><Relationship Id="rId2" Type="http://schemas.microsoft.com/office/2007/relationships/hdphoto" Target="../media/hdphoto1.wdp"/><Relationship Id="rId10" Type="http://schemas.openxmlformats.org/officeDocument/2006/relationships/notesSlide" Target="../notesSlides/notesSlide20.xml"/><Relationship Id="rId1" Type="http://schemas.openxmlformats.org/officeDocument/2006/relationships/image" Target="../media/image8.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Administrator\Desktop\0947-1.jpg"/>
          <p:cNvPicPr>
            <a:picLocks noChangeAspect="1" noChangeArrowheads="1"/>
          </p:cNvPicPr>
          <p:nvPr/>
        </p:nvPicPr>
        <p:blipFill>
          <a:blip r:embed="rId1" cstate="print"/>
          <a:srcRect/>
          <a:stretch>
            <a:fillRect/>
          </a:stretch>
        </p:blipFill>
        <p:spPr bwMode="auto">
          <a:xfrm>
            <a:off x="-1" y="0"/>
            <a:ext cx="9146823" cy="5145088"/>
          </a:xfrm>
          <a:prstGeom prst="rect">
            <a:avLst/>
          </a:prstGeom>
          <a:noFill/>
        </p:spPr>
      </p:pic>
      <p:sp>
        <p:nvSpPr>
          <p:cNvPr id="4" name="矩形 259"/>
          <p:cNvSpPr>
            <a:spLocks noChangeArrowheads="1"/>
          </p:cNvSpPr>
          <p:nvPr/>
        </p:nvSpPr>
        <p:spPr bwMode="auto">
          <a:xfrm>
            <a:off x="2555776" y="4279250"/>
            <a:ext cx="40383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400" cap="all" dirty="0">
                <a:solidFill>
                  <a:schemeClr val="tx1">
                    <a:lumMod val="65000"/>
                    <a:lumOff val="35000"/>
                  </a:schemeClr>
                </a:solidFill>
                <a:cs typeface="Arial" panose="020B0604020202020204" pitchFamily="34" charset="0"/>
              </a:rPr>
              <a:t>|</a:t>
            </a:r>
            <a:r>
              <a:rPr lang="zh-CN" altLang="en-US" sz="1400" cap="all" dirty="0">
                <a:solidFill>
                  <a:schemeClr val="tx1">
                    <a:lumMod val="65000"/>
                    <a:lumOff val="35000"/>
                  </a:schemeClr>
                </a:solidFill>
                <a:cs typeface="Arial" panose="020B0604020202020204" pitchFamily="34" charset="0"/>
              </a:rPr>
              <a:t>适用于述职报告</a:t>
            </a:r>
            <a:r>
              <a:rPr lang="en-US" altLang="zh-CN" sz="1400" cap="all" dirty="0" smtClean="0">
                <a:solidFill>
                  <a:schemeClr val="tx1">
                    <a:lumMod val="65000"/>
                    <a:lumOff val="35000"/>
                  </a:schemeClr>
                </a:solidFill>
                <a:cs typeface="Arial" panose="020B0604020202020204" pitchFamily="34" charset="0"/>
              </a:rPr>
              <a:t>|</a:t>
            </a:r>
            <a:r>
              <a:rPr lang="zh-CN" altLang="en-US" sz="1400" cap="all" dirty="0" smtClean="0">
                <a:solidFill>
                  <a:schemeClr val="tx1">
                    <a:lumMod val="65000"/>
                    <a:lumOff val="35000"/>
                  </a:schemeClr>
                </a:solidFill>
                <a:cs typeface="Arial" panose="020B0604020202020204" pitchFamily="34" charset="0"/>
              </a:rPr>
              <a:t>教育培训</a:t>
            </a:r>
            <a:r>
              <a:rPr lang="en-US" altLang="zh-CN" sz="1400" cap="all" dirty="0" smtClean="0">
                <a:solidFill>
                  <a:schemeClr val="tx1">
                    <a:lumMod val="65000"/>
                    <a:lumOff val="35000"/>
                  </a:schemeClr>
                </a:solidFill>
                <a:cs typeface="Arial" panose="020B0604020202020204" pitchFamily="34" charset="0"/>
              </a:rPr>
              <a:t>|</a:t>
            </a:r>
            <a:r>
              <a:rPr lang="zh-CN" altLang="en-US" sz="1400" cap="all" dirty="0">
                <a:solidFill>
                  <a:schemeClr val="tx1">
                    <a:lumMod val="65000"/>
                    <a:lumOff val="35000"/>
                  </a:schemeClr>
                </a:solidFill>
                <a:cs typeface="Arial" panose="020B0604020202020204" pitchFamily="34" charset="0"/>
              </a:rPr>
              <a:t>工作总结</a:t>
            </a:r>
            <a:r>
              <a:rPr lang="en-US" altLang="zh-CN" sz="1400" cap="all" dirty="0">
                <a:solidFill>
                  <a:schemeClr val="tx1">
                    <a:lumMod val="65000"/>
                    <a:lumOff val="35000"/>
                  </a:schemeClr>
                </a:solidFill>
                <a:cs typeface="Arial" panose="020B0604020202020204" pitchFamily="34" charset="0"/>
              </a:rPr>
              <a:t>|</a:t>
            </a:r>
            <a:r>
              <a:rPr lang="zh-CN" altLang="en-US" sz="1400" cap="all" dirty="0">
                <a:solidFill>
                  <a:schemeClr val="tx1">
                    <a:lumMod val="65000"/>
                    <a:lumOff val="35000"/>
                  </a:schemeClr>
                </a:solidFill>
                <a:cs typeface="Arial" panose="020B0604020202020204" pitchFamily="34" charset="0"/>
              </a:rPr>
              <a:t>会议报告等</a:t>
            </a:r>
            <a:r>
              <a:rPr lang="en-US" altLang="zh-CN" sz="1400" cap="all" dirty="0">
                <a:solidFill>
                  <a:schemeClr val="tx1">
                    <a:lumMod val="65000"/>
                    <a:lumOff val="35000"/>
                  </a:schemeClr>
                </a:solidFill>
                <a:cs typeface="Arial" panose="020B0604020202020204" pitchFamily="34" charset="0"/>
              </a:rPr>
              <a:t>|</a:t>
            </a:r>
            <a:endParaRPr lang="zh-CN" altLang="en-US" sz="1400" cap="all" dirty="0">
              <a:solidFill>
                <a:schemeClr val="tx1">
                  <a:lumMod val="65000"/>
                  <a:lumOff val="35000"/>
                </a:schemeClr>
              </a:solidFill>
              <a:cs typeface="Arial" panose="020B0604020202020204" pitchFamily="34" charset="0"/>
            </a:endParaRPr>
          </a:p>
        </p:txBody>
      </p:sp>
      <p:sp>
        <p:nvSpPr>
          <p:cNvPr id="5" name="矩形 259"/>
          <p:cNvSpPr>
            <a:spLocks noChangeArrowheads="1"/>
          </p:cNvSpPr>
          <p:nvPr/>
        </p:nvSpPr>
        <p:spPr bwMode="auto">
          <a:xfrm>
            <a:off x="1547664" y="3580656"/>
            <a:ext cx="59046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b="1" i="1" cap="all" dirty="0" smtClean="0">
                <a:solidFill>
                  <a:schemeClr val="accent2"/>
                </a:solidFill>
                <a:cs typeface="Arial" panose="020B0604020202020204" pitchFamily="34" charset="0"/>
              </a:rPr>
              <a:t>电脑信息科技培训</a:t>
            </a:r>
            <a:r>
              <a:rPr lang="en-US" altLang="zh-CN" sz="3600" b="1" i="1" cap="all" dirty="0" smtClean="0">
                <a:solidFill>
                  <a:schemeClr val="accent2"/>
                </a:solidFill>
                <a:cs typeface="Arial" panose="020B0604020202020204" pitchFamily="34" charset="0"/>
              </a:rPr>
              <a:t>PPT</a:t>
            </a:r>
            <a:r>
              <a:rPr lang="zh-CN" altLang="en-US" sz="3600" b="1" i="1" cap="all" dirty="0">
                <a:solidFill>
                  <a:schemeClr val="accent2"/>
                </a:solidFill>
                <a:cs typeface="Arial" panose="020B0604020202020204" pitchFamily="34" charset="0"/>
              </a:rPr>
              <a:t>模板</a:t>
            </a:r>
            <a:endParaRPr lang="zh-CN" altLang="en-US" sz="3600" b="1" i="1" cap="all" dirty="0">
              <a:solidFill>
                <a:schemeClr val="accent2"/>
              </a:solidFill>
              <a:cs typeface="Arial" panose="020B0604020202020204" pitchFamily="34" charset="0"/>
            </a:endParaRPr>
          </a:p>
        </p:txBody>
      </p:sp>
      <p:sp>
        <p:nvSpPr>
          <p:cNvPr id="6" name="直角三角形 5"/>
          <p:cNvSpPr/>
          <p:nvPr/>
        </p:nvSpPr>
        <p:spPr>
          <a:xfrm>
            <a:off x="0" y="3940696"/>
            <a:ext cx="4716016" cy="12043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直角三角形 6"/>
          <p:cNvSpPr/>
          <p:nvPr/>
        </p:nvSpPr>
        <p:spPr>
          <a:xfrm flipH="1" flipV="1">
            <a:off x="5400092" y="0"/>
            <a:ext cx="3743908" cy="916360"/>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0" presetClass="entr" presetSubtype="0" decel="100000" fill="hold" nodeType="afterEffect">
                                  <p:stCondLst>
                                    <p:cond delay="0"/>
                                  </p:stCondLst>
                                  <p:childTnLst>
                                    <p:set>
                                      <p:cBhvr>
                                        <p:cTn id="15" dur="1" fill="hold">
                                          <p:stCondLst>
                                            <p:cond delay="0"/>
                                          </p:stCondLst>
                                        </p:cTn>
                                        <p:tgtEl>
                                          <p:spTgt spid="2051"/>
                                        </p:tgtEl>
                                        <p:attrNameLst>
                                          <p:attrName>style.visibility</p:attrName>
                                        </p:attrNameLst>
                                      </p:cBhvr>
                                      <p:to>
                                        <p:strVal val="visible"/>
                                      </p:to>
                                    </p:set>
                                    <p:anim calcmode="lin" valueType="num">
                                      <p:cBhvr>
                                        <p:cTn id="16" dur="1000" fill="hold"/>
                                        <p:tgtEl>
                                          <p:spTgt spid="2051"/>
                                        </p:tgtEl>
                                        <p:attrNameLst>
                                          <p:attrName>ppt_w</p:attrName>
                                        </p:attrNameLst>
                                      </p:cBhvr>
                                      <p:tavLst>
                                        <p:tav tm="0">
                                          <p:val>
                                            <p:strVal val="#ppt_w+.3"/>
                                          </p:val>
                                        </p:tav>
                                        <p:tav tm="100000">
                                          <p:val>
                                            <p:strVal val="#ppt_w"/>
                                          </p:val>
                                        </p:tav>
                                      </p:tavLst>
                                    </p:anim>
                                    <p:anim calcmode="lin" valueType="num">
                                      <p:cBhvr>
                                        <p:cTn id="17" dur="1000" fill="hold"/>
                                        <p:tgtEl>
                                          <p:spTgt spid="2051"/>
                                        </p:tgtEl>
                                        <p:attrNameLst>
                                          <p:attrName>ppt_h</p:attrName>
                                        </p:attrNameLst>
                                      </p:cBhvr>
                                      <p:tavLst>
                                        <p:tav tm="0">
                                          <p:val>
                                            <p:strVal val="#ppt_h"/>
                                          </p:val>
                                        </p:tav>
                                        <p:tav tm="100000">
                                          <p:val>
                                            <p:strVal val="#ppt_h"/>
                                          </p:val>
                                        </p:tav>
                                      </p:tavLst>
                                    </p:anim>
                                    <p:animEffect transition="in" filter="fade">
                                      <p:cBhvr>
                                        <p:cTn id="18" dur="1000"/>
                                        <p:tgtEl>
                                          <p:spTgt spid="2051"/>
                                        </p:tgtEl>
                                      </p:cBhvr>
                                    </p:animEffect>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5"/>
                                        </p:tgtEl>
                                        <p:attrNameLst>
                                          <p:attrName>ppt_y</p:attrName>
                                        </p:attrNameLst>
                                      </p:cBhvr>
                                      <p:tavLst>
                                        <p:tav tm="0">
                                          <p:val>
                                            <p:strVal val="#ppt_y"/>
                                          </p:val>
                                        </p:tav>
                                        <p:tav tm="100000">
                                          <p:val>
                                            <p:strVal val="#ppt_y"/>
                                          </p:val>
                                        </p:tav>
                                      </p:tavLst>
                                    </p:anim>
                                    <p:anim calcmode="lin" valueType="num">
                                      <p:cBhvr>
                                        <p:cTn id="24"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5"/>
                                        </p:tgtEl>
                                      </p:cBhvr>
                                    </p:animEffect>
                                  </p:childTnLst>
                                </p:cTn>
                              </p:par>
                            </p:childTnLst>
                          </p:cTn>
                        </p:par>
                        <p:par>
                          <p:cTn id="27" fill="hold">
                            <p:stCondLst>
                              <p:cond delay="2599"/>
                            </p:stCondLst>
                            <p:childTnLst>
                              <p:par>
                                <p:cTn id="28" presetID="26" presetClass="emph" presetSubtype="0" fill="hold" grpId="1" nodeType="afterEffect">
                                  <p:stCondLst>
                                    <p:cond delay="0"/>
                                  </p:stCondLst>
                                  <p:iterate type="lt">
                                    <p:tmPct val="0"/>
                                  </p:iterate>
                                  <p:childTnLst>
                                    <p:animEffect transition="out" filter="fade">
                                      <p:cBhvr>
                                        <p:cTn id="29" dur="500" tmFilter="0, 0; .2, .5; .8, .5; 1, 0"/>
                                        <p:tgtEl>
                                          <p:spTgt spid="5"/>
                                        </p:tgtEl>
                                      </p:cBhvr>
                                    </p:animEffect>
                                    <p:animScale>
                                      <p:cBhvr>
                                        <p:cTn id="30" dur="250" autoRev="1" fill="hold"/>
                                        <p:tgtEl>
                                          <p:spTgt spid="5"/>
                                        </p:tgtEl>
                                      </p:cBhvr>
                                      <p:by x="105000" y="105000"/>
                                    </p:animScale>
                                  </p:childTnLst>
                                </p:cTn>
                              </p:par>
                            </p:childTnLst>
                          </p:cTn>
                        </p:par>
                        <p:par>
                          <p:cTn id="31" fill="hold">
                            <p:stCondLst>
                              <p:cond delay="3099"/>
                            </p:stCondLst>
                            <p:childTnLst>
                              <p:par>
                                <p:cTn id="32" presetID="41" presetClass="entr" presetSubtype="0" fill="hold" grpId="0" nodeType="afterEffect">
                                  <p:stCondLst>
                                    <p:cond delay="0"/>
                                  </p:stCondLst>
                                  <p:iterate type="lt">
                                    <p:tmPct val="10000"/>
                                  </p:iterate>
                                  <p:childTnLst>
                                    <p:set>
                                      <p:cBhvr>
                                        <p:cTn id="33" dur="1" fill="hold">
                                          <p:stCondLst>
                                            <p:cond delay="0"/>
                                          </p:stCondLst>
                                        </p:cTn>
                                        <p:tgtEl>
                                          <p:spTgt spid="4"/>
                                        </p:tgtEl>
                                        <p:attrNameLst>
                                          <p:attrName>style.visibility</p:attrName>
                                        </p:attrNameLst>
                                      </p:cBhvr>
                                      <p:to>
                                        <p:strVal val="visible"/>
                                      </p:to>
                                    </p:set>
                                    <p:anim calcmode="lin" valueType="num">
                                      <p:cBhvr>
                                        <p:cTn id="3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4"/>
                                        </p:tgtEl>
                                        <p:attrNameLst>
                                          <p:attrName>ppt_y</p:attrName>
                                        </p:attrNameLst>
                                      </p:cBhvr>
                                      <p:tavLst>
                                        <p:tav tm="0">
                                          <p:val>
                                            <p:strVal val="#ppt_y"/>
                                          </p:val>
                                        </p:tav>
                                        <p:tav tm="100000">
                                          <p:val>
                                            <p:strVal val="#ppt_y"/>
                                          </p:val>
                                        </p:tav>
                                      </p:tavLst>
                                    </p:anim>
                                    <p:anim calcmode="lin" valueType="num">
                                      <p:cBhvr>
                                        <p:cTn id="3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4"/>
                                        </p:tgtEl>
                                      </p:cBhvr>
                                    </p:animEffect>
                                  </p:childTnLst>
                                </p:cTn>
                              </p:par>
                            </p:childTnLst>
                          </p:cTn>
                        </p:par>
                        <p:par>
                          <p:cTn id="39" fill="hold">
                            <p:stCondLst>
                              <p:cond delay="4800"/>
                            </p:stCondLst>
                            <p:childTnLst>
                              <p:par>
                                <p:cTn id="40" presetID="26" presetClass="emph" presetSubtype="0" fill="hold" grpId="1" nodeType="afterEffect">
                                  <p:stCondLst>
                                    <p:cond delay="0"/>
                                  </p:stCondLst>
                                  <p:iterate type="lt">
                                    <p:tmPct val="0"/>
                                  </p:iterate>
                                  <p:childTnLst>
                                    <p:animEffect transition="out" filter="fade">
                                      <p:cBhvr>
                                        <p:cTn id="41" dur="500" tmFilter="0, 0; .2, .5; .8, .5; 1, 0"/>
                                        <p:tgtEl>
                                          <p:spTgt spid="4"/>
                                        </p:tgtEl>
                                      </p:cBhvr>
                                    </p:animEffect>
                                    <p:animScale>
                                      <p:cBhvr>
                                        <p:cTn id="42"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P spid="6"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等腰三角形 5"/>
          <p:cNvSpPr/>
          <p:nvPr/>
        </p:nvSpPr>
        <p:spPr>
          <a:xfrm rot="10800000">
            <a:off x="575556" y="1312404"/>
            <a:ext cx="3381375" cy="2744047"/>
          </a:xfrm>
          <a:custGeom>
            <a:avLst/>
            <a:gdLst>
              <a:gd name="connsiteX0" fmla="*/ 0 w 3505200"/>
              <a:gd name="connsiteY0" fmla="*/ 3352800 h 3352800"/>
              <a:gd name="connsiteX1" fmla="*/ 1752600 w 3505200"/>
              <a:gd name="connsiteY1" fmla="*/ 0 h 3352800"/>
              <a:gd name="connsiteX2" fmla="*/ 3505200 w 3505200"/>
              <a:gd name="connsiteY2" fmla="*/ 3352800 h 3352800"/>
              <a:gd name="connsiteX3" fmla="*/ 0 w 3505200"/>
              <a:gd name="connsiteY3" fmla="*/ 3352800 h 3352800"/>
              <a:gd name="connsiteX0-1" fmla="*/ 0 w 4025900"/>
              <a:gd name="connsiteY0-2" fmla="*/ 1625600 h 3352800"/>
              <a:gd name="connsiteX1-3" fmla="*/ 2273300 w 4025900"/>
              <a:gd name="connsiteY1-4" fmla="*/ 0 h 3352800"/>
              <a:gd name="connsiteX2-5" fmla="*/ 4025900 w 4025900"/>
              <a:gd name="connsiteY2-6" fmla="*/ 3352800 h 3352800"/>
              <a:gd name="connsiteX3-7" fmla="*/ 0 w 4025900"/>
              <a:gd name="connsiteY3-8" fmla="*/ 1625600 h 3352800"/>
              <a:gd name="connsiteX0-9" fmla="*/ 0 w 4025900"/>
              <a:gd name="connsiteY0-10" fmla="*/ 1879600 h 3606800"/>
              <a:gd name="connsiteX1-11" fmla="*/ 3746500 w 4025900"/>
              <a:gd name="connsiteY1-12" fmla="*/ 0 h 3606800"/>
              <a:gd name="connsiteX2-13" fmla="*/ 4025900 w 4025900"/>
              <a:gd name="connsiteY2-14" fmla="*/ 3606800 h 3606800"/>
              <a:gd name="connsiteX3-15" fmla="*/ 0 w 4025900"/>
              <a:gd name="connsiteY3-16" fmla="*/ 1879600 h 3606800"/>
              <a:gd name="connsiteX0-17" fmla="*/ 0 w 4508500"/>
              <a:gd name="connsiteY0-18" fmla="*/ 1879600 h 3657600"/>
              <a:gd name="connsiteX1-19" fmla="*/ 3746500 w 4508500"/>
              <a:gd name="connsiteY1-20" fmla="*/ 0 h 3657600"/>
              <a:gd name="connsiteX2-21" fmla="*/ 4508500 w 4508500"/>
              <a:gd name="connsiteY2-22" fmla="*/ 3657600 h 3657600"/>
              <a:gd name="connsiteX3-23" fmla="*/ 0 w 4508500"/>
              <a:gd name="connsiteY3-24" fmla="*/ 1879600 h 3657600"/>
            </a:gdLst>
            <a:ahLst/>
            <a:cxnLst>
              <a:cxn ang="0">
                <a:pos x="connsiteX0-1" y="connsiteY0-2"/>
              </a:cxn>
              <a:cxn ang="0">
                <a:pos x="connsiteX1-3" y="connsiteY1-4"/>
              </a:cxn>
              <a:cxn ang="0">
                <a:pos x="connsiteX2-5" y="connsiteY2-6"/>
              </a:cxn>
              <a:cxn ang="0">
                <a:pos x="connsiteX3-7" y="connsiteY3-8"/>
              </a:cxn>
            </a:cxnLst>
            <a:rect l="l" t="t" r="r" b="b"/>
            <a:pathLst>
              <a:path w="4508500" h="3657600">
                <a:moveTo>
                  <a:pt x="0" y="1879600"/>
                </a:moveTo>
                <a:lnTo>
                  <a:pt x="3746500" y="0"/>
                </a:lnTo>
                <a:lnTo>
                  <a:pt x="4508500" y="3657600"/>
                </a:lnTo>
                <a:lnTo>
                  <a:pt x="0" y="1879600"/>
                </a:lnTo>
                <a:close/>
              </a:path>
            </a:pathLst>
          </a:custGeom>
          <a:solidFill>
            <a:schemeClr val="accent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7" name="文本框 6"/>
          <p:cNvSpPr txBox="1"/>
          <p:nvPr/>
        </p:nvSpPr>
        <p:spPr>
          <a:xfrm>
            <a:off x="1128006" y="2722539"/>
            <a:ext cx="1628775" cy="623440"/>
          </a:xfrm>
          <a:prstGeom prst="rect">
            <a:avLst/>
          </a:prstGeom>
          <a:noFill/>
        </p:spPr>
        <p:txBody>
          <a:bodyPr wrap="square" lIns="68580" tIns="34290" rIns="68580" bIns="34290" rtlCol="0">
            <a:spAutoFit/>
          </a:bodyPr>
          <a:lstStyle/>
          <a:p>
            <a:r>
              <a:rPr lang="zh-CN" altLang="en-US" sz="3600" dirty="0">
                <a:solidFill>
                  <a:schemeClr val="bg1"/>
                </a:solidFill>
                <a:latin typeface="+mn-ea"/>
              </a:rPr>
              <a:t>目录</a:t>
            </a:r>
            <a:endParaRPr lang="zh-CN" altLang="en-US" sz="3600" dirty="0">
              <a:solidFill>
                <a:schemeClr val="bg1"/>
              </a:solidFill>
              <a:latin typeface="+mn-ea"/>
            </a:endParaRPr>
          </a:p>
        </p:txBody>
      </p:sp>
      <p:sp>
        <p:nvSpPr>
          <p:cNvPr id="18" name="文本框 7"/>
          <p:cNvSpPr txBox="1"/>
          <p:nvPr/>
        </p:nvSpPr>
        <p:spPr>
          <a:xfrm>
            <a:off x="1051806" y="2316485"/>
            <a:ext cx="2000250" cy="531078"/>
          </a:xfrm>
          <a:prstGeom prst="rect">
            <a:avLst/>
          </a:prstGeom>
          <a:noFill/>
        </p:spPr>
        <p:txBody>
          <a:bodyPr wrap="square" lIns="68580" tIns="34290" rIns="68580" bIns="34290" rtlCol="0">
            <a:spAutoFit/>
          </a:bodyPr>
          <a:lstStyle/>
          <a:p>
            <a:pPr algn="ctr"/>
            <a:r>
              <a:rPr lang="en-US" altLang="zh-CN" sz="3000" dirty="0">
                <a:solidFill>
                  <a:schemeClr val="bg1"/>
                </a:solidFill>
                <a:latin typeface="+mj-lt"/>
                <a:ea typeface="张海山锐线体简" panose="02000000000000000000" pitchFamily="2" charset="-122"/>
              </a:rPr>
              <a:t>CONTENTS</a:t>
            </a:r>
            <a:endParaRPr lang="zh-CN" altLang="en-US" sz="3000" dirty="0">
              <a:solidFill>
                <a:schemeClr val="bg1"/>
              </a:solidFill>
              <a:latin typeface="+mj-lt"/>
              <a:ea typeface="张海山锐线体简" panose="02000000000000000000" pitchFamily="2" charset="-122"/>
            </a:endParaRPr>
          </a:p>
        </p:txBody>
      </p:sp>
      <p:sp>
        <p:nvSpPr>
          <p:cNvPr id="19" name="TextBox 18"/>
          <p:cNvSpPr txBox="1"/>
          <p:nvPr/>
        </p:nvSpPr>
        <p:spPr>
          <a:xfrm>
            <a:off x="4628904" y="1168388"/>
            <a:ext cx="591168" cy="562316"/>
          </a:xfrm>
          <a:prstGeom prst="rect">
            <a:avLst/>
          </a:prstGeom>
          <a:noFill/>
          <a:ln w="9525">
            <a:solidFill>
              <a:schemeClr val="tx1">
                <a:lumMod val="95000"/>
                <a:lumOff val="5000"/>
              </a:schemeClr>
            </a:solidFill>
          </a:ln>
        </p:spPr>
        <p:txBody>
          <a:bodyPr wrap="square" lIns="0" tIns="0" rIns="0" bIns="0" rtlCol="0" anchor="ctr" anchorCtr="0">
            <a:noAutofit/>
          </a:bodyPr>
          <a:lstStyle/>
          <a:p>
            <a:pPr algn="ctr"/>
            <a:r>
              <a:rPr lang="en-US" altLang="zh-CN" sz="4400" dirty="0" smtClean="0">
                <a:solidFill>
                  <a:schemeClr val="tx1">
                    <a:lumMod val="95000"/>
                    <a:lumOff val="5000"/>
                  </a:schemeClr>
                </a:solidFill>
                <a:latin typeface="IrisUPC" panose="020B0604020202020204" pitchFamily="34" charset="-34"/>
                <a:ea typeface="微软雅黑 Light" panose="020B0502040204020203" pitchFamily="34" charset="-122"/>
                <a:cs typeface="IrisUPC" panose="020B0604020202020204" pitchFamily="34" charset="-34"/>
              </a:rPr>
              <a:t>01</a:t>
            </a:r>
            <a:endParaRPr lang="zh-CN" altLang="en-US" sz="4400" dirty="0">
              <a:solidFill>
                <a:schemeClr val="tx1">
                  <a:lumMod val="95000"/>
                  <a:lumOff val="5000"/>
                </a:schemeClr>
              </a:solidFill>
              <a:latin typeface="IrisUPC" panose="020B0604020202020204" pitchFamily="34" charset="-34"/>
              <a:ea typeface="微软雅黑 Light" panose="020B0502040204020203" pitchFamily="34" charset="-122"/>
              <a:cs typeface="IrisUPC" panose="020B0604020202020204" pitchFamily="34" charset="-34"/>
            </a:endParaRPr>
          </a:p>
        </p:txBody>
      </p:sp>
      <p:sp>
        <p:nvSpPr>
          <p:cNvPr id="20" name="TextBox 19"/>
          <p:cNvSpPr txBox="1"/>
          <p:nvPr/>
        </p:nvSpPr>
        <p:spPr>
          <a:xfrm>
            <a:off x="4628904" y="1983980"/>
            <a:ext cx="591168" cy="562316"/>
          </a:xfrm>
          <a:prstGeom prst="rect">
            <a:avLst/>
          </a:prstGeom>
          <a:noFill/>
          <a:ln w="9525">
            <a:solidFill>
              <a:schemeClr val="tx1">
                <a:lumMod val="95000"/>
                <a:lumOff val="5000"/>
              </a:schemeClr>
            </a:solidFill>
          </a:ln>
        </p:spPr>
        <p:txBody>
          <a:bodyPr wrap="square" lIns="0" tIns="0" rIns="0" bIns="0" rtlCol="0" anchor="ctr" anchorCtr="0">
            <a:noAutofit/>
          </a:bodyPr>
          <a:lstStyle/>
          <a:p>
            <a:pPr algn="ctr"/>
            <a:r>
              <a:rPr lang="en-US" altLang="zh-CN" sz="4400" dirty="0" smtClean="0">
                <a:solidFill>
                  <a:schemeClr val="tx1">
                    <a:lumMod val="95000"/>
                    <a:lumOff val="5000"/>
                  </a:schemeClr>
                </a:solidFill>
                <a:latin typeface="IrisUPC" panose="020B0604020202020204" pitchFamily="34" charset="-34"/>
                <a:ea typeface="微软雅黑 Light" panose="020B0502040204020203" pitchFamily="34" charset="-122"/>
                <a:cs typeface="IrisUPC" panose="020B0604020202020204" pitchFamily="34" charset="-34"/>
              </a:rPr>
              <a:t>02</a:t>
            </a:r>
            <a:endParaRPr lang="zh-CN" altLang="en-US" sz="4400" dirty="0">
              <a:solidFill>
                <a:schemeClr val="tx1">
                  <a:lumMod val="95000"/>
                  <a:lumOff val="5000"/>
                </a:schemeClr>
              </a:solidFill>
              <a:latin typeface="IrisUPC" panose="020B0604020202020204" pitchFamily="34" charset="-34"/>
              <a:ea typeface="微软雅黑 Light" panose="020B0502040204020203" pitchFamily="34" charset="-122"/>
              <a:cs typeface="IrisUPC" panose="020B0604020202020204" pitchFamily="34" charset="-34"/>
            </a:endParaRPr>
          </a:p>
        </p:txBody>
      </p:sp>
      <p:sp>
        <p:nvSpPr>
          <p:cNvPr id="21" name="TextBox 20"/>
          <p:cNvSpPr txBox="1"/>
          <p:nvPr/>
        </p:nvSpPr>
        <p:spPr>
          <a:xfrm>
            <a:off x="4628904" y="2814818"/>
            <a:ext cx="591168" cy="562316"/>
          </a:xfrm>
          <a:prstGeom prst="rect">
            <a:avLst/>
          </a:prstGeom>
          <a:noFill/>
          <a:ln w="9525">
            <a:solidFill>
              <a:schemeClr val="tx1">
                <a:lumMod val="95000"/>
                <a:lumOff val="5000"/>
              </a:schemeClr>
            </a:solidFill>
          </a:ln>
        </p:spPr>
        <p:txBody>
          <a:bodyPr wrap="square" lIns="0" tIns="0" rIns="0" bIns="0" rtlCol="0" anchor="ctr" anchorCtr="0">
            <a:noAutofit/>
          </a:bodyPr>
          <a:lstStyle/>
          <a:p>
            <a:pPr algn="ctr"/>
            <a:r>
              <a:rPr lang="en-US" altLang="zh-CN" sz="4400" dirty="0" smtClean="0">
                <a:solidFill>
                  <a:schemeClr val="tx1">
                    <a:lumMod val="95000"/>
                    <a:lumOff val="5000"/>
                  </a:schemeClr>
                </a:solidFill>
                <a:latin typeface="IrisUPC" panose="020B0604020202020204" pitchFamily="34" charset="-34"/>
                <a:ea typeface="微软雅黑 Light" panose="020B0502040204020203" pitchFamily="34" charset="-122"/>
                <a:cs typeface="IrisUPC" panose="020B0604020202020204" pitchFamily="34" charset="-34"/>
              </a:rPr>
              <a:t>03</a:t>
            </a:r>
            <a:endParaRPr lang="zh-CN" altLang="en-US" sz="4400" dirty="0">
              <a:solidFill>
                <a:schemeClr val="tx1">
                  <a:lumMod val="95000"/>
                  <a:lumOff val="5000"/>
                </a:schemeClr>
              </a:solidFill>
              <a:latin typeface="IrisUPC" panose="020B0604020202020204" pitchFamily="34" charset="-34"/>
              <a:ea typeface="微软雅黑 Light" panose="020B0502040204020203" pitchFamily="34" charset="-122"/>
              <a:cs typeface="IrisUPC" panose="020B0604020202020204" pitchFamily="34" charset="-34"/>
            </a:endParaRPr>
          </a:p>
        </p:txBody>
      </p:sp>
      <p:sp>
        <p:nvSpPr>
          <p:cNvPr id="22" name="TextBox 21"/>
          <p:cNvSpPr txBox="1"/>
          <p:nvPr/>
        </p:nvSpPr>
        <p:spPr>
          <a:xfrm>
            <a:off x="4628904" y="3630408"/>
            <a:ext cx="591168" cy="562316"/>
          </a:xfrm>
          <a:prstGeom prst="rect">
            <a:avLst/>
          </a:prstGeom>
          <a:noFill/>
          <a:ln w="9525">
            <a:solidFill>
              <a:schemeClr val="tx1">
                <a:lumMod val="95000"/>
                <a:lumOff val="5000"/>
              </a:schemeClr>
            </a:solidFill>
          </a:ln>
        </p:spPr>
        <p:txBody>
          <a:bodyPr wrap="square" lIns="0" tIns="0" rIns="0" bIns="0" rtlCol="0" anchor="ctr" anchorCtr="0">
            <a:noAutofit/>
          </a:bodyPr>
          <a:lstStyle/>
          <a:p>
            <a:pPr algn="ctr"/>
            <a:r>
              <a:rPr lang="en-US" altLang="zh-CN" sz="4400" dirty="0" smtClean="0">
                <a:solidFill>
                  <a:schemeClr val="tx1">
                    <a:lumMod val="95000"/>
                    <a:lumOff val="5000"/>
                  </a:schemeClr>
                </a:solidFill>
                <a:latin typeface="IrisUPC" panose="020B0604020202020204" pitchFamily="34" charset="-34"/>
                <a:ea typeface="微软雅黑 Light" panose="020B0502040204020203" pitchFamily="34" charset="-122"/>
                <a:cs typeface="IrisUPC" panose="020B0604020202020204" pitchFamily="34" charset="-34"/>
              </a:rPr>
              <a:t>04</a:t>
            </a:r>
            <a:endParaRPr lang="zh-CN" altLang="en-US" sz="4400" dirty="0">
              <a:solidFill>
                <a:schemeClr val="tx1">
                  <a:lumMod val="95000"/>
                  <a:lumOff val="5000"/>
                </a:schemeClr>
              </a:solidFill>
              <a:latin typeface="IrisUPC" panose="020B0604020202020204" pitchFamily="34" charset="-34"/>
              <a:ea typeface="微软雅黑 Light" panose="020B0502040204020203" pitchFamily="34" charset="-122"/>
              <a:cs typeface="IrisUPC" panose="020B0604020202020204" pitchFamily="34" charset="-34"/>
            </a:endParaRPr>
          </a:p>
        </p:txBody>
      </p:sp>
      <p:sp>
        <p:nvSpPr>
          <p:cNvPr id="23" name="标题层"/>
          <p:cNvSpPr txBox="1"/>
          <p:nvPr/>
        </p:nvSpPr>
        <p:spPr bwMode="auto">
          <a:xfrm>
            <a:off x="5544108" y="1205807"/>
            <a:ext cx="2340260" cy="430633"/>
          </a:xfrm>
          <a:prstGeom prst="rect">
            <a:avLst/>
          </a:prstGeom>
          <a:noFill/>
          <a:effectLst/>
        </p:spPr>
        <p:txBody>
          <a:bodyPr wrap="square" lIns="121670" tIns="60834" rIns="121670" bIns="60834">
            <a:spAutoFit/>
          </a:bodyPr>
          <a:lstStyle/>
          <a:p>
            <a:pPr fontAlgn="base">
              <a:spcBef>
                <a:spcPct val="0"/>
              </a:spcBef>
              <a:spcAft>
                <a:spcPct val="0"/>
              </a:spcAft>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rPr>
              <a:t>单击此</a:t>
            </a:r>
            <a:r>
              <a:rPr lang="zh-CN" altLang="en-US" sz="2000" dirty="0" smtClean="0">
                <a:solidFill>
                  <a:schemeClr val="tx1">
                    <a:lumMod val="95000"/>
                    <a:lumOff val="5000"/>
                  </a:schemeClr>
                </a:solidFill>
                <a:latin typeface="微软雅黑" panose="020B0503020204020204" pitchFamily="34" charset="-122"/>
                <a:ea typeface="微软雅黑" panose="020B0503020204020204" pitchFamily="34" charset="-122"/>
              </a:rPr>
              <a:t>处添加标题</a:t>
            </a:r>
            <a:endPar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4" name="标题层"/>
          <p:cNvSpPr txBox="1"/>
          <p:nvPr/>
        </p:nvSpPr>
        <p:spPr bwMode="auto">
          <a:xfrm>
            <a:off x="5544108" y="1960476"/>
            <a:ext cx="2412268" cy="430633"/>
          </a:xfrm>
          <a:prstGeom prst="rect">
            <a:avLst/>
          </a:prstGeom>
          <a:noFill/>
          <a:effectLst/>
        </p:spPr>
        <p:txBody>
          <a:bodyPr wrap="square" lIns="121670" tIns="60834" rIns="121670" bIns="60834">
            <a:spAutoFit/>
          </a:bodyPr>
          <a:lstStyle/>
          <a:p>
            <a:pPr fontAlgn="base">
              <a:spcBef>
                <a:spcPct val="0"/>
              </a:spcBef>
              <a:spcAft>
                <a:spcPct val="0"/>
              </a:spcAft>
            </a:pPr>
            <a:r>
              <a:rPr lang="zh-CN" altLang="en-US" sz="2000" dirty="0" smtClean="0">
                <a:solidFill>
                  <a:schemeClr val="tx1">
                    <a:lumMod val="95000"/>
                    <a:lumOff val="5000"/>
                  </a:schemeClr>
                </a:solidFill>
                <a:latin typeface="微软雅黑" panose="020B0503020204020204" pitchFamily="34" charset="-122"/>
                <a:ea typeface="微软雅黑" panose="020B0503020204020204" pitchFamily="34" charset="-122"/>
              </a:rPr>
              <a:t>单击此处添加标题</a:t>
            </a:r>
            <a:endPar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5" name="标题层"/>
          <p:cNvSpPr txBox="1"/>
          <p:nvPr/>
        </p:nvSpPr>
        <p:spPr bwMode="auto">
          <a:xfrm>
            <a:off x="5544108" y="2743859"/>
            <a:ext cx="2412268" cy="430633"/>
          </a:xfrm>
          <a:prstGeom prst="rect">
            <a:avLst/>
          </a:prstGeom>
          <a:noFill/>
          <a:effectLst/>
        </p:spPr>
        <p:txBody>
          <a:bodyPr wrap="square" lIns="121670" tIns="60834" rIns="121670" bIns="60834">
            <a:spAutoFit/>
          </a:bodyPr>
          <a:lstStyle/>
          <a:p>
            <a:pPr fontAlgn="base">
              <a:spcBef>
                <a:spcPct val="0"/>
              </a:spcBef>
              <a:spcAft>
                <a:spcPct val="0"/>
              </a:spcAft>
            </a:pPr>
            <a:r>
              <a:rPr lang="zh-CN" altLang="en-US" sz="2000" dirty="0" smtClean="0">
                <a:solidFill>
                  <a:schemeClr val="tx1">
                    <a:lumMod val="95000"/>
                    <a:lumOff val="5000"/>
                  </a:schemeClr>
                </a:solidFill>
                <a:latin typeface="微软雅黑" panose="020B0503020204020204" pitchFamily="34" charset="-122"/>
                <a:ea typeface="微软雅黑" panose="020B0503020204020204" pitchFamily="34" charset="-122"/>
              </a:rPr>
              <a:t>单击此处添加标题</a:t>
            </a:r>
            <a:endPar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6" name="标题层"/>
          <p:cNvSpPr txBox="1"/>
          <p:nvPr/>
        </p:nvSpPr>
        <p:spPr bwMode="auto">
          <a:xfrm>
            <a:off x="5544108" y="3555685"/>
            <a:ext cx="2412268" cy="430633"/>
          </a:xfrm>
          <a:prstGeom prst="rect">
            <a:avLst/>
          </a:prstGeom>
          <a:noFill/>
          <a:effectLst/>
        </p:spPr>
        <p:txBody>
          <a:bodyPr wrap="square" lIns="121670" tIns="60834" rIns="121670" bIns="60834">
            <a:spAutoFit/>
          </a:bodyPr>
          <a:lstStyle/>
          <a:p>
            <a:pPr fontAlgn="base">
              <a:spcBef>
                <a:spcPct val="0"/>
              </a:spcBef>
              <a:spcAft>
                <a:spcPct val="0"/>
              </a:spcAft>
            </a:pPr>
            <a:r>
              <a:rPr lang="zh-CN" altLang="en-US" sz="2000" dirty="0" smtClean="0">
                <a:solidFill>
                  <a:schemeClr val="tx1">
                    <a:lumMod val="95000"/>
                    <a:lumOff val="5000"/>
                  </a:schemeClr>
                </a:solidFill>
                <a:latin typeface="微软雅黑" panose="020B0503020204020204" pitchFamily="34" charset="-122"/>
                <a:ea typeface="微软雅黑" panose="020B0503020204020204" pitchFamily="34" charset="-122"/>
              </a:rPr>
              <a:t>单击此处添加标题</a:t>
            </a:r>
            <a:endPar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7" name="文本框 7"/>
          <p:cNvSpPr txBox="1"/>
          <p:nvPr/>
        </p:nvSpPr>
        <p:spPr>
          <a:xfrm>
            <a:off x="5616116" y="1564432"/>
            <a:ext cx="2592288" cy="338554"/>
          </a:xfrm>
          <a:prstGeom prst="rect">
            <a:avLst/>
          </a:prstGeom>
          <a:noFill/>
        </p:spPr>
        <p:txBody>
          <a:bodyPr wrap="square" rtlCol="0">
            <a:spAutoFit/>
          </a:bodyPr>
          <a:lstStyle/>
          <a:p>
            <a:pPr>
              <a:buFont typeface="Arial" panose="020B0604020202020204" pitchFamily="34" charset="0"/>
              <a:buNone/>
            </a:pPr>
            <a:r>
              <a:rPr lang="en-US" altLang="zh-CN" sz="800" dirty="0" smtClean="0">
                <a:solidFill>
                  <a:schemeClr val="tx1">
                    <a:lumMod val="75000"/>
                    <a:lumOff val="25000"/>
                  </a:schemeClr>
                </a:solidFill>
                <a:latin typeface="Calibri" panose="020F0502020204030204" pitchFamily="34" charset="0"/>
              </a:rPr>
              <a:t>We have many PowerPoint templates that has been specifically designed.</a:t>
            </a:r>
            <a:endParaRPr lang="en-US" altLang="zh-CN" sz="800" dirty="0">
              <a:solidFill>
                <a:schemeClr val="tx1">
                  <a:lumMod val="75000"/>
                  <a:lumOff val="25000"/>
                </a:schemeClr>
              </a:solidFill>
              <a:latin typeface="Calibri" panose="020F0502020204030204" pitchFamily="34" charset="0"/>
            </a:endParaRPr>
          </a:p>
        </p:txBody>
      </p:sp>
      <p:sp>
        <p:nvSpPr>
          <p:cNvPr id="28" name="文本框 8"/>
          <p:cNvSpPr txBox="1"/>
          <p:nvPr/>
        </p:nvSpPr>
        <p:spPr>
          <a:xfrm>
            <a:off x="5616116" y="2356520"/>
            <a:ext cx="2772308" cy="338554"/>
          </a:xfrm>
          <a:prstGeom prst="rect">
            <a:avLst/>
          </a:prstGeom>
          <a:noFill/>
        </p:spPr>
        <p:txBody>
          <a:bodyPr wrap="square" rtlCol="0">
            <a:spAutoFit/>
          </a:bodyPr>
          <a:lstStyle/>
          <a:p>
            <a:pPr>
              <a:buFont typeface="Arial" panose="020B0604020202020204" pitchFamily="34" charset="0"/>
              <a:buNone/>
            </a:pPr>
            <a:r>
              <a:rPr lang="en-US" altLang="zh-CN" sz="800" dirty="0" smtClean="0">
                <a:solidFill>
                  <a:schemeClr val="tx1">
                    <a:lumMod val="75000"/>
                    <a:lumOff val="25000"/>
                  </a:schemeClr>
                </a:solidFill>
                <a:latin typeface="Calibri" panose="020F0502020204030204" pitchFamily="34" charset="0"/>
              </a:rPr>
              <a:t>We have many PowerPoint templates that has been specifically designed.</a:t>
            </a:r>
            <a:endParaRPr lang="en-US" altLang="zh-CN" sz="800" dirty="0">
              <a:solidFill>
                <a:schemeClr val="tx1">
                  <a:lumMod val="75000"/>
                  <a:lumOff val="25000"/>
                </a:schemeClr>
              </a:solidFill>
              <a:latin typeface="Calibri" panose="020F0502020204030204" pitchFamily="34" charset="0"/>
            </a:endParaRPr>
          </a:p>
        </p:txBody>
      </p:sp>
      <p:sp>
        <p:nvSpPr>
          <p:cNvPr id="29" name="文本框 9"/>
          <p:cNvSpPr txBox="1"/>
          <p:nvPr/>
        </p:nvSpPr>
        <p:spPr>
          <a:xfrm>
            <a:off x="5590201" y="3184612"/>
            <a:ext cx="2474187" cy="338554"/>
          </a:xfrm>
          <a:prstGeom prst="rect">
            <a:avLst/>
          </a:prstGeom>
          <a:noFill/>
        </p:spPr>
        <p:txBody>
          <a:bodyPr wrap="square" rtlCol="0">
            <a:spAutoFit/>
          </a:bodyPr>
          <a:lstStyle/>
          <a:p>
            <a:pPr>
              <a:buFont typeface="Arial" panose="020B0604020202020204" pitchFamily="34" charset="0"/>
              <a:buNone/>
            </a:pPr>
            <a:r>
              <a:rPr lang="en-US" altLang="zh-CN" sz="800" dirty="0" smtClean="0">
                <a:solidFill>
                  <a:schemeClr val="tx1">
                    <a:lumMod val="75000"/>
                    <a:lumOff val="25000"/>
                  </a:schemeClr>
                </a:solidFill>
                <a:latin typeface="Calibri" panose="020F0502020204030204" pitchFamily="34" charset="0"/>
              </a:rPr>
              <a:t>We have many PowerPoint templates that has been specifically designed.</a:t>
            </a:r>
            <a:endParaRPr lang="en-US" altLang="zh-CN" sz="800" dirty="0">
              <a:solidFill>
                <a:schemeClr val="tx1">
                  <a:lumMod val="75000"/>
                  <a:lumOff val="25000"/>
                </a:schemeClr>
              </a:solidFill>
              <a:latin typeface="Calibri" panose="020F0502020204030204" pitchFamily="34" charset="0"/>
            </a:endParaRPr>
          </a:p>
        </p:txBody>
      </p:sp>
      <p:sp>
        <p:nvSpPr>
          <p:cNvPr id="30" name="文本框 10"/>
          <p:cNvSpPr txBox="1"/>
          <p:nvPr/>
        </p:nvSpPr>
        <p:spPr>
          <a:xfrm>
            <a:off x="5580111" y="3987733"/>
            <a:ext cx="2509993" cy="338554"/>
          </a:xfrm>
          <a:prstGeom prst="rect">
            <a:avLst/>
          </a:prstGeom>
          <a:noFill/>
        </p:spPr>
        <p:txBody>
          <a:bodyPr wrap="square" rtlCol="0">
            <a:spAutoFit/>
          </a:bodyPr>
          <a:lstStyle/>
          <a:p>
            <a:pPr>
              <a:buFont typeface="Arial" panose="020B0604020202020204" pitchFamily="34" charset="0"/>
              <a:buNone/>
            </a:pPr>
            <a:r>
              <a:rPr lang="en-US" altLang="zh-CN" sz="800" dirty="0" smtClean="0">
                <a:solidFill>
                  <a:schemeClr val="tx1">
                    <a:lumMod val="75000"/>
                    <a:lumOff val="25000"/>
                  </a:schemeClr>
                </a:solidFill>
                <a:latin typeface="Calibri" panose="020F0502020204030204" pitchFamily="34" charset="0"/>
              </a:rPr>
              <a:t>We have many PowerPoint templates that has been specifically designed.</a:t>
            </a:r>
            <a:endParaRPr lang="en-US" altLang="zh-CN" sz="800" dirty="0">
              <a:solidFill>
                <a:schemeClr val="tx1">
                  <a:lumMod val="75000"/>
                  <a:lumOff val="25000"/>
                </a:schemeClr>
              </a:solidFill>
              <a:latin typeface="Calibri" panose="020F0502020204030204" pitchFamily="34" charset="0"/>
            </a:endParaRPr>
          </a:p>
        </p:txBody>
      </p:sp>
    </p:spTree>
    <p:custDataLst>
      <p:tags r:id="rId1"/>
    </p:custData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3" presetClass="entr" presetSubtype="288" fill="hold" grpId="0" nodeType="afterEffect">
                                  <p:stCondLst>
                                    <p:cond delay="0"/>
                                  </p:stCondLst>
                                  <p:iterate type="lt">
                                    <p:tmPct val="14000"/>
                                  </p:iterate>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ppt_w</p:attrName>
                                        </p:attrNameLst>
                                      </p:cBhvr>
                                      <p:tavLst>
                                        <p:tav tm="0">
                                          <p:val>
                                            <p:strVal val="4/3*#ppt_w"/>
                                          </p:val>
                                        </p:tav>
                                        <p:tav tm="100000">
                                          <p:val>
                                            <p:strVal val="#ppt_w"/>
                                          </p:val>
                                        </p:tav>
                                      </p:tavLst>
                                    </p:anim>
                                    <p:anim calcmode="lin" valueType="num">
                                      <p:cBhvr>
                                        <p:cTn id="14" dur="500" fill="hold"/>
                                        <p:tgtEl>
                                          <p:spTgt spid="18"/>
                                        </p:tgtEl>
                                        <p:attrNameLst>
                                          <p:attrName>ppt_h</p:attrName>
                                        </p:attrNameLst>
                                      </p:cBhvr>
                                      <p:tavLst>
                                        <p:tav tm="0">
                                          <p:val>
                                            <p:strVal val="4/3*#ppt_h"/>
                                          </p:val>
                                        </p:tav>
                                        <p:tav tm="100000">
                                          <p:val>
                                            <p:strVal val="#ppt_h"/>
                                          </p:val>
                                        </p:tav>
                                      </p:tavLst>
                                    </p:anim>
                                  </p:childTnLst>
                                </p:cTn>
                              </p:par>
                            </p:childTnLst>
                          </p:cTn>
                        </p:par>
                        <p:par>
                          <p:cTn id="15" fill="hold">
                            <p:stCondLst>
                              <p:cond delay="1490"/>
                            </p:stCondLst>
                            <p:childTnLst>
                              <p:par>
                                <p:cTn id="16" presetID="23" presetClass="entr" presetSubtype="288" fill="hold" grpId="0" nodeType="afterEffect">
                                  <p:stCondLst>
                                    <p:cond delay="0"/>
                                  </p:stCondLst>
                                  <p:iterate type="lt">
                                    <p:tmPct val="14000"/>
                                  </p:iterate>
                                  <p:childTnLst>
                                    <p:set>
                                      <p:cBhvr>
                                        <p:cTn id="17" dur="1" fill="hold">
                                          <p:stCondLst>
                                            <p:cond delay="0"/>
                                          </p:stCondLst>
                                        </p:cTn>
                                        <p:tgtEl>
                                          <p:spTgt spid="17"/>
                                        </p:tgtEl>
                                        <p:attrNameLst>
                                          <p:attrName>style.visibility</p:attrName>
                                        </p:attrNameLst>
                                      </p:cBhvr>
                                      <p:to>
                                        <p:strVal val="visible"/>
                                      </p:to>
                                    </p:set>
                                    <p:anim calcmode="lin" valueType="num">
                                      <p:cBhvr>
                                        <p:cTn id="18" dur="500" fill="hold"/>
                                        <p:tgtEl>
                                          <p:spTgt spid="17"/>
                                        </p:tgtEl>
                                        <p:attrNameLst>
                                          <p:attrName>ppt_w</p:attrName>
                                        </p:attrNameLst>
                                      </p:cBhvr>
                                      <p:tavLst>
                                        <p:tav tm="0">
                                          <p:val>
                                            <p:strVal val="4/3*#ppt_w"/>
                                          </p:val>
                                        </p:tav>
                                        <p:tav tm="100000">
                                          <p:val>
                                            <p:strVal val="#ppt_w"/>
                                          </p:val>
                                        </p:tav>
                                      </p:tavLst>
                                    </p:anim>
                                    <p:anim calcmode="lin" valueType="num">
                                      <p:cBhvr>
                                        <p:cTn id="19" dur="5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2059"/>
                            </p:stCondLst>
                            <p:childTnLst>
                              <p:par>
                                <p:cTn id="21" presetID="12" presetClass="entr" presetSubtype="8"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slide(fromLeft)">
                                      <p:cBhvr>
                                        <p:cTn id="23" dur="500"/>
                                        <p:tgtEl>
                                          <p:spTgt spid="19"/>
                                        </p:tgtEl>
                                      </p:cBhvr>
                                    </p:animEffect>
                                  </p:childTnLst>
                                </p:cTn>
                              </p:par>
                            </p:childTnLst>
                          </p:cTn>
                        </p:par>
                        <p:par>
                          <p:cTn id="24" fill="hold">
                            <p:stCondLst>
                              <p:cond delay="2559"/>
                            </p:stCondLst>
                            <p:childTnLst>
                              <p:par>
                                <p:cTn id="25" presetID="2" presetClass="entr" presetSubtype="2" decel="5250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400" fill="hold"/>
                                        <p:tgtEl>
                                          <p:spTgt spid="23"/>
                                        </p:tgtEl>
                                        <p:attrNameLst>
                                          <p:attrName>ppt_x</p:attrName>
                                        </p:attrNameLst>
                                      </p:cBhvr>
                                      <p:tavLst>
                                        <p:tav tm="0">
                                          <p:val>
                                            <p:strVal val="1+#ppt_w/2"/>
                                          </p:val>
                                        </p:tav>
                                        <p:tav tm="100000">
                                          <p:val>
                                            <p:strVal val="#ppt_x"/>
                                          </p:val>
                                        </p:tav>
                                      </p:tavLst>
                                    </p:anim>
                                    <p:anim calcmode="lin" valueType="num">
                                      <p:cBhvr additive="base">
                                        <p:cTn id="28" dur="400" fill="hold"/>
                                        <p:tgtEl>
                                          <p:spTgt spid="23"/>
                                        </p:tgtEl>
                                        <p:attrNameLst>
                                          <p:attrName>ppt_y</p:attrName>
                                        </p:attrNameLst>
                                      </p:cBhvr>
                                      <p:tavLst>
                                        <p:tav tm="0">
                                          <p:val>
                                            <p:strVal val="#ppt_y"/>
                                          </p:val>
                                        </p:tav>
                                        <p:tav tm="100000">
                                          <p:val>
                                            <p:strVal val="#ppt_y"/>
                                          </p:val>
                                        </p:tav>
                                      </p:tavLst>
                                    </p:anim>
                                  </p:childTnLst>
                                </p:cTn>
                              </p:par>
                              <p:par>
                                <p:cTn id="29" presetID="12" presetClass="entr" presetSubtype="4"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slide(fromBottom)">
                                      <p:cBhvr>
                                        <p:cTn id="31" dur="500"/>
                                        <p:tgtEl>
                                          <p:spTgt spid="27"/>
                                        </p:tgtEl>
                                      </p:cBhvr>
                                    </p:animEffect>
                                  </p:childTnLst>
                                </p:cTn>
                              </p:par>
                            </p:childTnLst>
                          </p:cTn>
                        </p:par>
                        <p:par>
                          <p:cTn id="32" fill="hold">
                            <p:stCondLst>
                              <p:cond delay="3059"/>
                            </p:stCondLst>
                            <p:childTnLst>
                              <p:par>
                                <p:cTn id="33" presetID="12" presetClass="entr" presetSubtype="8"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slide(fromLeft)">
                                      <p:cBhvr>
                                        <p:cTn id="35" dur="500"/>
                                        <p:tgtEl>
                                          <p:spTgt spid="20"/>
                                        </p:tgtEl>
                                      </p:cBhvr>
                                    </p:animEffect>
                                  </p:childTnLst>
                                </p:cTn>
                              </p:par>
                            </p:childTnLst>
                          </p:cTn>
                        </p:par>
                        <p:par>
                          <p:cTn id="36" fill="hold">
                            <p:stCondLst>
                              <p:cond delay="3559"/>
                            </p:stCondLst>
                            <p:childTnLst>
                              <p:par>
                                <p:cTn id="37" presetID="2" presetClass="entr" presetSubtype="2" decel="5250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400" fill="hold"/>
                                        <p:tgtEl>
                                          <p:spTgt spid="24"/>
                                        </p:tgtEl>
                                        <p:attrNameLst>
                                          <p:attrName>ppt_x</p:attrName>
                                        </p:attrNameLst>
                                      </p:cBhvr>
                                      <p:tavLst>
                                        <p:tav tm="0">
                                          <p:val>
                                            <p:strVal val="1+#ppt_w/2"/>
                                          </p:val>
                                        </p:tav>
                                        <p:tav tm="100000">
                                          <p:val>
                                            <p:strVal val="#ppt_x"/>
                                          </p:val>
                                        </p:tav>
                                      </p:tavLst>
                                    </p:anim>
                                    <p:anim calcmode="lin" valueType="num">
                                      <p:cBhvr additive="base">
                                        <p:cTn id="40" dur="400" fill="hold"/>
                                        <p:tgtEl>
                                          <p:spTgt spid="24"/>
                                        </p:tgtEl>
                                        <p:attrNameLst>
                                          <p:attrName>ppt_y</p:attrName>
                                        </p:attrNameLst>
                                      </p:cBhvr>
                                      <p:tavLst>
                                        <p:tav tm="0">
                                          <p:val>
                                            <p:strVal val="#ppt_y"/>
                                          </p:val>
                                        </p:tav>
                                        <p:tav tm="100000">
                                          <p:val>
                                            <p:strVal val="#ppt_y"/>
                                          </p:val>
                                        </p:tav>
                                      </p:tavLst>
                                    </p:anim>
                                  </p:childTnLst>
                                </p:cTn>
                              </p:par>
                              <p:par>
                                <p:cTn id="41" presetID="12" presetClass="entr" presetSubtype="4"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slide(fromBottom)">
                                      <p:cBhvr>
                                        <p:cTn id="43" dur="500"/>
                                        <p:tgtEl>
                                          <p:spTgt spid="28"/>
                                        </p:tgtEl>
                                      </p:cBhvr>
                                    </p:animEffect>
                                  </p:childTnLst>
                                </p:cTn>
                              </p:par>
                            </p:childTnLst>
                          </p:cTn>
                        </p:par>
                        <p:par>
                          <p:cTn id="44" fill="hold">
                            <p:stCondLst>
                              <p:cond delay="4059"/>
                            </p:stCondLst>
                            <p:childTnLst>
                              <p:par>
                                <p:cTn id="45" presetID="1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slide(fromLeft)">
                                      <p:cBhvr>
                                        <p:cTn id="47" dur="500"/>
                                        <p:tgtEl>
                                          <p:spTgt spid="21"/>
                                        </p:tgtEl>
                                      </p:cBhvr>
                                    </p:animEffect>
                                  </p:childTnLst>
                                </p:cTn>
                              </p:par>
                            </p:childTnLst>
                          </p:cTn>
                        </p:par>
                        <p:par>
                          <p:cTn id="48" fill="hold">
                            <p:stCondLst>
                              <p:cond delay="4559"/>
                            </p:stCondLst>
                            <p:childTnLst>
                              <p:par>
                                <p:cTn id="49" presetID="2" presetClass="entr" presetSubtype="2" decel="5250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400" fill="hold"/>
                                        <p:tgtEl>
                                          <p:spTgt spid="25"/>
                                        </p:tgtEl>
                                        <p:attrNameLst>
                                          <p:attrName>ppt_x</p:attrName>
                                        </p:attrNameLst>
                                      </p:cBhvr>
                                      <p:tavLst>
                                        <p:tav tm="0">
                                          <p:val>
                                            <p:strVal val="1+#ppt_w/2"/>
                                          </p:val>
                                        </p:tav>
                                        <p:tav tm="100000">
                                          <p:val>
                                            <p:strVal val="#ppt_x"/>
                                          </p:val>
                                        </p:tav>
                                      </p:tavLst>
                                    </p:anim>
                                    <p:anim calcmode="lin" valueType="num">
                                      <p:cBhvr additive="base">
                                        <p:cTn id="52" dur="400" fill="hold"/>
                                        <p:tgtEl>
                                          <p:spTgt spid="25"/>
                                        </p:tgtEl>
                                        <p:attrNameLst>
                                          <p:attrName>ppt_y</p:attrName>
                                        </p:attrNameLst>
                                      </p:cBhvr>
                                      <p:tavLst>
                                        <p:tav tm="0">
                                          <p:val>
                                            <p:strVal val="#ppt_y"/>
                                          </p:val>
                                        </p:tav>
                                        <p:tav tm="100000">
                                          <p:val>
                                            <p:strVal val="#ppt_y"/>
                                          </p:val>
                                        </p:tav>
                                      </p:tavLst>
                                    </p:anim>
                                  </p:childTnLst>
                                </p:cTn>
                              </p:par>
                              <p:par>
                                <p:cTn id="53" presetID="12" presetClass="entr" presetSubtype="4"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slide(fromBottom)">
                                      <p:cBhvr>
                                        <p:cTn id="55" dur="500"/>
                                        <p:tgtEl>
                                          <p:spTgt spid="29"/>
                                        </p:tgtEl>
                                      </p:cBhvr>
                                    </p:animEffect>
                                  </p:childTnLst>
                                </p:cTn>
                              </p:par>
                            </p:childTnLst>
                          </p:cTn>
                        </p:par>
                        <p:par>
                          <p:cTn id="56" fill="hold">
                            <p:stCondLst>
                              <p:cond delay="5059"/>
                            </p:stCondLst>
                            <p:childTnLst>
                              <p:par>
                                <p:cTn id="57" presetID="12" presetClass="entr" presetSubtype="8"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slide(fromLeft)">
                                      <p:cBhvr>
                                        <p:cTn id="59" dur="500"/>
                                        <p:tgtEl>
                                          <p:spTgt spid="22"/>
                                        </p:tgtEl>
                                      </p:cBhvr>
                                    </p:animEffect>
                                  </p:childTnLst>
                                </p:cTn>
                              </p:par>
                            </p:childTnLst>
                          </p:cTn>
                        </p:par>
                        <p:par>
                          <p:cTn id="60" fill="hold">
                            <p:stCondLst>
                              <p:cond delay="5559"/>
                            </p:stCondLst>
                            <p:childTnLst>
                              <p:par>
                                <p:cTn id="61" presetID="2" presetClass="entr" presetSubtype="2" decel="5250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400" fill="hold"/>
                                        <p:tgtEl>
                                          <p:spTgt spid="26"/>
                                        </p:tgtEl>
                                        <p:attrNameLst>
                                          <p:attrName>ppt_x</p:attrName>
                                        </p:attrNameLst>
                                      </p:cBhvr>
                                      <p:tavLst>
                                        <p:tav tm="0">
                                          <p:val>
                                            <p:strVal val="1+#ppt_w/2"/>
                                          </p:val>
                                        </p:tav>
                                        <p:tav tm="100000">
                                          <p:val>
                                            <p:strVal val="#ppt_x"/>
                                          </p:val>
                                        </p:tav>
                                      </p:tavLst>
                                    </p:anim>
                                    <p:anim calcmode="lin" valueType="num">
                                      <p:cBhvr additive="base">
                                        <p:cTn id="64" dur="400" fill="hold"/>
                                        <p:tgtEl>
                                          <p:spTgt spid="26"/>
                                        </p:tgtEl>
                                        <p:attrNameLst>
                                          <p:attrName>ppt_y</p:attrName>
                                        </p:attrNameLst>
                                      </p:cBhvr>
                                      <p:tavLst>
                                        <p:tav tm="0">
                                          <p:val>
                                            <p:strVal val="#ppt_y"/>
                                          </p:val>
                                        </p:tav>
                                        <p:tav tm="100000">
                                          <p:val>
                                            <p:strVal val="#ppt_y"/>
                                          </p:val>
                                        </p:tav>
                                      </p:tavLst>
                                    </p:anim>
                                  </p:childTnLst>
                                </p:cTn>
                              </p:par>
                              <p:par>
                                <p:cTn id="65" presetID="12" presetClass="entr" presetSubtype="4"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slide(fromBottom)">
                                      <p:cBhvr>
                                        <p:cTn id="6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p:bldP spid="19" grpId="0" animBg="1"/>
      <p:bldP spid="20" grpId="0" animBg="1"/>
      <p:bldP spid="21" grpId="0" animBg="1"/>
      <p:bldP spid="22" grpId="0" animBg="1"/>
      <p:bldP spid="23" grpId="0"/>
      <p:bldP spid="24" grpId="0"/>
      <p:bldP spid="25" grpId="0"/>
      <p:bldP spid="26" grpId="0"/>
      <p:bldP spid="27" grpId="0"/>
      <p:bldP spid="28" grpId="0"/>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层"/>
          <p:cNvSpPr txBox="1"/>
          <p:nvPr/>
        </p:nvSpPr>
        <p:spPr bwMode="auto">
          <a:xfrm>
            <a:off x="2195736" y="2140496"/>
            <a:ext cx="2340260" cy="430633"/>
          </a:xfrm>
          <a:prstGeom prst="rect">
            <a:avLst/>
          </a:prstGeom>
          <a:noFill/>
          <a:effectLst/>
        </p:spPr>
        <p:txBody>
          <a:bodyPr wrap="square" lIns="121670" tIns="60834" rIns="121670" bIns="60834">
            <a:spAutoFit/>
          </a:bodyPr>
          <a:lstStyle/>
          <a:p>
            <a:pPr algn="r" fontAlgn="base">
              <a:spcBef>
                <a:spcPct val="0"/>
              </a:spcBef>
              <a:spcAft>
                <a:spcPct val="0"/>
              </a:spcAft>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rPr>
              <a:t>单击此</a:t>
            </a:r>
            <a:r>
              <a:rPr lang="zh-CN" altLang="en-US" sz="2000" dirty="0" smtClean="0">
                <a:solidFill>
                  <a:schemeClr val="tx1">
                    <a:lumMod val="95000"/>
                    <a:lumOff val="5000"/>
                  </a:schemeClr>
                </a:solidFill>
                <a:latin typeface="微软雅黑" panose="020B0503020204020204" pitchFamily="34" charset="-122"/>
                <a:ea typeface="微软雅黑" panose="020B0503020204020204" pitchFamily="34" charset="-122"/>
              </a:rPr>
              <a:t>处添加标题</a:t>
            </a:r>
            <a:endPar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4" name="文本框 7"/>
          <p:cNvSpPr txBox="1"/>
          <p:nvPr/>
        </p:nvSpPr>
        <p:spPr>
          <a:xfrm>
            <a:off x="1943708" y="2630034"/>
            <a:ext cx="2592288" cy="460375"/>
          </a:xfrm>
          <a:prstGeom prst="rect">
            <a:avLst/>
          </a:prstGeom>
          <a:noFill/>
        </p:spPr>
        <p:txBody>
          <a:bodyPr wrap="square" rtlCol="0">
            <a:spAutoFit/>
          </a:bodyPr>
          <a:lstStyle/>
          <a:p>
            <a:pPr algn="r">
              <a:buFont typeface="Arial" panose="020B0604020202020204" pitchFamily="34" charset="0"/>
              <a:buNone/>
            </a:pPr>
            <a:r>
              <a:rPr lang="en-US" altLang="zh-CN" sz="800" dirty="0" smtClean="0">
                <a:solidFill>
                  <a:schemeClr val="tx1">
                    <a:lumMod val="75000"/>
                    <a:lumOff val="25000"/>
                  </a:schemeClr>
                </a:solidFill>
                <a:latin typeface="Calibri" panose="020F0502020204030204" pitchFamily="34" charset="0"/>
              </a:rPr>
              <a:t>We have many PowerPoint templates that has been specifically designed.</a:t>
            </a:r>
            <a:endParaRPr lang="en-US" altLang="zh-CN" sz="800" dirty="0" smtClean="0">
              <a:solidFill>
                <a:schemeClr val="tx1">
                  <a:lumMod val="75000"/>
                  <a:lumOff val="25000"/>
                </a:schemeClr>
              </a:solidFill>
              <a:latin typeface="Calibri" panose="020F0502020204030204" pitchFamily="34" charset="0"/>
            </a:endParaRPr>
          </a:p>
          <a:p>
            <a:pPr algn="r">
              <a:buFont typeface="Arial" panose="020B0604020202020204" pitchFamily="34" charset="0"/>
              <a:buNone/>
            </a:pPr>
            <a:r>
              <a:rPr lang="zh-CN" altLang="en-US" sz="800" dirty="0">
                <a:solidFill>
                  <a:schemeClr val="tx1">
                    <a:lumMod val="75000"/>
                    <a:lumOff val="25000"/>
                  </a:schemeClr>
                </a:solidFill>
                <a:latin typeface="Calibri" panose="020F0502020204030204" pitchFamily="34" charset="0"/>
              </a:rPr>
              <a:t>   </a:t>
            </a:r>
            <a:endParaRPr lang="en-US" altLang="zh-CN" sz="800" dirty="0">
              <a:solidFill>
                <a:schemeClr val="tx1">
                  <a:lumMod val="75000"/>
                  <a:lumOff val="25000"/>
                </a:schemeClr>
              </a:solidFill>
              <a:latin typeface="Calibri" panose="020F0502020204030204" pitchFamily="34" charset="0"/>
            </a:endParaRPr>
          </a:p>
        </p:txBody>
      </p:sp>
      <p:sp>
        <p:nvSpPr>
          <p:cNvPr id="5" name="等腰三角形 5"/>
          <p:cNvSpPr/>
          <p:nvPr/>
        </p:nvSpPr>
        <p:spPr>
          <a:xfrm rot="9580000">
            <a:off x="5260993" y="1282113"/>
            <a:ext cx="2701647" cy="2170608"/>
          </a:xfrm>
          <a:custGeom>
            <a:avLst/>
            <a:gdLst>
              <a:gd name="connsiteX0" fmla="*/ 0 w 3505200"/>
              <a:gd name="connsiteY0" fmla="*/ 3352800 h 3352800"/>
              <a:gd name="connsiteX1" fmla="*/ 1752600 w 3505200"/>
              <a:gd name="connsiteY1" fmla="*/ 0 h 3352800"/>
              <a:gd name="connsiteX2" fmla="*/ 3505200 w 3505200"/>
              <a:gd name="connsiteY2" fmla="*/ 3352800 h 3352800"/>
              <a:gd name="connsiteX3" fmla="*/ 0 w 3505200"/>
              <a:gd name="connsiteY3" fmla="*/ 3352800 h 3352800"/>
              <a:gd name="connsiteX0-1" fmla="*/ 0 w 4025900"/>
              <a:gd name="connsiteY0-2" fmla="*/ 1625600 h 3352800"/>
              <a:gd name="connsiteX1-3" fmla="*/ 2273300 w 4025900"/>
              <a:gd name="connsiteY1-4" fmla="*/ 0 h 3352800"/>
              <a:gd name="connsiteX2-5" fmla="*/ 4025900 w 4025900"/>
              <a:gd name="connsiteY2-6" fmla="*/ 3352800 h 3352800"/>
              <a:gd name="connsiteX3-7" fmla="*/ 0 w 4025900"/>
              <a:gd name="connsiteY3-8" fmla="*/ 1625600 h 3352800"/>
              <a:gd name="connsiteX0-9" fmla="*/ 0 w 4025900"/>
              <a:gd name="connsiteY0-10" fmla="*/ 1879600 h 3606800"/>
              <a:gd name="connsiteX1-11" fmla="*/ 3746500 w 4025900"/>
              <a:gd name="connsiteY1-12" fmla="*/ 0 h 3606800"/>
              <a:gd name="connsiteX2-13" fmla="*/ 4025900 w 4025900"/>
              <a:gd name="connsiteY2-14" fmla="*/ 3606800 h 3606800"/>
              <a:gd name="connsiteX3-15" fmla="*/ 0 w 4025900"/>
              <a:gd name="connsiteY3-16" fmla="*/ 1879600 h 3606800"/>
              <a:gd name="connsiteX0-17" fmla="*/ 0 w 4508500"/>
              <a:gd name="connsiteY0-18" fmla="*/ 1879600 h 3657600"/>
              <a:gd name="connsiteX1-19" fmla="*/ 3746500 w 4508500"/>
              <a:gd name="connsiteY1-20" fmla="*/ 0 h 3657600"/>
              <a:gd name="connsiteX2-21" fmla="*/ 4508500 w 4508500"/>
              <a:gd name="connsiteY2-22" fmla="*/ 3657600 h 3657600"/>
              <a:gd name="connsiteX3-23" fmla="*/ 0 w 4508500"/>
              <a:gd name="connsiteY3-24" fmla="*/ 1879600 h 3657600"/>
            </a:gdLst>
            <a:ahLst/>
            <a:cxnLst>
              <a:cxn ang="0">
                <a:pos x="connsiteX0-1" y="connsiteY0-2"/>
              </a:cxn>
              <a:cxn ang="0">
                <a:pos x="connsiteX1-3" y="connsiteY1-4"/>
              </a:cxn>
              <a:cxn ang="0">
                <a:pos x="connsiteX2-5" y="connsiteY2-6"/>
              </a:cxn>
              <a:cxn ang="0">
                <a:pos x="connsiteX3-7" y="connsiteY3-8"/>
              </a:cxn>
            </a:cxnLst>
            <a:rect l="l" t="t" r="r" b="b"/>
            <a:pathLst>
              <a:path w="4508500" h="3657600">
                <a:moveTo>
                  <a:pt x="0" y="1879600"/>
                </a:moveTo>
                <a:lnTo>
                  <a:pt x="3746500" y="0"/>
                </a:lnTo>
                <a:lnTo>
                  <a:pt x="4508500" y="3657600"/>
                </a:lnTo>
                <a:lnTo>
                  <a:pt x="0" y="1879600"/>
                </a:lnTo>
                <a:close/>
              </a:path>
            </a:pathLst>
          </a:custGeom>
          <a:solidFill>
            <a:schemeClr val="accent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文本框 7"/>
          <p:cNvSpPr txBox="1"/>
          <p:nvPr/>
        </p:nvSpPr>
        <p:spPr>
          <a:xfrm>
            <a:off x="5400092" y="2104492"/>
            <a:ext cx="2000250" cy="531078"/>
          </a:xfrm>
          <a:prstGeom prst="rect">
            <a:avLst/>
          </a:prstGeom>
          <a:noFill/>
        </p:spPr>
        <p:txBody>
          <a:bodyPr wrap="square" lIns="68580" tIns="34290" rIns="68580" bIns="34290" rtlCol="0">
            <a:spAutoFit/>
          </a:bodyPr>
          <a:lstStyle/>
          <a:p>
            <a:pPr algn="ctr"/>
            <a:r>
              <a:rPr lang="en-US" altLang="zh-CN" sz="3000" dirty="0" smtClean="0">
                <a:solidFill>
                  <a:schemeClr val="bg1"/>
                </a:solidFill>
                <a:latin typeface="+mj-lt"/>
                <a:ea typeface="张海山锐线体简" panose="02000000000000000000" pitchFamily="2" charset="-122"/>
              </a:rPr>
              <a:t>PART  1</a:t>
            </a:r>
            <a:endParaRPr lang="zh-CN" altLang="en-US" sz="3000" dirty="0">
              <a:solidFill>
                <a:schemeClr val="bg1"/>
              </a:solidFill>
              <a:latin typeface="+mj-lt"/>
              <a:ea typeface="张海山锐线体简" panose="02000000000000000000" pitchFamily="2"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3" presetClass="entr" presetSubtype="288" fill="hold" grpId="0" nodeType="afterEffect">
                                  <p:stCondLst>
                                    <p:cond delay="0"/>
                                  </p:stCondLst>
                                  <p:iterate type="lt">
                                    <p:tmPct val="14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strVal val="4/3*#ppt_w"/>
                                          </p:val>
                                        </p:tav>
                                        <p:tav tm="100000">
                                          <p:val>
                                            <p:strVal val="#ppt_w"/>
                                          </p:val>
                                        </p:tav>
                                      </p:tavLst>
                                    </p:anim>
                                    <p:anim calcmode="lin" valueType="num">
                                      <p:cBhvr>
                                        <p:cTn id="14" dur="500" fill="hold"/>
                                        <p:tgtEl>
                                          <p:spTgt spid="6"/>
                                        </p:tgtEl>
                                        <p:attrNameLst>
                                          <p:attrName>ppt_h</p:attrName>
                                        </p:attrNameLst>
                                      </p:cBhvr>
                                      <p:tavLst>
                                        <p:tav tm="0">
                                          <p:val>
                                            <p:strVal val="4/3*#ppt_h"/>
                                          </p:val>
                                        </p:tav>
                                        <p:tav tm="100000">
                                          <p:val>
                                            <p:strVal val="#ppt_h"/>
                                          </p:val>
                                        </p:tav>
                                      </p:tavLst>
                                    </p:anim>
                                  </p:childTnLst>
                                </p:cTn>
                              </p:par>
                            </p:childTnLst>
                          </p:cTn>
                        </p:par>
                        <p:par>
                          <p:cTn id="15" fill="hold">
                            <p:stCondLst>
                              <p:cond delay="1420"/>
                            </p:stCondLst>
                            <p:childTnLst>
                              <p:par>
                                <p:cTn id="16" presetID="2" presetClass="entr" presetSubtype="2" decel="5250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400" fill="hold"/>
                                        <p:tgtEl>
                                          <p:spTgt spid="3"/>
                                        </p:tgtEl>
                                        <p:attrNameLst>
                                          <p:attrName>ppt_x</p:attrName>
                                        </p:attrNameLst>
                                      </p:cBhvr>
                                      <p:tavLst>
                                        <p:tav tm="0">
                                          <p:val>
                                            <p:strVal val="1+#ppt_w/2"/>
                                          </p:val>
                                        </p:tav>
                                        <p:tav tm="100000">
                                          <p:val>
                                            <p:strVal val="#ppt_x"/>
                                          </p:val>
                                        </p:tav>
                                      </p:tavLst>
                                    </p:anim>
                                    <p:anim calcmode="lin" valueType="num">
                                      <p:cBhvr additive="base">
                                        <p:cTn id="19" dur="400" fill="hold"/>
                                        <p:tgtEl>
                                          <p:spTgt spid="3"/>
                                        </p:tgtEl>
                                        <p:attrNameLst>
                                          <p:attrName>ppt_y</p:attrName>
                                        </p:attrNameLst>
                                      </p:cBhvr>
                                      <p:tavLst>
                                        <p:tav tm="0">
                                          <p:val>
                                            <p:strVal val="#ppt_y"/>
                                          </p:val>
                                        </p:tav>
                                        <p:tav tm="100000">
                                          <p:val>
                                            <p:strVal val="#ppt_y"/>
                                          </p:val>
                                        </p:tav>
                                      </p:tavLst>
                                    </p:anim>
                                  </p:childTnLst>
                                </p:cTn>
                              </p:par>
                            </p:childTnLst>
                          </p:cTn>
                        </p:par>
                        <p:par>
                          <p:cTn id="20" fill="hold">
                            <p:stCondLst>
                              <p:cond delay="1920"/>
                            </p:stCondLst>
                            <p:childTnLst>
                              <p:par>
                                <p:cTn id="21" presetID="12" presetClass="entr" presetSubtype="4"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slide(fromBottom)">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7952" y="1132384"/>
            <a:ext cx="2475825" cy="3374525"/>
          </a:xfrm>
          <a:prstGeom prst="rect">
            <a:avLst/>
          </a:prstGeom>
          <a:blipFill dpi="0" rotWithShape="1">
            <a:blip r:embed="rId1"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26" name="矩形 25"/>
          <p:cNvSpPr/>
          <p:nvPr/>
        </p:nvSpPr>
        <p:spPr>
          <a:xfrm>
            <a:off x="3726959" y="1370486"/>
            <a:ext cx="2325751" cy="3136422"/>
          </a:xfrm>
          <a:prstGeom prst="rect">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34817" name="AutoShape 1"/>
          <p:cNvSpPr/>
          <p:nvPr/>
        </p:nvSpPr>
        <p:spPr bwMode="auto">
          <a:xfrm>
            <a:off x="2670279" y="4506910"/>
            <a:ext cx="1854098" cy="952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panose="020F0502020204030204" pitchFamily="34" charset="0"/>
            </a:endParaRPr>
          </a:p>
        </p:txBody>
      </p:sp>
      <p:sp>
        <p:nvSpPr>
          <p:cNvPr id="34818" name="AutoShape 2"/>
          <p:cNvSpPr/>
          <p:nvPr/>
        </p:nvSpPr>
        <p:spPr bwMode="auto">
          <a:xfrm>
            <a:off x="6051469" y="1158337"/>
            <a:ext cx="2975426" cy="33485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panose="020F0502020204030204" pitchFamily="34" charset="0"/>
            </a:endParaRPr>
          </a:p>
        </p:txBody>
      </p:sp>
      <p:sp>
        <p:nvSpPr>
          <p:cNvPr id="34820" name="AutoShape 4"/>
          <p:cNvSpPr/>
          <p:nvPr/>
        </p:nvSpPr>
        <p:spPr bwMode="auto">
          <a:xfrm>
            <a:off x="2717903" y="2463165"/>
            <a:ext cx="1812823" cy="2043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panose="020F0502020204030204" pitchFamily="34" charset="0"/>
            </a:endParaRPr>
          </a:p>
        </p:txBody>
      </p:sp>
      <p:sp>
        <p:nvSpPr>
          <p:cNvPr id="34822" name="AutoShape 6"/>
          <p:cNvSpPr/>
          <p:nvPr/>
        </p:nvSpPr>
        <p:spPr bwMode="auto">
          <a:xfrm>
            <a:off x="1241610" y="4506910"/>
            <a:ext cx="1501692" cy="952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panose="020F0502020204030204" pitchFamily="34" charset="0"/>
            </a:endParaRPr>
          </a:p>
        </p:txBody>
      </p:sp>
      <p:sp>
        <p:nvSpPr>
          <p:cNvPr id="34823" name="AutoShape 7"/>
          <p:cNvSpPr/>
          <p:nvPr/>
        </p:nvSpPr>
        <p:spPr bwMode="auto">
          <a:xfrm>
            <a:off x="4527554" y="4506910"/>
            <a:ext cx="1539791" cy="952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panose="020F0502020204030204" pitchFamily="34" charset="0"/>
            </a:endParaRPr>
          </a:p>
        </p:txBody>
      </p:sp>
      <p:sp>
        <p:nvSpPr>
          <p:cNvPr id="34824" name="AutoShape 8"/>
          <p:cNvSpPr/>
          <p:nvPr/>
        </p:nvSpPr>
        <p:spPr bwMode="auto">
          <a:xfrm>
            <a:off x="6060994" y="4506910"/>
            <a:ext cx="1816000" cy="857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panose="020F0502020204030204" pitchFamily="34" charset="0"/>
            </a:endParaRPr>
          </a:p>
        </p:txBody>
      </p:sp>
      <p:sp>
        <p:nvSpPr>
          <p:cNvPr id="34825" name="AutoShape 9"/>
          <p:cNvSpPr/>
          <p:nvPr/>
        </p:nvSpPr>
        <p:spPr bwMode="auto">
          <a:xfrm>
            <a:off x="2867120" y="3592227"/>
            <a:ext cx="1547728" cy="508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a:t>
            </a:r>
            <a:r>
              <a:rPr lang="zh-CN" altLang="en-US" sz="10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容</a:t>
            </a:r>
            <a:endPar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26" name="AutoShape 10"/>
          <p:cNvSpPr/>
          <p:nvPr/>
        </p:nvSpPr>
        <p:spPr bwMode="auto">
          <a:xfrm>
            <a:off x="2838546" y="3439780"/>
            <a:ext cx="1509630" cy="1270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700" dirty="0">
                <a:solidFill>
                  <a:srgbClr val="FFFFFF"/>
                </a:solidFill>
                <a:latin typeface="Verdana" panose="020B0604030504040204" charset="0"/>
                <a:cs typeface="Verdana" panose="020B0604030504040204" charset="0"/>
                <a:sym typeface="Verdana" panose="020B0604030504040204" charset="0"/>
              </a:rPr>
              <a:t>SUBTITLE OF THIS ARTICLE</a:t>
            </a:r>
            <a:endParaRPr lang="es-ES" sz="1900" dirty="0">
              <a:cs typeface="Calibri" panose="020F0502020204030204" pitchFamily="34" charset="0"/>
            </a:endParaRPr>
          </a:p>
        </p:txBody>
      </p:sp>
      <p:sp>
        <p:nvSpPr>
          <p:cNvPr id="34827" name="AutoShape 11"/>
          <p:cNvSpPr/>
          <p:nvPr/>
        </p:nvSpPr>
        <p:spPr bwMode="auto">
          <a:xfrm>
            <a:off x="6213385" y="3592227"/>
            <a:ext cx="1549315" cy="508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a:lnSpc>
                <a:spcPct val="120000"/>
              </a:lnSpc>
              <a:defRPr sz="1800">
                <a:solidFill>
                  <a:srgbClr val="000000"/>
                </a:solidFill>
              </a:defRPr>
            </a:pPr>
            <a:r>
              <a:rPr lang="zh-CN" altLang="en-US" sz="10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28" name="AutoShape 12"/>
          <p:cNvSpPr/>
          <p:nvPr/>
        </p:nvSpPr>
        <p:spPr bwMode="auto">
          <a:xfrm>
            <a:off x="6186400" y="3439780"/>
            <a:ext cx="1509629" cy="1270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700" dirty="0">
                <a:solidFill>
                  <a:srgbClr val="FFFFFF"/>
                </a:solidFill>
                <a:latin typeface="Verdana" panose="020B0604030504040204" charset="0"/>
                <a:cs typeface="Verdana" panose="020B0604030504040204" charset="0"/>
                <a:sym typeface="Verdana" panose="020B0604030504040204" charset="0"/>
              </a:rPr>
              <a:t>SUBTITLE OF THIS ARTICLE</a:t>
            </a:r>
            <a:endParaRPr lang="es-ES" sz="1900" dirty="0">
              <a:cs typeface="Calibri" panose="020F0502020204030204" pitchFamily="34" charset="0"/>
            </a:endParaRPr>
          </a:p>
        </p:txBody>
      </p:sp>
      <p:sp>
        <p:nvSpPr>
          <p:cNvPr id="34832" name="AutoShape 16"/>
          <p:cNvSpPr/>
          <p:nvPr/>
        </p:nvSpPr>
        <p:spPr bwMode="auto">
          <a:xfrm>
            <a:off x="2838545" y="3190465"/>
            <a:ext cx="1221398" cy="203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文</a:t>
            </a:r>
            <a:r>
              <a:rPr lang="zh-CN" altLang="en-US" sz="1400" b="1" dirty="0">
                <a:solidFill>
                  <a:schemeClr val="bg1"/>
                </a:solidFill>
                <a:latin typeface="Arial" panose="020B0604020202020204" pitchFamily="34" charset="0"/>
                <a:ea typeface="微软雅黑" panose="020B0503020204020204" pitchFamily="34" charset="-122"/>
                <a:sym typeface="Arial" panose="020B0604020202020204" pitchFamily="34" charset="0"/>
              </a:rPr>
              <a:t>字内容</a:t>
            </a:r>
            <a:endParaRPr lang="zh-CN" altLang="en-US"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33" name="AutoShape 17"/>
          <p:cNvSpPr/>
          <p:nvPr/>
        </p:nvSpPr>
        <p:spPr bwMode="auto">
          <a:xfrm>
            <a:off x="6186399" y="3190465"/>
            <a:ext cx="1221398" cy="203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文</a:t>
            </a:r>
            <a:r>
              <a:rPr lang="zh-CN" altLang="en-US" sz="1400" b="1" dirty="0">
                <a:solidFill>
                  <a:schemeClr val="bg1"/>
                </a:solidFill>
                <a:latin typeface="Arial" panose="020B0604020202020204" pitchFamily="34" charset="0"/>
                <a:ea typeface="微软雅黑" panose="020B0503020204020204" pitchFamily="34" charset="-122"/>
                <a:sym typeface="Arial" panose="020B0604020202020204" pitchFamily="34" charset="0"/>
              </a:rPr>
              <a:t>字内容</a:t>
            </a:r>
            <a:endParaRPr lang="zh-CN" altLang="en-US"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1+#ppt_w/2"/>
                                          </p:val>
                                        </p:tav>
                                        <p:tav tm="100000">
                                          <p:val>
                                            <p:strVal val="#ppt_x"/>
                                          </p:val>
                                        </p:tav>
                                      </p:tavLst>
                                    </p:anim>
                                    <p:anim calcmode="lin" valueType="num">
                                      <p:cBhvr additive="base">
                                        <p:cTn id="13" dur="500" fill="hold"/>
                                        <p:tgtEl>
                                          <p:spTgt spid="348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34818"/>
                                        </p:tgtEl>
                                        <p:attrNameLst>
                                          <p:attrName>style.visibility</p:attrName>
                                        </p:attrNameLst>
                                      </p:cBhvr>
                                      <p:to>
                                        <p:strVal val="visible"/>
                                      </p:to>
                                    </p:set>
                                    <p:anim calcmode="lin" valueType="num">
                                      <p:cBhvr additive="base">
                                        <p:cTn id="22" dur="500" fill="hold"/>
                                        <p:tgtEl>
                                          <p:spTgt spid="34818"/>
                                        </p:tgtEl>
                                        <p:attrNameLst>
                                          <p:attrName>ppt_x</p:attrName>
                                        </p:attrNameLst>
                                      </p:cBhvr>
                                      <p:tavLst>
                                        <p:tav tm="0">
                                          <p:val>
                                            <p:strVal val="1+#ppt_w/2"/>
                                          </p:val>
                                        </p:tav>
                                        <p:tav tm="100000">
                                          <p:val>
                                            <p:strVal val="#ppt_x"/>
                                          </p:val>
                                        </p:tav>
                                      </p:tavLst>
                                    </p:anim>
                                    <p:anim calcmode="lin" valueType="num">
                                      <p:cBhvr additive="base">
                                        <p:cTn id="23" dur="500" fill="hold"/>
                                        <p:tgtEl>
                                          <p:spTgt spid="3481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4832"/>
                                        </p:tgtEl>
                                        <p:attrNameLst>
                                          <p:attrName>style.visibility</p:attrName>
                                        </p:attrNameLst>
                                      </p:cBhvr>
                                      <p:to>
                                        <p:strVal val="visible"/>
                                      </p:to>
                                    </p:set>
                                    <p:anim calcmode="lin" valueType="num">
                                      <p:cBhvr additive="base">
                                        <p:cTn id="27" dur="500" fill="hold"/>
                                        <p:tgtEl>
                                          <p:spTgt spid="34832"/>
                                        </p:tgtEl>
                                        <p:attrNameLst>
                                          <p:attrName>ppt_x</p:attrName>
                                        </p:attrNameLst>
                                      </p:cBhvr>
                                      <p:tavLst>
                                        <p:tav tm="0">
                                          <p:val>
                                            <p:strVal val="1+#ppt_w/2"/>
                                          </p:val>
                                        </p:tav>
                                        <p:tav tm="100000">
                                          <p:val>
                                            <p:strVal val="#ppt_x"/>
                                          </p:val>
                                        </p:tav>
                                      </p:tavLst>
                                    </p:anim>
                                    <p:anim calcmode="lin" valueType="num">
                                      <p:cBhvr additive="base">
                                        <p:cTn id="28" dur="500" fill="hold"/>
                                        <p:tgtEl>
                                          <p:spTgt spid="3483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34826"/>
                                        </p:tgtEl>
                                        <p:attrNameLst>
                                          <p:attrName>style.visibility</p:attrName>
                                        </p:attrNameLst>
                                      </p:cBhvr>
                                      <p:to>
                                        <p:strVal val="visible"/>
                                      </p:to>
                                    </p:set>
                                    <p:animEffect transition="in" filter="fade">
                                      <p:cBhvr>
                                        <p:cTn id="32" dur="500"/>
                                        <p:tgtEl>
                                          <p:spTgt spid="34826"/>
                                        </p:tgtEl>
                                      </p:cBhvr>
                                    </p:animEffect>
                                    <p:anim calcmode="lin" valueType="num">
                                      <p:cBhvr>
                                        <p:cTn id="33" dur="500" fill="hold"/>
                                        <p:tgtEl>
                                          <p:spTgt spid="34826"/>
                                        </p:tgtEl>
                                        <p:attrNameLst>
                                          <p:attrName>ppt_x</p:attrName>
                                        </p:attrNameLst>
                                      </p:cBhvr>
                                      <p:tavLst>
                                        <p:tav tm="0">
                                          <p:val>
                                            <p:strVal val="#ppt_x"/>
                                          </p:val>
                                        </p:tav>
                                        <p:tav tm="100000">
                                          <p:val>
                                            <p:strVal val="#ppt_x"/>
                                          </p:val>
                                        </p:tav>
                                      </p:tavLst>
                                    </p:anim>
                                    <p:anim calcmode="lin" valueType="num">
                                      <p:cBhvr>
                                        <p:cTn id="34" dur="500" fill="hold"/>
                                        <p:tgtEl>
                                          <p:spTgt spid="348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825"/>
                                        </p:tgtEl>
                                        <p:attrNameLst>
                                          <p:attrName>style.visibility</p:attrName>
                                        </p:attrNameLst>
                                      </p:cBhvr>
                                      <p:to>
                                        <p:strVal val="visible"/>
                                      </p:to>
                                    </p:set>
                                    <p:animEffect transition="in" filter="fade">
                                      <p:cBhvr>
                                        <p:cTn id="37" dur="500"/>
                                        <p:tgtEl>
                                          <p:spTgt spid="34825"/>
                                        </p:tgtEl>
                                      </p:cBhvr>
                                    </p:animEffect>
                                    <p:anim calcmode="lin" valueType="num">
                                      <p:cBhvr>
                                        <p:cTn id="38" dur="500" fill="hold"/>
                                        <p:tgtEl>
                                          <p:spTgt spid="34825"/>
                                        </p:tgtEl>
                                        <p:attrNameLst>
                                          <p:attrName>ppt_x</p:attrName>
                                        </p:attrNameLst>
                                      </p:cBhvr>
                                      <p:tavLst>
                                        <p:tav tm="0">
                                          <p:val>
                                            <p:strVal val="#ppt_x"/>
                                          </p:val>
                                        </p:tav>
                                        <p:tav tm="100000">
                                          <p:val>
                                            <p:strVal val="#ppt_x"/>
                                          </p:val>
                                        </p:tav>
                                      </p:tavLst>
                                    </p:anim>
                                    <p:anim calcmode="lin" valueType="num">
                                      <p:cBhvr>
                                        <p:cTn id="39" dur="500" fill="hold"/>
                                        <p:tgtEl>
                                          <p:spTgt spid="348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34833"/>
                                        </p:tgtEl>
                                        <p:attrNameLst>
                                          <p:attrName>style.visibility</p:attrName>
                                        </p:attrNameLst>
                                      </p:cBhvr>
                                      <p:to>
                                        <p:strVal val="visible"/>
                                      </p:to>
                                    </p:set>
                                    <p:anim calcmode="lin" valueType="num">
                                      <p:cBhvr additive="base">
                                        <p:cTn id="43" dur="500" fill="hold"/>
                                        <p:tgtEl>
                                          <p:spTgt spid="34833"/>
                                        </p:tgtEl>
                                        <p:attrNameLst>
                                          <p:attrName>ppt_x</p:attrName>
                                        </p:attrNameLst>
                                      </p:cBhvr>
                                      <p:tavLst>
                                        <p:tav tm="0">
                                          <p:val>
                                            <p:strVal val="1+#ppt_w/2"/>
                                          </p:val>
                                        </p:tav>
                                        <p:tav tm="100000">
                                          <p:val>
                                            <p:strVal val="#ppt_x"/>
                                          </p:val>
                                        </p:tav>
                                      </p:tavLst>
                                    </p:anim>
                                    <p:anim calcmode="lin" valueType="num">
                                      <p:cBhvr additive="base">
                                        <p:cTn id="44" dur="500" fill="hold"/>
                                        <p:tgtEl>
                                          <p:spTgt spid="34833"/>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42" presetClass="entr" presetSubtype="0" fill="hold" grpId="0" nodeType="afterEffect">
                                  <p:stCondLst>
                                    <p:cond delay="0"/>
                                  </p:stCondLst>
                                  <p:childTnLst>
                                    <p:set>
                                      <p:cBhvr>
                                        <p:cTn id="47" dur="1" fill="hold">
                                          <p:stCondLst>
                                            <p:cond delay="0"/>
                                          </p:stCondLst>
                                        </p:cTn>
                                        <p:tgtEl>
                                          <p:spTgt spid="34828"/>
                                        </p:tgtEl>
                                        <p:attrNameLst>
                                          <p:attrName>style.visibility</p:attrName>
                                        </p:attrNameLst>
                                      </p:cBhvr>
                                      <p:to>
                                        <p:strVal val="visible"/>
                                      </p:to>
                                    </p:set>
                                    <p:animEffect transition="in" filter="fade">
                                      <p:cBhvr>
                                        <p:cTn id="48" dur="500"/>
                                        <p:tgtEl>
                                          <p:spTgt spid="34828"/>
                                        </p:tgtEl>
                                      </p:cBhvr>
                                    </p:animEffect>
                                    <p:anim calcmode="lin" valueType="num">
                                      <p:cBhvr>
                                        <p:cTn id="49" dur="500" fill="hold"/>
                                        <p:tgtEl>
                                          <p:spTgt spid="34828"/>
                                        </p:tgtEl>
                                        <p:attrNameLst>
                                          <p:attrName>ppt_x</p:attrName>
                                        </p:attrNameLst>
                                      </p:cBhvr>
                                      <p:tavLst>
                                        <p:tav tm="0">
                                          <p:val>
                                            <p:strVal val="#ppt_x"/>
                                          </p:val>
                                        </p:tav>
                                        <p:tav tm="100000">
                                          <p:val>
                                            <p:strVal val="#ppt_x"/>
                                          </p:val>
                                        </p:tav>
                                      </p:tavLst>
                                    </p:anim>
                                    <p:anim calcmode="lin" valueType="num">
                                      <p:cBhvr>
                                        <p:cTn id="50" dur="500" fill="hold"/>
                                        <p:tgtEl>
                                          <p:spTgt spid="3482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4827"/>
                                        </p:tgtEl>
                                        <p:attrNameLst>
                                          <p:attrName>style.visibility</p:attrName>
                                        </p:attrNameLst>
                                      </p:cBhvr>
                                      <p:to>
                                        <p:strVal val="visible"/>
                                      </p:to>
                                    </p:set>
                                    <p:animEffect transition="in" filter="fade">
                                      <p:cBhvr>
                                        <p:cTn id="53" dur="500"/>
                                        <p:tgtEl>
                                          <p:spTgt spid="34827"/>
                                        </p:tgtEl>
                                      </p:cBhvr>
                                    </p:animEffect>
                                    <p:anim calcmode="lin" valueType="num">
                                      <p:cBhvr>
                                        <p:cTn id="54" dur="500" fill="hold"/>
                                        <p:tgtEl>
                                          <p:spTgt spid="34827"/>
                                        </p:tgtEl>
                                        <p:attrNameLst>
                                          <p:attrName>ppt_x</p:attrName>
                                        </p:attrNameLst>
                                      </p:cBhvr>
                                      <p:tavLst>
                                        <p:tav tm="0">
                                          <p:val>
                                            <p:strVal val="#ppt_x"/>
                                          </p:val>
                                        </p:tav>
                                        <p:tav tm="100000">
                                          <p:val>
                                            <p:strVal val="#ppt_x"/>
                                          </p:val>
                                        </p:tav>
                                      </p:tavLst>
                                    </p:anim>
                                    <p:anim calcmode="lin" valueType="num">
                                      <p:cBhvr>
                                        <p:cTn id="55" dur="500" fill="hold"/>
                                        <p:tgtEl>
                                          <p:spTgt spid="34827"/>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 presetClass="entr" presetSubtype="2" fill="hold" nodeType="afterEffect">
                                  <p:stCondLst>
                                    <p:cond delay="0"/>
                                  </p:stCondLst>
                                  <p:childTnLst>
                                    <p:set>
                                      <p:cBhvr>
                                        <p:cTn id="58" dur="1" fill="hold">
                                          <p:stCondLst>
                                            <p:cond delay="0"/>
                                          </p:stCondLst>
                                        </p:cTn>
                                        <p:tgtEl>
                                          <p:spTgt spid="34822"/>
                                        </p:tgtEl>
                                        <p:attrNameLst>
                                          <p:attrName>style.visibility</p:attrName>
                                        </p:attrNameLst>
                                      </p:cBhvr>
                                      <p:to>
                                        <p:strVal val="visible"/>
                                      </p:to>
                                    </p:set>
                                    <p:anim calcmode="lin" valueType="num">
                                      <p:cBhvr additive="base">
                                        <p:cTn id="59" dur="500" fill="hold"/>
                                        <p:tgtEl>
                                          <p:spTgt spid="34822"/>
                                        </p:tgtEl>
                                        <p:attrNameLst>
                                          <p:attrName>ppt_x</p:attrName>
                                        </p:attrNameLst>
                                      </p:cBhvr>
                                      <p:tavLst>
                                        <p:tav tm="0">
                                          <p:val>
                                            <p:strVal val="1+#ppt_w/2"/>
                                          </p:val>
                                        </p:tav>
                                        <p:tav tm="100000">
                                          <p:val>
                                            <p:strVal val="#ppt_x"/>
                                          </p:val>
                                        </p:tav>
                                      </p:tavLst>
                                    </p:anim>
                                    <p:anim calcmode="lin" valueType="num">
                                      <p:cBhvr additive="base">
                                        <p:cTn id="60" dur="500" fill="hold"/>
                                        <p:tgtEl>
                                          <p:spTgt spid="34822"/>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nodeType="afterEffect">
                                  <p:stCondLst>
                                    <p:cond delay="0"/>
                                  </p:stCondLst>
                                  <p:childTnLst>
                                    <p:set>
                                      <p:cBhvr>
                                        <p:cTn id="63" dur="1" fill="hold">
                                          <p:stCondLst>
                                            <p:cond delay="0"/>
                                          </p:stCondLst>
                                        </p:cTn>
                                        <p:tgtEl>
                                          <p:spTgt spid="34817"/>
                                        </p:tgtEl>
                                        <p:attrNameLst>
                                          <p:attrName>style.visibility</p:attrName>
                                        </p:attrNameLst>
                                      </p:cBhvr>
                                      <p:to>
                                        <p:strVal val="visible"/>
                                      </p:to>
                                    </p:set>
                                    <p:anim calcmode="lin" valueType="num">
                                      <p:cBhvr additive="base">
                                        <p:cTn id="64" dur="500" fill="hold"/>
                                        <p:tgtEl>
                                          <p:spTgt spid="34817"/>
                                        </p:tgtEl>
                                        <p:attrNameLst>
                                          <p:attrName>ppt_x</p:attrName>
                                        </p:attrNameLst>
                                      </p:cBhvr>
                                      <p:tavLst>
                                        <p:tav tm="0">
                                          <p:val>
                                            <p:strVal val="1+#ppt_w/2"/>
                                          </p:val>
                                        </p:tav>
                                        <p:tav tm="100000">
                                          <p:val>
                                            <p:strVal val="#ppt_x"/>
                                          </p:val>
                                        </p:tav>
                                      </p:tavLst>
                                    </p:anim>
                                    <p:anim calcmode="lin" valueType="num">
                                      <p:cBhvr additive="base">
                                        <p:cTn id="65" dur="500" fill="hold"/>
                                        <p:tgtEl>
                                          <p:spTgt spid="34817"/>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nodeType="afterEffect">
                                  <p:stCondLst>
                                    <p:cond delay="0"/>
                                  </p:stCondLst>
                                  <p:childTnLst>
                                    <p:set>
                                      <p:cBhvr>
                                        <p:cTn id="68" dur="1" fill="hold">
                                          <p:stCondLst>
                                            <p:cond delay="0"/>
                                          </p:stCondLst>
                                        </p:cTn>
                                        <p:tgtEl>
                                          <p:spTgt spid="34823"/>
                                        </p:tgtEl>
                                        <p:attrNameLst>
                                          <p:attrName>style.visibility</p:attrName>
                                        </p:attrNameLst>
                                      </p:cBhvr>
                                      <p:to>
                                        <p:strVal val="visible"/>
                                      </p:to>
                                    </p:set>
                                    <p:anim calcmode="lin" valueType="num">
                                      <p:cBhvr additive="base">
                                        <p:cTn id="69" dur="500" fill="hold"/>
                                        <p:tgtEl>
                                          <p:spTgt spid="34823"/>
                                        </p:tgtEl>
                                        <p:attrNameLst>
                                          <p:attrName>ppt_x</p:attrName>
                                        </p:attrNameLst>
                                      </p:cBhvr>
                                      <p:tavLst>
                                        <p:tav tm="0">
                                          <p:val>
                                            <p:strVal val="1+#ppt_w/2"/>
                                          </p:val>
                                        </p:tav>
                                        <p:tav tm="100000">
                                          <p:val>
                                            <p:strVal val="#ppt_x"/>
                                          </p:val>
                                        </p:tav>
                                      </p:tavLst>
                                    </p:anim>
                                    <p:anim calcmode="lin" valueType="num">
                                      <p:cBhvr additive="base">
                                        <p:cTn id="70" dur="500" fill="hold"/>
                                        <p:tgtEl>
                                          <p:spTgt spid="34823"/>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nodeType="afterEffect">
                                  <p:stCondLst>
                                    <p:cond delay="0"/>
                                  </p:stCondLst>
                                  <p:childTnLst>
                                    <p:set>
                                      <p:cBhvr>
                                        <p:cTn id="73" dur="1" fill="hold">
                                          <p:stCondLst>
                                            <p:cond delay="0"/>
                                          </p:stCondLst>
                                        </p:cTn>
                                        <p:tgtEl>
                                          <p:spTgt spid="34824"/>
                                        </p:tgtEl>
                                        <p:attrNameLst>
                                          <p:attrName>style.visibility</p:attrName>
                                        </p:attrNameLst>
                                      </p:cBhvr>
                                      <p:to>
                                        <p:strVal val="visible"/>
                                      </p:to>
                                    </p:set>
                                    <p:anim calcmode="lin" valueType="num">
                                      <p:cBhvr additive="base">
                                        <p:cTn id="74" dur="500" fill="hold"/>
                                        <p:tgtEl>
                                          <p:spTgt spid="34824"/>
                                        </p:tgtEl>
                                        <p:attrNameLst>
                                          <p:attrName>ppt_x</p:attrName>
                                        </p:attrNameLst>
                                      </p:cBhvr>
                                      <p:tavLst>
                                        <p:tav tm="0">
                                          <p:val>
                                            <p:strVal val="1+#ppt_w/2"/>
                                          </p:val>
                                        </p:tav>
                                        <p:tav tm="100000">
                                          <p:val>
                                            <p:strVal val="#ppt_x"/>
                                          </p:val>
                                        </p:tav>
                                      </p:tavLst>
                                    </p:anim>
                                    <p:anim calcmode="lin" valueType="num">
                                      <p:cBhvr additive="base">
                                        <p:cTn id="75" dur="500" fill="hold"/>
                                        <p:tgtEl>
                                          <p:spTgt spid="348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6" grpId="0" animBg="1"/>
      <p:bldP spid="34825" grpId="0"/>
      <p:bldP spid="34826" grpId="0"/>
      <p:bldP spid="34827" grpId="0"/>
      <p:bldP spid="34828" grpId="0"/>
      <p:bldP spid="34832" grpId="0" autoUpdateAnimBg="0"/>
      <p:bldP spid="3483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8"/>
          <p:cNvGrpSpPr/>
          <p:nvPr/>
        </p:nvGrpSpPr>
        <p:grpSpPr bwMode="auto">
          <a:xfrm>
            <a:off x="5003800" y="2524904"/>
            <a:ext cx="2952750" cy="477986"/>
            <a:chOff x="5004048" y="2327999"/>
            <a:chExt cx="2952328" cy="477777"/>
          </a:xfrm>
        </p:grpSpPr>
        <p:sp>
          <p:nvSpPr>
            <p:cNvPr id="30" name="圆角矩形 29"/>
            <p:cNvSpPr/>
            <p:nvPr/>
          </p:nvSpPr>
          <p:spPr>
            <a:xfrm>
              <a:off x="5004048" y="2327999"/>
              <a:ext cx="2807887" cy="477777"/>
            </a:xfrm>
            <a:prstGeom prst="roundRect">
              <a:avLst/>
            </a:prstGeom>
            <a:solidFill>
              <a:schemeClr val="accent3"/>
            </a:solidFill>
            <a:ln w="12700">
              <a:solidFill>
                <a:schemeClr val="bg1"/>
              </a:solidFill>
            </a:ln>
            <a:effectLst>
              <a:outerShdw blurRad="152400" dist="635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200" b="1">
                <a:solidFill>
                  <a:schemeClr val="bg1"/>
                </a:solidFill>
                <a:latin typeface="微软雅黑" panose="020B0503020204020204" pitchFamily="34" charset="-122"/>
                <a:ea typeface="微软雅黑" panose="020B0503020204020204" pitchFamily="34" charset="-122"/>
              </a:endParaRPr>
            </a:p>
          </p:txBody>
        </p:sp>
        <p:sp>
          <p:nvSpPr>
            <p:cNvPr id="51225" name="TextBox 30"/>
            <p:cNvSpPr txBox="1">
              <a:spLocks noChangeArrowheads="1"/>
            </p:cNvSpPr>
            <p:nvPr/>
          </p:nvSpPr>
          <p:spPr bwMode="auto">
            <a:xfrm>
              <a:off x="5292080" y="2382221"/>
              <a:ext cx="2664296" cy="276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1200" b="1">
                  <a:solidFill>
                    <a:schemeClr val="bg1"/>
                  </a:solidFill>
                  <a:latin typeface="微软雅黑" panose="020B0503020204020204" pitchFamily="34" charset="-122"/>
                  <a:ea typeface="微软雅黑" panose="020B0503020204020204" pitchFamily="34" charset="-122"/>
                </a:rPr>
                <a:t>在这里填写小标题</a:t>
              </a:r>
              <a:endParaRPr lang="zh-CN" altLang="en-US" sz="1200" b="1">
                <a:solidFill>
                  <a:schemeClr val="bg1"/>
                </a:solidFill>
                <a:latin typeface="微软雅黑" panose="020B0503020204020204" pitchFamily="34" charset="-122"/>
                <a:ea typeface="微软雅黑" panose="020B0503020204020204" pitchFamily="34" charset="-122"/>
              </a:endParaRPr>
            </a:p>
          </p:txBody>
        </p:sp>
      </p:grpSp>
      <p:grpSp>
        <p:nvGrpSpPr>
          <p:cNvPr id="3" name="组合 31"/>
          <p:cNvGrpSpPr/>
          <p:nvPr/>
        </p:nvGrpSpPr>
        <p:grpSpPr bwMode="auto">
          <a:xfrm>
            <a:off x="1042989" y="2524904"/>
            <a:ext cx="3024187" cy="477986"/>
            <a:chOff x="1043608" y="2327999"/>
            <a:chExt cx="3024336" cy="477777"/>
          </a:xfrm>
        </p:grpSpPr>
        <p:sp>
          <p:nvSpPr>
            <p:cNvPr id="33" name="圆角矩形 32"/>
            <p:cNvSpPr/>
            <p:nvPr/>
          </p:nvSpPr>
          <p:spPr>
            <a:xfrm>
              <a:off x="1259519" y="2327999"/>
              <a:ext cx="2808425" cy="477777"/>
            </a:xfrm>
            <a:prstGeom prst="roundRect">
              <a:avLst/>
            </a:prstGeom>
            <a:solidFill>
              <a:schemeClr val="accent2"/>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200" b="1">
                <a:solidFill>
                  <a:schemeClr val="bg1"/>
                </a:solidFill>
                <a:latin typeface="微软雅黑" panose="020B0503020204020204" pitchFamily="34" charset="-122"/>
                <a:ea typeface="微软雅黑" panose="020B0503020204020204" pitchFamily="34" charset="-122"/>
              </a:endParaRPr>
            </a:p>
          </p:txBody>
        </p:sp>
        <p:sp>
          <p:nvSpPr>
            <p:cNvPr id="51223" name="TextBox 33"/>
            <p:cNvSpPr txBox="1">
              <a:spLocks noChangeArrowheads="1"/>
            </p:cNvSpPr>
            <p:nvPr/>
          </p:nvSpPr>
          <p:spPr bwMode="auto">
            <a:xfrm>
              <a:off x="1043608" y="2384985"/>
              <a:ext cx="2664296" cy="276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1200" b="1" dirty="0">
                  <a:solidFill>
                    <a:schemeClr val="bg1"/>
                  </a:solidFill>
                  <a:latin typeface="微软雅黑" panose="020B0503020204020204" pitchFamily="34" charset="-122"/>
                  <a:ea typeface="微软雅黑" panose="020B0503020204020204" pitchFamily="34" charset="-122"/>
                </a:rPr>
                <a:t>在这里填写小标题</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sp>
        <p:nvSpPr>
          <p:cNvPr id="35" name="椭圆 34"/>
          <p:cNvSpPr/>
          <p:nvPr/>
        </p:nvSpPr>
        <p:spPr>
          <a:xfrm>
            <a:off x="3459163" y="1977048"/>
            <a:ext cx="2195512" cy="2196190"/>
          </a:xfrm>
          <a:prstGeom prst="ellipse">
            <a:avLst/>
          </a:prstGeom>
          <a:solidFill>
            <a:schemeClr val="accent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36" name="椭圆 35"/>
          <p:cNvSpPr/>
          <p:nvPr/>
        </p:nvSpPr>
        <p:spPr>
          <a:xfrm>
            <a:off x="3656014" y="2175547"/>
            <a:ext cx="1800225" cy="1800781"/>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grpSp>
        <p:nvGrpSpPr>
          <p:cNvPr id="4" name="组合 36"/>
          <p:cNvGrpSpPr/>
          <p:nvPr/>
        </p:nvGrpSpPr>
        <p:grpSpPr bwMode="auto">
          <a:xfrm>
            <a:off x="5003800" y="3101345"/>
            <a:ext cx="2952750" cy="477985"/>
            <a:chOff x="5004048" y="2904063"/>
            <a:chExt cx="2952328" cy="477777"/>
          </a:xfrm>
        </p:grpSpPr>
        <p:sp>
          <p:nvSpPr>
            <p:cNvPr id="38" name="圆角矩形 37"/>
            <p:cNvSpPr/>
            <p:nvPr/>
          </p:nvSpPr>
          <p:spPr>
            <a:xfrm>
              <a:off x="5004048" y="2904063"/>
              <a:ext cx="2807887" cy="477777"/>
            </a:xfrm>
            <a:prstGeom prst="roundRect">
              <a:avLst/>
            </a:prstGeom>
            <a:solidFill>
              <a:schemeClr val="accent4"/>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200" b="1">
                <a:solidFill>
                  <a:schemeClr val="bg1"/>
                </a:solidFill>
                <a:latin typeface="微软雅黑" panose="020B0503020204020204" pitchFamily="34" charset="-122"/>
                <a:ea typeface="微软雅黑" panose="020B0503020204020204" pitchFamily="34" charset="-122"/>
              </a:endParaRPr>
            </a:p>
          </p:txBody>
        </p:sp>
        <p:sp>
          <p:nvSpPr>
            <p:cNvPr id="51221" name="TextBox 38"/>
            <p:cNvSpPr txBox="1">
              <a:spLocks noChangeArrowheads="1"/>
            </p:cNvSpPr>
            <p:nvPr/>
          </p:nvSpPr>
          <p:spPr bwMode="auto">
            <a:xfrm>
              <a:off x="5292080" y="2958285"/>
              <a:ext cx="2664296" cy="276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1200" b="1">
                  <a:solidFill>
                    <a:schemeClr val="bg1"/>
                  </a:solidFill>
                  <a:latin typeface="微软雅黑" panose="020B0503020204020204" pitchFamily="34" charset="-122"/>
                  <a:ea typeface="微软雅黑" panose="020B0503020204020204" pitchFamily="34" charset="-122"/>
                </a:rPr>
                <a:t>在这里填写小标题</a:t>
              </a:r>
              <a:endParaRPr lang="zh-CN" altLang="en-US" sz="1200" b="1">
                <a:solidFill>
                  <a:schemeClr val="bg1"/>
                </a:solidFill>
                <a:latin typeface="微软雅黑" panose="020B0503020204020204" pitchFamily="34" charset="-122"/>
                <a:ea typeface="微软雅黑" panose="020B0503020204020204" pitchFamily="34" charset="-122"/>
              </a:endParaRPr>
            </a:p>
          </p:txBody>
        </p:sp>
      </p:grpSp>
      <p:grpSp>
        <p:nvGrpSpPr>
          <p:cNvPr id="5" name="组合 39"/>
          <p:cNvGrpSpPr/>
          <p:nvPr/>
        </p:nvGrpSpPr>
        <p:grpSpPr bwMode="auto">
          <a:xfrm>
            <a:off x="1042989" y="3101345"/>
            <a:ext cx="3024187" cy="477985"/>
            <a:chOff x="1043608" y="2904063"/>
            <a:chExt cx="3024336" cy="477777"/>
          </a:xfrm>
        </p:grpSpPr>
        <p:sp>
          <p:nvSpPr>
            <p:cNvPr id="41" name="圆角矩形 40"/>
            <p:cNvSpPr/>
            <p:nvPr/>
          </p:nvSpPr>
          <p:spPr>
            <a:xfrm>
              <a:off x="1259519" y="2904063"/>
              <a:ext cx="2808425" cy="477777"/>
            </a:xfrm>
            <a:prstGeom prst="roundRect">
              <a:avLst/>
            </a:prstGeom>
            <a:solidFill>
              <a:schemeClr val="accent1"/>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200" b="1">
                <a:solidFill>
                  <a:schemeClr val="bg1"/>
                </a:solidFill>
                <a:latin typeface="微软雅黑" panose="020B0503020204020204" pitchFamily="34" charset="-122"/>
                <a:ea typeface="微软雅黑" panose="020B0503020204020204" pitchFamily="34" charset="-122"/>
              </a:endParaRPr>
            </a:p>
          </p:txBody>
        </p:sp>
        <p:sp>
          <p:nvSpPr>
            <p:cNvPr id="51219" name="TextBox 41"/>
            <p:cNvSpPr txBox="1">
              <a:spLocks noChangeArrowheads="1"/>
            </p:cNvSpPr>
            <p:nvPr/>
          </p:nvSpPr>
          <p:spPr bwMode="auto">
            <a:xfrm>
              <a:off x="1043608" y="2957422"/>
              <a:ext cx="2664296" cy="276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1200" b="1" dirty="0">
                  <a:solidFill>
                    <a:schemeClr val="bg1"/>
                  </a:solidFill>
                  <a:latin typeface="微软雅黑" panose="020B0503020204020204" pitchFamily="34" charset="-122"/>
                  <a:ea typeface="微软雅黑" panose="020B0503020204020204" pitchFamily="34" charset="-122"/>
                </a:rPr>
                <a:t>在这里填写小标题</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6" name="组合 42"/>
          <p:cNvGrpSpPr/>
          <p:nvPr/>
        </p:nvGrpSpPr>
        <p:grpSpPr bwMode="auto">
          <a:xfrm>
            <a:off x="3836990" y="2354990"/>
            <a:ext cx="1439863" cy="1440307"/>
            <a:chOff x="3836485" y="2265716"/>
            <a:chExt cx="1440160" cy="1440160"/>
          </a:xfrm>
        </p:grpSpPr>
        <p:sp>
          <p:nvSpPr>
            <p:cNvPr id="44" name="椭圆 43"/>
            <p:cNvSpPr/>
            <p:nvPr/>
          </p:nvSpPr>
          <p:spPr>
            <a:xfrm>
              <a:off x="3836485" y="2265716"/>
              <a:ext cx="1440160" cy="1440160"/>
            </a:xfrm>
            <a:prstGeom prst="ellipse">
              <a:avLst/>
            </a:prstGeom>
            <a:solidFill>
              <a:schemeClr val="bg1">
                <a:lumMod val="65000"/>
              </a:schemeClr>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25"/>
            <p:cNvSpPr>
              <a:spLocks noChangeArrowheads="1"/>
            </p:cNvSpPr>
            <p:nvPr/>
          </p:nvSpPr>
          <p:spPr bwMode="auto">
            <a:xfrm>
              <a:off x="4202116" y="3142286"/>
              <a:ext cx="873690"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fontAlgn="auto" hangingPunct="1">
                <a:spcBef>
                  <a:spcPts val="0"/>
                </a:spcBef>
                <a:spcAft>
                  <a:spcPts val="0"/>
                </a:spcAft>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您的标题</a:t>
              </a:r>
              <a:endPar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46" name="图片 4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215539" y="2436011"/>
              <a:ext cx="682051" cy="679932"/>
            </a:xfrm>
            <a:prstGeom prst="rect">
              <a:avLst/>
            </a:prstGeom>
            <a:effectLst>
              <a:innerShdw blurRad="25400" dist="25400" dir="13500000">
                <a:prstClr val="black">
                  <a:alpha val="50000"/>
                </a:prstClr>
              </a:innerShdw>
            </a:effectLst>
          </p:spPr>
        </p:pic>
      </p:grpSp>
      <p:sp>
        <p:nvSpPr>
          <p:cNvPr id="47" name="矩形 1"/>
          <p:cNvSpPr>
            <a:spLocks noChangeArrowheads="1"/>
          </p:cNvSpPr>
          <p:nvPr/>
        </p:nvSpPr>
        <p:spPr bwMode="auto">
          <a:xfrm>
            <a:off x="1331914" y="3758773"/>
            <a:ext cx="183593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FontTx/>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随着计算机技术的发展及印刷技术的进步，平面设计在感观领域的表现和应用也越来越丰富。</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矩形 1"/>
          <p:cNvSpPr>
            <a:spLocks noChangeArrowheads="1"/>
          </p:cNvSpPr>
          <p:nvPr/>
        </p:nvSpPr>
        <p:spPr bwMode="auto">
          <a:xfrm>
            <a:off x="5821363" y="3758773"/>
            <a:ext cx="181097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FontTx/>
              <a:buNone/>
            </a:pPr>
            <a:r>
              <a:rPr lang="zh-CN" altLang="en-US" sz="90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随着计算机技术的发展及印刷技术的进步，平面设计在感观领域的表现和应用也越来越丰富。</a:t>
            </a:r>
            <a:endParaRPr lang="zh-CN" altLang="en-US" sz="9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矩形 1"/>
          <p:cNvSpPr>
            <a:spLocks noChangeArrowheads="1"/>
          </p:cNvSpPr>
          <p:nvPr/>
        </p:nvSpPr>
        <p:spPr bwMode="auto">
          <a:xfrm>
            <a:off x="5821363" y="1524471"/>
            <a:ext cx="181097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FontTx/>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随着计算机技术的发展及印刷技术的进步，平面设计在感观领域的表现和应用也越来越丰富。</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矩形 1"/>
          <p:cNvSpPr>
            <a:spLocks noChangeArrowheads="1"/>
          </p:cNvSpPr>
          <p:nvPr/>
        </p:nvSpPr>
        <p:spPr bwMode="auto">
          <a:xfrm>
            <a:off x="1331915" y="1524471"/>
            <a:ext cx="179992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FontTx/>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随着计算机技术的发展及印刷技术的进步，平面设计在感观领域的表现和应用也越来越丰富。</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200" fill="hold"/>
                                        <p:tgtEl>
                                          <p:spTgt spid="35"/>
                                        </p:tgtEl>
                                        <p:attrNameLst>
                                          <p:attrName>ppt_w</p:attrName>
                                        </p:attrNameLst>
                                      </p:cBhvr>
                                      <p:tavLst>
                                        <p:tav tm="0">
                                          <p:val>
                                            <p:fltVal val="0"/>
                                          </p:val>
                                        </p:tav>
                                        <p:tav tm="100000">
                                          <p:val>
                                            <p:strVal val="#ppt_w"/>
                                          </p:val>
                                        </p:tav>
                                      </p:tavLst>
                                    </p:anim>
                                    <p:anim calcmode="lin" valueType="num">
                                      <p:cBhvr>
                                        <p:cTn id="8" dur="200" fill="hold"/>
                                        <p:tgtEl>
                                          <p:spTgt spid="35"/>
                                        </p:tgtEl>
                                        <p:attrNameLst>
                                          <p:attrName>ppt_h</p:attrName>
                                        </p:attrNameLst>
                                      </p:cBhvr>
                                      <p:tavLst>
                                        <p:tav tm="0">
                                          <p:val>
                                            <p:fltVal val="0"/>
                                          </p:val>
                                        </p:tav>
                                        <p:tav tm="100000">
                                          <p:val>
                                            <p:strVal val="#ppt_h"/>
                                          </p:val>
                                        </p:tav>
                                      </p:tavLst>
                                    </p:anim>
                                    <p:animEffect transition="in" filter="fade">
                                      <p:cBhvr>
                                        <p:cTn id="9" dur="200"/>
                                        <p:tgtEl>
                                          <p:spTgt spid="35"/>
                                        </p:tgtEl>
                                      </p:cBhvr>
                                    </p:animEffect>
                                  </p:childTnLst>
                                </p:cTn>
                              </p:par>
                              <p:par>
                                <p:cTn id="10" presetID="6" presetClass="emph" presetSubtype="0" autoRev="1" fill="hold" grpId="1" nodeType="withEffect">
                                  <p:stCondLst>
                                    <p:cond delay="150"/>
                                  </p:stCondLst>
                                  <p:childTnLst>
                                    <p:animScale>
                                      <p:cBhvr>
                                        <p:cTn id="11" dur="100" fill="hold"/>
                                        <p:tgtEl>
                                          <p:spTgt spid="35"/>
                                        </p:tgtEl>
                                      </p:cBhvr>
                                      <p:by x="130000" y="130000"/>
                                    </p:animScale>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p:cTn id="15" dur="200" fill="hold"/>
                                        <p:tgtEl>
                                          <p:spTgt spid="36"/>
                                        </p:tgtEl>
                                        <p:attrNameLst>
                                          <p:attrName>ppt_w</p:attrName>
                                        </p:attrNameLst>
                                      </p:cBhvr>
                                      <p:tavLst>
                                        <p:tav tm="0">
                                          <p:val>
                                            <p:fltVal val="0"/>
                                          </p:val>
                                        </p:tav>
                                        <p:tav tm="100000">
                                          <p:val>
                                            <p:strVal val="#ppt_w"/>
                                          </p:val>
                                        </p:tav>
                                      </p:tavLst>
                                    </p:anim>
                                    <p:anim calcmode="lin" valueType="num">
                                      <p:cBhvr>
                                        <p:cTn id="16" dur="200" fill="hold"/>
                                        <p:tgtEl>
                                          <p:spTgt spid="36"/>
                                        </p:tgtEl>
                                        <p:attrNameLst>
                                          <p:attrName>ppt_h</p:attrName>
                                        </p:attrNameLst>
                                      </p:cBhvr>
                                      <p:tavLst>
                                        <p:tav tm="0">
                                          <p:val>
                                            <p:fltVal val="0"/>
                                          </p:val>
                                        </p:tav>
                                        <p:tav tm="100000">
                                          <p:val>
                                            <p:strVal val="#ppt_h"/>
                                          </p:val>
                                        </p:tav>
                                      </p:tavLst>
                                    </p:anim>
                                    <p:animEffect transition="in" filter="fade">
                                      <p:cBhvr>
                                        <p:cTn id="17" dur="200"/>
                                        <p:tgtEl>
                                          <p:spTgt spid="36"/>
                                        </p:tgtEl>
                                      </p:cBhvr>
                                    </p:animEffect>
                                  </p:childTnLst>
                                </p:cTn>
                              </p:par>
                              <p:par>
                                <p:cTn id="18" presetID="6" presetClass="emph" presetSubtype="0" autoRev="1" fill="hold" grpId="1" nodeType="withEffect">
                                  <p:stCondLst>
                                    <p:cond delay="150"/>
                                  </p:stCondLst>
                                  <p:childTnLst>
                                    <p:animScale>
                                      <p:cBhvr>
                                        <p:cTn id="19" dur="100" fill="hold"/>
                                        <p:tgtEl>
                                          <p:spTgt spid="36"/>
                                        </p:tgtEl>
                                      </p:cBhvr>
                                      <p:by x="130000" y="130000"/>
                                    </p:animScale>
                                  </p:childTnLst>
                                </p:cTn>
                              </p:par>
                            </p:childTnLst>
                          </p:cTn>
                        </p:par>
                        <p:par>
                          <p:cTn id="20" fill="hold">
                            <p:stCondLst>
                              <p:cond delay="1000"/>
                            </p:stCondLst>
                            <p:childTnLst>
                              <p:par>
                                <p:cTn id="21" presetID="1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400"/>
                                        <p:tgtEl>
                                          <p:spTgt spid="2"/>
                                        </p:tgtEl>
                                        <p:attrNameLst>
                                          <p:attrName>ppt_x</p:attrName>
                                        </p:attrNameLst>
                                      </p:cBhvr>
                                      <p:tavLst>
                                        <p:tav tm="0">
                                          <p:val>
                                            <p:strVal val="#ppt_x-#ppt_w*1.125000"/>
                                          </p:val>
                                        </p:tav>
                                        <p:tav tm="100000">
                                          <p:val>
                                            <p:strVal val="#ppt_x"/>
                                          </p:val>
                                        </p:tav>
                                      </p:tavLst>
                                    </p:anim>
                                    <p:animEffect transition="in" filter="wipe(right)">
                                      <p:cBhvr>
                                        <p:cTn id="24" dur="400"/>
                                        <p:tgtEl>
                                          <p:spTgt spid="2"/>
                                        </p:tgtEl>
                                      </p:cBhvr>
                                    </p:animEffect>
                                  </p:childTnLst>
                                </p:cTn>
                              </p:par>
                              <p:par>
                                <p:cTn id="25" presetID="12" presetClass="entr" presetSubtype="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400"/>
                                        <p:tgtEl>
                                          <p:spTgt spid="3"/>
                                        </p:tgtEl>
                                        <p:attrNameLst>
                                          <p:attrName>ppt_x</p:attrName>
                                        </p:attrNameLst>
                                      </p:cBhvr>
                                      <p:tavLst>
                                        <p:tav tm="0">
                                          <p:val>
                                            <p:strVal val="#ppt_x+#ppt_w*1.125000"/>
                                          </p:val>
                                        </p:tav>
                                        <p:tav tm="100000">
                                          <p:val>
                                            <p:strVal val="#ppt_x"/>
                                          </p:val>
                                        </p:tav>
                                      </p:tavLst>
                                    </p:anim>
                                    <p:animEffect transition="in" filter="wipe(left)">
                                      <p:cBhvr>
                                        <p:cTn id="28" dur="400"/>
                                        <p:tgtEl>
                                          <p:spTgt spid="3"/>
                                        </p:tgtEl>
                                      </p:cBhvr>
                                    </p:animEffect>
                                  </p:childTnLst>
                                </p:cTn>
                              </p:par>
                            </p:childTnLst>
                          </p:cTn>
                        </p:par>
                        <p:par>
                          <p:cTn id="29" fill="hold">
                            <p:stCondLst>
                              <p:cond delay="1500"/>
                            </p:stCondLst>
                            <p:childTnLst>
                              <p:par>
                                <p:cTn id="30" presetID="2" presetClass="entr" presetSubtype="4" decel="56600"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additive="base">
                                        <p:cTn id="32" dur="300" fill="hold"/>
                                        <p:tgtEl>
                                          <p:spTgt spid="49"/>
                                        </p:tgtEl>
                                        <p:attrNameLst>
                                          <p:attrName>ppt_x</p:attrName>
                                        </p:attrNameLst>
                                      </p:cBhvr>
                                      <p:tavLst>
                                        <p:tav tm="0">
                                          <p:val>
                                            <p:strVal val="#ppt_x"/>
                                          </p:val>
                                        </p:tav>
                                        <p:tav tm="100000">
                                          <p:val>
                                            <p:strVal val="#ppt_x"/>
                                          </p:val>
                                        </p:tav>
                                      </p:tavLst>
                                    </p:anim>
                                    <p:anim calcmode="lin" valueType="num">
                                      <p:cBhvr additive="base">
                                        <p:cTn id="33" dur="300" fill="hold"/>
                                        <p:tgtEl>
                                          <p:spTgt spid="49"/>
                                        </p:tgtEl>
                                        <p:attrNameLst>
                                          <p:attrName>ppt_y</p:attrName>
                                        </p:attrNameLst>
                                      </p:cBhvr>
                                      <p:tavLst>
                                        <p:tav tm="0">
                                          <p:val>
                                            <p:strVal val="1+#ppt_h/2"/>
                                          </p:val>
                                        </p:tav>
                                        <p:tav tm="100000">
                                          <p:val>
                                            <p:strVal val="#ppt_y"/>
                                          </p:val>
                                        </p:tav>
                                      </p:tavLst>
                                    </p:anim>
                                  </p:childTnLst>
                                </p:cTn>
                              </p:par>
                              <p:par>
                                <p:cTn id="34" presetID="2" presetClass="entr" presetSubtype="4" decel="56600" fill="hold" grpId="0" nodeType="withEffect">
                                  <p:stCondLst>
                                    <p:cond delay="0"/>
                                  </p:stCondLst>
                                  <p:childTnLst>
                                    <p:set>
                                      <p:cBhvr>
                                        <p:cTn id="35" dur="1" fill="hold">
                                          <p:stCondLst>
                                            <p:cond delay="0"/>
                                          </p:stCondLst>
                                        </p:cTn>
                                        <p:tgtEl>
                                          <p:spTgt spid="50"/>
                                        </p:tgtEl>
                                        <p:attrNameLst>
                                          <p:attrName>style.visibility</p:attrName>
                                        </p:attrNameLst>
                                      </p:cBhvr>
                                      <p:to>
                                        <p:strVal val="visible"/>
                                      </p:to>
                                    </p:set>
                                    <p:anim calcmode="lin" valueType="num">
                                      <p:cBhvr additive="base">
                                        <p:cTn id="36" dur="300" fill="hold"/>
                                        <p:tgtEl>
                                          <p:spTgt spid="50"/>
                                        </p:tgtEl>
                                        <p:attrNameLst>
                                          <p:attrName>ppt_x</p:attrName>
                                        </p:attrNameLst>
                                      </p:cBhvr>
                                      <p:tavLst>
                                        <p:tav tm="0">
                                          <p:val>
                                            <p:strVal val="#ppt_x"/>
                                          </p:val>
                                        </p:tav>
                                        <p:tav tm="100000">
                                          <p:val>
                                            <p:strVal val="#ppt_x"/>
                                          </p:val>
                                        </p:tav>
                                      </p:tavLst>
                                    </p:anim>
                                    <p:anim calcmode="lin" valueType="num">
                                      <p:cBhvr additive="base">
                                        <p:cTn id="37" dur="300" fill="hold"/>
                                        <p:tgtEl>
                                          <p:spTgt spid="50"/>
                                        </p:tgtEl>
                                        <p:attrNameLst>
                                          <p:attrName>ppt_y</p:attrName>
                                        </p:attrNameLst>
                                      </p:cBhvr>
                                      <p:tavLst>
                                        <p:tav tm="0">
                                          <p:val>
                                            <p:strVal val="1+#ppt_h/2"/>
                                          </p:val>
                                        </p:tav>
                                        <p:tav tm="100000">
                                          <p:val>
                                            <p:strVal val="#ppt_y"/>
                                          </p:val>
                                        </p:tav>
                                      </p:tavLst>
                                    </p:anim>
                                  </p:childTnLst>
                                </p:cTn>
                              </p:par>
                            </p:childTnLst>
                          </p:cTn>
                        </p:par>
                        <p:par>
                          <p:cTn id="38" fill="hold">
                            <p:stCondLst>
                              <p:cond delay="2000"/>
                            </p:stCondLst>
                            <p:childTnLst>
                              <p:par>
                                <p:cTn id="39" presetID="53" presetClass="entr" presetSubtype="16"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200" fill="hold"/>
                                        <p:tgtEl>
                                          <p:spTgt spid="6"/>
                                        </p:tgtEl>
                                        <p:attrNameLst>
                                          <p:attrName>ppt_w</p:attrName>
                                        </p:attrNameLst>
                                      </p:cBhvr>
                                      <p:tavLst>
                                        <p:tav tm="0">
                                          <p:val>
                                            <p:fltVal val="0"/>
                                          </p:val>
                                        </p:tav>
                                        <p:tav tm="100000">
                                          <p:val>
                                            <p:strVal val="#ppt_w"/>
                                          </p:val>
                                        </p:tav>
                                      </p:tavLst>
                                    </p:anim>
                                    <p:anim calcmode="lin" valueType="num">
                                      <p:cBhvr>
                                        <p:cTn id="42" dur="200" fill="hold"/>
                                        <p:tgtEl>
                                          <p:spTgt spid="6"/>
                                        </p:tgtEl>
                                        <p:attrNameLst>
                                          <p:attrName>ppt_h</p:attrName>
                                        </p:attrNameLst>
                                      </p:cBhvr>
                                      <p:tavLst>
                                        <p:tav tm="0">
                                          <p:val>
                                            <p:fltVal val="0"/>
                                          </p:val>
                                        </p:tav>
                                        <p:tav tm="100000">
                                          <p:val>
                                            <p:strVal val="#ppt_h"/>
                                          </p:val>
                                        </p:tav>
                                      </p:tavLst>
                                    </p:anim>
                                    <p:animEffect transition="in" filter="fade">
                                      <p:cBhvr>
                                        <p:cTn id="43" dur="200"/>
                                        <p:tgtEl>
                                          <p:spTgt spid="6"/>
                                        </p:tgtEl>
                                      </p:cBhvr>
                                    </p:animEffect>
                                  </p:childTnLst>
                                </p:cTn>
                              </p:par>
                              <p:par>
                                <p:cTn id="44" presetID="6" presetClass="emph" presetSubtype="0" autoRev="1" fill="hold" nodeType="withEffect">
                                  <p:stCondLst>
                                    <p:cond delay="150"/>
                                  </p:stCondLst>
                                  <p:childTnLst>
                                    <p:animScale>
                                      <p:cBhvr>
                                        <p:cTn id="45" dur="100" fill="hold"/>
                                        <p:tgtEl>
                                          <p:spTgt spid="6"/>
                                        </p:tgtEl>
                                      </p:cBhvr>
                                      <p:by x="130000" y="130000"/>
                                    </p:animScale>
                                  </p:childTnLst>
                                </p:cTn>
                              </p:par>
                              <p:par>
                                <p:cTn id="46" presetID="12" presetClass="entr" presetSubtype="2" fill="hold" nodeType="with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additive="base">
                                        <p:cTn id="48" dur="400"/>
                                        <p:tgtEl>
                                          <p:spTgt spid="5"/>
                                        </p:tgtEl>
                                        <p:attrNameLst>
                                          <p:attrName>ppt_x</p:attrName>
                                        </p:attrNameLst>
                                      </p:cBhvr>
                                      <p:tavLst>
                                        <p:tav tm="0">
                                          <p:val>
                                            <p:strVal val="#ppt_x+#ppt_w*1.125000"/>
                                          </p:val>
                                        </p:tav>
                                        <p:tav tm="100000">
                                          <p:val>
                                            <p:strVal val="#ppt_x"/>
                                          </p:val>
                                        </p:tav>
                                      </p:tavLst>
                                    </p:anim>
                                    <p:animEffect transition="in" filter="wipe(left)">
                                      <p:cBhvr>
                                        <p:cTn id="49" dur="400"/>
                                        <p:tgtEl>
                                          <p:spTgt spid="5"/>
                                        </p:tgtEl>
                                      </p:cBhvr>
                                    </p:animEffect>
                                  </p:childTnLst>
                                </p:cTn>
                              </p:par>
                            </p:childTnLst>
                          </p:cTn>
                        </p:par>
                        <p:par>
                          <p:cTn id="50" fill="hold">
                            <p:stCondLst>
                              <p:cond delay="2500"/>
                            </p:stCondLst>
                            <p:childTnLst>
                              <p:par>
                                <p:cTn id="51" presetID="12" presetClass="entr" presetSubtype="8"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400"/>
                                        <p:tgtEl>
                                          <p:spTgt spid="4"/>
                                        </p:tgtEl>
                                        <p:attrNameLst>
                                          <p:attrName>ppt_x</p:attrName>
                                        </p:attrNameLst>
                                      </p:cBhvr>
                                      <p:tavLst>
                                        <p:tav tm="0">
                                          <p:val>
                                            <p:strVal val="#ppt_x-#ppt_w*1.125000"/>
                                          </p:val>
                                        </p:tav>
                                        <p:tav tm="100000">
                                          <p:val>
                                            <p:strVal val="#ppt_x"/>
                                          </p:val>
                                        </p:tav>
                                      </p:tavLst>
                                    </p:anim>
                                    <p:animEffect transition="in" filter="wipe(right)">
                                      <p:cBhvr>
                                        <p:cTn id="54" dur="400"/>
                                        <p:tgtEl>
                                          <p:spTgt spid="4"/>
                                        </p:tgtEl>
                                      </p:cBhvr>
                                    </p:animEffect>
                                  </p:childTnLst>
                                </p:cTn>
                              </p:par>
                            </p:childTnLst>
                          </p:cTn>
                        </p:par>
                        <p:par>
                          <p:cTn id="55" fill="hold">
                            <p:stCondLst>
                              <p:cond delay="3000"/>
                            </p:stCondLst>
                            <p:childTnLst>
                              <p:par>
                                <p:cTn id="56" presetID="2" presetClass="entr" presetSubtype="1" decel="56600" fill="hold" grpId="0" nodeType="afterEffect">
                                  <p:stCondLst>
                                    <p:cond delay="0"/>
                                  </p:stCondLst>
                                  <p:childTnLst>
                                    <p:set>
                                      <p:cBhvr>
                                        <p:cTn id="57" dur="1" fill="hold">
                                          <p:stCondLst>
                                            <p:cond delay="0"/>
                                          </p:stCondLst>
                                        </p:cTn>
                                        <p:tgtEl>
                                          <p:spTgt spid="47"/>
                                        </p:tgtEl>
                                        <p:attrNameLst>
                                          <p:attrName>style.visibility</p:attrName>
                                        </p:attrNameLst>
                                      </p:cBhvr>
                                      <p:to>
                                        <p:strVal val="visible"/>
                                      </p:to>
                                    </p:set>
                                    <p:anim calcmode="lin" valueType="num">
                                      <p:cBhvr additive="base">
                                        <p:cTn id="58" dur="300" fill="hold"/>
                                        <p:tgtEl>
                                          <p:spTgt spid="47"/>
                                        </p:tgtEl>
                                        <p:attrNameLst>
                                          <p:attrName>ppt_x</p:attrName>
                                        </p:attrNameLst>
                                      </p:cBhvr>
                                      <p:tavLst>
                                        <p:tav tm="0">
                                          <p:val>
                                            <p:strVal val="#ppt_x"/>
                                          </p:val>
                                        </p:tav>
                                        <p:tav tm="100000">
                                          <p:val>
                                            <p:strVal val="#ppt_x"/>
                                          </p:val>
                                        </p:tav>
                                      </p:tavLst>
                                    </p:anim>
                                    <p:anim calcmode="lin" valueType="num">
                                      <p:cBhvr additive="base">
                                        <p:cTn id="59" dur="300" fill="hold"/>
                                        <p:tgtEl>
                                          <p:spTgt spid="47"/>
                                        </p:tgtEl>
                                        <p:attrNameLst>
                                          <p:attrName>ppt_y</p:attrName>
                                        </p:attrNameLst>
                                      </p:cBhvr>
                                      <p:tavLst>
                                        <p:tav tm="0">
                                          <p:val>
                                            <p:strVal val="0-#ppt_h/2"/>
                                          </p:val>
                                        </p:tav>
                                        <p:tav tm="100000">
                                          <p:val>
                                            <p:strVal val="#ppt_y"/>
                                          </p:val>
                                        </p:tav>
                                      </p:tavLst>
                                    </p:anim>
                                  </p:childTnLst>
                                </p:cTn>
                              </p:par>
                              <p:par>
                                <p:cTn id="60" presetID="2" presetClass="entr" presetSubtype="1" decel="56600" fill="hold" grpId="0" nodeType="withEffect">
                                  <p:stCondLst>
                                    <p:cond delay="0"/>
                                  </p:stCondLst>
                                  <p:childTnLst>
                                    <p:set>
                                      <p:cBhvr>
                                        <p:cTn id="61" dur="1" fill="hold">
                                          <p:stCondLst>
                                            <p:cond delay="0"/>
                                          </p:stCondLst>
                                        </p:cTn>
                                        <p:tgtEl>
                                          <p:spTgt spid="48"/>
                                        </p:tgtEl>
                                        <p:attrNameLst>
                                          <p:attrName>style.visibility</p:attrName>
                                        </p:attrNameLst>
                                      </p:cBhvr>
                                      <p:to>
                                        <p:strVal val="visible"/>
                                      </p:to>
                                    </p:set>
                                    <p:anim calcmode="lin" valueType="num">
                                      <p:cBhvr additive="base">
                                        <p:cTn id="62" dur="300" fill="hold"/>
                                        <p:tgtEl>
                                          <p:spTgt spid="48"/>
                                        </p:tgtEl>
                                        <p:attrNameLst>
                                          <p:attrName>ppt_x</p:attrName>
                                        </p:attrNameLst>
                                      </p:cBhvr>
                                      <p:tavLst>
                                        <p:tav tm="0">
                                          <p:val>
                                            <p:strVal val="#ppt_x"/>
                                          </p:val>
                                        </p:tav>
                                        <p:tav tm="100000">
                                          <p:val>
                                            <p:strVal val="#ppt_x"/>
                                          </p:val>
                                        </p:tav>
                                      </p:tavLst>
                                    </p:anim>
                                    <p:anim calcmode="lin" valueType="num">
                                      <p:cBhvr additive="base">
                                        <p:cTn id="63" dur="300" fill="hold"/>
                                        <p:tgtEl>
                                          <p:spTgt spid="4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5" grpId="1" animBg="1"/>
      <p:bldP spid="36" grpId="0" animBg="1"/>
      <p:bldP spid="36" grpId="1" animBg="1"/>
      <p:bldP spid="47" grpId="0"/>
      <p:bldP spid="48" grpId="0"/>
      <p:bldP spid="49" grpId="0"/>
      <p:bldP spid="5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32290" y="1457305"/>
            <a:ext cx="3535655" cy="2666428"/>
          </a:xfrm>
          <a:prstGeom prst="rect">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9" tIns="36005" rIns="72009" bIns="36005" numCol="1" spcCol="0" rtlCol="0" fromWordArt="0" anchor="ctr" anchorCtr="0" forceAA="0" compatLnSpc="1">
            <a:noAutofit/>
          </a:bodyPr>
          <a:lstStyle/>
          <a:p>
            <a:pPr algn="ctr"/>
            <a:endParaRPr lang="zh-CN" altLang="en-US" sz="1205">
              <a:solidFill>
                <a:schemeClr val="tx1">
                  <a:lumMod val="95000"/>
                  <a:lumOff val="5000"/>
                </a:schemeClr>
              </a:solidFill>
            </a:endParaRPr>
          </a:p>
        </p:txBody>
      </p:sp>
      <p:pic>
        <p:nvPicPr>
          <p:cNvPr id="7" name="图片 6"/>
          <p:cNvPicPr>
            <a:picLocks noChangeAspect="1"/>
          </p:cNvPicPr>
          <p:nvPr/>
        </p:nvPicPr>
        <p:blipFill rotWithShape="1">
          <a:blip r:embed="rId1" cstate="print">
            <a:grayscl/>
            <a:extLst>
              <a:ext uri="{28A0092B-C50C-407E-A947-70E740481C1C}">
                <a14:useLocalDpi xmlns:a14="http://schemas.microsoft.com/office/drawing/2010/main" val="0"/>
              </a:ext>
            </a:extLst>
          </a:blip>
          <a:srcRect l="21907" t="8329" r="1914" b="6951"/>
          <a:stretch>
            <a:fillRect/>
          </a:stretch>
        </p:blipFill>
        <p:spPr>
          <a:xfrm>
            <a:off x="612014" y="1554884"/>
            <a:ext cx="3342230" cy="2457802"/>
          </a:xfrm>
          <a:prstGeom prst="rect">
            <a:avLst/>
          </a:prstGeom>
          <a:ln>
            <a:solidFill>
              <a:srgbClr val="1848C0"/>
            </a:solidFill>
          </a:ln>
          <a:effectLst/>
        </p:spPr>
      </p:pic>
      <p:sp>
        <p:nvSpPr>
          <p:cNvPr id="8" name="文本框 5"/>
          <p:cNvSpPr txBox="1"/>
          <p:nvPr/>
        </p:nvSpPr>
        <p:spPr>
          <a:xfrm>
            <a:off x="4170665" y="1546206"/>
            <a:ext cx="4468172" cy="1037590"/>
          </a:xfrm>
          <a:prstGeom prst="rect">
            <a:avLst/>
          </a:prstGeom>
          <a:noFill/>
        </p:spPr>
        <p:txBody>
          <a:bodyPr wrap="square" rtlCol="0">
            <a:spAutoFit/>
          </a:bodyPr>
          <a:lstStyle/>
          <a:p>
            <a:pPr algn="just">
              <a:spcAft>
                <a:spcPts val="450"/>
              </a:spcAft>
              <a:buClr>
                <a:srgbClr val="00B050"/>
              </a:buClr>
              <a:buSzPct val="80000"/>
              <a:defRPr/>
            </a:pPr>
            <a:r>
              <a:rPr lang="zh-CN" altLang="en-US" sz="900" dirty="0" smtClean="0">
                <a:solidFill>
                  <a:schemeClr val="tx1">
                    <a:lumMod val="50000"/>
                    <a:lumOff val="50000"/>
                  </a:schemeClr>
                </a:solidFill>
                <a:latin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r>
              <a:rPr lang="zh-CN" altLang="en-US" sz="900" dirty="0">
                <a:solidFill>
                  <a:schemeClr val="tx1">
                    <a:lumMod val="50000"/>
                    <a:lumOff val="50000"/>
                  </a:schemeClr>
                </a:solidFill>
                <a:latin typeface="微软雅黑" panose="020B0503020204020204" pitchFamily="34" charset="-122"/>
              </a:rPr>
              <a:t>。   </a:t>
            </a:r>
            <a:endParaRPr lang="en-US" altLang="zh-CN" sz="900" dirty="0" smtClean="0">
              <a:solidFill>
                <a:schemeClr val="tx1">
                  <a:lumMod val="50000"/>
                  <a:lumOff val="50000"/>
                </a:schemeClr>
              </a:solidFill>
              <a:latin typeface="微软雅黑" panose="020B0503020204020204" pitchFamily="34" charset="-122"/>
            </a:endParaRPr>
          </a:p>
          <a:p>
            <a:pPr algn="just">
              <a:spcAft>
                <a:spcPts val="450"/>
              </a:spcAft>
              <a:buClr>
                <a:srgbClr val="00B050"/>
              </a:buClr>
              <a:buSzPct val="80000"/>
              <a:defRPr/>
            </a:pPr>
            <a:endParaRPr lang="en-US" altLang="zh-CN" sz="900" dirty="0" smtClean="0">
              <a:solidFill>
                <a:schemeClr val="tx1">
                  <a:lumMod val="50000"/>
                  <a:lumOff val="50000"/>
                </a:schemeClr>
              </a:solidFill>
              <a:latin typeface="微软雅黑" panose="020B0503020204020204" pitchFamily="34" charset="-122"/>
            </a:endParaRPr>
          </a:p>
          <a:p>
            <a:pPr algn="just">
              <a:spcAft>
                <a:spcPts val="450"/>
              </a:spcAft>
              <a:buClr>
                <a:srgbClr val="00B050"/>
              </a:buClr>
              <a:buSzPct val="80000"/>
              <a:defRPr/>
            </a:pPr>
            <a:endParaRPr lang="en-US" altLang="zh-CN" sz="900" dirty="0">
              <a:solidFill>
                <a:schemeClr val="tx1">
                  <a:lumMod val="50000"/>
                  <a:lumOff val="50000"/>
                </a:schemeClr>
              </a:solidFill>
              <a:latin typeface="微软雅黑" panose="020B0503020204020204" pitchFamily="34" charset="-122"/>
            </a:endParaRPr>
          </a:p>
        </p:txBody>
      </p:sp>
      <p:sp>
        <p:nvSpPr>
          <p:cNvPr id="9" name="文本框 6"/>
          <p:cNvSpPr txBox="1"/>
          <p:nvPr/>
        </p:nvSpPr>
        <p:spPr>
          <a:xfrm>
            <a:off x="4170665" y="3014221"/>
            <a:ext cx="4468172" cy="710451"/>
          </a:xfrm>
          <a:prstGeom prst="rect">
            <a:avLst/>
          </a:prstGeom>
          <a:noFill/>
        </p:spPr>
        <p:txBody>
          <a:bodyPr wrap="square" rtlCol="0">
            <a:spAutoFit/>
          </a:bodyPr>
          <a:lstStyle/>
          <a:p>
            <a:pPr algn="just">
              <a:spcAft>
                <a:spcPts val="450"/>
              </a:spcAft>
              <a:buClr>
                <a:srgbClr val="00B050"/>
              </a:buClr>
              <a:buSzPct val="80000"/>
              <a:defRPr/>
            </a:pPr>
            <a:r>
              <a:rPr lang="zh-CN" altLang="en-US" sz="900" dirty="0" smtClean="0">
                <a:solidFill>
                  <a:schemeClr val="tx1">
                    <a:lumMod val="50000"/>
                    <a:lumOff val="50000"/>
                  </a:schemeClr>
                </a:solidFill>
                <a:latin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endParaRPr lang="en-US" altLang="zh-CN" sz="900" dirty="0" smtClean="0">
              <a:solidFill>
                <a:schemeClr val="tx1">
                  <a:lumMod val="50000"/>
                  <a:lumOff val="50000"/>
                </a:schemeClr>
              </a:solidFill>
              <a:latin typeface="微软雅黑" panose="020B0503020204020204" pitchFamily="34" charset="-122"/>
            </a:endParaRPr>
          </a:p>
          <a:p>
            <a:pPr algn="just">
              <a:spcAft>
                <a:spcPts val="450"/>
              </a:spcAft>
              <a:buClr>
                <a:srgbClr val="00B050"/>
              </a:buClr>
              <a:buSzPct val="80000"/>
              <a:defRPr/>
            </a:pPr>
            <a:endParaRPr lang="en-US" altLang="zh-CN" sz="900" dirty="0">
              <a:solidFill>
                <a:schemeClr val="tx1">
                  <a:lumMod val="50000"/>
                  <a:lumOff val="50000"/>
                </a:schemeClr>
              </a:solidFill>
              <a:latin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37"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900" decel="100000" fill="hold"/>
                                        <p:tgtEl>
                                          <p:spTgt spid="8"/>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par>
                          <p:cTn id="22" fill="hold">
                            <p:stCondLst>
                              <p:cond delay="2000"/>
                            </p:stCondLst>
                            <p:childTnLst>
                              <p:par>
                                <p:cTn id="23" presetID="37"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900" decel="100000" fill="hold"/>
                                        <p:tgtEl>
                                          <p:spTgt spid="9"/>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3"/>
          <p:cNvSpPr>
            <a:spLocks noEditPoints="1"/>
          </p:cNvSpPr>
          <p:nvPr/>
        </p:nvSpPr>
        <p:spPr bwMode="gray">
          <a:xfrm rot="10552877">
            <a:off x="4384219" y="1150912"/>
            <a:ext cx="2610878" cy="2158661"/>
          </a:xfrm>
          <a:custGeom>
            <a:avLst/>
            <a:gdLst>
              <a:gd name="T0" fmla="*/ 1092 w 2820"/>
              <a:gd name="T1" fmla="*/ 50 h 2912"/>
              <a:gd name="T2" fmla="*/ 822 w 2820"/>
              <a:gd name="T3" fmla="*/ 168 h 2912"/>
              <a:gd name="T4" fmla="*/ 594 w 2820"/>
              <a:gd name="T5" fmla="*/ 300 h 2912"/>
              <a:gd name="T6" fmla="*/ 406 w 2820"/>
              <a:gd name="T7" fmla="*/ 446 h 2912"/>
              <a:gd name="T8" fmla="*/ 254 w 2820"/>
              <a:gd name="T9" fmla="*/ 604 h 2912"/>
              <a:gd name="T10" fmla="*/ 140 w 2820"/>
              <a:gd name="T11" fmla="*/ 772 h 2912"/>
              <a:gd name="T12" fmla="*/ 60 w 2820"/>
              <a:gd name="T13" fmla="*/ 944 h 2912"/>
              <a:gd name="T14" fmla="*/ 14 w 2820"/>
              <a:gd name="T15" fmla="*/ 1122 h 2912"/>
              <a:gd name="T16" fmla="*/ 0 w 2820"/>
              <a:gd name="T17" fmla="*/ 1300 h 2912"/>
              <a:gd name="T18" fmla="*/ 18 w 2820"/>
              <a:gd name="T19" fmla="*/ 1476 h 2912"/>
              <a:gd name="T20" fmla="*/ 64 w 2820"/>
              <a:gd name="T21" fmla="*/ 1650 h 2912"/>
              <a:gd name="T22" fmla="*/ 138 w 2820"/>
              <a:gd name="T23" fmla="*/ 1818 h 2912"/>
              <a:gd name="T24" fmla="*/ 238 w 2820"/>
              <a:gd name="T25" fmla="*/ 1978 h 2912"/>
              <a:gd name="T26" fmla="*/ 364 w 2820"/>
              <a:gd name="T27" fmla="*/ 2126 h 2912"/>
              <a:gd name="T28" fmla="*/ 512 w 2820"/>
              <a:gd name="T29" fmla="*/ 2262 h 2912"/>
              <a:gd name="T30" fmla="*/ 684 w 2820"/>
              <a:gd name="T31" fmla="*/ 2382 h 2912"/>
              <a:gd name="T32" fmla="*/ 874 w 2820"/>
              <a:gd name="T33" fmla="*/ 2484 h 2912"/>
              <a:gd name="T34" fmla="*/ 1086 w 2820"/>
              <a:gd name="T35" fmla="*/ 2564 h 2912"/>
              <a:gd name="T36" fmla="*/ 1314 w 2820"/>
              <a:gd name="T37" fmla="*/ 2622 h 2912"/>
              <a:gd name="T38" fmla="*/ 1558 w 2820"/>
              <a:gd name="T39" fmla="*/ 2654 h 2912"/>
              <a:gd name="T40" fmla="*/ 1818 w 2820"/>
              <a:gd name="T41" fmla="*/ 2658 h 2912"/>
              <a:gd name="T42" fmla="*/ 2090 w 2820"/>
              <a:gd name="T43" fmla="*/ 2632 h 2912"/>
              <a:gd name="T44" fmla="*/ 2374 w 2820"/>
              <a:gd name="T45" fmla="*/ 2574 h 2912"/>
              <a:gd name="T46" fmla="*/ 2544 w 2820"/>
              <a:gd name="T47" fmla="*/ 2912 h 2912"/>
              <a:gd name="T48" fmla="*/ 1868 w 2820"/>
              <a:gd name="T49" fmla="*/ 1552 h 2912"/>
              <a:gd name="T50" fmla="*/ 1956 w 2820"/>
              <a:gd name="T51" fmla="*/ 1914 h 2912"/>
              <a:gd name="T52" fmla="*/ 1788 w 2820"/>
              <a:gd name="T53" fmla="*/ 1936 h 2912"/>
              <a:gd name="T54" fmla="*/ 1616 w 2820"/>
              <a:gd name="T55" fmla="*/ 1934 h 2912"/>
              <a:gd name="T56" fmla="*/ 1442 w 2820"/>
              <a:gd name="T57" fmla="*/ 1912 h 2912"/>
              <a:gd name="T58" fmla="*/ 1272 w 2820"/>
              <a:gd name="T59" fmla="*/ 1872 h 2912"/>
              <a:gd name="T60" fmla="*/ 1108 w 2820"/>
              <a:gd name="T61" fmla="*/ 1812 h 2912"/>
              <a:gd name="T62" fmla="*/ 952 w 2820"/>
              <a:gd name="T63" fmla="*/ 1736 h 2912"/>
              <a:gd name="T64" fmla="*/ 810 w 2820"/>
              <a:gd name="T65" fmla="*/ 1646 h 2912"/>
              <a:gd name="T66" fmla="*/ 684 w 2820"/>
              <a:gd name="T67" fmla="*/ 1542 h 2912"/>
              <a:gd name="T68" fmla="*/ 578 w 2820"/>
              <a:gd name="T69" fmla="*/ 1428 h 2912"/>
              <a:gd name="T70" fmla="*/ 494 w 2820"/>
              <a:gd name="T71" fmla="*/ 1304 h 2912"/>
              <a:gd name="T72" fmla="*/ 438 w 2820"/>
              <a:gd name="T73" fmla="*/ 1170 h 2912"/>
              <a:gd name="T74" fmla="*/ 410 w 2820"/>
              <a:gd name="T75" fmla="*/ 1032 h 2912"/>
              <a:gd name="T76" fmla="*/ 416 w 2820"/>
              <a:gd name="T77" fmla="*/ 888 h 2912"/>
              <a:gd name="T78" fmla="*/ 460 w 2820"/>
              <a:gd name="T79" fmla="*/ 742 h 2912"/>
              <a:gd name="T80" fmla="*/ 544 w 2820"/>
              <a:gd name="T81" fmla="*/ 592 h 2912"/>
              <a:gd name="T82" fmla="*/ 670 w 2820"/>
              <a:gd name="T83" fmla="*/ 444 h 2912"/>
              <a:gd name="T84" fmla="*/ 844 w 2820"/>
              <a:gd name="T85" fmla="*/ 298 h 2912"/>
              <a:gd name="T86" fmla="*/ 1070 w 2820"/>
              <a:gd name="T87" fmla="*/ 154 h 2912"/>
              <a:gd name="T88" fmla="*/ 1348 w 2820"/>
              <a:gd name="T89" fmla="*/ 16 h 2912"/>
              <a:gd name="T90" fmla="*/ 1244 w 2820"/>
              <a:gd name="T91" fmla="*/ 0 h 2912"/>
              <a:gd name="T92" fmla="*/ 2820 w 2820"/>
              <a:gd name="T93" fmla="*/ 1934 h 2912"/>
              <a:gd name="T94" fmla="*/ 2820 w 2820"/>
              <a:gd name="T95" fmla="*/ 1934 h 2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lnTo>
                  <a:pt x="1244" y="0"/>
                </a:lnTo>
                <a:lnTo>
                  <a:pt x="1244" y="0"/>
                </a:lnTo>
                <a:close/>
                <a:moveTo>
                  <a:pt x="2820" y="1934"/>
                </a:moveTo>
                <a:lnTo>
                  <a:pt x="2820" y="1934"/>
                </a:lnTo>
                <a:lnTo>
                  <a:pt x="2820" y="1934"/>
                </a:lnTo>
                <a:close/>
              </a:path>
            </a:pathLst>
          </a:custGeom>
          <a:solidFill>
            <a:schemeClr val="bg1">
              <a:lumMod val="75000"/>
            </a:schemeClr>
          </a:solidFill>
          <a:ln>
            <a:noFill/>
          </a:ln>
          <a:effectLst/>
          <a:scene3d>
            <a:camera prst="legacyPerspectiveFront">
              <a:rot lat="1500000" lon="20099999" rev="0"/>
            </a:camera>
            <a:lightRig rig="legacyFlat4" dir="t"/>
          </a:scene3d>
          <a:sp3d prstMaterial="legacyMatte">
            <a:bevelT w="13500" h="13500" prst="angle"/>
            <a:bevelB w="13500" h="13500" prst="angle"/>
            <a:extrusionClr>
              <a:srgbClr val="4996E3"/>
            </a:extrusionClr>
          </a:sp3d>
        </p:spPr>
        <p:txBody>
          <a:bodyPr>
            <a:flatTx/>
          </a:bodyPr>
          <a:lstStyle/>
          <a:p>
            <a:endParaRPr lang="zh-CN" altLang="en-US"/>
          </a:p>
        </p:txBody>
      </p:sp>
      <p:sp>
        <p:nvSpPr>
          <p:cNvPr id="5" name="Freeform 63"/>
          <p:cNvSpPr>
            <a:spLocks noEditPoints="1"/>
          </p:cNvSpPr>
          <p:nvPr/>
        </p:nvSpPr>
        <p:spPr bwMode="gray">
          <a:xfrm rot="10552877" flipH="1" flipV="1">
            <a:off x="2151972" y="2432173"/>
            <a:ext cx="2610878" cy="2158661"/>
          </a:xfrm>
          <a:custGeom>
            <a:avLst/>
            <a:gdLst>
              <a:gd name="T0" fmla="*/ 1092 w 2820"/>
              <a:gd name="T1" fmla="*/ 50 h 2912"/>
              <a:gd name="T2" fmla="*/ 822 w 2820"/>
              <a:gd name="T3" fmla="*/ 168 h 2912"/>
              <a:gd name="T4" fmla="*/ 594 w 2820"/>
              <a:gd name="T5" fmla="*/ 300 h 2912"/>
              <a:gd name="T6" fmla="*/ 406 w 2820"/>
              <a:gd name="T7" fmla="*/ 446 h 2912"/>
              <a:gd name="T8" fmla="*/ 254 w 2820"/>
              <a:gd name="T9" fmla="*/ 604 h 2912"/>
              <a:gd name="T10" fmla="*/ 140 w 2820"/>
              <a:gd name="T11" fmla="*/ 772 h 2912"/>
              <a:gd name="T12" fmla="*/ 60 w 2820"/>
              <a:gd name="T13" fmla="*/ 944 h 2912"/>
              <a:gd name="T14" fmla="*/ 14 w 2820"/>
              <a:gd name="T15" fmla="*/ 1122 h 2912"/>
              <a:gd name="T16" fmla="*/ 0 w 2820"/>
              <a:gd name="T17" fmla="*/ 1300 h 2912"/>
              <a:gd name="T18" fmla="*/ 18 w 2820"/>
              <a:gd name="T19" fmla="*/ 1476 h 2912"/>
              <a:gd name="T20" fmla="*/ 64 w 2820"/>
              <a:gd name="T21" fmla="*/ 1650 h 2912"/>
              <a:gd name="T22" fmla="*/ 138 w 2820"/>
              <a:gd name="T23" fmla="*/ 1818 h 2912"/>
              <a:gd name="T24" fmla="*/ 238 w 2820"/>
              <a:gd name="T25" fmla="*/ 1978 h 2912"/>
              <a:gd name="T26" fmla="*/ 364 w 2820"/>
              <a:gd name="T27" fmla="*/ 2126 h 2912"/>
              <a:gd name="T28" fmla="*/ 512 w 2820"/>
              <a:gd name="T29" fmla="*/ 2262 h 2912"/>
              <a:gd name="T30" fmla="*/ 684 w 2820"/>
              <a:gd name="T31" fmla="*/ 2382 h 2912"/>
              <a:gd name="T32" fmla="*/ 874 w 2820"/>
              <a:gd name="T33" fmla="*/ 2484 h 2912"/>
              <a:gd name="T34" fmla="*/ 1086 w 2820"/>
              <a:gd name="T35" fmla="*/ 2564 h 2912"/>
              <a:gd name="T36" fmla="*/ 1314 w 2820"/>
              <a:gd name="T37" fmla="*/ 2622 h 2912"/>
              <a:gd name="T38" fmla="*/ 1558 w 2820"/>
              <a:gd name="T39" fmla="*/ 2654 h 2912"/>
              <a:gd name="T40" fmla="*/ 1818 w 2820"/>
              <a:gd name="T41" fmla="*/ 2658 h 2912"/>
              <a:gd name="T42" fmla="*/ 2090 w 2820"/>
              <a:gd name="T43" fmla="*/ 2632 h 2912"/>
              <a:gd name="T44" fmla="*/ 2374 w 2820"/>
              <a:gd name="T45" fmla="*/ 2574 h 2912"/>
              <a:gd name="T46" fmla="*/ 2544 w 2820"/>
              <a:gd name="T47" fmla="*/ 2912 h 2912"/>
              <a:gd name="T48" fmla="*/ 1868 w 2820"/>
              <a:gd name="T49" fmla="*/ 1552 h 2912"/>
              <a:gd name="T50" fmla="*/ 1956 w 2820"/>
              <a:gd name="T51" fmla="*/ 1914 h 2912"/>
              <a:gd name="T52" fmla="*/ 1788 w 2820"/>
              <a:gd name="T53" fmla="*/ 1936 h 2912"/>
              <a:gd name="T54" fmla="*/ 1616 w 2820"/>
              <a:gd name="T55" fmla="*/ 1934 h 2912"/>
              <a:gd name="T56" fmla="*/ 1442 w 2820"/>
              <a:gd name="T57" fmla="*/ 1912 h 2912"/>
              <a:gd name="T58" fmla="*/ 1272 w 2820"/>
              <a:gd name="T59" fmla="*/ 1872 h 2912"/>
              <a:gd name="T60" fmla="*/ 1108 w 2820"/>
              <a:gd name="T61" fmla="*/ 1812 h 2912"/>
              <a:gd name="T62" fmla="*/ 952 w 2820"/>
              <a:gd name="T63" fmla="*/ 1736 h 2912"/>
              <a:gd name="T64" fmla="*/ 810 w 2820"/>
              <a:gd name="T65" fmla="*/ 1646 h 2912"/>
              <a:gd name="T66" fmla="*/ 684 w 2820"/>
              <a:gd name="T67" fmla="*/ 1542 h 2912"/>
              <a:gd name="T68" fmla="*/ 578 w 2820"/>
              <a:gd name="T69" fmla="*/ 1428 h 2912"/>
              <a:gd name="T70" fmla="*/ 494 w 2820"/>
              <a:gd name="T71" fmla="*/ 1304 h 2912"/>
              <a:gd name="T72" fmla="*/ 438 w 2820"/>
              <a:gd name="T73" fmla="*/ 1170 h 2912"/>
              <a:gd name="T74" fmla="*/ 410 w 2820"/>
              <a:gd name="T75" fmla="*/ 1032 h 2912"/>
              <a:gd name="T76" fmla="*/ 416 w 2820"/>
              <a:gd name="T77" fmla="*/ 888 h 2912"/>
              <a:gd name="T78" fmla="*/ 460 w 2820"/>
              <a:gd name="T79" fmla="*/ 742 h 2912"/>
              <a:gd name="T80" fmla="*/ 544 w 2820"/>
              <a:gd name="T81" fmla="*/ 592 h 2912"/>
              <a:gd name="T82" fmla="*/ 670 w 2820"/>
              <a:gd name="T83" fmla="*/ 444 h 2912"/>
              <a:gd name="T84" fmla="*/ 844 w 2820"/>
              <a:gd name="T85" fmla="*/ 298 h 2912"/>
              <a:gd name="T86" fmla="*/ 1070 w 2820"/>
              <a:gd name="T87" fmla="*/ 154 h 2912"/>
              <a:gd name="T88" fmla="*/ 1348 w 2820"/>
              <a:gd name="T89" fmla="*/ 16 h 2912"/>
              <a:gd name="T90" fmla="*/ 1244 w 2820"/>
              <a:gd name="T91" fmla="*/ 0 h 2912"/>
              <a:gd name="T92" fmla="*/ 2820 w 2820"/>
              <a:gd name="T93" fmla="*/ 1934 h 2912"/>
              <a:gd name="T94" fmla="*/ 2820 w 2820"/>
              <a:gd name="T95" fmla="*/ 1934 h 2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lnTo>
                  <a:pt x="1244" y="0"/>
                </a:lnTo>
                <a:lnTo>
                  <a:pt x="1244" y="0"/>
                </a:lnTo>
                <a:close/>
                <a:moveTo>
                  <a:pt x="2820" y="1934"/>
                </a:moveTo>
                <a:lnTo>
                  <a:pt x="2820" y="1934"/>
                </a:lnTo>
                <a:lnTo>
                  <a:pt x="2820" y="1934"/>
                </a:lnTo>
                <a:close/>
              </a:path>
            </a:pathLst>
          </a:custGeom>
          <a:solidFill>
            <a:schemeClr val="bg1">
              <a:lumMod val="75000"/>
            </a:schemeClr>
          </a:solidFill>
          <a:ln>
            <a:noFill/>
          </a:ln>
          <a:effectLst/>
          <a:scene3d>
            <a:camera prst="legacyPerspectiveFront">
              <a:rot lat="1500000" lon="20099999" rev="0"/>
            </a:camera>
            <a:lightRig rig="legacyFlat4" dir="t"/>
          </a:scene3d>
          <a:sp3d prstMaterial="legacyMatte">
            <a:bevelT w="13500" h="13500" prst="angle"/>
            <a:bevelB w="13500" h="13500" prst="angle"/>
            <a:extrusionClr>
              <a:srgbClr val="4996E3"/>
            </a:extrusionClr>
          </a:sp3d>
        </p:spPr>
        <p:txBody>
          <a:bodyPr>
            <a:flatTx/>
          </a:bodyPr>
          <a:lstStyle/>
          <a:p>
            <a:endParaRPr lang="zh-CN" altLang="en-US"/>
          </a:p>
        </p:txBody>
      </p:sp>
      <p:grpSp>
        <p:nvGrpSpPr>
          <p:cNvPr id="2" name="组合 7"/>
          <p:cNvGrpSpPr/>
          <p:nvPr/>
        </p:nvGrpSpPr>
        <p:grpSpPr>
          <a:xfrm>
            <a:off x="4554804" y="2797119"/>
            <a:ext cx="1277336" cy="1102377"/>
            <a:chOff x="4502552" y="2848507"/>
            <a:chExt cx="1277336" cy="1102037"/>
          </a:xfrm>
        </p:grpSpPr>
        <p:sp>
          <p:nvSpPr>
            <p:cNvPr id="6" name="椭圆 5"/>
            <p:cNvSpPr/>
            <p:nvPr/>
          </p:nvSpPr>
          <p:spPr>
            <a:xfrm>
              <a:off x="4621759" y="2848507"/>
              <a:ext cx="1102038" cy="1102037"/>
            </a:xfrm>
            <a:prstGeom prst="ellipse">
              <a:avLst/>
            </a:prstGeom>
            <a:solidFill>
              <a:schemeClr val="accent2"/>
            </a:solidFill>
            <a:ln w="19050">
              <a:gradFill>
                <a:gsLst>
                  <a:gs pos="89000">
                    <a:schemeClr val="bg1">
                      <a:lumMod val="85000"/>
                    </a:schemeClr>
                  </a:gs>
                  <a:gs pos="0">
                    <a:schemeClr val="bg1"/>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rgbClr val="00B0F0"/>
                </a:solidFill>
              </a:endParaRPr>
            </a:p>
          </p:txBody>
        </p:sp>
        <p:sp>
          <p:nvSpPr>
            <p:cNvPr id="7" name="TextBox 6"/>
            <p:cNvSpPr txBox="1"/>
            <p:nvPr/>
          </p:nvSpPr>
          <p:spPr>
            <a:xfrm>
              <a:off x="4502552" y="3271873"/>
              <a:ext cx="1277336" cy="313835"/>
            </a:xfrm>
            <a:prstGeom prst="rect">
              <a:avLst/>
            </a:prstGeom>
            <a:noFill/>
          </p:spPr>
          <p:txBody>
            <a:bodyPr wrap="square" rtlCol="0">
              <a:spAutoFit/>
            </a:bodyPr>
            <a:lstStyle/>
            <a:p>
              <a:pPr algn="ctr">
                <a:lnSpc>
                  <a:spcPct val="12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输入标题</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3" name="组合 8"/>
          <p:cNvGrpSpPr/>
          <p:nvPr/>
        </p:nvGrpSpPr>
        <p:grpSpPr>
          <a:xfrm>
            <a:off x="3140506" y="1855316"/>
            <a:ext cx="1277336" cy="1102377"/>
            <a:chOff x="4496220" y="2848507"/>
            <a:chExt cx="1277336" cy="1102037"/>
          </a:xfrm>
        </p:grpSpPr>
        <p:sp>
          <p:nvSpPr>
            <p:cNvPr id="10" name="椭圆 9"/>
            <p:cNvSpPr/>
            <p:nvPr/>
          </p:nvSpPr>
          <p:spPr>
            <a:xfrm>
              <a:off x="4621759" y="2848507"/>
              <a:ext cx="1102038" cy="1102037"/>
            </a:xfrm>
            <a:prstGeom prst="ellipse">
              <a:avLst/>
            </a:prstGeom>
            <a:solidFill>
              <a:schemeClr val="accent1"/>
            </a:solidFill>
            <a:ln w="19050">
              <a:gradFill>
                <a:gsLst>
                  <a:gs pos="89000">
                    <a:schemeClr val="bg1">
                      <a:lumMod val="85000"/>
                    </a:schemeClr>
                  </a:gs>
                  <a:gs pos="0">
                    <a:schemeClr val="bg1"/>
                  </a:gs>
                </a:gsLst>
                <a:lin ang="72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rgbClr val="00B0F0"/>
                </a:solidFill>
              </a:endParaRPr>
            </a:p>
          </p:txBody>
        </p:sp>
        <p:sp>
          <p:nvSpPr>
            <p:cNvPr id="11" name="TextBox 10"/>
            <p:cNvSpPr txBox="1"/>
            <p:nvPr/>
          </p:nvSpPr>
          <p:spPr>
            <a:xfrm>
              <a:off x="4496220" y="3236679"/>
              <a:ext cx="1277336" cy="295054"/>
            </a:xfrm>
            <a:prstGeom prst="rect">
              <a:avLst/>
            </a:prstGeom>
            <a:noFill/>
          </p:spPr>
          <p:txBody>
            <a:bodyPr wrap="square" rtlCol="0">
              <a:spAutoFit/>
            </a:bodyPr>
            <a:lstStyle/>
            <a:p>
              <a:pPr algn="ctr">
                <a:lnSpc>
                  <a:spcPct val="12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输入标题</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8" name="组合 15"/>
          <p:cNvGrpSpPr/>
          <p:nvPr/>
        </p:nvGrpSpPr>
        <p:grpSpPr>
          <a:xfrm>
            <a:off x="5966278" y="3322945"/>
            <a:ext cx="2880122" cy="1241030"/>
            <a:chOff x="5966278" y="3321919"/>
            <a:chExt cx="2880122" cy="1240647"/>
          </a:xfrm>
        </p:grpSpPr>
        <p:sp>
          <p:nvSpPr>
            <p:cNvPr id="12" name="Rectangle 42"/>
            <p:cNvSpPr/>
            <p:nvPr/>
          </p:nvSpPr>
          <p:spPr>
            <a:xfrm>
              <a:off x="5966278" y="3698471"/>
              <a:ext cx="2736843" cy="864095"/>
            </a:xfrm>
            <a:prstGeom prst="rect">
              <a:avLst/>
            </a:prstGeom>
            <a:noFill/>
            <a:ln w="12700" cap="flat" cmpd="sng" algn="ctr">
              <a:noFill/>
              <a:prstDash val="solid"/>
            </a:ln>
            <a:effectLst/>
          </p:spPr>
          <p:txBody>
            <a:bodyPr lIns="91440" tIns="0" rIns="91440" bIns="0" rtlCol="0" anchor="t"/>
            <a:lstStyle/>
            <a:p>
              <a:pPr>
                <a:spcBef>
                  <a:spcPts val="840"/>
                </a:spcBef>
                <a:spcAft>
                  <a:spcPts val="840"/>
                </a:spcAft>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spcBef>
                  <a:spcPts val="840"/>
                </a:spcBef>
                <a:spcAft>
                  <a:spcPts val="840"/>
                </a:spcAft>
              </a:pP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5966278" y="3321919"/>
              <a:ext cx="2880122" cy="295054"/>
            </a:xfrm>
            <a:prstGeom prst="rect">
              <a:avLst/>
            </a:prstGeom>
            <a:noFill/>
          </p:spPr>
          <p:txBody>
            <a:bodyPr wrap="square" rtlCol="0" anchor="ctr">
              <a:spAutoFit/>
            </a:bodyPr>
            <a:lstStyle/>
            <a:p>
              <a:pPr>
                <a:lnSpc>
                  <a:spcPct val="12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单击输入标题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9" name="组合 2"/>
          <p:cNvGrpSpPr/>
          <p:nvPr/>
        </p:nvGrpSpPr>
        <p:grpSpPr>
          <a:xfrm>
            <a:off x="612531" y="1372136"/>
            <a:ext cx="2880122" cy="1241030"/>
            <a:chOff x="612531" y="1371713"/>
            <a:chExt cx="2880122" cy="1240647"/>
          </a:xfrm>
        </p:grpSpPr>
        <p:sp>
          <p:nvSpPr>
            <p:cNvPr id="14" name="Rectangle 42"/>
            <p:cNvSpPr/>
            <p:nvPr/>
          </p:nvSpPr>
          <p:spPr>
            <a:xfrm>
              <a:off x="612531" y="1748265"/>
              <a:ext cx="2736843" cy="864095"/>
            </a:xfrm>
            <a:prstGeom prst="rect">
              <a:avLst/>
            </a:prstGeom>
            <a:noFill/>
            <a:ln w="12700" cap="flat" cmpd="sng" algn="ctr">
              <a:noFill/>
              <a:prstDash val="solid"/>
            </a:ln>
            <a:effectLst/>
          </p:spPr>
          <p:txBody>
            <a:bodyPr lIns="91440" tIns="0" rIns="91440" bIns="0" rtlCol="0" anchor="t"/>
            <a:lstStyle/>
            <a:p>
              <a:pPr>
                <a:spcBef>
                  <a:spcPts val="840"/>
                </a:spcBef>
                <a:spcAft>
                  <a:spcPts val="840"/>
                </a:spcAft>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a:t>
              </a:r>
              <a:r>
                <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spcBef>
                  <a:spcPts val="840"/>
                </a:spcBef>
                <a:spcAft>
                  <a:spcPts val="840"/>
                </a:spcAft>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   </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endParaRPr>
            </a:p>
            <a:p>
              <a:pPr>
                <a:spcBef>
                  <a:spcPts val="840"/>
                </a:spcBef>
                <a:spcAft>
                  <a:spcPts val="840"/>
                </a:spcAft>
              </a:pP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612531" y="1371713"/>
              <a:ext cx="2880122" cy="295054"/>
            </a:xfrm>
            <a:prstGeom prst="rect">
              <a:avLst/>
            </a:prstGeom>
            <a:noFill/>
          </p:spPr>
          <p:txBody>
            <a:bodyPr wrap="square" rtlCol="0" anchor="ctr">
              <a:spAutoFit/>
            </a:bodyPr>
            <a:lstStyle/>
            <a:p>
              <a:pPr>
                <a:lnSpc>
                  <a:spcPct val="120000"/>
                </a:lnSpc>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单击输入标题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right)">
                                      <p:cBhvr>
                                        <p:cTn id="19" dur="1250"/>
                                        <p:tgtEl>
                                          <p:spTgt spid="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1250"/>
                                        <p:tgtEl>
                                          <p:spTgt spid="5"/>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1000"/>
                                        <p:tgtEl>
                                          <p:spTgt spid="9"/>
                                        </p:tgtEl>
                                      </p:cBhvr>
                                    </p:animEffect>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层"/>
          <p:cNvSpPr txBox="1"/>
          <p:nvPr/>
        </p:nvSpPr>
        <p:spPr bwMode="auto">
          <a:xfrm>
            <a:off x="2195736" y="2140496"/>
            <a:ext cx="2340260" cy="430633"/>
          </a:xfrm>
          <a:prstGeom prst="rect">
            <a:avLst/>
          </a:prstGeom>
          <a:noFill/>
          <a:effectLst/>
        </p:spPr>
        <p:txBody>
          <a:bodyPr wrap="square" lIns="121670" tIns="60834" rIns="121670" bIns="60834">
            <a:spAutoFit/>
          </a:bodyPr>
          <a:lstStyle/>
          <a:p>
            <a:pPr algn="r" fontAlgn="base">
              <a:spcBef>
                <a:spcPct val="0"/>
              </a:spcBef>
              <a:spcAft>
                <a:spcPct val="0"/>
              </a:spcAft>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rPr>
              <a:t>单击此</a:t>
            </a:r>
            <a:r>
              <a:rPr lang="zh-CN" altLang="en-US" sz="2000" dirty="0" smtClean="0">
                <a:solidFill>
                  <a:schemeClr val="tx1">
                    <a:lumMod val="95000"/>
                    <a:lumOff val="5000"/>
                  </a:schemeClr>
                </a:solidFill>
                <a:latin typeface="微软雅黑" panose="020B0503020204020204" pitchFamily="34" charset="-122"/>
                <a:ea typeface="微软雅黑" panose="020B0503020204020204" pitchFamily="34" charset="-122"/>
              </a:rPr>
              <a:t>处添加标题</a:t>
            </a:r>
            <a:endPar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4" name="文本框 7"/>
          <p:cNvSpPr txBox="1"/>
          <p:nvPr/>
        </p:nvSpPr>
        <p:spPr>
          <a:xfrm>
            <a:off x="1943708" y="2630034"/>
            <a:ext cx="2592288" cy="338554"/>
          </a:xfrm>
          <a:prstGeom prst="rect">
            <a:avLst/>
          </a:prstGeom>
          <a:noFill/>
        </p:spPr>
        <p:txBody>
          <a:bodyPr wrap="square" rtlCol="0">
            <a:spAutoFit/>
          </a:bodyPr>
          <a:lstStyle/>
          <a:p>
            <a:pPr algn="r">
              <a:buFont typeface="Arial" panose="020B0604020202020204" pitchFamily="34" charset="0"/>
              <a:buNone/>
            </a:pPr>
            <a:r>
              <a:rPr lang="en-US" altLang="zh-CN" sz="800" dirty="0" smtClean="0">
                <a:solidFill>
                  <a:schemeClr val="tx1">
                    <a:lumMod val="75000"/>
                    <a:lumOff val="25000"/>
                  </a:schemeClr>
                </a:solidFill>
                <a:latin typeface="Calibri" panose="020F0502020204030204" pitchFamily="34" charset="0"/>
              </a:rPr>
              <a:t>We have many PowerPoint templates that has been specifically designed.</a:t>
            </a:r>
            <a:endParaRPr lang="en-US" altLang="zh-CN" sz="800" dirty="0">
              <a:solidFill>
                <a:schemeClr val="tx1">
                  <a:lumMod val="75000"/>
                  <a:lumOff val="25000"/>
                </a:schemeClr>
              </a:solidFill>
              <a:latin typeface="Calibri" panose="020F0502020204030204" pitchFamily="34" charset="0"/>
            </a:endParaRPr>
          </a:p>
        </p:txBody>
      </p:sp>
      <p:sp>
        <p:nvSpPr>
          <p:cNvPr id="5" name="等腰三角形 5"/>
          <p:cNvSpPr/>
          <p:nvPr/>
        </p:nvSpPr>
        <p:spPr>
          <a:xfrm rot="9580000">
            <a:off x="5260993" y="1282113"/>
            <a:ext cx="2701647" cy="2170608"/>
          </a:xfrm>
          <a:custGeom>
            <a:avLst/>
            <a:gdLst>
              <a:gd name="connsiteX0" fmla="*/ 0 w 3505200"/>
              <a:gd name="connsiteY0" fmla="*/ 3352800 h 3352800"/>
              <a:gd name="connsiteX1" fmla="*/ 1752600 w 3505200"/>
              <a:gd name="connsiteY1" fmla="*/ 0 h 3352800"/>
              <a:gd name="connsiteX2" fmla="*/ 3505200 w 3505200"/>
              <a:gd name="connsiteY2" fmla="*/ 3352800 h 3352800"/>
              <a:gd name="connsiteX3" fmla="*/ 0 w 3505200"/>
              <a:gd name="connsiteY3" fmla="*/ 3352800 h 3352800"/>
              <a:gd name="connsiteX0-1" fmla="*/ 0 w 4025900"/>
              <a:gd name="connsiteY0-2" fmla="*/ 1625600 h 3352800"/>
              <a:gd name="connsiteX1-3" fmla="*/ 2273300 w 4025900"/>
              <a:gd name="connsiteY1-4" fmla="*/ 0 h 3352800"/>
              <a:gd name="connsiteX2-5" fmla="*/ 4025900 w 4025900"/>
              <a:gd name="connsiteY2-6" fmla="*/ 3352800 h 3352800"/>
              <a:gd name="connsiteX3-7" fmla="*/ 0 w 4025900"/>
              <a:gd name="connsiteY3-8" fmla="*/ 1625600 h 3352800"/>
              <a:gd name="connsiteX0-9" fmla="*/ 0 w 4025900"/>
              <a:gd name="connsiteY0-10" fmla="*/ 1879600 h 3606800"/>
              <a:gd name="connsiteX1-11" fmla="*/ 3746500 w 4025900"/>
              <a:gd name="connsiteY1-12" fmla="*/ 0 h 3606800"/>
              <a:gd name="connsiteX2-13" fmla="*/ 4025900 w 4025900"/>
              <a:gd name="connsiteY2-14" fmla="*/ 3606800 h 3606800"/>
              <a:gd name="connsiteX3-15" fmla="*/ 0 w 4025900"/>
              <a:gd name="connsiteY3-16" fmla="*/ 1879600 h 3606800"/>
              <a:gd name="connsiteX0-17" fmla="*/ 0 w 4508500"/>
              <a:gd name="connsiteY0-18" fmla="*/ 1879600 h 3657600"/>
              <a:gd name="connsiteX1-19" fmla="*/ 3746500 w 4508500"/>
              <a:gd name="connsiteY1-20" fmla="*/ 0 h 3657600"/>
              <a:gd name="connsiteX2-21" fmla="*/ 4508500 w 4508500"/>
              <a:gd name="connsiteY2-22" fmla="*/ 3657600 h 3657600"/>
              <a:gd name="connsiteX3-23" fmla="*/ 0 w 4508500"/>
              <a:gd name="connsiteY3-24" fmla="*/ 1879600 h 3657600"/>
            </a:gdLst>
            <a:ahLst/>
            <a:cxnLst>
              <a:cxn ang="0">
                <a:pos x="connsiteX0-1" y="connsiteY0-2"/>
              </a:cxn>
              <a:cxn ang="0">
                <a:pos x="connsiteX1-3" y="connsiteY1-4"/>
              </a:cxn>
              <a:cxn ang="0">
                <a:pos x="connsiteX2-5" y="connsiteY2-6"/>
              </a:cxn>
              <a:cxn ang="0">
                <a:pos x="connsiteX3-7" y="connsiteY3-8"/>
              </a:cxn>
            </a:cxnLst>
            <a:rect l="l" t="t" r="r" b="b"/>
            <a:pathLst>
              <a:path w="4508500" h="3657600">
                <a:moveTo>
                  <a:pt x="0" y="1879600"/>
                </a:moveTo>
                <a:lnTo>
                  <a:pt x="3746500" y="0"/>
                </a:lnTo>
                <a:lnTo>
                  <a:pt x="4508500" y="3657600"/>
                </a:lnTo>
                <a:lnTo>
                  <a:pt x="0" y="1879600"/>
                </a:lnTo>
                <a:close/>
              </a:path>
            </a:pathLst>
          </a:custGeom>
          <a:solidFill>
            <a:schemeClr val="accent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文本框 7"/>
          <p:cNvSpPr txBox="1"/>
          <p:nvPr/>
        </p:nvSpPr>
        <p:spPr>
          <a:xfrm>
            <a:off x="5400092" y="2104492"/>
            <a:ext cx="2000250" cy="531078"/>
          </a:xfrm>
          <a:prstGeom prst="rect">
            <a:avLst/>
          </a:prstGeom>
          <a:noFill/>
        </p:spPr>
        <p:txBody>
          <a:bodyPr wrap="square" lIns="68580" tIns="34290" rIns="68580" bIns="34290" rtlCol="0">
            <a:spAutoFit/>
          </a:bodyPr>
          <a:lstStyle/>
          <a:p>
            <a:pPr algn="ctr"/>
            <a:r>
              <a:rPr lang="en-US" altLang="zh-CN" sz="3000" dirty="0" smtClean="0">
                <a:solidFill>
                  <a:schemeClr val="bg1"/>
                </a:solidFill>
                <a:latin typeface="+mj-lt"/>
                <a:ea typeface="张海山锐线体简" panose="02000000000000000000" pitchFamily="2" charset="-122"/>
              </a:rPr>
              <a:t>PART 2</a:t>
            </a:r>
            <a:endParaRPr lang="zh-CN" altLang="en-US" sz="3000" dirty="0">
              <a:solidFill>
                <a:schemeClr val="bg1"/>
              </a:solidFill>
              <a:latin typeface="+mj-lt"/>
              <a:ea typeface="张海山锐线体简" panose="02000000000000000000" pitchFamily="2"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3" presetClass="entr" presetSubtype="288" fill="hold" grpId="0" nodeType="afterEffect">
                                  <p:stCondLst>
                                    <p:cond delay="0"/>
                                  </p:stCondLst>
                                  <p:iterate type="lt">
                                    <p:tmPct val="14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strVal val="4/3*#ppt_w"/>
                                          </p:val>
                                        </p:tav>
                                        <p:tav tm="100000">
                                          <p:val>
                                            <p:strVal val="#ppt_w"/>
                                          </p:val>
                                        </p:tav>
                                      </p:tavLst>
                                    </p:anim>
                                    <p:anim calcmode="lin" valueType="num">
                                      <p:cBhvr>
                                        <p:cTn id="14" dur="500" fill="hold"/>
                                        <p:tgtEl>
                                          <p:spTgt spid="6"/>
                                        </p:tgtEl>
                                        <p:attrNameLst>
                                          <p:attrName>ppt_h</p:attrName>
                                        </p:attrNameLst>
                                      </p:cBhvr>
                                      <p:tavLst>
                                        <p:tav tm="0">
                                          <p:val>
                                            <p:strVal val="4/3*#ppt_h"/>
                                          </p:val>
                                        </p:tav>
                                        <p:tav tm="100000">
                                          <p:val>
                                            <p:strVal val="#ppt_h"/>
                                          </p:val>
                                        </p:tav>
                                      </p:tavLst>
                                    </p:anim>
                                  </p:childTnLst>
                                </p:cTn>
                              </p:par>
                            </p:childTnLst>
                          </p:cTn>
                        </p:par>
                        <p:par>
                          <p:cTn id="15" fill="hold">
                            <p:stCondLst>
                              <p:cond delay="1350"/>
                            </p:stCondLst>
                            <p:childTnLst>
                              <p:par>
                                <p:cTn id="16" presetID="2" presetClass="entr" presetSubtype="2" decel="5250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400" fill="hold"/>
                                        <p:tgtEl>
                                          <p:spTgt spid="3"/>
                                        </p:tgtEl>
                                        <p:attrNameLst>
                                          <p:attrName>ppt_x</p:attrName>
                                        </p:attrNameLst>
                                      </p:cBhvr>
                                      <p:tavLst>
                                        <p:tav tm="0">
                                          <p:val>
                                            <p:strVal val="1+#ppt_w/2"/>
                                          </p:val>
                                        </p:tav>
                                        <p:tav tm="100000">
                                          <p:val>
                                            <p:strVal val="#ppt_x"/>
                                          </p:val>
                                        </p:tav>
                                      </p:tavLst>
                                    </p:anim>
                                    <p:anim calcmode="lin" valueType="num">
                                      <p:cBhvr additive="base">
                                        <p:cTn id="19" dur="400" fill="hold"/>
                                        <p:tgtEl>
                                          <p:spTgt spid="3"/>
                                        </p:tgtEl>
                                        <p:attrNameLst>
                                          <p:attrName>ppt_y</p:attrName>
                                        </p:attrNameLst>
                                      </p:cBhvr>
                                      <p:tavLst>
                                        <p:tav tm="0">
                                          <p:val>
                                            <p:strVal val="#ppt_y"/>
                                          </p:val>
                                        </p:tav>
                                        <p:tav tm="100000">
                                          <p:val>
                                            <p:strVal val="#ppt_y"/>
                                          </p:val>
                                        </p:tav>
                                      </p:tavLst>
                                    </p:anim>
                                  </p:childTnLst>
                                </p:cTn>
                              </p:par>
                            </p:childTnLst>
                          </p:cTn>
                        </p:par>
                        <p:par>
                          <p:cTn id="20" fill="hold">
                            <p:stCondLst>
                              <p:cond delay="1850"/>
                            </p:stCondLst>
                            <p:childTnLst>
                              <p:par>
                                <p:cTn id="21" presetID="12" presetClass="entr" presetSubtype="4"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slide(fromBottom)">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燕尾形 7"/>
          <p:cNvSpPr/>
          <p:nvPr/>
        </p:nvSpPr>
        <p:spPr>
          <a:xfrm rot="5400000">
            <a:off x="5419243" y="2842673"/>
            <a:ext cx="251335" cy="288032"/>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燕尾形 8"/>
          <p:cNvSpPr/>
          <p:nvPr/>
        </p:nvSpPr>
        <p:spPr>
          <a:xfrm>
            <a:off x="4427985" y="1816227"/>
            <a:ext cx="251257" cy="288121"/>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rot="16200000">
            <a:off x="3473395" y="2896310"/>
            <a:ext cx="251335" cy="288032"/>
          </a:xfrm>
          <a:prstGeom prst="chevr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rot="10800000">
            <a:off x="4464760" y="3869059"/>
            <a:ext cx="251257" cy="288121"/>
          </a:xfrm>
          <a:prstGeom prst="chevr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 name="组合 11"/>
          <p:cNvGrpSpPr/>
          <p:nvPr/>
        </p:nvGrpSpPr>
        <p:grpSpPr>
          <a:xfrm>
            <a:off x="3059001" y="1420061"/>
            <a:ext cx="1080120" cy="1080453"/>
            <a:chOff x="3059001" y="1005605"/>
            <a:chExt cx="1080120" cy="1080120"/>
          </a:xfrm>
        </p:grpSpPr>
        <p:sp>
          <p:nvSpPr>
            <p:cNvPr id="13" name="矩形 12"/>
            <p:cNvSpPr/>
            <p:nvPr/>
          </p:nvSpPr>
          <p:spPr>
            <a:xfrm>
              <a:off x="3059001" y="1005605"/>
              <a:ext cx="1080120" cy="10801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14" name="矩形 13"/>
            <p:cNvSpPr/>
            <p:nvPr/>
          </p:nvSpPr>
          <p:spPr>
            <a:xfrm>
              <a:off x="3167013" y="1253277"/>
              <a:ext cx="792919" cy="523059"/>
            </a:xfrm>
            <a:prstGeom prst="rect">
              <a:avLst/>
            </a:prstGeom>
          </p:spPr>
          <p:txBody>
            <a:bodyPr wrap="square">
              <a:spAutoFit/>
            </a:bodyPr>
            <a:lstStyle/>
            <a:p>
              <a:pPr lvl="0" algn="ctr"/>
              <a:r>
                <a:rPr lang="zh-CN" altLang="en-US" sz="1400" b="1" dirty="0">
                  <a:solidFill>
                    <a:schemeClr val="bg1"/>
                  </a:solidFill>
                  <a:latin typeface="微软雅黑" panose="020B0503020204020204" pitchFamily="34" charset="-122"/>
                  <a:ea typeface="微软雅黑" panose="020B0503020204020204" pitchFamily="34" charset="-122"/>
                </a:rPr>
                <a:t>添加文本标题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nvGrpSpPr>
          <p:cNvPr id="3" name="组合 14"/>
          <p:cNvGrpSpPr/>
          <p:nvPr/>
        </p:nvGrpSpPr>
        <p:grpSpPr>
          <a:xfrm>
            <a:off x="5004849" y="1420061"/>
            <a:ext cx="1080120" cy="1080453"/>
            <a:chOff x="5004849" y="1005605"/>
            <a:chExt cx="1080120" cy="1080120"/>
          </a:xfrm>
          <a:solidFill>
            <a:schemeClr val="accent2"/>
          </a:solidFill>
        </p:grpSpPr>
        <p:sp>
          <p:nvSpPr>
            <p:cNvPr id="16" name="矩形 15"/>
            <p:cNvSpPr/>
            <p:nvPr/>
          </p:nvSpPr>
          <p:spPr>
            <a:xfrm>
              <a:off x="5004849" y="1005605"/>
              <a:ext cx="1080120" cy="10801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17" name="矩形 16"/>
            <p:cNvSpPr/>
            <p:nvPr/>
          </p:nvSpPr>
          <p:spPr>
            <a:xfrm>
              <a:off x="5130863" y="1261954"/>
              <a:ext cx="809289" cy="523059"/>
            </a:xfrm>
            <a:prstGeom prst="rect">
              <a:avLst/>
            </a:prstGeom>
            <a:grpFill/>
          </p:spPr>
          <p:txBody>
            <a:bodyPr wrap="square">
              <a:spAutoFit/>
            </a:bodyPr>
            <a:lstStyle/>
            <a:p>
              <a:pPr lvl="0" algn="ctr"/>
              <a:r>
                <a:rPr lang="zh-CN" altLang="en-US" sz="1400" b="1" dirty="0">
                  <a:solidFill>
                    <a:schemeClr val="bg1"/>
                  </a:solidFill>
                  <a:latin typeface="微软雅黑" panose="020B0503020204020204" pitchFamily="34" charset="-122"/>
                  <a:ea typeface="微软雅黑" panose="020B0503020204020204" pitchFamily="34" charset="-122"/>
                </a:rPr>
                <a:t>添加文本标题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nvGrpSpPr>
          <p:cNvPr id="4" name="组合 17"/>
          <p:cNvGrpSpPr/>
          <p:nvPr/>
        </p:nvGrpSpPr>
        <p:grpSpPr>
          <a:xfrm>
            <a:off x="3059001" y="3472893"/>
            <a:ext cx="1080120" cy="1080453"/>
            <a:chOff x="3059001" y="3057804"/>
            <a:chExt cx="1080120" cy="1080120"/>
          </a:xfrm>
          <a:solidFill>
            <a:schemeClr val="accent4"/>
          </a:solidFill>
        </p:grpSpPr>
        <p:sp>
          <p:nvSpPr>
            <p:cNvPr id="19" name="矩形 18"/>
            <p:cNvSpPr/>
            <p:nvPr/>
          </p:nvSpPr>
          <p:spPr>
            <a:xfrm>
              <a:off x="3059001" y="3057804"/>
              <a:ext cx="1080120" cy="10801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20" name="矩形 19"/>
            <p:cNvSpPr/>
            <p:nvPr/>
          </p:nvSpPr>
          <p:spPr>
            <a:xfrm>
              <a:off x="3203017" y="3305476"/>
              <a:ext cx="756915" cy="523059"/>
            </a:xfrm>
            <a:prstGeom prst="rect">
              <a:avLst/>
            </a:prstGeom>
            <a:grpFill/>
          </p:spPr>
          <p:txBody>
            <a:bodyPr wrap="square">
              <a:spAutoFit/>
            </a:bodyPr>
            <a:lstStyle/>
            <a:p>
              <a:pPr lvl="0" algn="ctr"/>
              <a:r>
                <a:rPr lang="zh-CN" altLang="en-US" sz="1400" b="1" dirty="0">
                  <a:solidFill>
                    <a:schemeClr val="bg1"/>
                  </a:solidFill>
                  <a:latin typeface="微软雅黑" panose="020B0503020204020204" pitchFamily="34" charset="-122"/>
                  <a:ea typeface="微软雅黑" panose="020B0503020204020204" pitchFamily="34" charset="-122"/>
                </a:rPr>
                <a:t>添加文本标题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nvGrpSpPr>
          <p:cNvPr id="5" name="组合 20"/>
          <p:cNvGrpSpPr/>
          <p:nvPr/>
        </p:nvGrpSpPr>
        <p:grpSpPr>
          <a:xfrm>
            <a:off x="5004849" y="3472893"/>
            <a:ext cx="1080120" cy="1080453"/>
            <a:chOff x="5004849" y="3057804"/>
            <a:chExt cx="1080120" cy="1080120"/>
          </a:xfrm>
          <a:solidFill>
            <a:schemeClr val="accent3"/>
          </a:solidFill>
        </p:grpSpPr>
        <p:sp>
          <p:nvSpPr>
            <p:cNvPr id="22" name="矩形 21"/>
            <p:cNvSpPr/>
            <p:nvPr/>
          </p:nvSpPr>
          <p:spPr>
            <a:xfrm>
              <a:off x="5004849" y="3057804"/>
              <a:ext cx="1080120" cy="10801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endParaRPr>
            </a:p>
          </p:txBody>
        </p:sp>
        <p:sp>
          <p:nvSpPr>
            <p:cNvPr id="23" name="矩形 22"/>
            <p:cNvSpPr/>
            <p:nvPr/>
          </p:nvSpPr>
          <p:spPr>
            <a:xfrm>
              <a:off x="5094859" y="3314153"/>
              <a:ext cx="881297" cy="523059"/>
            </a:xfrm>
            <a:prstGeom prst="rect">
              <a:avLst/>
            </a:prstGeom>
            <a:grpFill/>
          </p:spPr>
          <p:txBody>
            <a:bodyPr wrap="square">
              <a:spAutoFit/>
            </a:bodyPr>
            <a:lstStyle/>
            <a:p>
              <a:pPr lvl="0" algn="ctr"/>
              <a:r>
                <a:rPr lang="zh-CN" altLang="en-US" sz="1400" b="1" dirty="0">
                  <a:solidFill>
                    <a:schemeClr val="bg1"/>
                  </a:solidFill>
                  <a:latin typeface="微软雅黑" panose="020B0503020204020204" pitchFamily="34" charset="-122"/>
                  <a:ea typeface="微软雅黑" panose="020B0503020204020204" pitchFamily="34" charset="-122"/>
                </a:rPr>
                <a:t>添加文本标题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sp>
        <p:nvSpPr>
          <p:cNvPr id="24" name="文本框 7"/>
          <p:cNvSpPr txBox="1">
            <a:spLocks noChangeArrowheads="1"/>
          </p:cNvSpPr>
          <p:nvPr/>
        </p:nvSpPr>
        <p:spPr bwMode="auto">
          <a:xfrm>
            <a:off x="6101141" y="1557621"/>
            <a:ext cx="2736304" cy="822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lvl="0" algn="ctr" fontAlgn="base">
              <a:spcBef>
                <a:spcPct val="0"/>
              </a:spcBef>
              <a:spcAft>
                <a:spcPct val="0"/>
              </a:spcAft>
              <a:defRPr/>
            </a:pP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spcBef>
                <a:spcPts val="300"/>
              </a:spcBef>
            </a:pPr>
            <a:r>
              <a:rPr lang="zh-CN" altLang="en-US" sz="1000" dirty="0" smtClean="0">
                <a:solidFill>
                  <a:schemeClr val="tx1">
                    <a:lumMod val="50000"/>
                    <a:lumOff val="50000"/>
                  </a:schemeClr>
                </a:solidFill>
                <a:latin typeface="微软雅黑" panose="020B0503020204020204" pitchFamily="34" charset="-122"/>
              </a:rPr>
              <a:t>此</a:t>
            </a:r>
            <a:r>
              <a:rPr lang="zh-CN" altLang="en-US" sz="1000" dirty="0">
                <a:solidFill>
                  <a:schemeClr val="tx1">
                    <a:lumMod val="50000"/>
                    <a:lumOff val="50000"/>
                  </a:schemeClr>
                </a:solidFill>
                <a:latin typeface="微软雅黑" panose="020B0503020204020204" pitchFamily="34" charset="-122"/>
              </a:rPr>
              <a:t>处</a:t>
            </a:r>
            <a:r>
              <a:rPr lang="zh-CN" altLang="en-US" sz="1000" dirty="0" smtClean="0">
                <a:solidFill>
                  <a:schemeClr val="tx1">
                    <a:lumMod val="50000"/>
                    <a:lumOff val="50000"/>
                  </a:schemeClr>
                </a:solidFill>
                <a:latin typeface="微软雅黑" panose="020B0503020204020204" pitchFamily="34" charset="-122"/>
              </a:rPr>
              <a:t>添加说明文字添加</a:t>
            </a:r>
            <a:r>
              <a:rPr lang="zh-CN" altLang="en-US" sz="1000" dirty="0">
                <a:solidFill>
                  <a:schemeClr val="tx1">
                    <a:lumMod val="50000"/>
                    <a:lumOff val="50000"/>
                  </a:schemeClr>
                </a:solidFill>
                <a:latin typeface="微软雅黑" panose="020B0503020204020204" pitchFamily="34" charset="-122"/>
              </a:rPr>
              <a:t>说明文字添加说明文字此处添加说明文字</a:t>
            </a:r>
            <a:endParaRPr lang="zh-CN" altLang="en-US" sz="1000" dirty="0">
              <a:solidFill>
                <a:schemeClr val="tx1">
                  <a:lumMod val="50000"/>
                  <a:lumOff val="50000"/>
                </a:schemeClr>
              </a:solidFill>
              <a:latin typeface="微软雅黑" panose="020B0503020204020204" pitchFamily="34" charset="-122"/>
            </a:endParaRPr>
          </a:p>
        </p:txBody>
      </p:sp>
      <p:sp>
        <p:nvSpPr>
          <p:cNvPr id="25" name="文本框 7"/>
          <p:cNvSpPr txBox="1">
            <a:spLocks noChangeArrowheads="1"/>
          </p:cNvSpPr>
          <p:nvPr/>
        </p:nvSpPr>
        <p:spPr bwMode="auto">
          <a:xfrm>
            <a:off x="251520" y="1579682"/>
            <a:ext cx="2736304" cy="80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lvl="0" algn="ctr" fontAlgn="base">
              <a:spcBef>
                <a:spcPct val="0"/>
              </a:spcBef>
              <a:spcAft>
                <a:spcPct val="0"/>
              </a:spcAft>
              <a:defRPr/>
            </a:pP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r">
              <a:lnSpc>
                <a:spcPct val="150000"/>
              </a:lnSpc>
              <a:spcBef>
                <a:spcPts val="300"/>
              </a:spcBef>
            </a:pPr>
            <a:r>
              <a:rPr lang="zh-CN" altLang="en-US" sz="1000" dirty="0" smtClean="0">
                <a:solidFill>
                  <a:schemeClr val="tx1">
                    <a:lumMod val="50000"/>
                    <a:lumOff val="50000"/>
                  </a:schemeClr>
                </a:solidFill>
                <a:latin typeface="微软雅黑" panose="020B0503020204020204" pitchFamily="34" charset="-122"/>
              </a:rPr>
              <a:t>此</a:t>
            </a:r>
            <a:r>
              <a:rPr lang="zh-CN" altLang="en-US" sz="1000" dirty="0">
                <a:solidFill>
                  <a:schemeClr val="tx1">
                    <a:lumMod val="50000"/>
                    <a:lumOff val="50000"/>
                  </a:schemeClr>
                </a:solidFill>
                <a:latin typeface="微软雅黑" panose="020B0503020204020204" pitchFamily="34" charset="-122"/>
              </a:rPr>
              <a:t>处</a:t>
            </a:r>
            <a:r>
              <a:rPr lang="zh-CN" altLang="en-US" sz="1000" dirty="0" smtClean="0">
                <a:solidFill>
                  <a:schemeClr val="tx1">
                    <a:lumMod val="50000"/>
                    <a:lumOff val="50000"/>
                  </a:schemeClr>
                </a:solidFill>
                <a:latin typeface="微软雅黑" panose="020B0503020204020204" pitchFamily="34" charset="-122"/>
              </a:rPr>
              <a:t>添加说明文字添加</a:t>
            </a:r>
            <a:r>
              <a:rPr lang="zh-CN" altLang="en-US" sz="1000" dirty="0">
                <a:solidFill>
                  <a:schemeClr val="tx1">
                    <a:lumMod val="50000"/>
                    <a:lumOff val="50000"/>
                  </a:schemeClr>
                </a:solidFill>
                <a:latin typeface="微软雅黑" panose="020B0503020204020204" pitchFamily="34" charset="-122"/>
              </a:rPr>
              <a:t>说明文字添加说明文字此处添加说明文字</a:t>
            </a:r>
            <a:endParaRPr lang="zh-CN" altLang="en-US" sz="1000" dirty="0">
              <a:solidFill>
                <a:schemeClr val="tx1">
                  <a:lumMod val="50000"/>
                  <a:lumOff val="50000"/>
                </a:schemeClr>
              </a:solidFill>
              <a:latin typeface="微软雅黑" panose="020B0503020204020204" pitchFamily="34" charset="-122"/>
            </a:endParaRPr>
          </a:p>
        </p:txBody>
      </p:sp>
      <p:sp>
        <p:nvSpPr>
          <p:cNvPr id="26" name="文本框 7"/>
          <p:cNvSpPr txBox="1">
            <a:spLocks noChangeArrowheads="1"/>
          </p:cNvSpPr>
          <p:nvPr/>
        </p:nvSpPr>
        <p:spPr bwMode="auto">
          <a:xfrm>
            <a:off x="6101141" y="3610454"/>
            <a:ext cx="2736304" cy="822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lvl="0" algn="ctr" fontAlgn="base">
              <a:spcBef>
                <a:spcPct val="0"/>
              </a:spcBef>
              <a:spcAft>
                <a:spcPct val="0"/>
              </a:spcAft>
              <a:defRPr/>
            </a:pP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spcBef>
                <a:spcPts val="300"/>
              </a:spcBef>
            </a:pPr>
            <a:r>
              <a:rPr lang="zh-CN" altLang="en-US" sz="1000" dirty="0" smtClean="0">
                <a:solidFill>
                  <a:schemeClr val="tx1">
                    <a:lumMod val="50000"/>
                    <a:lumOff val="50000"/>
                  </a:schemeClr>
                </a:solidFill>
                <a:latin typeface="微软雅黑" panose="020B0503020204020204" pitchFamily="34" charset="-122"/>
              </a:rPr>
              <a:t>此</a:t>
            </a:r>
            <a:r>
              <a:rPr lang="zh-CN" altLang="en-US" sz="1000" dirty="0">
                <a:solidFill>
                  <a:schemeClr val="tx1">
                    <a:lumMod val="50000"/>
                    <a:lumOff val="50000"/>
                  </a:schemeClr>
                </a:solidFill>
                <a:latin typeface="微软雅黑" panose="020B0503020204020204" pitchFamily="34" charset="-122"/>
              </a:rPr>
              <a:t>处</a:t>
            </a:r>
            <a:r>
              <a:rPr lang="zh-CN" altLang="en-US" sz="1000" dirty="0" smtClean="0">
                <a:solidFill>
                  <a:schemeClr val="tx1">
                    <a:lumMod val="50000"/>
                    <a:lumOff val="50000"/>
                  </a:schemeClr>
                </a:solidFill>
                <a:latin typeface="微软雅黑" panose="020B0503020204020204" pitchFamily="34" charset="-122"/>
              </a:rPr>
              <a:t>添加说明文字添加</a:t>
            </a:r>
            <a:r>
              <a:rPr lang="zh-CN" altLang="en-US" sz="1000" dirty="0">
                <a:solidFill>
                  <a:schemeClr val="tx1">
                    <a:lumMod val="50000"/>
                    <a:lumOff val="50000"/>
                  </a:schemeClr>
                </a:solidFill>
                <a:latin typeface="微软雅黑" panose="020B0503020204020204" pitchFamily="34" charset="-122"/>
              </a:rPr>
              <a:t>说明文字添加说明文字此处添加说明文字</a:t>
            </a:r>
            <a:endParaRPr lang="zh-CN" altLang="en-US" sz="1000" dirty="0">
              <a:solidFill>
                <a:schemeClr val="tx1">
                  <a:lumMod val="50000"/>
                  <a:lumOff val="50000"/>
                </a:schemeClr>
              </a:solidFill>
              <a:latin typeface="微软雅黑" panose="020B0503020204020204" pitchFamily="34" charset="-122"/>
            </a:endParaRPr>
          </a:p>
        </p:txBody>
      </p:sp>
      <p:sp>
        <p:nvSpPr>
          <p:cNvPr id="27" name="文本框 7"/>
          <p:cNvSpPr txBox="1">
            <a:spLocks noChangeArrowheads="1"/>
          </p:cNvSpPr>
          <p:nvPr/>
        </p:nvSpPr>
        <p:spPr bwMode="auto">
          <a:xfrm>
            <a:off x="251520" y="3621484"/>
            <a:ext cx="2736304" cy="80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lvl="0" algn="ctr" fontAlgn="base">
              <a:spcBef>
                <a:spcPct val="0"/>
              </a:spcBef>
              <a:spcAft>
                <a:spcPct val="0"/>
              </a:spcAft>
              <a:defRPr/>
            </a:pP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r">
              <a:lnSpc>
                <a:spcPct val="150000"/>
              </a:lnSpc>
              <a:spcBef>
                <a:spcPts val="300"/>
              </a:spcBef>
            </a:pPr>
            <a:r>
              <a:rPr lang="zh-CN" altLang="en-US" sz="1000" dirty="0" smtClean="0">
                <a:solidFill>
                  <a:schemeClr val="tx1">
                    <a:lumMod val="50000"/>
                    <a:lumOff val="50000"/>
                  </a:schemeClr>
                </a:solidFill>
                <a:latin typeface="微软雅黑" panose="020B0503020204020204" pitchFamily="34" charset="-122"/>
              </a:rPr>
              <a:t>此</a:t>
            </a:r>
            <a:r>
              <a:rPr lang="zh-CN" altLang="en-US" sz="1000" dirty="0">
                <a:solidFill>
                  <a:schemeClr val="tx1">
                    <a:lumMod val="50000"/>
                    <a:lumOff val="50000"/>
                  </a:schemeClr>
                </a:solidFill>
                <a:latin typeface="微软雅黑" panose="020B0503020204020204" pitchFamily="34" charset="-122"/>
              </a:rPr>
              <a:t>处</a:t>
            </a:r>
            <a:r>
              <a:rPr lang="zh-CN" altLang="en-US" sz="1000" dirty="0" smtClean="0">
                <a:solidFill>
                  <a:schemeClr val="tx1">
                    <a:lumMod val="50000"/>
                    <a:lumOff val="50000"/>
                  </a:schemeClr>
                </a:solidFill>
                <a:latin typeface="微软雅黑" panose="020B0503020204020204" pitchFamily="34" charset="-122"/>
              </a:rPr>
              <a:t>添加说明文字添加</a:t>
            </a:r>
            <a:r>
              <a:rPr lang="zh-CN" altLang="en-US" sz="1000" dirty="0">
                <a:solidFill>
                  <a:schemeClr val="tx1">
                    <a:lumMod val="50000"/>
                    <a:lumOff val="50000"/>
                  </a:schemeClr>
                </a:solidFill>
                <a:latin typeface="微软雅黑" panose="020B0503020204020204" pitchFamily="34" charset="-122"/>
              </a:rPr>
              <a:t>说明文字添加说明文字此处添加说明文字</a:t>
            </a:r>
            <a:endParaRPr lang="zh-CN" altLang="en-US" sz="1000" dirty="0">
              <a:solidFill>
                <a:schemeClr val="tx1">
                  <a:lumMod val="50000"/>
                  <a:lumOff val="50000"/>
                </a:schemeClr>
              </a:solidFill>
              <a:latin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right)">
                                      <p:cBhvr>
                                        <p:cTn id="10" dur="500"/>
                                        <p:tgtEl>
                                          <p:spTgt spid="25"/>
                                        </p:tgtEl>
                                      </p:cBhvr>
                                    </p:animEffect>
                                  </p:childTnLst>
                                </p:cTn>
                              </p:par>
                            </p:childTnLst>
                          </p:cTn>
                        </p:par>
                        <p:par>
                          <p:cTn id="11" fill="hold">
                            <p:stCondLst>
                              <p:cond delay="500"/>
                            </p:stCondLst>
                            <p:childTnLst>
                              <p:par>
                                <p:cTn id="12" presetID="2" presetClass="entr" presetSubtype="2"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1+#ppt_w/2"/>
                                          </p:val>
                                        </p:tav>
                                        <p:tav tm="100000">
                                          <p:val>
                                            <p:strVal val="#ppt_x"/>
                                          </p:val>
                                        </p:tav>
                                      </p:tavLst>
                                    </p:anim>
                                    <p:anim calcmode="lin" valueType="num">
                                      <p:cBhvr additive="base">
                                        <p:cTn id="15" dur="5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left)">
                                      <p:cBhvr>
                                        <p:cTn id="22" dur="500"/>
                                        <p:tgtEl>
                                          <p:spTgt spid="24"/>
                                        </p:tgtEl>
                                      </p:cBhvr>
                                    </p:animEffect>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2" presetClass="entr" presetSubtype="1"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up)">
                                      <p:cBhvr>
                                        <p:cTn id="31" dur="500"/>
                                        <p:tgtEl>
                                          <p:spTgt spid="5"/>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ipe(left)">
                                      <p:cBhvr>
                                        <p:cTn id="34" dur="500"/>
                                        <p:tgtEl>
                                          <p:spTgt spid="26"/>
                                        </p:tgtEl>
                                      </p:cBhvr>
                                    </p:animEffect>
                                  </p:childTnLst>
                                </p:cTn>
                              </p:par>
                            </p:childTnLst>
                          </p:cTn>
                        </p:par>
                        <p:par>
                          <p:cTn id="35" fill="hold">
                            <p:stCondLst>
                              <p:cond delay="2500"/>
                            </p:stCondLst>
                            <p:childTnLst>
                              <p:par>
                                <p:cTn id="36" presetID="2" presetClass="entr" presetSubtype="8"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0-#ppt_w/2"/>
                                          </p:val>
                                        </p:tav>
                                        <p:tav tm="100000">
                                          <p:val>
                                            <p:strVal val="#ppt_x"/>
                                          </p:val>
                                        </p:tav>
                                      </p:tavLst>
                                    </p:anim>
                                    <p:anim calcmode="lin" valueType="num">
                                      <p:cBhvr additive="base">
                                        <p:cTn id="39" dur="500" fill="hold"/>
                                        <p:tgtEl>
                                          <p:spTgt spid="11"/>
                                        </p:tgtEl>
                                        <p:attrNameLst>
                                          <p:attrName>ppt_y</p:attrName>
                                        </p:attrNameLst>
                                      </p:cBhvr>
                                      <p:tavLst>
                                        <p:tav tm="0">
                                          <p:val>
                                            <p:strVal val="#ppt_y"/>
                                          </p:val>
                                        </p:tav>
                                        <p:tav tm="100000">
                                          <p:val>
                                            <p:strVal val="#ppt_y"/>
                                          </p:val>
                                        </p:tav>
                                      </p:tavLst>
                                    </p:anim>
                                  </p:childTnLst>
                                </p:cTn>
                              </p:par>
                            </p:childTnLst>
                          </p:cTn>
                        </p:par>
                        <p:par>
                          <p:cTn id="40" fill="hold">
                            <p:stCondLst>
                              <p:cond delay="3000"/>
                            </p:stCondLst>
                            <p:childTnLst>
                              <p:par>
                                <p:cTn id="41" presetID="22" presetClass="entr" presetSubtype="2"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ipe(right)">
                                      <p:cBhvr>
                                        <p:cTn id="43" dur="500"/>
                                        <p:tgtEl>
                                          <p:spTgt spid="4"/>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wipe(right)">
                                      <p:cBhvr>
                                        <p:cTn id="46" dur="500"/>
                                        <p:tgtEl>
                                          <p:spTgt spid="27"/>
                                        </p:tgtEl>
                                      </p:cBhvr>
                                    </p:animEffect>
                                  </p:childTnLst>
                                </p:cTn>
                              </p:par>
                            </p:childTnLst>
                          </p:cTn>
                        </p:par>
                        <p:par>
                          <p:cTn id="47" fill="hold">
                            <p:stCondLst>
                              <p:cond delay="3500"/>
                            </p:stCondLst>
                            <p:childTnLst>
                              <p:par>
                                <p:cTn id="48" presetID="2" presetClass="entr" presetSubtype="4"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500" fill="hold"/>
                                        <p:tgtEl>
                                          <p:spTgt spid="10"/>
                                        </p:tgtEl>
                                        <p:attrNameLst>
                                          <p:attrName>ppt_x</p:attrName>
                                        </p:attrNameLst>
                                      </p:cBhvr>
                                      <p:tavLst>
                                        <p:tav tm="0">
                                          <p:val>
                                            <p:strVal val="#ppt_x"/>
                                          </p:val>
                                        </p:tav>
                                        <p:tav tm="100000">
                                          <p:val>
                                            <p:strVal val="#ppt_x"/>
                                          </p:val>
                                        </p:tav>
                                      </p:tavLst>
                                    </p:anim>
                                    <p:anim calcmode="lin" valueType="num">
                                      <p:cBhvr additive="base">
                                        <p:cTn id="5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24" grpId="0"/>
      <p:bldP spid="25" grpId="0"/>
      <p:bldP spid="26" grpId="0"/>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SubTitle_4"/>
          <p:cNvSpPr/>
          <p:nvPr>
            <p:custDataLst>
              <p:tags r:id="rId1"/>
            </p:custDataLst>
          </p:nvPr>
        </p:nvSpPr>
        <p:spPr>
          <a:xfrm>
            <a:off x="4355976" y="3708751"/>
            <a:ext cx="2628000" cy="800347"/>
          </a:xfrm>
          <a:prstGeom prst="rect">
            <a:avLst/>
          </a:prstGeom>
        </p:spPr>
        <p:txBody>
          <a:bodyPr anchor="ctr"/>
          <a:lstStyle/>
          <a:p>
            <a:pPr lvl="0">
              <a:lnSpc>
                <a:spcPct val="150000"/>
              </a:lnSpc>
              <a:spcBef>
                <a:spcPct val="0"/>
              </a:spcBef>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000" dirty="0">
              <a:solidFill>
                <a:schemeClr val="tx1">
                  <a:lumMod val="50000"/>
                  <a:lumOff val="50000"/>
                </a:schemeClr>
              </a:solidFill>
              <a:cs typeface="Arial" panose="020B0604020202020204" pitchFamily="34" charset="0"/>
            </a:endParaRPr>
          </a:p>
        </p:txBody>
      </p:sp>
      <p:sp>
        <p:nvSpPr>
          <p:cNvPr id="9" name="MH_SubTitle_4"/>
          <p:cNvSpPr/>
          <p:nvPr>
            <p:custDataLst>
              <p:tags r:id="rId2"/>
            </p:custDataLst>
          </p:nvPr>
        </p:nvSpPr>
        <p:spPr>
          <a:xfrm>
            <a:off x="107504" y="3287968"/>
            <a:ext cx="2628000" cy="800347"/>
          </a:xfrm>
          <a:prstGeom prst="rect">
            <a:avLst/>
          </a:prstGeom>
        </p:spPr>
        <p:txBody>
          <a:bodyPr anchor="ctr"/>
          <a:lstStyle/>
          <a:p>
            <a:pPr lvl="0" algn="r">
              <a:lnSpc>
                <a:spcPct val="150000"/>
              </a:lnSpc>
              <a:spcBef>
                <a:spcPct val="0"/>
              </a:spcBef>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000" dirty="0">
              <a:solidFill>
                <a:schemeClr val="tx1">
                  <a:lumMod val="50000"/>
                  <a:lumOff val="50000"/>
                </a:schemeClr>
              </a:solidFill>
              <a:cs typeface="Arial" panose="020B0604020202020204" pitchFamily="34" charset="0"/>
            </a:endParaRPr>
          </a:p>
        </p:txBody>
      </p:sp>
      <p:sp>
        <p:nvSpPr>
          <p:cNvPr id="10" name="MH_SubTitle_4"/>
          <p:cNvSpPr/>
          <p:nvPr>
            <p:custDataLst>
              <p:tags r:id="rId3"/>
            </p:custDataLst>
          </p:nvPr>
        </p:nvSpPr>
        <p:spPr>
          <a:xfrm>
            <a:off x="1944000" y="1410731"/>
            <a:ext cx="2628000" cy="800347"/>
          </a:xfrm>
          <a:prstGeom prst="rect">
            <a:avLst/>
          </a:prstGeom>
        </p:spPr>
        <p:txBody>
          <a:bodyPr anchor="ctr"/>
          <a:lstStyle/>
          <a:p>
            <a:pPr lvl="0" algn="r">
              <a:lnSpc>
                <a:spcPct val="150000"/>
              </a:lnSpc>
              <a:spcBef>
                <a:spcPct val="0"/>
              </a:spcBef>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000" dirty="0">
              <a:solidFill>
                <a:schemeClr val="tx1">
                  <a:lumMod val="50000"/>
                  <a:lumOff val="50000"/>
                </a:schemeClr>
              </a:solidFill>
              <a:cs typeface="Arial" panose="020B0604020202020204" pitchFamily="34" charset="0"/>
            </a:endParaRPr>
          </a:p>
        </p:txBody>
      </p:sp>
      <p:sp>
        <p:nvSpPr>
          <p:cNvPr id="11" name="MH_Other_1"/>
          <p:cNvSpPr/>
          <p:nvPr>
            <p:custDataLst>
              <p:tags r:id="rId4"/>
            </p:custDataLst>
          </p:nvPr>
        </p:nvSpPr>
        <p:spPr bwMode="auto">
          <a:xfrm>
            <a:off x="5402264" y="1682874"/>
            <a:ext cx="681905" cy="1320811"/>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4"/>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smtClean="0">
              <a:solidFill>
                <a:schemeClr val="accent4">
                  <a:lumMod val="75000"/>
                </a:schemeClr>
              </a:solidFill>
              <a:latin typeface="+mn-lt"/>
              <a:ea typeface="+mn-ea"/>
            </a:endParaRPr>
          </a:p>
        </p:txBody>
      </p:sp>
      <p:pic>
        <p:nvPicPr>
          <p:cNvPr id="12" name="MH_Other_2"/>
          <p:cNvPicPr/>
          <p:nvPr>
            <p:custDataLst>
              <p:tags r:id="rId5"/>
            </p:custDataLst>
          </p:nvPr>
        </p:nvPicPr>
        <p:blipFill>
          <a:blip r:embed="rId6" cstate="print">
            <a:extLst>
              <a:ext uri="{28A0092B-C50C-407E-A947-70E740481C1C}">
                <a14:useLocalDpi xmlns:a14="http://schemas.microsoft.com/office/drawing/2010/main" val="0"/>
              </a:ext>
            </a:extLst>
          </a:blip>
          <a:srcRect l="50887"/>
          <a:stretch>
            <a:fillRect/>
          </a:stretch>
        </p:blipFill>
        <p:spPr bwMode="auto">
          <a:xfrm>
            <a:off x="5402264" y="1473259"/>
            <a:ext cx="45719" cy="675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H_Other_3"/>
          <p:cNvSpPr/>
          <p:nvPr>
            <p:custDataLst>
              <p:tags r:id="rId7"/>
            </p:custDataLst>
          </p:nvPr>
        </p:nvSpPr>
        <p:spPr bwMode="auto">
          <a:xfrm>
            <a:off x="4579939" y="2137833"/>
            <a:ext cx="681905" cy="1320811"/>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3"/>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smtClean="0">
              <a:solidFill>
                <a:schemeClr val="accent3">
                  <a:lumMod val="75000"/>
                </a:schemeClr>
              </a:solidFill>
              <a:latin typeface="+mn-lt"/>
              <a:ea typeface="+mn-ea"/>
            </a:endParaRPr>
          </a:p>
        </p:txBody>
      </p:sp>
      <p:pic>
        <p:nvPicPr>
          <p:cNvPr id="14" name="MH_Other_4"/>
          <p:cNvPicPr/>
          <p:nvPr>
            <p:custDataLst>
              <p:tags r:id="rId8"/>
            </p:custDataLst>
          </p:nvPr>
        </p:nvPicPr>
        <p:blipFill>
          <a:blip r:embed="rId9" cstate="print">
            <a:extLst>
              <a:ext uri="{28A0092B-C50C-407E-A947-70E740481C1C}">
                <a14:useLocalDpi xmlns:a14="http://schemas.microsoft.com/office/drawing/2010/main" val="0"/>
              </a:ext>
            </a:extLst>
          </a:blip>
          <a:srcRect l="50887"/>
          <a:stretch>
            <a:fillRect/>
          </a:stretch>
        </p:blipFill>
        <p:spPr bwMode="auto">
          <a:xfrm>
            <a:off x="4579940" y="1928217"/>
            <a:ext cx="45719" cy="675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Other_5"/>
          <p:cNvSpPr/>
          <p:nvPr>
            <p:custDataLst>
              <p:tags r:id="rId10"/>
            </p:custDataLst>
          </p:nvPr>
        </p:nvSpPr>
        <p:spPr bwMode="auto">
          <a:xfrm>
            <a:off x="3757614" y="2592792"/>
            <a:ext cx="681905" cy="1320811"/>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smtClean="0">
              <a:solidFill>
                <a:schemeClr val="accent2">
                  <a:lumMod val="75000"/>
                </a:schemeClr>
              </a:solidFill>
              <a:latin typeface="+mn-lt"/>
              <a:ea typeface="+mn-ea"/>
            </a:endParaRPr>
          </a:p>
        </p:txBody>
      </p:sp>
      <p:pic>
        <p:nvPicPr>
          <p:cNvPr id="16" name="MH_Other_6"/>
          <p:cNvPicPr/>
          <p:nvPr>
            <p:custDataLst>
              <p:tags r:id="rId11"/>
            </p:custDataLst>
          </p:nvPr>
        </p:nvPicPr>
        <p:blipFill>
          <a:blip r:embed="rId9" cstate="print">
            <a:extLst>
              <a:ext uri="{28A0092B-C50C-407E-A947-70E740481C1C}">
                <a14:useLocalDpi xmlns:a14="http://schemas.microsoft.com/office/drawing/2010/main" val="0"/>
              </a:ext>
            </a:extLst>
          </a:blip>
          <a:srcRect l="50887"/>
          <a:stretch>
            <a:fillRect/>
          </a:stretch>
        </p:blipFill>
        <p:spPr bwMode="auto">
          <a:xfrm>
            <a:off x="3757614" y="2383177"/>
            <a:ext cx="45719" cy="675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MH_Other_7"/>
          <p:cNvSpPr/>
          <p:nvPr>
            <p:custDataLst>
              <p:tags r:id="rId12"/>
            </p:custDataLst>
          </p:nvPr>
        </p:nvSpPr>
        <p:spPr bwMode="auto">
          <a:xfrm>
            <a:off x="2936877" y="3047751"/>
            <a:ext cx="680677" cy="1320811"/>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accent1"/>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smtClean="0">
              <a:solidFill>
                <a:schemeClr val="accent1">
                  <a:lumMod val="75000"/>
                </a:schemeClr>
              </a:solidFill>
              <a:latin typeface="+mn-lt"/>
              <a:ea typeface="+mn-ea"/>
            </a:endParaRPr>
          </a:p>
        </p:txBody>
      </p:sp>
      <p:pic>
        <p:nvPicPr>
          <p:cNvPr id="18" name="MH_Other_8"/>
          <p:cNvPicPr/>
          <p:nvPr>
            <p:custDataLst>
              <p:tags r:id="rId13"/>
            </p:custDataLst>
          </p:nvPr>
        </p:nvPicPr>
        <p:blipFill>
          <a:blip r:embed="rId6" cstate="print">
            <a:extLst>
              <a:ext uri="{28A0092B-C50C-407E-A947-70E740481C1C}">
                <a14:useLocalDpi xmlns:a14="http://schemas.microsoft.com/office/drawing/2010/main" val="0"/>
              </a:ext>
            </a:extLst>
          </a:blip>
          <a:srcRect l="50887"/>
          <a:stretch>
            <a:fillRect/>
          </a:stretch>
        </p:blipFill>
        <p:spPr bwMode="auto">
          <a:xfrm>
            <a:off x="2936876" y="2838136"/>
            <a:ext cx="45719" cy="675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MH_SubTitle_4"/>
          <p:cNvSpPr/>
          <p:nvPr>
            <p:custDataLst>
              <p:tags r:id="rId14"/>
            </p:custDataLst>
          </p:nvPr>
        </p:nvSpPr>
        <p:spPr>
          <a:xfrm>
            <a:off x="6292850" y="1920476"/>
            <a:ext cx="2628000" cy="800347"/>
          </a:xfrm>
          <a:prstGeom prst="rect">
            <a:avLst/>
          </a:prstGeom>
        </p:spPr>
        <p:txBody>
          <a:bodyPr anchor="ctr"/>
          <a:lstStyle/>
          <a:p>
            <a:pPr lvl="0">
              <a:lnSpc>
                <a:spcPct val="150000"/>
              </a:lnSpc>
              <a:spcBef>
                <a:spcPct val="0"/>
              </a:spcBef>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字</a:t>
            </a:r>
            <a:endParaRPr lang="en-GB" altLang="zh-CN" sz="1000" dirty="0">
              <a:solidFill>
                <a:schemeClr val="tx1">
                  <a:lumMod val="50000"/>
                  <a:lumOff val="50000"/>
                </a:schemeClr>
              </a:solidFill>
              <a:cs typeface="Arial" panose="020B0604020202020204" pitchFamily="34" charset="0"/>
            </a:endParaRPr>
          </a:p>
        </p:txBody>
      </p:sp>
      <p:sp>
        <p:nvSpPr>
          <p:cNvPr id="20" name="矩形 19"/>
          <p:cNvSpPr/>
          <p:nvPr/>
        </p:nvSpPr>
        <p:spPr>
          <a:xfrm>
            <a:off x="4518540" y="2502256"/>
            <a:ext cx="442750" cy="646531"/>
          </a:xfrm>
          <a:prstGeom prst="rect">
            <a:avLst/>
          </a:prstGeom>
        </p:spPr>
        <p:txBody>
          <a:bodyPr wrap="none">
            <a:spAutoFit/>
          </a:bodyPr>
          <a:lstStyle/>
          <a:p>
            <a:pPr lvl="0" algn="just">
              <a:defRPr/>
            </a:pPr>
            <a:r>
              <a:rPr lang="en-US" altLang="zh-CN" sz="3600" b="1" dirty="0" smtClean="0">
                <a:solidFill>
                  <a:schemeClr val="accent3"/>
                </a:solidFill>
              </a:rPr>
              <a:t>C</a:t>
            </a:r>
            <a:endParaRPr lang="zh-CN" altLang="en-US" sz="3600" b="1" dirty="0">
              <a:solidFill>
                <a:schemeClr val="accent3"/>
              </a:solidFill>
            </a:endParaRPr>
          </a:p>
        </p:txBody>
      </p:sp>
      <p:sp>
        <p:nvSpPr>
          <p:cNvPr id="21" name="矩形 20"/>
          <p:cNvSpPr/>
          <p:nvPr/>
        </p:nvSpPr>
        <p:spPr>
          <a:xfrm>
            <a:off x="5319724" y="2055307"/>
            <a:ext cx="476412" cy="646531"/>
          </a:xfrm>
          <a:prstGeom prst="rect">
            <a:avLst/>
          </a:prstGeom>
        </p:spPr>
        <p:txBody>
          <a:bodyPr wrap="none">
            <a:spAutoFit/>
          </a:bodyPr>
          <a:lstStyle/>
          <a:p>
            <a:pPr lvl="0" algn="just">
              <a:defRPr/>
            </a:pPr>
            <a:r>
              <a:rPr lang="en-US" altLang="zh-CN" sz="3600" b="1" dirty="0" smtClean="0">
                <a:solidFill>
                  <a:schemeClr val="accent4"/>
                </a:solidFill>
              </a:rPr>
              <a:t>D</a:t>
            </a:r>
            <a:endParaRPr lang="zh-CN" altLang="en-US" sz="3600" b="1" dirty="0">
              <a:solidFill>
                <a:schemeClr val="accent4"/>
              </a:solidFill>
            </a:endParaRPr>
          </a:p>
        </p:txBody>
      </p:sp>
      <p:sp>
        <p:nvSpPr>
          <p:cNvPr id="22" name="矩形 21"/>
          <p:cNvSpPr/>
          <p:nvPr/>
        </p:nvSpPr>
        <p:spPr>
          <a:xfrm>
            <a:off x="3681307" y="2934437"/>
            <a:ext cx="442750" cy="646531"/>
          </a:xfrm>
          <a:prstGeom prst="rect">
            <a:avLst/>
          </a:prstGeom>
        </p:spPr>
        <p:txBody>
          <a:bodyPr wrap="none">
            <a:spAutoFit/>
          </a:bodyPr>
          <a:lstStyle/>
          <a:p>
            <a:pPr lvl="0" algn="just">
              <a:defRPr/>
            </a:pPr>
            <a:r>
              <a:rPr lang="en-US" altLang="zh-CN" sz="3600" b="1" dirty="0">
                <a:solidFill>
                  <a:schemeClr val="accent2"/>
                </a:solidFill>
              </a:rPr>
              <a:t>B</a:t>
            </a:r>
            <a:endParaRPr lang="zh-CN" altLang="en-US" sz="3600" b="1" dirty="0">
              <a:solidFill>
                <a:schemeClr val="accent2"/>
              </a:solidFill>
            </a:endParaRPr>
          </a:p>
        </p:txBody>
      </p:sp>
      <p:sp>
        <p:nvSpPr>
          <p:cNvPr id="23" name="矩形 22"/>
          <p:cNvSpPr/>
          <p:nvPr/>
        </p:nvSpPr>
        <p:spPr>
          <a:xfrm>
            <a:off x="2807008" y="3364877"/>
            <a:ext cx="465192" cy="646531"/>
          </a:xfrm>
          <a:prstGeom prst="rect">
            <a:avLst/>
          </a:prstGeom>
        </p:spPr>
        <p:txBody>
          <a:bodyPr wrap="none">
            <a:spAutoFit/>
          </a:bodyPr>
          <a:lstStyle/>
          <a:p>
            <a:pPr lvl="0" algn="just">
              <a:defRPr/>
            </a:pPr>
            <a:r>
              <a:rPr lang="en-US" altLang="zh-CN" sz="3600" b="1" dirty="0" smtClean="0">
                <a:solidFill>
                  <a:schemeClr val="accent1"/>
                </a:solidFill>
              </a:rPr>
              <a:t>A</a:t>
            </a:r>
            <a:endParaRPr lang="zh-CN" altLang="en-US" sz="3600" b="1" dirty="0">
              <a:solidFill>
                <a:schemeClr val="accent1"/>
              </a:solidFill>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Effect transition="in" filter="fade">
                                      <p:cBhvr>
                                        <p:cTn id="37" dur="500"/>
                                        <p:tgtEl>
                                          <p:spTgt spid="22"/>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childTnLst>
                          </p:cTn>
                        </p:par>
                        <p:par>
                          <p:cTn id="42" fill="hold">
                            <p:stCondLst>
                              <p:cond delay="4000"/>
                            </p:stCondLst>
                            <p:childTnLst>
                              <p:par>
                                <p:cTn id="43" presetID="2" presetClass="entr" presetSubtype="4"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par>
                          <p:cTn id="47" fill="hold">
                            <p:stCondLst>
                              <p:cond delay="4500"/>
                            </p:stCondLst>
                            <p:childTnLst>
                              <p:par>
                                <p:cTn id="48" presetID="22" presetClass="entr" presetSubtype="1"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up)">
                                      <p:cBhvr>
                                        <p:cTn id="50" dur="500"/>
                                        <p:tgtEl>
                                          <p:spTgt spid="13"/>
                                        </p:tgtEl>
                                      </p:cBhvr>
                                    </p:animEffect>
                                  </p:childTnLst>
                                </p:cTn>
                              </p:par>
                            </p:childTnLst>
                          </p:cTn>
                        </p:par>
                        <p:par>
                          <p:cTn id="51" fill="hold">
                            <p:stCondLst>
                              <p:cond delay="5000"/>
                            </p:stCondLst>
                            <p:childTnLst>
                              <p:par>
                                <p:cTn id="52" presetID="53" presetClass="entr" presetSubtype="16"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5500"/>
                            </p:stCondLst>
                            <p:childTnLst>
                              <p:par>
                                <p:cTn id="58" presetID="22" presetClass="entr" presetSubtype="2" fill="hold" grpId="0" nodeType="after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wipe(right)">
                                      <p:cBhvr>
                                        <p:cTn id="60" dur="500"/>
                                        <p:tgtEl>
                                          <p:spTgt spid="10"/>
                                        </p:tgtEl>
                                      </p:cBhvr>
                                    </p:animEffect>
                                  </p:childTnLst>
                                </p:cTn>
                              </p:par>
                            </p:childTnLst>
                          </p:cTn>
                        </p:par>
                        <p:par>
                          <p:cTn id="61" fill="hold">
                            <p:stCondLst>
                              <p:cond delay="6000"/>
                            </p:stCondLst>
                            <p:childTnLst>
                              <p:par>
                                <p:cTn id="62" presetID="2" presetClass="entr" presetSubtype="4" fill="hold" nodeType="after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additive="base">
                                        <p:cTn id="64" dur="500" fill="hold"/>
                                        <p:tgtEl>
                                          <p:spTgt spid="12"/>
                                        </p:tgtEl>
                                        <p:attrNameLst>
                                          <p:attrName>ppt_x</p:attrName>
                                        </p:attrNameLst>
                                      </p:cBhvr>
                                      <p:tavLst>
                                        <p:tav tm="0">
                                          <p:val>
                                            <p:strVal val="#ppt_x"/>
                                          </p:val>
                                        </p:tav>
                                        <p:tav tm="100000">
                                          <p:val>
                                            <p:strVal val="#ppt_x"/>
                                          </p:val>
                                        </p:tav>
                                      </p:tavLst>
                                    </p:anim>
                                    <p:anim calcmode="lin" valueType="num">
                                      <p:cBhvr additive="base">
                                        <p:cTn id="65" dur="500" fill="hold"/>
                                        <p:tgtEl>
                                          <p:spTgt spid="12"/>
                                        </p:tgtEl>
                                        <p:attrNameLst>
                                          <p:attrName>ppt_y</p:attrName>
                                        </p:attrNameLst>
                                      </p:cBhvr>
                                      <p:tavLst>
                                        <p:tav tm="0">
                                          <p:val>
                                            <p:strVal val="1+#ppt_h/2"/>
                                          </p:val>
                                        </p:tav>
                                        <p:tav tm="100000">
                                          <p:val>
                                            <p:strVal val="#ppt_y"/>
                                          </p:val>
                                        </p:tav>
                                      </p:tavLst>
                                    </p:anim>
                                  </p:childTnLst>
                                </p:cTn>
                              </p:par>
                            </p:childTnLst>
                          </p:cTn>
                        </p:par>
                        <p:par>
                          <p:cTn id="66" fill="hold">
                            <p:stCondLst>
                              <p:cond delay="6500"/>
                            </p:stCondLst>
                            <p:childTnLst>
                              <p:par>
                                <p:cTn id="67" presetID="22" presetClass="entr" presetSubtype="1"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up)">
                                      <p:cBhvr>
                                        <p:cTn id="69" dur="500"/>
                                        <p:tgtEl>
                                          <p:spTgt spid="11"/>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par>
                          <p:cTn id="76" fill="hold">
                            <p:stCondLst>
                              <p:cond delay="7500"/>
                            </p:stCondLst>
                            <p:childTnLst>
                              <p:par>
                                <p:cTn id="77" presetID="22" presetClass="entr" presetSubtype="8"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wipe(left)">
                                      <p:cBhvr>
                                        <p:cTn id="7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animBg="1"/>
      <p:bldP spid="13" grpId="0" animBg="1"/>
      <p:bldP spid="15" grpId="0" animBg="1"/>
      <p:bldP spid="17" grpId="0" animBg="1"/>
      <p:bldP spid="19" grpId="0"/>
      <p:bldP spid="20" grpId="0"/>
      <p:bldP spid="21" grpId="0"/>
      <p:bldP spid="22" grpId="0"/>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8"/>
          <p:cNvGrpSpPr/>
          <p:nvPr/>
        </p:nvGrpSpPr>
        <p:grpSpPr>
          <a:xfrm>
            <a:off x="-6594" y="1014716"/>
            <a:ext cx="8424237" cy="766678"/>
            <a:chOff x="0" y="1739386"/>
            <a:chExt cx="11232316" cy="1021923"/>
          </a:xfrm>
        </p:grpSpPr>
        <p:sp>
          <p:nvSpPr>
            <p:cNvPr id="40" name="任意多边形 39"/>
            <p:cNvSpPr/>
            <p:nvPr/>
          </p:nvSpPr>
          <p:spPr>
            <a:xfrm>
              <a:off x="1904418" y="1739386"/>
              <a:ext cx="9327898" cy="1008112"/>
            </a:xfrm>
            <a:custGeom>
              <a:avLst/>
              <a:gdLst>
                <a:gd name="connsiteX0" fmla="*/ 0 w 9327898"/>
                <a:gd name="connsiteY0" fmla="*/ 0 h 1008112"/>
                <a:gd name="connsiteX1" fmla="*/ 8915278 w 9327898"/>
                <a:gd name="connsiteY1" fmla="*/ 0 h 1008112"/>
                <a:gd name="connsiteX2" fmla="*/ 9327898 w 9327898"/>
                <a:gd name="connsiteY2" fmla="*/ 504056 h 1008112"/>
                <a:gd name="connsiteX3" fmla="*/ 8915278 w 9327898"/>
                <a:gd name="connsiteY3" fmla="*/ 1008112 h 1008112"/>
                <a:gd name="connsiteX4" fmla="*/ 0 w 9327898"/>
                <a:gd name="connsiteY4" fmla="*/ 1008112 h 1008112"/>
                <a:gd name="connsiteX5" fmla="*/ 412620 w 9327898"/>
                <a:gd name="connsiteY5" fmla="*/ 504056 h 1008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27898" h="1008112">
                  <a:moveTo>
                    <a:pt x="0" y="0"/>
                  </a:moveTo>
                  <a:lnTo>
                    <a:pt x="8915278" y="0"/>
                  </a:lnTo>
                  <a:lnTo>
                    <a:pt x="9327898" y="504056"/>
                  </a:lnTo>
                  <a:lnTo>
                    <a:pt x="8915278" y="1008112"/>
                  </a:lnTo>
                  <a:lnTo>
                    <a:pt x="0" y="1008112"/>
                  </a:lnTo>
                  <a:lnTo>
                    <a:pt x="412620" y="504056"/>
                  </a:lnTo>
                  <a:close/>
                </a:path>
              </a:pathLst>
            </a:custGeom>
            <a:solidFill>
              <a:schemeClr val="bg1">
                <a:lumMod val="95000"/>
              </a:schemeClr>
            </a:solidFill>
            <a:ln>
              <a:solidFill>
                <a:schemeClr val="accent1"/>
              </a:solid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五边形 40"/>
            <p:cNvSpPr/>
            <p:nvPr/>
          </p:nvSpPr>
          <p:spPr>
            <a:xfrm>
              <a:off x="0" y="1739386"/>
              <a:ext cx="2207568" cy="1008112"/>
            </a:xfrm>
            <a:prstGeom prst="homePlate">
              <a:avLst>
                <a:gd name="adj" fmla="val 4093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椭圆 41"/>
            <p:cNvSpPr/>
            <p:nvPr/>
          </p:nvSpPr>
          <p:spPr>
            <a:xfrm>
              <a:off x="10153158" y="1873555"/>
              <a:ext cx="720080" cy="72008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文本框 132"/>
            <p:cNvSpPr txBox="1"/>
            <p:nvPr/>
          </p:nvSpPr>
          <p:spPr>
            <a:xfrm>
              <a:off x="10231711" y="2012608"/>
              <a:ext cx="626667" cy="492291"/>
            </a:xfrm>
            <a:prstGeom prst="rect">
              <a:avLst/>
            </a:prstGeom>
            <a:noFill/>
          </p:spPr>
          <p:txBody>
            <a:bodyPr wrap="none" rtlCol="0">
              <a:spAutoFit/>
            </a:bodyPr>
            <a:lstStyle/>
            <a:p>
              <a:r>
                <a:rPr lang="en-US" altLang="zh-CN" b="1" dirty="0">
                  <a:solidFill>
                    <a:schemeClr val="bg1"/>
                  </a:solidFill>
                  <a:latin typeface="微软雅黑" panose="020B0503020204020204" pitchFamily="34" charset="-122"/>
                  <a:ea typeface="微软雅黑" panose="020B0503020204020204" pitchFamily="34" charset="-122"/>
                </a:rPr>
                <a:t>01</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44" name="文本框 139"/>
            <p:cNvSpPr txBox="1"/>
            <p:nvPr/>
          </p:nvSpPr>
          <p:spPr>
            <a:xfrm>
              <a:off x="2264768" y="1799577"/>
              <a:ext cx="1477328" cy="369218"/>
            </a:xfrm>
            <a:prstGeom prst="rect">
              <a:avLst/>
            </a:prstGeom>
            <a:noFill/>
          </p:spPr>
          <p:txBody>
            <a:bodyPr wrap="none" rtlCol="0">
              <a:spAutoFit/>
            </a:bodyPr>
            <a:lstStyle/>
            <a:p>
              <a:pPr algn="ct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id-ID"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140"/>
            <p:cNvSpPr txBox="1"/>
            <p:nvPr/>
          </p:nvSpPr>
          <p:spPr>
            <a:xfrm>
              <a:off x="2288368" y="2091246"/>
              <a:ext cx="7560840" cy="670063"/>
            </a:xfrm>
            <a:prstGeom prst="rect">
              <a:avLst/>
            </a:prstGeom>
            <a:noFill/>
          </p:spPr>
          <p:txBody>
            <a:bodyPr wrap="square" rtlCol="0">
              <a:spAutoFit/>
            </a:bodyPr>
            <a:lstStyle/>
            <a:p>
              <a:pPr>
                <a:lnSpc>
                  <a:spcPts val="1575"/>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字以内。</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Freeform 24"/>
            <p:cNvSpPr>
              <a:spLocks noEditPoints="1"/>
            </p:cNvSpPr>
            <p:nvPr/>
          </p:nvSpPr>
          <p:spPr bwMode="auto">
            <a:xfrm>
              <a:off x="686696" y="1986771"/>
              <a:ext cx="472970" cy="472970"/>
            </a:xfrm>
            <a:custGeom>
              <a:avLst/>
              <a:gdLst>
                <a:gd name="T0" fmla="*/ 0 w 125"/>
                <a:gd name="T1" fmla="*/ 107 h 125"/>
                <a:gd name="T2" fmla="*/ 50 w 125"/>
                <a:gd name="T3" fmla="*/ 115 h 125"/>
                <a:gd name="T4" fmla="*/ 50 w 125"/>
                <a:gd name="T5" fmla="*/ 66 h 125"/>
                <a:gd name="T6" fmla="*/ 0 w 125"/>
                <a:gd name="T7" fmla="*/ 66 h 125"/>
                <a:gd name="T8" fmla="*/ 0 w 125"/>
                <a:gd name="T9" fmla="*/ 107 h 125"/>
                <a:gd name="T10" fmla="*/ 0 w 125"/>
                <a:gd name="T11" fmla="*/ 59 h 125"/>
                <a:gd name="T12" fmla="*/ 50 w 125"/>
                <a:gd name="T13" fmla="*/ 59 h 125"/>
                <a:gd name="T14" fmla="*/ 50 w 125"/>
                <a:gd name="T15" fmla="*/ 11 h 125"/>
                <a:gd name="T16" fmla="*/ 0 w 125"/>
                <a:gd name="T17" fmla="*/ 18 h 125"/>
                <a:gd name="T18" fmla="*/ 0 w 125"/>
                <a:gd name="T19" fmla="*/ 59 h 125"/>
                <a:gd name="T20" fmla="*/ 57 w 125"/>
                <a:gd name="T21" fmla="*/ 115 h 125"/>
                <a:gd name="T22" fmla="*/ 125 w 125"/>
                <a:gd name="T23" fmla="*/ 125 h 125"/>
                <a:gd name="T24" fmla="*/ 125 w 125"/>
                <a:gd name="T25" fmla="*/ 66 h 125"/>
                <a:gd name="T26" fmla="*/ 57 w 125"/>
                <a:gd name="T27" fmla="*/ 66 h 125"/>
                <a:gd name="T28" fmla="*/ 57 w 125"/>
                <a:gd name="T29" fmla="*/ 115 h 125"/>
                <a:gd name="T30" fmla="*/ 57 w 125"/>
                <a:gd name="T31" fmla="*/ 10 h 125"/>
                <a:gd name="T32" fmla="*/ 57 w 125"/>
                <a:gd name="T33" fmla="*/ 59 h 125"/>
                <a:gd name="T34" fmla="*/ 125 w 125"/>
                <a:gd name="T35" fmla="*/ 59 h 125"/>
                <a:gd name="T36" fmla="*/ 125 w 125"/>
                <a:gd name="T37" fmla="*/ 0 h 125"/>
                <a:gd name="T38" fmla="*/ 57 w 125"/>
                <a:gd name="T39" fmla="*/ 1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5" h="125">
                  <a:moveTo>
                    <a:pt x="0" y="107"/>
                  </a:moveTo>
                  <a:lnTo>
                    <a:pt x="50" y="115"/>
                  </a:lnTo>
                  <a:lnTo>
                    <a:pt x="50" y="66"/>
                  </a:lnTo>
                  <a:lnTo>
                    <a:pt x="0" y="66"/>
                  </a:lnTo>
                  <a:lnTo>
                    <a:pt x="0" y="107"/>
                  </a:lnTo>
                  <a:close/>
                  <a:moveTo>
                    <a:pt x="0" y="59"/>
                  </a:moveTo>
                  <a:lnTo>
                    <a:pt x="50" y="59"/>
                  </a:lnTo>
                  <a:lnTo>
                    <a:pt x="50" y="11"/>
                  </a:lnTo>
                  <a:lnTo>
                    <a:pt x="0" y="18"/>
                  </a:lnTo>
                  <a:lnTo>
                    <a:pt x="0" y="59"/>
                  </a:lnTo>
                  <a:close/>
                  <a:moveTo>
                    <a:pt x="57" y="115"/>
                  </a:moveTo>
                  <a:lnTo>
                    <a:pt x="125" y="125"/>
                  </a:lnTo>
                  <a:lnTo>
                    <a:pt x="125" y="66"/>
                  </a:lnTo>
                  <a:lnTo>
                    <a:pt x="57" y="66"/>
                  </a:lnTo>
                  <a:lnTo>
                    <a:pt x="57" y="115"/>
                  </a:lnTo>
                  <a:close/>
                  <a:moveTo>
                    <a:pt x="57" y="10"/>
                  </a:moveTo>
                  <a:lnTo>
                    <a:pt x="57" y="59"/>
                  </a:lnTo>
                  <a:lnTo>
                    <a:pt x="125" y="59"/>
                  </a:lnTo>
                  <a:lnTo>
                    <a:pt x="125" y="0"/>
                  </a:lnTo>
                  <a:lnTo>
                    <a:pt x="57" y="1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3" name="组合 46"/>
          <p:cNvGrpSpPr/>
          <p:nvPr/>
        </p:nvGrpSpPr>
        <p:grpSpPr>
          <a:xfrm>
            <a:off x="744168" y="1889973"/>
            <a:ext cx="8406426" cy="756317"/>
            <a:chOff x="983432" y="2906034"/>
            <a:chExt cx="11208568" cy="1008112"/>
          </a:xfrm>
        </p:grpSpPr>
        <p:sp>
          <p:nvSpPr>
            <p:cNvPr id="48" name="任意多边形 47"/>
            <p:cNvSpPr/>
            <p:nvPr/>
          </p:nvSpPr>
          <p:spPr>
            <a:xfrm flipH="1">
              <a:off x="983432" y="2906034"/>
              <a:ext cx="9327898" cy="1008112"/>
            </a:xfrm>
            <a:custGeom>
              <a:avLst/>
              <a:gdLst>
                <a:gd name="connsiteX0" fmla="*/ 0 w 9327898"/>
                <a:gd name="connsiteY0" fmla="*/ 0 h 1008112"/>
                <a:gd name="connsiteX1" fmla="*/ 8915278 w 9327898"/>
                <a:gd name="connsiteY1" fmla="*/ 0 h 1008112"/>
                <a:gd name="connsiteX2" fmla="*/ 9327898 w 9327898"/>
                <a:gd name="connsiteY2" fmla="*/ 504056 h 1008112"/>
                <a:gd name="connsiteX3" fmla="*/ 8915278 w 9327898"/>
                <a:gd name="connsiteY3" fmla="*/ 1008112 h 1008112"/>
                <a:gd name="connsiteX4" fmla="*/ 0 w 9327898"/>
                <a:gd name="connsiteY4" fmla="*/ 1008112 h 1008112"/>
                <a:gd name="connsiteX5" fmla="*/ 412620 w 9327898"/>
                <a:gd name="connsiteY5" fmla="*/ 504056 h 1008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27898" h="1008112">
                  <a:moveTo>
                    <a:pt x="0" y="0"/>
                  </a:moveTo>
                  <a:lnTo>
                    <a:pt x="8915278" y="0"/>
                  </a:lnTo>
                  <a:lnTo>
                    <a:pt x="9327898" y="504056"/>
                  </a:lnTo>
                  <a:lnTo>
                    <a:pt x="8915278" y="1008112"/>
                  </a:lnTo>
                  <a:lnTo>
                    <a:pt x="0" y="1008112"/>
                  </a:lnTo>
                  <a:lnTo>
                    <a:pt x="412620" y="504056"/>
                  </a:lnTo>
                  <a:close/>
                </a:path>
              </a:pathLst>
            </a:custGeom>
            <a:solidFill>
              <a:schemeClr val="bg1">
                <a:lumMod val="95000"/>
              </a:schemeClr>
            </a:solidFill>
            <a:ln>
              <a:solidFill>
                <a:schemeClr val="accent2"/>
              </a:solid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五边形 48"/>
            <p:cNvSpPr/>
            <p:nvPr/>
          </p:nvSpPr>
          <p:spPr>
            <a:xfrm flipH="1">
              <a:off x="9984432" y="2906034"/>
              <a:ext cx="2207568" cy="1008112"/>
            </a:xfrm>
            <a:prstGeom prst="homePlate">
              <a:avLst>
                <a:gd name="adj" fmla="val 4093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239932" y="3064262"/>
              <a:ext cx="720080" cy="72008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1" name="文本框 134"/>
            <p:cNvSpPr txBox="1"/>
            <p:nvPr/>
          </p:nvSpPr>
          <p:spPr>
            <a:xfrm>
              <a:off x="1318484" y="3185925"/>
              <a:ext cx="626667" cy="492291"/>
            </a:xfrm>
            <a:prstGeom prst="rect">
              <a:avLst/>
            </a:prstGeom>
            <a:noFill/>
          </p:spPr>
          <p:txBody>
            <a:bodyPr wrap="none" rtlCol="0">
              <a:spAutoFit/>
            </a:bodyPr>
            <a:lstStyle/>
            <a:p>
              <a:r>
                <a:rPr lang="en-US" altLang="zh-CN" b="1" dirty="0">
                  <a:solidFill>
                    <a:schemeClr val="bg1"/>
                  </a:solidFill>
                  <a:latin typeface="微软雅黑" panose="020B0503020204020204" pitchFamily="34" charset="-122"/>
                  <a:ea typeface="微软雅黑" panose="020B0503020204020204" pitchFamily="34" charset="-122"/>
                </a:rPr>
                <a:t>02</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52" name="文本框 143"/>
            <p:cNvSpPr txBox="1"/>
            <p:nvPr/>
          </p:nvSpPr>
          <p:spPr>
            <a:xfrm>
              <a:off x="8434239" y="2964407"/>
              <a:ext cx="1477328" cy="369218"/>
            </a:xfrm>
            <a:prstGeom prst="rect">
              <a:avLst/>
            </a:prstGeom>
            <a:noFill/>
          </p:spPr>
          <p:txBody>
            <a:bodyPr wrap="none" rtlCol="0">
              <a:spAutoFit/>
            </a:bodyPr>
            <a:lstStyle/>
            <a:p>
              <a:pPr algn="ct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id-ID"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文本框 144"/>
            <p:cNvSpPr txBox="1"/>
            <p:nvPr/>
          </p:nvSpPr>
          <p:spPr>
            <a:xfrm>
              <a:off x="2562659" y="3247282"/>
              <a:ext cx="7364976" cy="638269"/>
            </a:xfrm>
            <a:prstGeom prst="rect">
              <a:avLst/>
            </a:prstGeom>
            <a:noFill/>
          </p:spPr>
          <p:txBody>
            <a:bodyPr wrap="square" rtlCol="0">
              <a:spAutoFit/>
            </a:bodyPr>
            <a:lstStyle/>
            <a:p>
              <a:pPr algn="r">
                <a:lnSpc>
                  <a:spcPts val="1575"/>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字以内。</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Freeform 27"/>
            <p:cNvSpPr>
              <a:spLocks noEditPoints="1"/>
            </p:cNvSpPr>
            <p:nvPr/>
          </p:nvSpPr>
          <p:spPr bwMode="auto">
            <a:xfrm>
              <a:off x="11044130" y="3178382"/>
              <a:ext cx="442700" cy="476753"/>
            </a:xfrm>
            <a:custGeom>
              <a:avLst/>
              <a:gdLst>
                <a:gd name="T0" fmla="*/ 200 w 237"/>
                <a:gd name="T1" fmla="*/ 136 h 257"/>
                <a:gd name="T2" fmla="*/ 237 w 237"/>
                <a:gd name="T3" fmla="*/ 188 h 257"/>
                <a:gd name="T4" fmla="*/ 218 w 237"/>
                <a:gd name="T5" fmla="*/ 224 h 257"/>
                <a:gd name="T6" fmla="*/ 176 w 237"/>
                <a:gd name="T7" fmla="*/ 256 h 257"/>
                <a:gd name="T8" fmla="*/ 130 w 237"/>
                <a:gd name="T9" fmla="*/ 246 h 257"/>
                <a:gd name="T10" fmla="*/ 85 w 237"/>
                <a:gd name="T11" fmla="*/ 256 h 257"/>
                <a:gd name="T12" fmla="*/ 42 w 237"/>
                <a:gd name="T13" fmla="*/ 224 h 257"/>
                <a:gd name="T14" fmla="*/ 25 w 237"/>
                <a:gd name="T15" fmla="*/ 95 h 257"/>
                <a:gd name="T16" fmla="*/ 81 w 237"/>
                <a:gd name="T17" fmla="*/ 62 h 257"/>
                <a:gd name="T18" fmla="*/ 127 w 237"/>
                <a:gd name="T19" fmla="*/ 74 h 257"/>
                <a:gd name="T20" fmla="*/ 179 w 237"/>
                <a:gd name="T21" fmla="*/ 62 h 257"/>
                <a:gd name="T22" fmla="*/ 230 w 237"/>
                <a:gd name="T23" fmla="*/ 87 h 257"/>
                <a:gd name="T24" fmla="*/ 200 w 237"/>
                <a:gd name="T25" fmla="*/ 136 h 257"/>
                <a:gd name="T26" fmla="*/ 125 w 237"/>
                <a:gd name="T27" fmla="*/ 59 h 257"/>
                <a:gd name="T28" fmla="*/ 139 w 237"/>
                <a:gd name="T29" fmla="*/ 19 h 257"/>
                <a:gd name="T30" fmla="*/ 180 w 237"/>
                <a:gd name="T31" fmla="*/ 0 h 257"/>
                <a:gd name="T32" fmla="*/ 165 w 237"/>
                <a:gd name="T33" fmla="*/ 41 h 257"/>
                <a:gd name="T34" fmla="*/ 125 w 237"/>
                <a:gd name="T35" fmla="*/ 59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7" h="257">
                  <a:moveTo>
                    <a:pt x="200" y="136"/>
                  </a:moveTo>
                  <a:cubicBezTo>
                    <a:pt x="200" y="175"/>
                    <a:pt x="237" y="188"/>
                    <a:pt x="237" y="188"/>
                  </a:cubicBezTo>
                  <a:cubicBezTo>
                    <a:pt x="237" y="189"/>
                    <a:pt x="231" y="206"/>
                    <a:pt x="218" y="224"/>
                  </a:cubicBezTo>
                  <a:cubicBezTo>
                    <a:pt x="206" y="240"/>
                    <a:pt x="195" y="255"/>
                    <a:pt x="176" y="256"/>
                  </a:cubicBezTo>
                  <a:cubicBezTo>
                    <a:pt x="157" y="256"/>
                    <a:pt x="152" y="246"/>
                    <a:pt x="130" y="246"/>
                  </a:cubicBezTo>
                  <a:cubicBezTo>
                    <a:pt x="109" y="246"/>
                    <a:pt x="103" y="255"/>
                    <a:pt x="85" y="256"/>
                  </a:cubicBezTo>
                  <a:cubicBezTo>
                    <a:pt x="67" y="257"/>
                    <a:pt x="54" y="239"/>
                    <a:pt x="42" y="224"/>
                  </a:cubicBezTo>
                  <a:cubicBezTo>
                    <a:pt x="18" y="192"/>
                    <a:pt x="0" y="134"/>
                    <a:pt x="25" y="95"/>
                  </a:cubicBezTo>
                  <a:cubicBezTo>
                    <a:pt x="37" y="75"/>
                    <a:pt x="58" y="63"/>
                    <a:pt x="81" y="62"/>
                  </a:cubicBezTo>
                  <a:cubicBezTo>
                    <a:pt x="99" y="62"/>
                    <a:pt x="116" y="74"/>
                    <a:pt x="127" y="74"/>
                  </a:cubicBezTo>
                  <a:cubicBezTo>
                    <a:pt x="138" y="74"/>
                    <a:pt x="158" y="60"/>
                    <a:pt x="179" y="62"/>
                  </a:cubicBezTo>
                  <a:cubicBezTo>
                    <a:pt x="188" y="62"/>
                    <a:pt x="214" y="65"/>
                    <a:pt x="230" y="87"/>
                  </a:cubicBezTo>
                  <a:cubicBezTo>
                    <a:pt x="229" y="88"/>
                    <a:pt x="200" y="104"/>
                    <a:pt x="200" y="136"/>
                  </a:cubicBezTo>
                  <a:moveTo>
                    <a:pt x="125" y="59"/>
                  </a:moveTo>
                  <a:cubicBezTo>
                    <a:pt x="123" y="44"/>
                    <a:pt x="130" y="29"/>
                    <a:pt x="139" y="19"/>
                  </a:cubicBezTo>
                  <a:cubicBezTo>
                    <a:pt x="149" y="9"/>
                    <a:pt x="166" y="0"/>
                    <a:pt x="180" y="0"/>
                  </a:cubicBezTo>
                  <a:cubicBezTo>
                    <a:pt x="182" y="15"/>
                    <a:pt x="175" y="30"/>
                    <a:pt x="165" y="41"/>
                  </a:cubicBezTo>
                  <a:cubicBezTo>
                    <a:pt x="156" y="52"/>
                    <a:pt x="140" y="60"/>
                    <a:pt x="125" y="59"/>
                  </a:cubicBezTo>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4" name="组合 54"/>
          <p:cNvGrpSpPr/>
          <p:nvPr/>
        </p:nvGrpSpPr>
        <p:grpSpPr>
          <a:xfrm>
            <a:off x="-6594" y="2772424"/>
            <a:ext cx="8424237" cy="765275"/>
            <a:chOff x="0" y="4082269"/>
            <a:chExt cx="11232316" cy="1020052"/>
          </a:xfrm>
        </p:grpSpPr>
        <p:sp>
          <p:nvSpPr>
            <p:cNvPr id="56" name="任意多边形 55"/>
            <p:cNvSpPr/>
            <p:nvPr/>
          </p:nvSpPr>
          <p:spPr>
            <a:xfrm>
              <a:off x="1904418" y="4088448"/>
              <a:ext cx="9327898" cy="1008112"/>
            </a:xfrm>
            <a:custGeom>
              <a:avLst/>
              <a:gdLst>
                <a:gd name="connsiteX0" fmla="*/ 0 w 9327898"/>
                <a:gd name="connsiteY0" fmla="*/ 0 h 1008112"/>
                <a:gd name="connsiteX1" fmla="*/ 8915278 w 9327898"/>
                <a:gd name="connsiteY1" fmla="*/ 0 h 1008112"/>
                <a:gd name="connsiteX2" fmla="*/ 9327898 w 9327898"/>
                <a:gd name="connsiteY2" fmla="*/ 504056 h 1008112"/>
                <a:gd name="connsiteX3" fmla="*/ 8915278 w 9327898"/>
                <a:gd name="connsiteY3" fmla="*/ 1008112 h 1008112"/>
                <a:gd name="connsiteX4" fmla="*/ 0 w 9327898"/>
                <a:gd name="connsiteY4" fmla="*/ 1008112 h 1008112"/>
                <a:gd name="connsiteX5" fmla="*/ 412620 w 9327898"/>
                <a:gd name="connsiteY5" fmla="*/ 504056 h 1008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27898" h="1008112">
                  <a:moveTo>
                    <a:pt x="0" y="0"/>
                  </a:moveTo>
                  <a:lnTo>
                    <a:pt x="8915278" y="0"/>
                  </a:lnTo>
                  <a:lnTo>
                    <a:pt x="9327898" y="504056"/>
                  </a:lnTo>
                  <a:lnTo>
                    <a:pt x="8915278" y="1008112"/>
                  </a:lnTo>
                  <a:lnTo>
                    <a:pt x="0" y="1008112"/>
                  </a:lnTo>
                  <a:lnTo>
                    <a:pt x="412620" y="504056"/>
                  </a:lnTo>
                  <a:close/>
                </a:path>
              </a:pathLst>
            </a:custGeom>
            <a:solidFill>
              <a:schemeClr val="bg1">
                <a:lumMod val="95000"/>
              </a:schemeClr>
            </a:solidFill>
            <a:ln>
              <a:solidFill>
                <a:schemeClr val="accent3"/>
              </a:solid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五边形 56"/>
            <p:cNvSpPr/>
            <p:nvPr/>
          </p:nvSpPr>
          <p:spPr>
            <a:xfrm>
              <a:off x="0" y="4082269"/>
              <a:ext cx="2207568" cy="1008112"/>
            </a:xfrm>
            <a:prstGeom prst="homePlate">
              <a:avLst>
                <a:gd name="adj" fmla="val 4093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8" name="椭圆 57"/>
            <p:cNvSpPr/>
            <p:nvPr/>
          </p:nvSpPr>
          <p:spPr>
            <a:xfrm>
              <a:off x="10153158" y="4225109"/>
              <a:ext cx="720080" cy="72008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9" name="文本框 136"/>
            <p:cNvSpPr txBox="1"/>
            <p:nvPr/>
          </p:nvSpPr>
          <p:spPr>
            <a:xfrm>
              <a:off x="10231711" y="4354316"/>
              <a:ext cx="626667" cy="492291"/>
            </a:xfrm>
            <a:prstGeom prst="rect">
              <a:avLst/>
            </a:prstGeom>
            <a:noFill/>
          </p:spPr>
          <p:txBody>
            <a:bodyPr wrap="none" rtlCol="0">
              <a:spAutoFit/>
            </a:bodyPr>
            <a:lstStyle/>
            <a:p>
              <a:r>
                <a:rPr lang="en-US" altLang="zh-CN" b="1" dirty="0">
                  <a:solidFill>
                    <a:schemeClr val="bg1"/>
                  </a:solidFill>
                  <a:latin typeface="微软雅黑" panose="020B0503020204020204" pitchFamily="34" charset="-122"/>
                  <a:ea typeface="微软雅黑" panose="020B0503020204020204" pitchFamily="34" charset="-122"/>
                </a:rPr>
                <a:t>03</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60" name="文本框 141"/>
            <p:cNvSpPr txBox="1"/>
            <p:nvPr/>
          </p:nvSpPr>
          <p:spPr>
            <a:xfrm>
              <a:off x="2264768" y="4115289"/>
              <a:ext cx="1477328" cy="369218"/>
            </a:xfrm>
            <a:prstGeom prst="rect">
              <a:avLst/>
            </a:prstGeom>
            <a:noFill/>
          </p:spPr>
          <p:txBody>
            <a:bodyPr wrap="none" rtlCol="0">
              <a:spAutoFit/>
            </a:bodyPr>
            <a:lstStyle/>
            <a:p>
              <a:pPr algn="ct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id-ID"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1" name="文本框 142"/>
            <p:cNvSpPr txBox="1"/>
            <p:nvPr/>
          </p:nvSpPr>
          <p:spPr>
            <a:xfrm>
              <a:off x="2264365" y="4442125"/>
              <a:ext cx="7560840" cy="660196"/>
            </a:xfrm>
            <a:prstGeom prst="rect">
              <a:avLst/>
            </a:prstGeom>
            <a:noFill/>
          </p:spPr>
          <p:txBody>
            <a:bodyPr wrap="square" rtlCol="0">
              <a:spAutoFit/>
            </a:bodyPr>
            <a:lstStyle/>
            <a:p>
              <a:pPr>
                <a:lnSpc>
                  <a:spcPts val="1575"/>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字以内。   </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Freeform 28"/>
            <p:cNvSpPr>
              <a:spLocks noEditPoints="1"/>
            </p:cNvSpPr>
            <p:nvPr/>
          </p:nvSpPr>
          <p:spPr bwMode="auto">
            <a:xfrm>
              <a:off x="743785" y="4384016"/>
              <a:ext cx="393510" cy="472970"/>
            </a:xfrm>
            <a:custGeom>
              <a:avLst/>
              <a:gdLst>
                <a:gd name="T0" fmla="*/ 183 w 212"/>
                <a:gd name="T1" fmla="*/ 159 h 256"/>
                <a:gd name="T2" fmla="*/ 198 w 212"/>
                <a:gd name="T3" fmla="*/ 81 h 256"/>
                <a:gd name="T4" fmla="*/ 212 w 212"/>
                <a:gd name="T5" fmla="*/ 159 h 256"/>
                <a:gd name="T6" fmla="*/ 158 w 212"/>
                <a:gd name="T7" fmla="*/ 206 h 256"/>
                <a:gd name="T8" fmla="*/ 148 w 212"/>
                <a:gd name="T9" fmla="*/ 210 h 256"/>
                <a:gd name="T10" fmla="*/ 148 w 212"/>
                <a:gd name="T11" fmla="*/ 216 h 256"/>
                <a:gd name="T12" fmla="*/ 133 w 212"/>
                <a:gd name="T13" fmla="*/ 256 h 256"/>
                <a:gd name="T14" fmla="*/ 119 w 212"/>
                <a:gd name="T15" fmla="*/ 216 h 256"/>
                <a:gd name="T16" fmla="*/ 119 w 212"/>
                <a:gd name="T17" fmla="*/ 210 h 256"/>
                <a:gd name="T18" fmla="*/ 93 w 212"/>
                <a:gd name="T19" fmla="*/ 206 h 256"/>
                <a:gd name="T20" fmla="*/ 93 w 212"/>
                <a:gd name="T21" fmla="*/ 211 h 256"/>
                <a:gd name="T22" fmla="*/ 93 w 212"/>
                <a:gd name="T23" fmla="*/ 241 h 256"/>
                <a:gd name="T24" fmla="*/ 64 w 212"/>
                <a:gd name="T25" fmla="*/ 241 h 256"/>
                <a:gd name="T26" fmla="*/ 64 w 212"/>
                <a:gd name="T27" fmla="*/ 211 h 256"/>
                <a:gd name="T28" fmla="*/ 65 w 212"/>
                <a:gd name="T29" fmla="*/ 206 h 256"/>
                <a:gd name="T30" fmla="*/ 39 w 212"/>
                <a:gd name="T31" fmla="*/ 190 h 256"/>
                <a:gd name="T32" fmla="*/ 39 w 212"/>
                <a:gd name="T33" fmla="*/ 93 h 256"/>
                <a:gd name="T34" fmla="*/ 40 w 212"/>
                <a:gd name="T35" fmla="*/ 81 h 256"/>
                <a:gd name="T36" fmla="*/ 173 w 212"/>
                <a:gd name="T37" fmla="*/ 81 h 256"/>
                <a:gd name="T38" fmla="*/ 173 w 212"/>
                <a:gd name="T39" fmla="*/ 103 h 256"/>
                <a:gd name="T40" fmla="*/ 158 w 212"/>
                <a:gd name="T41" fmla="*/ 206 h 256"/>
                <a:gd name="T42" fmla="*/ 70 w 212"/>
                <a:gd name="T43" fmla="*/ 17 h 256"/>
                <a:gd name="T44" fmla="*/ 61 w 212"/>
                <a:gd name="T45" fmla="*/ 4 h 256"/>
                <a:gd name="T46" fmla="*/ 65 w 212"/>
                <a:gd name="T47" fmla="*/ 1 h 256"/>
                <a:gd name="T48" fmla="*/ 75 w 212"/>
                <a:gd name="T49" fmla="*/ 15 h 256"/>
                <a:gd name="T50" fmla="*/ 106 w 212"/>
                <a:gd name="T51" fmla="*/ 14 h 256"/>
                <a:gd name="T52" fmla="*/ 137 w 212"/>
                <a:gd name="T53" fmla="*/ 15 h 256"/>
                <a:gd name="T54" fmla="*/ 147 w 212"/>
                <a:gd name="T55" fmla="*/ 1 h 256"/>
                <a:gd name="T56" fmla="*/ 151 w 212"/>
                <a:gd name="T57" fmla="*/ 4 h 256"/>
                <a:gd name="T58" fmla="*/ 142 w 212"/>
                <a:gd name="T59" fmla="*/ 17 h 256"/>
                <a:gd name="T60" fmla="*/ 173 w 212"/>
                <a:gd name="T61" fmla="*/ 71 h 256"/>
                <a:gd name="T62" fmla="*/ 73 w 212"/>
                <a:gd name="T63" fmla="*/ 21 h 256"/>
                <a:gd name="T64" fmla="*/ 142 w 212"/>
                <a:gd name="T65" fmla="*/ 44 h 256"/>
                <a:gd name="T66" fmla="*/ 128 w 212"/>
                <a:gd name="T67" fmla="*/ 44 h 256"/>
                <a:gd name="T68" fmla="*/ 77 w 212"/>
                <a:gd name="T69" fmla="*/ 51 h 256"/>
                <a:gd name="T70" fmla="*/ 77 w 212"/>
                <a:gd name="T71" fmla="*/ 36 h 256"/>
                <a:gd name="T72" fmla="*/ 77 w 212"/>
                <a:gd name="T73" fmla="*/ 51 h 256"/>
                <a:gd name="T74" fmla="*/ 0 w 212"/>
                <a:gd name="T75" fmla="*/ 159 h 256"/>
                <a:gd name="T76" fmla="*/ 15 w 212"/>
                <a:gd name="T77" fmla="*/ 81 h 256"/>
                <a:gd name="T78" fmla="*/ 29 w 212"/>
                <a:gd name="T79" fmla="*/ 15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2" h="256">
                  <a:moveTo>
                    <a:pt x="198" y="174"/>
                  </a:moveTo>
                  <a:cubicBezTo>
                    <a:pt x="190" y="174"/>
                    <a:pt x="183" y="168"/>
                    <a:pt x="183" y="159"/>
                  </a:cubicBezTo>
                  <a:cubicBezTo>
                    <a:pt x="183" y="96"/>
                    <a:pt x="183" y="96"/>
                    <a:pt x="183" y="96"/>
                  </a:cubicBezTo>
                  <a:cubicBezTo>
                    <a:pt x="183" y="88"/>
                    <a:pt x="190" y="81"/>
                    <a:pt x="198" y="81"/>
                  </a:cubicBezTo>
                  <a:cubicBezTo>
                    <a:pt x="205" y="81"/>
                    <a:pt x="212" y="88"/>
                    <a:pt x="212" y="96"/>
                  </a:cubicBezTo>
                  <a:cubicBezTo>
                    <a:pt x="212" y="159"/>
                    <a:pt x="212" y="159"/>
                    <a:pt x="212" y="159"/>
                  </a:cubicBezTo>
                  <a:cubicBezTo>
                    <a:pt x="212" y="168"/>
                    <a:pt x="205" y="174"/>
                    <a:pt x="198" y="174"/>
                  </a:cubicBezTo>
                  <a:moveTo>
                    <a:pt x="158" y="206"/>
                  </a:moveTo>
                  <a:cubicBezTo>
                    <a:pt x="147" y="206"/>
                    <a:pt x="147" y="206"/>
                    <a:pt x="147" y="206"/>
                  </a:cubicBezTo>
                  <a:cubicBezTo>
                    <a:pt x="148" y="207"/>
                    <a:pt x="148" y="208"/>
                    <a:pt x="148" y="210"/>
                  </a:cubicBezTo>
                  <a:cubicBezTo>
                    <a:pt x="148" y="211"/>
                    <a:pt x="148" y="211"/>
                    <a:pt x="148" y="211"/>
                  </a:cubicBezTo>
                  <a:cubicBezTo>
                    <a:pt x="148" y="216"/>
                    <a:pt x="148" y="216"/>
                    <a:pt x="148" y="216"/>
                  </a:cubicBezTo>
                  <a:cubicBezTo>
                    <a:pt x="148" y="241"/>
                    <a:pt x="148" y="241"/>
                    <a:pt x="148" y="241"/>
                  </a:cubicBezTo>
                  <a:cubicBezTo>
                    <a:pt x="148" y="249"/>
                    <a:pt x="141" y="256"/>
                    <a:pt x="133" y="256"/>
                  </a:cubicBezTo>
                  <a:cubicBezTo>
                    <a:pt x="125" y="256"/>
                    <a:pt x="119" y="249"/>
                    <a:pt x="119" y="241"/>
                  </a:cubicBezTo>
                  <a:cubicBezTo>
                    <a:pt x="119" y="216"/>
                    <a:pt x="119" y="216"/>
                    <a:pt x="119" y="216"/>
                  </a:cubicBezTo>
                  <a:cubicBezTo>
                    <a:pt x="119" y="211"/>
                    <a:pt x="119" y="211"/>
                    <a:pt x="119" y="211"/>
                  </a:cubicBezTo>
                  <a:cubicBezTo>
                    <a:pt x="119" y="210"/>
                    <a:pt x="119" y="210"/>
                    <a:pt x="119" y="210"/>
                  </a:cubicBezTo>
                  <a:cubicBezTo>
                    <a:pt x="119" y="208"/>
                    <a:pt x="119" y="207"/>
                    <a:pt x="119" y="206"/>
                  </a:cubicBezTo>
                  <a:cubicBezTo>
                    <a:pt x="93" y="206"/>
                    <a:pt x="93" y="206"/>
                    <a:pt x="93" y="206"/>
                  </a:cubicBezTo>
                  <a:cubicBezTo>
                    <a:pt x="93" y="207"/>
                    <a:pt x="93" y="208"/>
                    <a:pt x="93" y="210"/>
                  </a:cubicBezTo>
                  <a:cubicBezTo>
                    <a:pt x="93" y="211"/>
                    <a:pt x="93" y="211"/>
                    <a:pt x="93" y="211"/>
                  </a:cubicBezTo>
                  <a:cubicBezTo>
                    <a:pt x="93" y="216"/>
                    <a:pt x="93" y="216"/>
                    <a:pt x="93" y="216"/>
                  </a:cubicBezTo>
                  <a:cubicBezTo>
                    <a:pt x="93" y="241"/>
                    <a:pt x="93" y="241"/>
                    <a:pt x="93" y="241"/>
                  </a:cubicBezTo>
                  <a:cubicBezTo>
                    <a:pt x="93" y="249"/>
                    <a:pt x="87" y="256"/>
                    <a:pt x="79" y="256"/>
                  </a:cubicBezTo>
                  <a:cubicBezTo>
                    <a:pt x="71" y="256"/>
                    <a:pt x="64" y="249"/>
                    <a:pt x="64" y="241"/>
                  </a:cubicBezTo>
                  <a:cubicBezTo>
                    <a:pt x="64" y="216"/>
                    <a:pt x="64" y="216"/>
                    <a:pt x="64" y="216"/>
                  </a:cubicBezTo>
                  <a:cubicBezTo>
                    <a:pt x="64" y="211"/>
                    <a:pt x="64" y="211"/>
                    <a:pt x="64" y="211"/>
                  </a:cubicBezTo>
                  <a:cubicBezTo>
                    <a:pt x="64" y="210"/>
                    <a:pt x="64" y="210"/>
                    <a:pt x="64" y="210"/>
                  </a:cubicBezTo>
                  <a:cubicBezTo>
                    <a:pt x="64" y="208"/>
                    <a:pt x="64" y="207"/>
                    <a:pt x="65" y="206"/>
                  </a:cubicBezTo>
                  <a:cubicBezTo>
                    <a:pt x="54" y="206"/>
                    <a:pt x="54" y="206"/>
                    <a:pt x="54" y="206"/>
                  </a:cubicBezTo>
                  <a:cubicBezTo>
                    <a:pt x="45" y="206"/>
                    <a:pt x="39" y="199"/>
                    <a:pt x="39" y="190"/>
                  </a:cubicBezTo>
                  <a:cubicBezTo>
                    <a:pt x="39" y="103"/>
                    <a:pt x="39" y="103"/>
                    <a:pt x="39" y="103"/>
                  </a:cubicBezTo>
                  <a:cubicBezTo>
                    <a:pt x="39" y="93"/>
                    <a:pt x="39" y="93"/>
                    <a:pt x="39" y="93"/>
                  </a:cubicBezTo>
                  <a:cubicBezTo>
                    <a:pt x="39" y="81"/>
                    <a:pt x="39" y="81"/>
                    <a:pt x="39" y="81"/>
                  </a:cubicBezTo>
                  <a:cubicBezTo>
                    <a:pt x="40" y="81"/>
                    <a:pt x="40" y="81"/>
                    <a:pt x="40" y="81"/>
                  </a:cubicBezTo>
                  <a:cubicBezTo>
                    <a:pt x="172" y="81"/>
                    <a:pt x="172" y="81"/>
                    <a:pt x="172" y="81"/>
                  </a:cubicBezTo>
                  <a:cubicBezTo>
                    <a:pt x="173" y="81"/>
                    <a:pt x="173" y="81"/>
                    <a:pt x="173" y="81"/>
                  </a:cubicBezTo>
                  <a:cubicBezTo>
                    <a:pt x="173" y="93"/>
                    <a:pt x="173" y="93"/>
                    <a:pt x="173" y="93"/>
                  </a:cubicBezTo>
                  <a:cubicBezTo>
                    <a:pt x="173" y="103"/>
                    <a:pt x="173" y="103"/>
                    <a:pt x="173" y="103"/>
                  </a:cubicBezTo>
                  <a:cubicBezTo>
                    <a:pt x="173" y="190"/>
                    <a:pt x="173" y="190"/>
                    <a:pt x="173" y="190"/>
                  </a:cubicBezTo>
                  <a:cubicBezTo>
                    <a:pt x="173" y="199"/>
                    <a:pt x="167" y="206"/>
                    <a:pt x="158" y="206"/>
                  </a:cubicBezTo>
                  <a:moveTo>
                    <a:pt x="73" y="21"/>
                  </a:moveTo>
                  <a:cubicBezTo>
                    <a:pt x="70" y="17"/>
                    <a:pt x="70" y="17"/>
                    <a:pt x="70" y="17"/>
                  </a:cubicBezTo>
                  <a:cubicBezTo>
                    <a:pt x="67" y="13"/>
                    <a:pt x="67" y="13"/>
                    <a:pt x="67" y="13"/>
                  </a:cubicBezTo>
                  <a:cubicBezTo>
                    <a:pt x="61" y="4"/>
                    <a:pt x="61" y="4"/>
                    <a:pt x="61" y="4"/>
                  </a:cubicBezTo>
                  <a:cubicBezTo>
                    <a:pt x="61" y="3"/>
                    <a:pt x="61" y="1"/>
                    <a:pt x="62" y="0"/>
                  </a:cubicBezTo>
                  <a:cubicBezTo>
                    <a:pt x="63" y="0"/>
                    <a:pt x="65" y="0"/>
                    <a:pt x="65" y="1"/>
                  </a:cubicBezTo>
                  <a:cubicBezTo>
                    <a:pt x="72" y="11"/>
                    <a:pt x="72" y="11"/>
                    <a:pt x="72" y="11"/>
                  </a:cubicBezTo>
                  <a:cubicBezTo>
                    <a:pt x="75" y="15"/>
                    <a:pt x="75" y="15"/>
                    <a:pt x="75" y="15"/>
                  </a:cubicBezTo>
                  <a:cubicBezTo>
                    <a:pt x="77" y="19"/>
                    <a:pt x="77" y="19"/>
                    <a:pt x="77" y="19"/>
                  </a:cubicBezTo>
                  <a:cubicBezTo>
                    <a:pt x="86" y="16"/>
                    <a:pt x="96" y="14"/>
                    <a:pt x="106" y="14"/>
                  </a:cubicBezTo>
                  <a:cubicBezTo>
                    <a:pt x="116" y="14"/>
                    <a:pt x="126" y="16"/>
                    <a:pt x="135" y="19"/>
                  </a:cubicBezTo>
                  <a:cubicBezTo>
                    <a:pt x="137" y="15"/>
                    <a:pt x="137" y="15"/>
                    <a:pt x="137" y="15"/>
                  </a:cubicBezTo>
                  <a:cubicBezTo>
                    <a:pt x="140" y="11"/>
                    <a:pt x="140" y="11"/>
                    <a:pt x="140" y="11"/>
                  </a:cubicBezTo>
                  <a:cubicBezTo>
                    <a:pt x="147" y="1"/>
                    <a:pt x="147" y="1"/>
                    <a:pt x="147" y="1"/>
                  </a:cubicBezTo>
                  <a:cubicBezTo>
                    <a:pt x="147" y="0"/>
                    <a:pt x="149" y="0"/>
                    <a:pt x="150" y="0"/>
                  </a:cubicBezTo>
                  <a:cubicBezTo>
                    <a:pt x="151" y="1"/>
                    <a:pt x="151" y="3"/>
                    <a:pt x="151" y="4"/>
                  </a:cubicBezTo>
                  <a:cubicBezTo>
                    <a:pt x="145" y="13"/>
                    <a:pt x="145" y="13"/>
                    <a:pt x="145" y="13"/>
                  </a:cubicBezTo>
                  <a:cubicBezTo>
                    <a:pt x="142" y="17"/>
                    <a:pt x="142" y="17"/>
                    <a:pt x="142" y="17"/>
                  </a:cubicBezTo>
                  <a:cubicBezTo>
                    <a:pt x="139" y="21"/>
                    <a:pt x="139" y="21"/>
                    <a:pt x="139" y="21"/>
                  </a:cubicBezTo>
                  <a:cubicBezTo>
                    <a:pt x="160" y="31"/>
                    <a:pt x="173" y="50"/>
                    <a:pt x="173" y="71"/>
                  </a:cubicBezTo>
                  <a:cubicBezTo>
                    <a:pt x="39" y="71"/>
                    <a:pt x="39" y="71"/>
                    <a:pt x="39" y="71"/>
                  </a:cubicBezTo>
                  <a:cubicBezTo>
                    <a:pt x="39" y="50"/>
                    <a:pt x="52" y="31"/>
                    <a:pt x="73" y="21"/>
                  </a:cubicBezTo>
                  <a:moveTo>
                    <a:pt x="135" y="51"/>
                  </a:moveTo>
                  <a:cubicBezTo>
                    <a:pt x="139" y="51"/>
                    <a:pt x="142" y="48"/>
                    <a:pt x="142" y="44"/>
                  </a:cubicBezTo>
                  <a:cubicBezTo>
                    <a:pt x="142" y="40"/>
                    <a:pt x="139" y="36"/>
                    <a:pt x="135" y="36"/>
                  </a:cubicBezTo>
                  <a:cubicBezTo>
                    <a:pt x="131" y="36"/>
                    <a:pt x="128" y="40"/>
                    <a:pt x="128" y="44"/>
                  </a:cubicBezTo>
                  <a:cubicBezTo>
                    <a:pt x="128" y="48"/>
                    <a:pt x="131" y="51"/>
                    <a:pt x="135" y="51"/>
                  </a:cubicBezTo>
                  <a:moveTo>
                    <a:pt x="77" y="51"/>
                  </a:moveTo>
                  <a:cubicBezTo>
                    <a:pt x="81" y="51"/>
                    <a:pt x="84" y="48"/>
                    <a:pt x="84" y="44"/>
                  </a:cubicBezTo>
                  <a:cubicBezTo>
                    <a:pt x="84" y="40"/>
                    <a:pt x="81" y="36"/>
                    <a:pt x="77" y="36"/>
                  </a:cubicBezTo>
                  <a:cubicBezTo>
                    <a:pt x="73" y="36"/>
                    <a:pt x="70" y="40"/>
                    <a:pt x="70" y="44"/>
                  </a:cubicBezTo>
                  <a:cubicBezTo>
                    <a:pt x="70" y="48"/>
                    <a:pt x="73" y="51"/>
                    <a:pt x="77" y="51"/>
                  </a:cubicBezTo>
                  <a:moveTo>
                    <a:pt x="15" y="174"/>
                  </a:moveTo>
                  <a:cubicBezTo>
                    <a:pt x="7" y="174"/>
                    <a:pt x="0" y="168"/>
                    <a:pt x="0" y="159"/>
                  </a:cubicBezTo>
                  <a:cubicBezTo>
                    <a:pt x="0" y="96"/>
                    <a:pt x="0" y="96"/>
                    <a:pt x="0" y="96"/>
                  </a:cubicBezTo>
                  <a:cubicBezTo>
                    <a:pt x="0" y="88"/>
                    <a:pt x="7" y="81"/>
                    <a:pt x="15" y="81"/>
                  </a:cubicBezTo>
                  <a:cubicBezTo>
                    <a:pt x="22" y="81"/>
                    <a:pt x="29" y="88"/>
                    <a:pt x="29" y="96"/>
                  </a:cubicBezTo>
                  <a:cubicBezTo>
                    <a:pt x="29" y="159"/>
                    <a:pt x="29" y="159"/>
                    <a:pt x="29" y="159"/>
                  </a:cubicBezTo>
                  <a:cubicBezTo>
                    <a:pt x="29" y="168"/>
                    <a:pt x="22" y="174"/>
                    <a:pt x="15" y="174"/>
                  </a:cubicBezTo>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5" name="组合 62"/>
          <p:cNvGrpSpPr/>
          <p:nvPr/>
        </p:nvGrpSpPr>
        <p:grpSpPr>
          <a:xfrm>
            <a:off x="744168" y="3647678"/>
            <a:ext cx="8406426" cy="756317"/>
            <a:chOff x="983432" y="5248917"/>
            <a:chExt cx="11208568" cy="1008112"/>
          </a:xfrm>
        </p:grpSpPr>
        <p:sp>
          <p:nvSpPr>
            <p:cNvPr id="64" name="任意多边形 63"/>
            <p:cNvSpPr/>
            <p:nvPr/>
          </p:nvSpPr>
          <p:spPr>
            <a:xfrm flipH="1">
              <a:off x="983432" y="5248917"/>
              <a:ext cx="9327898" cy="1008112"/>
            </a:xfrm>
            <a:custGeom>
              <a:avLst/>
              <a:gdLst>
                <a:gd name="connsiteX0" fmla="*/ 0 w 9327898"/>
                <a:gd name="connsiteY0" fmla="*/ 0 h 1008112"/>
                <a:gd name="connsiteX1" fmla="*/ 8915278 w 9327898"/>
                <a:gd name="connsiteY1" fmla="*/ 0 h 1008112"/>
                <a:gd name="connsiteX2" fmla="*/ 9327898 w 9327898"/>
                <a:gd name="connsiteY2" fmla="*/ 504056 h 1008112"/>
                <a:gd name="connsiteX3" fmla="*/ 8915278 w 9327898"/>
                <a:gd name="connsiteY3" fmla="*/ 1008112 h 1008112"/>
                <a:gd name="connsiteX4" fmla="*/ 0 w 9327898"/>
                <a:gd name="connsiteY4" fmla="*/ 1008112 h 1008112"/>
                <a:gd name="connsiteX5" fmla="*/ 412620 w 9327898"/>
                <a:gd name="connsiteY5" fmla="*/ 504056 h 1008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27898" h="1008112">
                  <a:moveTo>
                    <a:pt x="0" y="0"/>
                  </a:moveTo>
                  <a:lnTo>
                    <a:pt x="8915278" y="0"/>
                  </a:lnTo>
                  <a:lnTo>
                    <a:pt x="9327898" y="504056"/>
                  </a:lnTo>
                  <a:lnTo>
                    <a:pt x="8915278" y="1008112"/>
                  </a:lnTo>
                  <a:lnTo>
                    <a:pt x="0" y="1008112"/>
                  </a:lnTo>
                  <a:lnTo>
                    <a:pt x="412620" y="504056"/>
                  </a:lnTo>
                  <a:close/>
                </a:path>
              </a:pathLst>
            </a:custGeom>
            <a:solidFill>
              <a:schemeClr val="bg1">
                <a:lumMod val="95000"/>
              </a:schemeClr>
            </a:solidFill>
            <a:ln>
              <a:solidFill>
                <a:schemeClr val="accent4"/>
              </a:solid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五边形 64"/>
            <p:cNvSpPr/>
            <p:nvPr/>
          </p:nvSpPr>
          <p:spPr>
            <a:xfrm flipH="1">
              <a:off x="9984432" y="5248917"/>
              <a:ext cx="2207568" cy="1008112"/>
            </a:xfrm>
            <a:prstGeom prst="homePlate">
              <a:avLst>
                <a:gd name="adj" fmla="val 4093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1239932" y="5408769"/>
              <a:ext cx="720080" cy="720080"/>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7" name="文本框 138"/>
            <p:cNvSpPr txBox="1"/>
            <p:nvPr/>
          </p:nvSpPr>
          <p:spPr>
            <a:xfrm>
              <a:off x="1318483" y="5537977"/>
              <a:ext cx="626667" cy="492291"/>
            </a:xfrm>
            <a:prstGeom prst="rect">
              <a:avLst/>
            </a:prstGeom>
            <a:noFill/>
          </p:spPr>
          <p:txBody>
            <a:bodyPr wrap="none" rtlCol="0">
              <a:spAutoFit/>
            </a:bodyPr>
            <a:lstStyle/>
            <a:p>
              <a:r>
                <a:rPr lang="en-US" altLang="zh-CN" b="1" dirty="0">
                  <a:solidFill>
                    <a:schemeClr val="bg1"/>
                  </a:solidFill>
                  <a:latin typeface="微软雅黑" panose="020B0503020204020204" pitchFamily="34" charset="-122"/>
                  <a:ea typeface="微软雅黑" panose="020B0503020204020204" pitchFamily="34" charset="-122"/>
                </a:rPr>
                <a:t>04</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68" name="文本框 145"/>
            <p:cNvSpPr txBox="1"/>
            <p:nvPr/>
          </p:nvSpPr>
          <p:spPr>
            <a:xfrm>
              <a:off x="8434237" y="5285455"/>
              <a:ext cx="1477328" cy="369218"/>
            </a:xfrm>
            <a:prstGeom prst="rect">
              <a:avLst/>
            </a:prstGeom>
            <a:noFill/>
          </p:spPr>
          <p:txBody>
            <a:bodyPr wrap="none" rtlCol="0">
              <a:spAutoFit/>
            </a:bodyPr>
            <a:lstStyle/>
            <a:p>
              <a:pPr algn="ct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id-ID"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9" name="文本框 146"/>
            <p:cNvSpPr txBox="1"/>
            <p:nvPr/>
          </p:nvSpPr>
          <p:spPr>
            <a:xfrm>
              <a:off x="2562660" y="5596342"/>
              <a:ext cx="7364975" cy="638269"/>
            </a:xfrm>
            <a:prstGeom prst="rect">
              <a:avLst/>
            </a:prstGeom>
            <a:noFill/>
          </p:spPr>
          <p:txBody>
            <a:bodyPr wrap="square" rtlCol="0">
              <a:spAutoFit/>
            </a:bodyPr>
            <a:lstStyle/>
            <a:p>
              <a:pPr algn="r">
                <a:lnSpc>
                  <a:spcPts val="1575"/>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字以内。</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0" name="Freeform 29"/>
            <p:cNvSpPr>
              <a:spLocks noEditPoints="1"/>
            </p:cNvSpPr>
            <p:nvPr/>
          </p:nvSpPr>
          <p:spPr bwMode="auto">
            <a:xfrm>
              <a:off x="11044130" y="5544316"/>
              <a:ext cx="472970" cy="476753"/>
            </a:xfrm>
            <a:custGeom>
              <a:avLst/>
              <a:gdLst>
                <a:gd name="T0" fmla="*/ 212 w 256"/>
                <a:gd name="T1" fmla="*/ 256 h 256"/>
                <a:gd name="T2" fmla="*/ 0 w 256"/>
                <a:gd name="T3" fmla="*/ 44 h 256"/>
                <a:gd name="T4" fmla="*/ 0 w 256"/>
                <a:gd name="T5" fmla="*/ 0 h 256"/>
                <a:gd name="T6" fmla="*/ 256 w 256"/>
                <a:gd name="T7" fmla="*/ 256 h 256"/>
                <a:gd name="T8" fmla="*/ 212 w 256"/>
                <a:gd name="T9" fmla="*/ 256 h 256"/>
                <a:gd name="T10" fmla="*/ 164 w 256"/>
                <a:gd name="T11" fmla="*/ 256 h 256"/>
                <a:gd name="T12" fmla="*/ 120 w 256"/>
                <a:gd name="T13" fmla="*/ 256 h 256"/>
                <a:gd name="T14" fmla="*/ 0 w 256"/>
                <a:gd name="T15" fmla="*/ 136 h 256"/>
                <a:gd name="T16" fmla="*/ 0 w 256"/>
                <a:gd name="T17" fmla="*/ 92 h 256"/>
                <a:gd name="T18" fmla="*/ 164 w 256"/>
                <a:gd name="T19" fmla="*/ 256 h 256"/>
                <a:gd name="T20" fmla="*/ 32 w 256"/>
                <a:gd name="T21" fmla="*/ 192 h 256"/>
                <a:gd name="T22" fmla="*/ 64 w 256"/>
                <a:gd name="T23" fmla="*/ 224 h 256"/>
                <a:gd name="T24" fmla="*/ 32 w 256"/>
                <a:gd name="T25" fmla="*/ 256 h 256"/>
                <a:gd name="T26" fmla="*/ 0 w 256"/>
                <a:gd name="T27" fmla="*/ 224 h 256"/>
                <a:gd name="T28" fmla="*/ 32 w 256"/>
                <a:gd name="T29" fmla="*/ 19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6" h="256">
                  <a:moveTo>
                    <a:pt x="212" y="256"/>
                  </a:moveTo>
                  <a:cubicBezTo>
                    <a:pt x="212" y="139"/>
                    <a:pt x="117" y="44"/>
                    <a:pt x="0" y="44"/>
                  </a:cubicBezTo>
                  <a:cubicBezTo>
                    <a:pt x="0" y="0"/>
                    <a:pt x="0" y="0"/>
                    <a:pt x="0" y="0"/>
                  </a:cubicBezTo>
                  <a:cubicBezTo>
                    <a:pt x="141" y="0"/>
                    <a:pt x="256" y="115"/>
                    <a:pt x="256" y="256"/>
                  </a:cubicBezTo>
                  <a:lnTo>
                    <a:pt x="212" y="256"/>
                  </a:lnTo>
                  <a:close/>
                  <a:moveTo>
                    <a:pt x="164" y="256"/>
                  </a:moveTo>
                  <a:cubicBezTo>
                    <a:pt x="120" y="256"/>
                    <a:pt x="120" y="256"/>
                    <a:pt x="120" y="256"/>
                  </a:cubicBezTo>
                  <a:cubicBezTo>
                    <a:pt x="120" y="190"/>
                    <a:pt x="66" y="136"/>
                    <a:pt x="0" y="136"/>
                  </a:cubicBezTo>
                  <a:cubicBezTo>
                    <a:pt x="0" y="92"/>
                    <a:pt x="0" y="92"/>
                    <a:pt x="0" y="92"/>
                  </a:cubicBezTo>
                  <a:cubicBezTo>
                    <a:pt x="91" y="92"/>
                    <a:pt x="164" y="165"/>
                    <a:pt x="164" y="256"/>
                  </a:cubicBezTo>
                  <a:moveTo>
                    <a:pt x="32" y="192"/>
                  </a:moveTo>
                  <a:cubicBezTo>
                    <a:pt x="50" y="192"/>
                    <a:pt x="64" y="206"/>
                    <a:pt x="64" y="224"/>
                  </a:cubicBezTo>
                  <a:cubicBezTo>
                    <a:pt x="64" y="242"/>
                    <a:pt x="50" y="256"/>
                    <a:pt x="32" y="256"/>
                  </a:cubicBezTo>
                  <a:cubicBezTo>
                    <a:pt x="14" y="256"/>
                    <a:pt x="0" y="242"/>
                    <a:pt x="0" y="224"/>
                  </a:cubicBezTo>
                  <a:cubicBezTo>
                    <a:pt x="0" y="206"/>
                    <a:pt x="14" y="192"/>
                    <a:pt x="32" y="192"/>
                  </a:cubicBezTo>
                </a:path>
              </a:pathLst>
            </a:custGeom>
            <a:solidFill>
              <a:schemeClr val="bg1"/>
            </a:solidFill>
            <a:ln>
              <a:noFill/>
            </a:ln>
          </p:spPr>
          <p:txBody>
            <a:bodyPr vert="horz" wrap="square" lIns="91440" tIns="45720" rIns="91440" bIns="45720" numCol="1" anchor="t" anchorCtr="0" compatLnSpc="1"/>
            <a:lstStyle/>
            <a:p>
              <a:endParaRPr lang="zh-CN" altLang="en-US"/>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1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1+#ppt_w/2"/>
                                          </p:val>
                                        </p:tav>
                                        <p:tav tm="100000">
                                          <p:val>
                                            <p:strVal val="#ppt_x"/>
                                          </p:val>
                                        </p:tav>
                                      </p:tavLst>
                                    </p:anim>
                                    <p:anim calcmode="lin" valueType="num">
                                      <p:cBhvr additive="base">
                                        <p:cTn id="12" dur="1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2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0-#ppt_w/2"/>
                                          </p:val>
                                        </p:tav>
                                        <p:tav tm="100000">
                                          <p:val>
                                            <p:strVal val="#ppt_x"/>
                                          </p:val>
                                        </p:tav>
                                      </p:tavLst>
                                    </p:anim>
                                    <p:anim calcmode="lin" valueType="num">
                                      <p:cBhvr additive="base">
                                        <p:cTn id="16" dur="1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decel="100000" fill="hold" nodeType="withEffect">
                                  <p:stCondLst>
                                    <p:cond delay="3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tgtEl>
                                          <p:spTgt spid="5"/>
                                        </p:tgtEl>
                                        <p:attrNameLst>
                                          <p:attrName>ppt_x</p:attrName>
                                        </p:attrNameLst>
                                      </p:cBhvr>
                                      <p:tavLst>
                                        <p:tav tm="0">
                                          <p:val>
                                            <p:strVal val="1+#ppt_w/2"/>
                                          </p:val>
                                        </p:tav>
                                        <p:tav tm="100000">
                                          <p:val>
                                            <p:strVal val="#ppt_x"/>
                                          </p:val>
                                        </p:tav>
                                      </p:tavLst>
                                    </p:anim>
                                    <p:anim calcmode="lin" valueType="num">
                                      <p:cBhvr additive="base">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椭圆 2"/>
          <p:cNvSpPr/>
          <p:nvPr/>
        </p:nvSpPr>
        <p:spPr>
          <a:xfrm>
            <a:off x="5466030" y="1258332"/>
            <a:ext cx="561108" cy="213153"/>
          </a:xfrm>
          <a:custGeom>
            <a:avLst/>
            <a:gdLst/>
            <a:ahLst/>
            <a:cxnLst/>
            <a:rect l="l" t="t" r="r" b="b"/>
            <a:pathLst>
              <a:path w="821962" h="312188">
                <a:moveTo>
                  <a:pt x="188867" y="0"/>
                </a:moveTo>
                <a:lnTo>
                  <a:pt x="633096" y="0"/>
                </a:lnTo>
                <a:cubicBezTo>
                  <a:pt x="739691" y="66233"/>
                  <a:pt x="813171" y="180146"/>
                  <a:pt x="821962" y="312188"/>
                </a:cubicBezTo>
                <a:lnTo>
                  <a:pt x="0" y="312188"/>
                </a:lnTo>
                <a:cubicBezTo>
                  <a:pt x="8791" y="180146"/>
                  <a:pt x="82272" y="66233"/>
                  <a:pt x="188867" y="0"/>
                </a:cubicBezTo>
                <a:close/>
              </a:path>
            </a:pathLst>
          </a:custGeom>
          <a:solidFill>
            <a:srgbClr val="FFD860">
              <a:alpha val="20000"/>
            </a:srgbClr>
          </a:solidFill>
          <a:ln w="25400" cap="flat" cmpd="sng" algn="ctr">
            <a:noFill/>
            <a:prstDash val="solid"/>
          </a:ln>
          <a:effectLst/>
        </p:spPr>
        <p:txBody>
          <a:bodyPr rot="0" spcFirstLastPara="0" vertOverflow="overflow" horzOverflow="overflow" vert="horz" wrap="square" lIns="51435" tIns="25718" rIns="51435" bIns="25718" numCol="1" spcCol="0" rtlCol="0" fromWordArt="0" anchor="ctr" anchorCtr="0" forceAA="0" compatLnSpc="1">
            <a:noAutofit/>
          </a:bodyPr>
          <a:lstStyle/>
          <a:p>
            <a:pPr algn="ctr"/>
            <a:endParaRPr lang="zh-CN" altLang="en-US" sz="1000" ker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5" name="椭圆 2"/>
          <p:cNvSpPr/>
          <p:nvPr/>
        </p:nvSpPr>
        <p:spPr>
          <a:xfrm flipV="1">
            <a:off x="5466030" y="4254669"/>
            <a:ext cx="561108" cy="213153"/>
          </a:xfrm>
          <a:custGeom>
            <a:avLst/>
            <a:gdLst/>
            <a:ahLst/>
            <a:cxnLst/>
            <a:rect l="l" t="t" r="r" b="b"/>
            <a:pathLst>
              <a:path w="821962" h="312188">
                <a:moveTo>
                  <a:pt x="188867" y="0"/>
                </a:moveTo>
                <a:lnTo>
                  <a:pt x="633096" y="0"/>
                </a:lnTo>
                <a:cubicBezTo>
                  <a:pt x="739691" y="66233"/>
                  <a:pt x="813171" y="180146"/>
                  <a:pt x="821962" y="312188"/>
                </a:cubicBezTo>
                <a:lnTo>
                  <a:pt x="0" y="312188"/>
                </a:lnTo>
                <a:cubicBezTo>
                  <a:pt x="8791" y="180146"/>
                  <a:pt x="82272" y="66233"/>
                  <a:pt x="188867" y="0"/>
                </a:cubicBezTo>
                <a:close/>
              </a:path>
            </a:pathLst>
          </a:custGeom>
          <a:solidFill>
            <a:srgbClr val="FFD860">
              <a:alpha val="20000"/>
            </a:srgbClr>
          </a:solidFill>
          <a:ln w="25400" cap="flat" cmpd="sng" algn="ctr">
            <a:noFill/>
            <a:prstDash val="solid"/>
          </a:ln>
          <a:effectLst/>
        </p:spPr>
        <p:txBody>
          <a:bodyPr rot="0" spcFirstLastPara="0" vertOverflow="overflow" horzOverflow="overflow" vert="horz" wrap="square" lIns="51435" tIns="25718" rIns="51435" bIns="25718" numCol="1" spcCol="0" rtlCol="0" fromWordArt="0" anchor="ctr" anchorCtr="0" forceAA="0" compatLnSpc="1">
            <a:noAutofit/>
          </a:bodyPr>
          <a:lstStyle/>
          <a:p>
            <a:pPr algn="ctr"/>
            <a:endParaRPr lang="zh-CN" altLang="en-US" sz="1000" ker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6" name="椭圆 2"/>
          <p:cNvSpPr/>
          <p:nvPr/>
        </p:nvSpPr>
        <p:spPr>
          <a:xfrm flipH="1">
            <a:off x="3112715" y="1258332"/>
            <a:ext cx="561108" cy="213153"/>
          </a:xfrm>
          <a:custGeom>
            <a:avLst/>
            <a:gdLst/>
            <a:ahLst/>
            <a:cxnLst/>
            <a:rect l="l" t="t" r="r" b="b"/>
            <a:pathLst>
              <a:path w="821962" h="312188">
                <a:moveTo>
                  <a:pt x="188867" y="0"/>
                </a:moveTo>
                <a:lnTo>
                  <a:pt x="633096" y="0"/>
                </a:lnTo>
                <a:cubicBezTo>
                  <a:pt x="739691" y="66233"/>
                  <a:pt x="813171" y="180146"/>
                  <a:pt x="821962" y="312188"/>
                </a:cubicBezTo>
                <a:lnTo>
                  <a:pt x="0" y="312188"/>
                </a:lnTo>
                <a:cubicBezTo>
                  <a:pt x="8791" y="180146"/>
                  <a:pt x="82272" y="66233"/>
                  <a:pt x="188867" y="0"/>
                </a:cubicBezTo>
                <a:close/>
              </a:path>
            </a:pathLst>
          </a:custGeom>
          <a:solidFill>
            <a:srgbClr val="FFD860">
              <a:alpha val="20000"/>
            </a:srgbClr>
          </a:solidFill>
          <a:ln w="25400" cap="flat" cmpd="sng" algn="ctr">
            <a:noFill/>
            <a:prstDash val="solid"/>
          </a:ln>
          <a:effectLst/>
        </p:spPr>
        <p:txBody>
          <a:bodyPr rot="0" spcFirstLastPara="0" vertOverflow="overflow" horzOverflow="overflow" vert="horz" wrap="square" lIns="51435" tIns="25718" rIns="51435" bIns="25718" numCol="1" spcCol="0" rtlCol="0" fromWordArt="0" anchor="ctr" anchorCtr="0" forceAA="0" compatLnSpc="1">
            <a:noAutofit/>
          </a:bodyPr>
          <a:lstStyle/>
          <a:p>
            <a:pPr algn="ctr">
              <a:defRPr/>
            </a:pPr>
            <a:endParaRPr lang="zh-CN" altLang="en-US" sz="1000" ker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7" name="椭圆 2"/>
          <p:cNvSpPr/>
          <p:nvPr/>
        </p:nvSpPr>
        <p:spPr>
          <a:xfrm flipH="1" flipV="1">
            <a:off x="3112715" y="4470759"/>
            <a:ext cx="561108" cy="213153"/>
          </a:xfrm>
          <a:custGeom>
            <a:avLst/>
            <a:gdLst/>
            <a:ahLst/>
            <a:cxnLst/>
            <a:rect l="l" t="t" r="r" b="b"/>
            <a:pathLst>
              <a:path w="821962" h="312188">
                <a:moveTo>
                  <a:pt x="188867" y="0"/>
                </a:moveTo>
                <a:lnTo>
                  <a:pt x="633096" y="0"/>
                </a:lnTo>
                <a:cubicBezTo>
                  <a:pt x="739691" y="66233"/>
                  <a:pt x="813171" y="180146"/>
                  <a:pt x="821962" y="312188"/>
                </a:cubicBezTo>
                <a:lnTo>
                  <a:pt x="0" y="312188"/>
                </a:lnTo>
                <a:cubicBezTo>
                  <a:pt x="8791" y="180146"/>
                  <a:pt x="82272" y="66233"/>
                  <a:pt x="188867" y="0"/>
                </a:cubicBezTo>
                <a:close/>
              </a:path>
            </a:pathLst>
          </a:custGeom>
          <a:solidFill>
            <a:srgbClr val="FFD860">
              <a:alpha val="20000"/>
            </a:srgbClr>
          </a:solidFill>
          <a:ln w="25400" cap="flat" cmpd="sng" algn="ctr">
            <a:noFill/>
            <a:prstDash val="solid"/>
          </a:ln>
          <a:effectLst/>
        </p:spPr>
        <p:txBody>
          <a:bodyPr rot="0" spcFirstLastPara="0" vertOverflow="overflow" horzOverflow="overflow" vert="horz" wrap="square" lIns="51435" tIns="25718" rIns="51435" bIns="25718" numCol="1" spcCol="0" rtlCol="0" fromWordArt="0" anchor="ctr" anchorCtr="0" forceAA="0" compatLnSpc="1">
            <a:noAutofit/>
          </a:bodyPr>
          <a:lstStyle/>
          <a:p>
            <a:pPr algn="ctr"/>
            <a:endParaRPr lang="zh-CN" altLang="en-US" sz="1000" ker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8" name="KSO_GT1.4"/>
          <p:cNvSpPr/>
          <p:nvPr/>
        </p:nvSpPr>
        <p:spPr>
          <a:xfrm rot="2479457" flipV="1">
            <a:off x="4386420" y="3883338"/>
            <a:ext cx="1536029" cy="967494"/>
          </a:xfrm>
          <a:custGeom>
            <a:avLst/>
            <a:gdLst/>
            <a:ahLst/>
            <a:cxnLst/>
            <a:rect l="l" t="t" r="r" b="b"/>
            <a:pathLst>
              <a:path w="2250115" h="1417020">
                <a:moveTo>
                  <a:pt x="1444324" y="354255"/>
                </a:moveTo>
                <a:lnTo>
                  <a:pt x="2250115" y="1062765"/>
                </a:lnTo>
                <a:lnTo>
                  <a:pt x="708510" y="1062765"/>
                </a:lnTo>
                <a:lnTo>
                  <a:pt x="708510" y="1417020"/>
                </a:lnTo>
                <a:lnTo>
                  <a:pt x="0" y="708510"/>
                </a:lnTo>
                <a:lnTo>
                  <a:pt x="708510" y="0"/>
                </a:lnTo>
                <a:lnTo>
                  <a:pt x="708510" y="354255"/>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6" rIns="68571" bIns="34286" rtlCol="0" anchor="ctr"/>
          <a:lstStyle/>
          <a:p>
            <a:pPr algn="ctr"/>
            <a:endParaRPr lang="zh-CN" altLang="en-US" dirty="0"/>
          </a:p>
        </p:txBody>
      </p:sp>
      <p:sp>
        <p:nvSpPr>
          <p:cNvPr id="69" name="KSO_GT1.3"/>
          <p:cNvSpPr/>
          <p:nvPr/>
        </p:nvSpPr>
        <p:spPr>
          <a:xfrm rot="19120543" flipH="1" flipV="1">
            <a:off x="3217401" y="3883338"/>
            <a:ext cx="1536029" cy="967494"/>
          </a:xfrm>
          <a:custGeom>
            <a:avLst/>
            <a:gdLst/>
            <a:ahLst/>
            <a:cxnLst/>
            <a:rect l="l" t="t" r="r" b="b"/>
            <a:pathLst>
              <a:path w="2250115" h="1417020">
                <a:moveTo>
                  <a:pt x="1444324" y="354255"/>
                </a:moveTo>
                <a:lnTo>
                  <a:pt x="2250115" y="1062765"/>
                </a:lnTo>
                <a:lnTo>
                  <a:pt x="708510" y="1062765"/>
                </a:lnTo>
                <a:lnTo>
                  <a:pt x="708510" y="1417020"/>
                </a:lnTo>
                <a:lnTo>
                  <a:pt x="0" y="708510"/>
                </a:lnTo>
                <a:lnTo>
                  <a:pt x="708510" y="0"/>
                </a:lnTo>
                <a:lnTo>
                  <a:pt x="708510" y="35425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6" rIns="68571" bIns="34286" rtlCol="0" anchor="ctr"/>
          <a:lstStyle/>
          <a:p>
            <a:pPr algn="ctr"/>
            <a:endParaRPr lang="zh-CN" altLang="en-US" dirty="0">
              <a:solidFill>
                <a:schemeClr val="lt1"/>
              </a:solidFill>
            </a:endParaRPr>
          </a:p>
        </p:txBody>
      </p:sp>
      <p:sp>
        <p:nvSpPr>
          <p:cNvPr id="70" name="KSO_GT1.2"/>
          <p:cNvSpPr/>
          <p:nvPr/>
        </p:nvSpPr>
        <p:spPr>
          <a:xfrm rot="19120543">
            <a:off x="4386420" y="1096774"/>
            <a:ext cx="1536029" cy="967494"/>
          </a:xfrm>
          <a:custGeom>
            <a:avLst/>
            <a:gdLst/>
            <a:ahLst/>
            <a:cxnLst/>
            <a:rect l="l" t="t" r="r" b="b"/>
            <a:pathLst>
              <a:path w="2250115" h="1417020">
                <a:moveTo>
                  <a:pt x="1444324" y="354255"/>
                </a:moveTo>
                <a:lnTo>
                  <a:pt x="2250115" y="1062765"/>
                </a:lnTo>
                <a:lnTo>
                  <a:pt x="708510" y="1062765"/>
                </a:lnTo>
                <a:lnTo>
                  <a:pt x="708510" y="1417020"/>
                </a:lnTo>
                <a:lnTo>
                  <a:pt x="0" y="708510"/>
                </a:lnTo>
                <a:lnTo>
                  <a:pt x="708510" y="0"/>
                </a:lnTo>
                <a:lnTo>
                  <a:pt x="708510" y="35425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6" rIns="68571" bIns="34286" rtlCol="0" anchor="ctr"/>
          <a:lstStyle/>
          <a:p>
            <a:pPr algn="ctr"/>
            <a:endParaRPr lang="zh-CN" altLang="en-US" dirty="0">
              <a:solidFill>
                <a:schemeClr val="lt1"/>
              </a:solidFill>
            </a:endParaRPr>
          </a:p>
        </p:txBody>
      </p:sp>
      <p:sp>
        <p:nvSpPr>
          <p:cNvPr id="71" name="KSO_GT1.1"/>
          <p:cNvSpPr/>
          <p:nvPr/>
        </p:nvSpPr>
        <p:spPr>
          <a:xfrm rot="2479457" flipH="1">
            <a:off x="3217401" y="1096774"/>
            <a:ext cx="1536029" cy="967494"/>
          </a:xfrm>
          <a:custGeom>
            <a:avLst/>
            <a:gdLst/>
            <a:ahLst/>
            <a:cxnLst/>
            <a:rect l="l" t="t" r="r" b="b"/>
            <a:pathLst>
              <a:path w="2250115" h="1417020">
                <a:moveTo>
                  <a:pt x="1444324" y="354255"/>
                </a:moveTo>
                <a:lnTo>
                  <a:pt x="2250115" y="1062765"/>
                </a:lnTo>
                <a:lnTo>
                  <a:pt x="708510" y="1062765"/>
                </a:lnTo>
                <a:lnTo>
                  <a:pt x="708510" y="1417020"/>
                </a:lnTo>
                <a:lnTo>
                  <a:pt x="0" y="708510"/>
                </a:lnTo>
                <a:lnTo>
                  <a:pt x="708510" y="0"/>
                </a:lnTo>
                <a:lnTo>
                  <a:pt x="708510" y="35425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6" rIns="68571" bIns="34286" rtlCol="0" anchor="ctr"/>
          <a:lstStyle/>
          <a:p>
            <a:pPr algn="ctr"/>
            <a:endParaRPr lang="zh-CN" altLang="en-US" dirty="0">
              <a:solidFill>
                <a:schemeClr val="lt1"/>
              </a:solidFill>
            </a:endParaRPr>
          </a:p>
        </p:txBody>
      </p:sp>
      <p:cxnSp>
        <p:nvCxnSpPr>
          <p:cNvPr id="72" name="直接连接符 71"/>
          <p:cNvCxnSpPr/>
          <p:nvPr/>
        </p:nvCxnSpPr>
        <p:spPr>
          <a:xfrm>
            <a:off x="5580113" y="1471484"/>
            <a:ext cx="1535709"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1971139" y="1471484"/>
            <a:ext cx="1535709"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5580113" y="4445330"/>
            <a:ext cx="1535709"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1971139" y="4470759"/>
            <a:ext cx="1535709"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76" name="文本框 32"/>
          <p:cNvSpPr txBox="1"/>
          <p:nvPr/>
        </p:nvSpPr>
        <p:spPr>
          <a:xfrm>
            <a:off x="1619017" y="1583097"/>
            <a:ext cx="1011767" cy="346249"/>
          </a:xfrm>
          <a:prstGeom prst="rect">
            <a:avLst/>
          </a:prstGeom>
          <a:noFill/>
        </p:spPr>
        <p:txBody>
          <a:bodyPr wrap="square" lIns="68580" tIns="34290" rIns="68580" bIns="34290" rtlCol="0">
            <a:spAutoFit/>
          </a:bodyPr>
          <a:lstStyle/>
          <a:p>
            <a:pPr algn="ctr"/>
            <a:r>
              <a:rPr lang="en-US" altLang="zh-CN" b="1" dirty="0">
                <a:solidFill>
                  <a:schemeClr val="accent1"/>
                </a:solidFill>
                <a:latin typeface="微软雅黑" panose="020B0503020204020204" pitchFamily="34" charset="-122"/>
                <a:ea typeface="微软雅黑" panose="020B0503020204020204" pitchFamily="34" charset="-122"/>
                <a:cs typeface="Arial Unicode MS" panose="020B0604020202020204" pitchFamily="34" charset="-122"/>
              </a:rPr>
              <a:t>01</a:t>
            </a:r>
            <a:endParaRPr lang="zh-CN" altLang="en-US" b="1" dirty="0">
              <a:solidFill>
                <a:schemeClr val="accent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77" name="文本框 35"/>
          <p:cNvSpPr txBox="1"/>
          <p:nvPr/>
        </p:nvSpPr>
        <p:spPr>
          <a:xfrm>
            <a:off x="5305503" y="1580983"/>
            <a:ext cx="1011767" cy="346249"/>
          </a:xfrm>
          <a:prstGeom prst="rect">
            <a:avLst/>
          </a:prstGeom>
          <a:noFill/>
        </p:spPr>
        <p:txBody>
          <a:bodyPr wrap="square" lIns="68580" tIns="34290" rIns="68580" bIns="34290" rtlCol="0">
            <a:spAutoFit/>
          </a:bodyPr>
          <a:lstStyle/>
          <a:p>
            <a:pPr algn="ctr"/>
            <a:r>
              <a:rPr lang="en-US" altLang="zh-CN" b="1" dirty="0">
                <a:solidFill>
                  <a:schemeClr val="accent2"/>
                </a:solidFill>
                <a:latin typeface="微软雅黑" panose="020B0503020204020204" pitchFamily="34" charset="-122"/>
                <a:ea typeface="微软雅黑" panose="020B0503020204020204" pitchFamily="34" charset="-122"/>
                <a:cs typeface="Arial Unicode MS" panose="020B0604020202020204" pitchFamily="34" charset="-122"/>
              </a:rPr>
              <a:t>02</a:t>
            </a:r>
            <a:endParaRPr lang="zh-CN" altLang="en-US" b="1" dirty="0">
              <a:solidFill>
                <a:schemeClr val="accent2"/>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78" name="文本框 38"/>
          <p:cNvSpPr txBox="1"/>
          <p:nvPr/>
        </p:nvSpPr>
        <p:spPr>
          <a:xfrm>
            <a:off x="5328060" y="3122474"/>
            <a:ext cx="1011767" cy="346249"/>
          </a:xfrm>
          <a:prstGeom prst="rect">
            <a:avLst/>
          </a:prstGeom>
          <a:noFill/>
        </p:spPr>
        <p:txBody>
          <a:bodyPr wrap="square" lIns="68580" tIns="34290" rIns="68580" bIns="34290" rtlCol="0">
            <a:spAutoFit/>
          </a:bodyPr>
          <a:lstStyle/>
          <a:p>
            <a:pPr algn="ctr"/>
            <a:r>
              <a:rPr lang="en-US" altLang="zh-CN" b="1" dirty="0">
                <a:solidFill>
                  <a:schemeClr val="accent2"/>
                </a:solidFill>
                <a:latin typeface="微软雅黑" panose="020B0503020204020204" pitchFamily="34" charset="-122"/>
                <a:ea typeface="微软雅黑" panose="020B0503020204020204" pitchFamily="34" charset="-122"/>
                <a:cs typeface="Arial Unicode MS" panose="020B0604020202020204" pitchFamily="34" charset="-122"/>
              </a:rPr>
              <a:t>04</a:t>
            </a:r>
            <a:endParaRPr lang="zh-CN" altLang="en-US" b="1" dirty="0">
              <a:solidFill>
                <a:schemeClr val="accent2"/>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79" name="文本框 41"/>
          <p:cNvSpPr txBox="1"/>
          <p:nvPr/>
        </p:nvSpPr>
        <p:spPr>
          <a:xfrm>
            <a:off x="1614530" y="3126395"/>
            <a:ext cx="1011767" cy="346249"/>
          </a:xfrm>
          <a:prstGeom prst="rect">
            <a:avLst/>
          </a:prstGeom>
          <a:noFill/>
        </p:spPr>
        <p:txBody>
          <a:bodyPr wrap="square" lIns="68580" tIns="34290" rIns="68580" bIns="34290" rtlCol="0">
            <a:spAutoFit/>
          </a:bodyPr>
          <a:lstStyle/>
          <a:p>
            <a:pPr algn="ctr"/>
            <a:r>
              <a:rPr lang="en-US" altLang="zh-CN" b="1" dirty="0">
                <a:solidFill>
                  <a:schemeClr val="accent1"/>
                </a:solidFill>
                <a:latin typeface="微软雅黑" panose="020B0503020204020204" pitchFamily="34" charset="-122"/>
                <a:ea typeface="微软雅黑" panose="020B0503020204020204" pitchFamily="34" charset="-122"/>
                <a:cs typeface="Arial Unicode MS" panose="020B0604020202020204" pitchFamily="34" charset="-122"/>
              </a:rPr>
              <a:t>03</a:t>
            </a:r>
            <a:endParaRPr lang="zh-CN" altLang="en-US" b="1" dirty="0">
              <a:solidFill>
                <a:schemeClr val="accent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80" name="文本框 44"/>
          <p:cNvSpPr txBox="1"/>
          <p:nvPr/>
        </p:nvSpPr>
        <p:spPr>
          <a:xfrm>
            <a:off x="3778521" y="2654826"/>
            <a:ext cx="1592669" cy="284693"/>
          </a:xfrm>
          <a:prstGeom prst="rect">
            <a:avLst/>
          </a:prstGeom>
          <a:noFill/>
        </p:spPr>
        <p:txBody>
          <a:bodyPr wrap="square" lIns="68580" tIns="34290" rIns="68580" bIns="34290" rtlCol="0">
            <a:spAutoFit/>
          </a:bodyPr>
          <a:lstStyle/>
          <a:p>
            <a:pPr algn="ct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Arial Unicode MS" panose="020B0604020202020204" pitchFamily="34" charset="-122"/>
              </a:rPr>
              <a:t>添加标题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81" name="KSO_Shape"/>
          <p:cNvSpPr/>
          <p:nvPr/>
        </p:nvSpPr>
        <p:spPr bwMode="auto">
          <a:xfrm>
            <a:off x="7207390" y="1469184"/>
            <a:ext cx="582195" cy="470691"/>
          </a:xfrm>
          <a:custGeom>
            <a:avLst/>
            <a:gdLst/>
            <a:ahLst/>
            <a:cxnLst/>
            <a:rect l="0" t="0" r="r" b="b"/>
            <a:pathLst>
              <a:path w="4741862" h="3833813">
                <a:moveTo>
                  <a:pt x="247650" y="2000250"/>
                </a:moveTo>
                <a:lnTo>
                  <a:pt x="1016000" y="2000250"/>
                </a:lnTo>
                <a:lnTo>
                  <a:pt x="1030288" y="2003425"/>
                </a:lnTo>
                <a:lnTo>
                  <a:pt x="1041400" y="2012950"/>
                </a:lnTo>
                <a:lnTo>
                  <a:pt x="1050925" y="2020888"/>
                </a:lnTo>
                <a:lnTo>
                  <a:pt x="1054100" y="2036763"/>
                </a:lnTo>
                <a:lnTo>
                  <a:pt x="1050925" y="2051051"/>
                </a:lnTo>
                <a:lnTo>
                  <a:pt x="1041400" y="2063751"/>
                </a:lnTo>
                <a:lnTo>
                  <a:pt x="1030288" y="2071688"/>
                </a:lnTo>
                <a:lnTo>
                  <a:pt x="1016000" y="2074863"/>
                </a:lnTo>
                <a:lnTo>
                  <a:pt x="247650" y="2074863"/>
                </a:lnTo>
                <a:lnTo>
                  <a:pt x="233362" y="2071688"/>
                </a:lnTo>
                <a:lnTo>
                  <a:pt x="220662" y="2063751"/>
                </a:lnTo>
                <a:lnTo>
                  <a:pt x="212725" y="2051051"/>
                </a:lnTo>
                <a:lnTo>
                  <a:pt x="209550" y="2036763"/>
                </a:lnTo>
                <a:lnTo>
                  <a:pt x="212725" y="2020888"/>
                </a:lnTo>
                <a:lnTo>
                  <a:pt x="220662" y="2012950"/>
                </a:lnTo>
                <a:lnTo>
                  <a:pt x="233362" y="2003425"/>
                </a:lnTo>
                <a:lnTo>
                  <a:pt x="247650" y="2000250"/>
                </a:lnTo>
                <a:close/>
                <a:moveTo>
                  <a:pt x="244475" y="1901825"/>
                </a:moveTo>
                <a:lnTo>
                  <a:pt x="1012825" y="1901825"/>
                </a:lnTo>
                <a:lnTo>
                  <a:pt x="1027112" y="1905000"/>
                </a:lnTo>
                <a:lnTo>
                  <a:pt x="1039812" y="1914525"/>
                </a:lnTo>
                <a:lnTo>
                  <a:pt x="1044575" y="1925638"/>
                </a:lnTo>
                <a:lnTo>
                  <a:pt x="1047750" y="1941513"/>
                </a:lnTo>
                <a:lnTo>
                  <a:pt x="1044575" y="1952626"/>
                </a:lnTo>
                <a:lnTo>
                  <a:pt x="1039812" y="1965326"/>
                </a:lnTo>
                <a:lnTo>
                  <a:pt x="1027112" y="1973263"/>
                </a:lnTo>
                <a:lnTo>
                  <a:pt x="1012825" y="1976438"/>
                </a:lnTo>
                <a:lnTo>
                  <a:pt x="244475" y="1976438"/>
                </a:lnTo>
                <a:lnTo>
                  <a:pt x="230188" y="1973263"/>
                </a:lnTo>
                <a:lnTo>
                  <a:pt x="217488" y="1965326"/>
                </a:lnTo>
                <a:lnTo>
                  <a:pt x="209550" y="1952626"/>
                </a:lnTo>
                <a:lnTo>
                  <a:pt x="206375" y="1941513"/>
                </a:lnTo>
                <a:lnTo>
                  <a:pt x="209550" y="1925638"/>
                </a:lnTo>
                <a:lnTo>
                  <a:pt x="217488" y="1914525"/>
                </a:lnTo>
                <a:lnTo>
                  <a:pt x="230188" y="1905000"/>
                </a:lnTo>
                <a:lnTo>
                  <a:pt x="244475" y="1901825"/>
                </a:lnTo>
                <a:close/>
                <a:moveTo>
                  <a:pt x="277813" y="1803400"/>
                </a:moveTo>
                <a:lnTo>
                  <a:pt x="1047750" y="1803400"/>
                </a:lnTo>
                <a:lnTo>
                  <a:pt x="1060450" y="1806575"/>
                </a:lnTo>
                <a:lnTo>
                  <a:pt x="1071563" y="1816100"/>
                </a:lnTo>
                <a:lnTo>
                  <a:pt x="1081088" y="1827213"/>
                </a:lnTo>
                <a:lnTo>
                  <a:pt x="1084263" y="1843088"/>
                </a:lnTo>
                <a:lnTo>
                  <a:pt x="1081088" y="1857376"/>
                </a:lnTo>
                <a:lnTo>
                  <a:pt x="1071563" y="1868488"/>
                </a:lnTo>
                <a:lnTo>
                  <a:pt x="1060450" y="1874838"/>
                </a:lnTo>
                <a:lnTo>
                  <a:pt x="1047750" y="1878013"/>
                </a:lnTo>
                <a:lnTo>
                  <a:pt x="277813" y="1878013"/>
                </a:lnTo>
                <a:lnTo>
                  <a:pt x="263525" y="1874838"/>
                </a:lnTo>
                <a:lnTo>
                  <a:pt x="250825" y="1868488"/>
                </a:lnTo>
                <a:lnTo>
                  <a:pt x="244475" y="1857376"/>
                </a:lnTo>
                <a:lnTo>
                  <a:pt x="241300" y="1843088"/>
                </a:lnTo>
                <a:lnTo>
                  <a:pt x="244475" y="1827213"/>
                </a:lnTo>
                <a:lnTo>
                  <a:pt x="250825" y="1816100"/>
                </a:lnTo>
                <a:lnTo>
                  <a:pt x="263525" y="1806575"/>
                </a:lnTo>
                <a:lnTo>
                  <a:pt x="277813" y="1803400"/>
                </a:lnTo>
                <a:close/>
                <a:moveTo>
                  <a:pt x="238125" y="1708150"/>
                </a:moveTo>
                <a:lnTo>
                  <a:pt x="1009650" y="1708150"/>
                </a:lnTo>
                <a:lnTo>
                  <a:pt x="1020762" y="1711325"/>
                </a:lnTo>
                <a:lnTo>
                  <a:pt x="1033462" y="1717675"/>
                </a:lnTo>
                <a:lnTo>
                  <a:pt x="1041400" y="1728788"/>
                </a:lnTo>
                <a:lnTo>
                  <a:pt x="1044575" y="1744663"/>
                </a:lnTo>
                <a:lnTo>
                  <a:pt x="1041400" y="1758951"/>
                </a:lnTo>
                <a:lnTo>
                  <a:pt x="1033462" y="1770063"/>
                </a:lnTo>
                <a:lnTo>
                  <a:pt x="1020762" y="1779588"/>
                </a:lnTo>
                <a:lnTo>
                  <a:pt x="1009650" y="1782763"/>
                </a:lnTo>
                <a:lnTo>
                  <a:pt x="238125" y="1782763"/>
                </a:lnTo>
                <a:lnTo>
                  <a:pt x="223838" y="1779588"/>
                </a:lnTo>
                <a:lnTo>
                  <a:pt x="212725" y="1770063"/>
                </a:lnTo>
                <a:lnTo>
                  <a:pt x="206375" y="1758951"/>
                </a:lnTo>
                <a:lnTo>
                  <a:pt x="203200" y="1744663"/>
                </a:lnTo>
                <a:lnTo>
                  <a:pt x="206375" y="1728788"/>
                </a:lnTo>
                <a:lnTo>
                  <a:pt x="212725" y="1717675"/>
                </a:lnTo>
                <a:lnTo>
                  <a:pt x="223838" y="1711325"/>
                </a:lnTo>
                <a:lnTo>
                  <a:pt x="238125" y="1708150"/>
                </a:lnTo>
                <a:close/>
                <a:moveTo>
                  <a:pt x="301626" y="1609725"/>
                </a:moveTo>
                <a:lnTo>
                  <a:pt x="1068388" y="1609725"/>
                </a:lnTo>
                <a:lnTo>
                  <a:pt x="1084264" y="1612900"/>
                </a:lnTo>
                <a:lnTo>
                  <a:pt x="1095376" y="1620838"/>
                </a:lnTo>
                <a:lnTo>
                  <a:pt x="1104901" y="1633538"/>
                </a:lnTo>
                <a:lnTo>
                  <a:pt x="1108076" y="1644650"/>
                </a:lnTo>
                <a:lnTo>
                  <a:pt x="1104901" y="1660526"/>
                </a:lnTo>
                <a:lnTo>
                  <a:pt x="1095376" y="1671638"/>
                </a:lnTo>
                <a:lnTo>
                  <a:pt x="1084264" y="1681163"/>
                </a:lnTo>
                <a:lnTo>
                  <a:pt x="1068388" y="1684338"/>
                </a:lnTo>
                <a:lnTo>
                  <a:pt x="301626" y="1684338"/>
                </a:lnTo>
                <a:lnTo>
                  <a:pt x="287338" y="1681163"/>
                </a:lnTo>
                <a:lnTo>
                  <a:pt x="274638" y="1671638"/>
                </a:lnTo>
                <a:lnTo>
                  <a:pt x="268288" y="1660526"/>
                </a:lnTo>
                <a:lnTo>
                  <a:pt x="265113" y="1644650"/>
                </a:lnTo>
                <a:lnTo>
                  <a:pt x="268288" y="1633538"/>
                </a:lnTo>
                <a:lnTo>
                  <a:pt x="274638" y="1620838"/>
                </a:lnTo>
                <a:lnTo>
                  <a:pt x="287338" y="1612900"/>
                </a:lnTo>
                <a:lnTo>
                  <a:pt x="301626" y="1609725"/>
                </a:lnTo>
                <a:close/>
                <a:moveTo>
                  <a:pt x="254001" y="1511300"/>
                </a:moveTo>
                <a:lnTo>
                  <a:pt x="1020764" y="1511300"/>
                </a:lnTo>
                <a:lnTo>
                  <a:pt x="1036638" y="1514475"/>
                </a:lnTo>
                <a:lnTo>
                  <a:pt x="1047751" y="1522413"/>
                </a:lnTo>
                <a:lnTo>
                  <a:pt x="1057276" y="1535113"/>
                </a:lnTo>
                <a:lnTo>
                  <a:pt x="1060451" y="1549401"/>
                </a:lnTo>
                <a:lnTo>
                  <a:pt x="1057276" y="1562101"/>
                </a:lnTo>
                <a:lnTo>
                  <a:pt x="1047751" y="1573213"/>
                </a:lnTo>
                <a:lnTo>
                  <a:pt x="1036638" y="1582738"/>
                </a:lnTo>
                <a:lnTo>
                  <a:pt x="1020764" y="1585913"/>
                </a:lnTo>
                <a:lnTo>
                  <a:pt x="254001" y="1585913"/>
                </a:lnTo>
                <a:lnTo>
                  <a:pt x="238126" y="1582738"/>
                </a:lnTo>
                <a:lnTo>
                  <a:pt x="227013" y="1573213"/>
                </a:lnTo>
                <a:lnTo>
                  <a:pt x="220663" y="1562101"/>
                </a:lnTo>
                <a:lnTo>
                  <a:pt x="217488" y="1549401"/>
                </a:lnTo>
                <a:lnTo>
                  <a:pt x="220663" y="1535113"/>
                </a:lnTo>
                <a:lnTo>
                  <a:pt x="227013" y="1522413"/>
                </a:lnTo>
                <a:lnTo>
                  <a:pt x="238126" y="1514475"/>
                </a:lnTo>
                <a:lnTo>
                  <a:pt x="254001" y="1511300"/>
                </a:lnTo>
                <a:close/>
                <a:moveTo>
                  <a:pt x="274638" y="1412875"/>
                </a:moveTo>
                <a:lnTo>
                  <a:pt x="1041400" y="1412875"/>
                </a:lnTo>
                <a:lnTo>
                  <a:pt x="1057276" y="1416050"/>
                </a:lnTo>
                <a:lnTo>
                  <a:pt x="1068388" y="1423988"/>
                </a:lnTo>
                <a:lnTo>
                  <a:pt x="1077913" y="1436688"/>
                </a:lnTo>
                <a:lnTo>
                  <a:pt x="1081088" y="1450976"/>
                </a:lnTo>
                <a:lnTo>
                  <a:pt x="1077913" y="1466851"/>
                </a:lnTo>
                <a:lnTo>
                  <a:pt x="1068388" y="1477963"/>
                </a:lnTo>
                <a:lnTo>
                  <a:pt x="1057276" y="1484313"/>
                </a:lnTo>
                <a:lnTo>
                  <a:pt x="1041400" y="1487488"/>
                </a:lnTo>
                <a:lnTo>
                  <a:pt x="274638" y="1487488"/>
                </a:lnTo>
                <a:lnTo>
                  <a:pt x="260350" y="1484313"/>
                </a:lnTo>
                <a:lnTo>
                  <a:pt x="247650" y="1477963"/>
                </a:lnTo>
                <a:lnTo>
                  <a:pt x="238126" y="1466851"/>
                </a:lnTo>
                <a:lnTo>
                  <a:pt x="236538" y="1450976"/>
                </a:lnTo>
                <a:lnTo>
                  <a:pt x="238126" y="1436688"/>
                </a:lnTo>
                <a:lnTo>
                  <a:pt x="247650" y="1423988"/>
                </a:lnTo>
                <a:lnTo>
                  <a:pt x="260350" y="1416050"/>
                </a:lnTo>
                <a:lnTo>
                  <a:pt x="274638" y="1412875"/>
                </a:lnTo>
                <a:close/>
                <a:moveTo>
                  <a:pt x="3359150" y="0"/>
                </a:moveTo>
                <a:lnTo>
                  <a:pt x="3403600" y="3175"/>
                </a:lnTo>
                <a:lnTo>
                  <a:pt x="3449638" y="6350"/>
                </a:lnTo>
                <a:lnTo>
                  <a:pt x="3494088" y="17462"/>
                </a:lnTo>
                <a:lnTo>
                  <a:pt x="3535362" y="30162"/>
                </a:lnTo>
                <a:lnTo>
                  <a:pt x="3579814" y="50800"/>
                </a:lnTo>
                <a:lnTo>
                  <a:pt x="3619500" y="71437"/>
                </a:lnTo>
                <a:lnTo>
                  <a:pt x="3654426" y="98425"/>
                </a:lnTo>
                <a:lnTo>
                  <a:pt x="3687762" y="128587"/>
                </a:lnTo>
                <a:lnTo>
                  <a:pt x="3717926" y="158750"/>
                </a:lnTo>
                <a:lnTo>
                  <a:pt x="3744914" y="193675"/>
                </a:lnTo>
                <a:lnTo>
                  <a:pt x="3768726" y="230187"/>
                </a:lnTo>
                <a:lnTo>
                  <a:pt x="3789362" y="268287"/>
                </a:lnTo>
                <a:lnTo>
                  <a:pt x="3803650" y="311150"/>
                </a:lnTo>
                <a:lnTo>
                  <a:pt x="3816350" y="352425"/>
                </a:lnTo>
                <a:lnTo>
                  <a:pt x="3822700" y="393700"/>
                </a:lnTo>
                <a:lnTo>
                  <a:pt x="3827462" y="439737"/>
                </a:lnTo>
                <a:lnTo>
                  <a:pt x="3825876" y="484187"/>
                </a:lnTo>
                <a:lnTo>
                  <a:pt x="3822700" y="528637"/>
                </a:lnTo>
                <a:lnTo>
                  <a:pt x="3813176" y="573087"/>
                </a:lnTo>
                <a:lnTo>
                  <a:pt x="3798888" y="615950"/>
                </a:lnTo>
                <a:lnTo>
                  <a:pt x="3776662" y="660400"/>
                </a:lnTo>
                <a:lnTo>
                  <a:pt x="3756026" y="698500"/>
                </a:lnTo>
                <a:lnTo>
                  <a:pt x="3729038" y="735012"/>
                </a:lnTo>
                <a:lnTo>
                  <a:pt x="3702050" y="768350"/>
                </a:lnTo>
                <a:lnTo>
                  <a:pt x="3670300" y="796925"/>
                </a:lnTo>
                <a:lnTo>
                  <a:pt x="3633788" y="823912"/>
                </a:lnTo>
                <a:lnTo>
                  <a:pt x="3598862" y="847724"/>
                </a:lnTo>
                <a:lnTo>
                  <a:pt x="3606800" y="844549"/>
                </a:lnTo>
                <a:lnTo>
                  <a:pt x="3633788" y="842962"/>
                </a:lnTo>
                <a:lnTo>
                  <a:pt x="3675062" y="839787"/>
                </a:lnTo>
                <a:lnTo>
                  <a:pt x="3721100" y="839787"/>
                </a:lnTo>
                <a:lnTo>
                  <a:pt x="3765550" y="842962"/>
                </a:lnTo>
                <a:lnTo>
                  <a:pt x="3810000" y="850899"/>
                </a:lnTo>
                <a:lnTo>
                  <a:pt x="3857626" y="863599"/>
                </a:lnTo>
                <a:lnTo>
                  <a:pt x="3902076" y="881062"/>
                </a:lnTo>
                <a:lnTo>
                  <a:pt x="3948112" y="904874"/>
                </a:lnTo>
                <a:lnTo>
                  <a:pt x="3989388" y="935037"/>
                </a:lnTo>
                <a:lnTo>
                  <a:pt x="4019550" y="958849"/>
                </a:lnTo>
                <a:lnTo>
                  <a:pt x="4046538" y="982662"/>
                </a:lnTo>
                <a:lnTo>
                  <a:pt x="4070350" y="1009649"/>
                </a:lnTo>
                <a:lnTo>
                  <a:pt x="4094162" y="1039812"/>
                </a:lnTo>
                <a:lnTo>
                  <a:pt x="4117976" y="1068387"/>
                </a:lnTo>
                <a:lnTo>
                  <a:pt x="4138612" y="1101724"/>
                </a:lnTo>
                <a:lnTo>
                  <a:pt x="4179888" y="1169987"/>
                </a:lnTo>
                <a:lnTo>
                  <a:pt x="4216400" y="1243012"/>
                </a:lnTo>
                <a:lnTo>
                  <a:pt x="4249738" y="1319212"/>
                </a:lnTo>
                <a:lnTo>
                  <a:pt x="4278312" y="1400174"/>
                </a:lnTo>
                <a:lnTo>
                  <a:pt x="4305300" y="1484312"/>
                </a:lnTo>
                <a:lnTo>
                  <a:pt x="4329112" y="1568450"/>
                </a:lnTo>
                <a:lnTo>
                  <a:pt x="4352926" y="1654175"/>
                </a:lnTo>
                <a:lnTo>
                  <a:pt x="4395788" y="1824038"/>
                </a:lnTo>
                <a:lnTo>
                  <a:pt x="4433888" y="1989138"/>
                </a:lnTo>
                <a:lnTo>
                  <a:pt x="4451910" y="2059780"/>
                </a:lnTo>
                <a:lnTo>
                  <a:pt x="4606926" y="935037"/>
                </a:lnTo>
                <a:lnTo>
                  <a:pt x="4610100" y="919162"/>
                </a:lnTo>
                <a:lnTo>
                  <a:pt x="4616450" y="908049"/>
                </a:lnTo>
                <a:lnTo>
                  <a:pt x="4625976" y="898524"/>
                </a:lnTo>
                <a:lnTo>
                  <a:pt x="4633914" y="890587"/>
                </a:lnTo>
                <a:lnTo>
                  <a:pt x="4646614" y="881062"/>
                </a:lnTo>
                <a:lnTo>
                  <a:pt x="4657726" y="877887"/>
                </a:lnTo>
                <a:lnTo>
                  <a:pt x="4670426" y="874712"/>
                </a:lnTo>
                <a:lnTo>
                  <a:pt x="4684714" y="874712"/>
                </a:lnTo>
                <a:lnTo>
                  <a:pt x="4697414" y="877887"/>
                </a:lnTo>
                <a:lnTo>
                  <a:pt x="4708526" y="884237"/>
                </a:lnTo>
                <a:lnTo>
                  <a:pt x="4721226" y="892174"/>
                </a:lnTo>
                <a:lnTo>
                  <a:pt x="4729162" y="901699"/>
                </a:lnTo>
                <a:lnTo>
                  <a:pt x="4735514" y="914399"/>
                </a:lnTo>
                <a:lnTo>
                  <a:pt x="4738688" y="925512"/>
                </a:lnTo>
                <a:lnTo>
                  <a:pt x="4741862" y="938212"/>
                </a:lnTo>
                <a:lnTo>
                  <a:pt x="4741862" y="952499"/>
                </a:lnTo>
                <a:lnTo>
                  <a:pt x="4538662" y="2415850"/>
                </a:lnTo>
                <a:lnTo>
                  <a:pt x="4538662" y="3765551"/>
                </a:lnTo>
                <a:lnTo>
                  <a:pt x="4535488" y="3779838"/>
                </a:lnTo>
                <a:lnTo>
                  <a:pt x="4532314" y="3792538"/>
                </a:lnTo>
                <a:lnTo>
                  <a:pt x="4527550" y="3803651"/>
                </a:lnTo>
                <a:lnTo>
                  <a:pt x="4518026" y="3813176"/>
                </a:lnTo>
                <a:lnTo>
                  <a:pt x="4508500" y="3821113"/>
                </a:lnTo>
                <a:lnTo>
                  <a:pt x="4497388" y="3827463"/>
                </a:lnTo>
                <a:lnTo>
                  <a:pt x="4484688" y="3833813"/>
                </a:lnTo>
                <a:lnTo>
                  <a:pt x="4470400" y="3833813"/>
                </a:lnTo>
                <a:lnTo>
                  <a:pt x="4454526" y="3833813"/>
                </a:lnTo>
                <a:lnTo>
                  <a:pt x="4443414" y="3827463"/>
                </a:lnTo>
                <a:lnTo>
                  <a:pt x="4430714" y="3821113"/>
                </a:lnTo>
                <a:lnTo>
                  <a:pt x="4422776" y="3813176"/>
                </a:lnTo>
                <a:lnTo>
                  <a:pt x="4413250" y="3803651"/>
                </a:lnTo>
                <a:lnTo>
                  <a:pt x="4406900" y="3792538"/>
                </a:lnTo>
                <a:lnTo>
                  <a:pt x="4403726" y="3779838"/>
                </a:lnTo>
                <a:lnTo>
                  <a:pt x="4402138" y="3765551"/>
                </a:lnTo>
                <a:lnTo>
                  <a:pt x="4402138" y="2505075"/>
                </a:lnTo>
                <a:lnTo>
                  <a:pt x="4398962" y="2493962"/>
                </a:lnTo>
                <a:lnTo>
                  <a:pt x="4395788" y="2478087"/>
                </a:lnTo>
                <a:lnTo>
                  <a:pt x="4395788" y="2474913"/>
                </a:lnTo>
                <a:lnTo>
                  <a:pt x="4386264" y="2493963"/>
                </a:lnTo>
                <a:lnTo>
                  <a:pt x="4378326" y="2511425"/>
                </a:lnTo>
                <a:lnTo>
                  <a:pt x="4365626" y="2528888"/>
                </a:lnTo>
                <a:lnTo>
                  <a:pt x="4351338" y="2544763"/>
                </a:lnTo>
                <a:lnTo>
                  <a:pt x="4335464" y="2559050"/>
                </a:lnTo>
                <a:lnTo>
                  <a:pt x="4321176" y="2570163"/>
                </a:lnTo>
                <a:lnTo>
                  <a:pt x="4302126" y="2579688"/>
                </a:lnTo>
                <a:lnTo>
                  <a:pt x="4284664" y="2589213"/>
                </a:lnTo>
                <a:lnTo>
                  <a:pt x="4264026" y="2597150"/>
                </a:lnTo>
                <a:lnTo>
                  <a:pt x="4243388" y="2603500"/>
                </a:lnTo>
                <a:lnTo>
                  <a:pt x="4222750" y="2606675"/>
                </a:lnTo>
                <a:lnTo>
                  <a:pt x="3565526" y="2677005"/>
                </a:lnTo>
                <a:lnTo>
                  <a:pt x="3565526" y="3765551"/>
                </a:lnTo>
                <a:lnTo>
                  <a:pt x="3565526" y="3779838"/>
                </a:lnTo>
                <a:lnTo>
                  <a:pt x="3559176" y="3792538"/>
                </a:lnTo>
                <a:lnTo>
                  <a:pt x="3552826" y="3803651"/>
                </a:lnTo>
                <a:lnTo>
                  <a:pt x="3548064" y="3813176"/>
                </a:lnTo>
                <a:lnTo>
                  <a:pt x="3535364" y="3821113"/>
                </a:lnTo>
                <a:lnTo>
                  <a:pt x="3524250" y="3827463"/>
                </a:lnTo>
                <a:lnTo>
                  <a:pt x="3511550" y="3833813"/>
                </a:lnTo>
                <a:lnTo>
                  <a:pt x="3500438" y="3833813"/>
                </a:lnTo>
                <a:lnTo>
                  <a:pt x="3484564" y="3833813"/>
                </a:lnTo>
                <a:lnTo>
                  <a:pt x="3473450" y="3827463"/>
                </a:lnTo>
                <a:lnTo>
                  <a:pt x="3460750" y="3821113"/>
                </a:lnTo>
                <a:lnTo>
                  <a:pt x="3451226" y="3813176"/>
                </a:lnTo>
                <a:lnTo>
                  <a:pt x="3443288" y="3803651"/>
                </a:lnTo>
                <a:lnTo>
                  <a:pt x="3436938" y="3792538"/>
                </a:lnTo>
                <a:lnTo>
                  <a:pt x="3430588" y="3779838"/>
                </a:lnTo>
                <a:lnTo>
                  <a:pt x="3430588" y="3765551"/>
                </a:lnTo>
                <a:lnTo>
                  <a:pt x="3430588" y="2920423"/>
                </a:lnTo>
                <a:lnTo>
                  <a:pt x="3355976" y="3582988"/>
                </a:lnTo>
                <a:lnTo>
                  <a:pt x="3349626" y="3603625"/>
                </a:lnTo>
                <a:lnTo>
                  <a:pt x="3348038" y="3624263"/>
                </a:lnTo>
                <a:lnTo>
                  <a:pt x="3338514" y="3643313"/>
                </a:lnTo>
                <a:lnTo>
                  <a:pt x="3328988" y="3663950"/>
                </a:lnTo>
                <a:lnTo>
                  <a:pt x="3317876" y="3678238"/>
                </a:lnTo>
                <a:lnTo>
                  <a:pt x="3305176" y="3695700"/>
                </a:lnTo>
                <a:lnTo>
                  <a:pt x="3290888" y="3711575"/>
                </a:lnTo>
                <a:lnTo>
                  <a:pt x="3275014" y="3722688"/>
                </a:lnTo>
                <a:lnTo>
                  <a:pt x="3260726" y="3735388"/>
                </a:lnTo>
                <a:lnTo>
                  <a:pt x="3243262" y="3746500"/>
                </a:lnTo>
                <a:lnTo>
                  <a:pt x="3222626" y="3756025"/>
                </a:lnTo>
                <a:lnTo>
                  <a:pt x="3203576" y="3762375"/>
                </a:lnTo>
                <a:lnTo>
                  <a:pt x="3182938" y="3768725"/>
                </a:lnTo>
                <a:lnTo>
                  <a:pt x="3162300" y="3771900"/>
                </a:lnTo>
                <a:lnTo>
                  <a:pt x="3141662" y="3771900"/>
                </a:lnTo>
                <a:lnTo>
                  <a:pt x="3121026" y="3771900"/>
                </a:lnTo>
                <a:lnTo>
                  <a:pt x="3097214" y="3765550"/>
                </a:lnTo>
                <a:lnTo>
                  <a:pt x="3078162" y="3759200"/>
                </a:lnTo>
                <a:lnTo>
                  <a:pt x="3057526" y="3752850"/>
                </a:lnTo>
                <a:lnTo>
                  <a:pt x="3040062" y="3744913"/>
                </a:lnTo>
                <a:lnTo>
                  <a:pt x="3022600" y="3732213"/>
                </a:lnTo>
                <a:lnTo>
                  <a:pt x="3003550" y="3721100"/>
                </a:lnTo>
                <a:lnTo>
                  <a:pt x="2989263" y="3705225"/>
                </a:lnTo>
                <a:lnTo>
                  <a:pt x="2976563" y="3690938"/>
                </a:lnTo>
                <a:lnTo>
                  <a:pt x="2965450" y="3671888"/>
                </a:lnTo>
                <a:lnTo>
                  <a:pt x="2952750" y="3657600"/>
                </a:lnTo>
                <a:lnTo>
                  <a:pt x="2947988" y="3636963"/>
                </a:lnTo>
                <a:lnTo>
                  <a:pt x="2938463" y="3619500"/>
                </a:lnTo>
                <a:lnTo>
                  <a:pt x="2935288" y="3597275"/>
                </a:lnTo>
                <a:lnTo>
                  <a:pt x="2932113" y="3576638"/>
                </a:lnTo>
                <a:lnTo>
                  <a:pt x="2928938" y="3556000"/>
                </a:lnTo>
                <a:lnTo>
                  <a:pt x="2932113" y="3532188"/>
                </a:lnTo>
                <a:lnTo>
                  <a:pt x="3051176" y="2478087"/>
                </a:lnTo>
                <a:lnTo>
                  <a:pt x="3054350" y="2457450"/>
                </a:lnTo>
                <a:lnTo>
                  <a:pt x="3060700" y="2436812"/>
                </a:lnTo>
                <a:lnTo>
                  <a:pt x="3070226" y="2416175"/>
                </a:lnTo>
                <a:lnTo>
                  <a:pt x="3078162" y="2397125"/>
                </a:lnTo>
                <a:lnTo>
                  <a:pt x="3087688" y="2379662"/>
                </a:lnTo>
                <a:lnTo>
                  <a:pt x="3101976" y="2365375"/>
                </a:lnTo>
                <a:lnTo>
                  <a:pt x="3114676" y="2349500"/>
                </a:lnTo>
                <a:lnTo>
                  <a:pt x="3128962" y="2335212"/>
                </a:lnTo>
                <a:lnTo>
                  <a:pt x="3148014" y="2322512"/>
                </a:lnTo>
                <a:lnTo>
                  <a:pt x="3165476" y="2314575"/>
                </a:lnTo>
                <a:lnTo>
                  <a:pt x="3182938" y="2305050"/>
                </a:lnTo>
                <a:lnTo>
                  <a:pt x="3203576" y="2298700"/>
                </a:lnTo>
                <a:lnTo>
                  <a:pt x="3222626" y="2293937"/>
                </a:lnTo>
                <a:lnTo>
                  <a:pt x="3243262" y="2290762"/>
                </a:lnTo>
                <a:lnTo>
                  <a:pt x="3260726" y="2290762"/>
                </a:lnTo>
                <a:lnTo>
                  <a:pt x="3273426" y="2284412"/>
                </a:lnTo>
                <a:lnTo>
                  <a:pt x="3294064" y="2281237"/>
                </a:lnTo>
                <a:lnTo>
                  <a:pt x="3314700" y="2274887"/>
                </a:lnTo>
                <a:lnTo>
                  <a:pt x="3690474" y="2234675"/>
                </a:lnTo>
                <a:lnTo>
                  <a:pt x="3667126" y="2144713"/>
                </a:lnTo>
                <a:lnTo>
                  <a:pt x="3609976" y="1931988"/>
                </a:lnTo>
                <a:lnTo>
                  <a:pt x="3582988" y="1827213"/>
                </a:lnTo>
                <a:lnTo>
                  <a:pt x="3549650" y="1722437"/>
                </a:lnTo>
                <a:lnTo>
                  <a:pt x="3514726" y="1620837"/>
                </a:lnTo>
                <a:lnTo>
                  <a:pt x="3475038" y="1525587"/>
                </a:lnTo>
                <a:lnTo>
                  <a:pt x="3459802" y="1481266"/>
                </a:lnTo>
                <a:lnTo>
                  <a:pt x="3457576" y="1484313"/>
                </a:lnTo>
                <a:lnTo>
                  <a:pt x="3406776" y="1570038"/>
                </a:lnTo>
                <a:lnTo>
                  <a:pt x="3359150" y="1660525"/>
                </a:lnTo>
                <a:lnTo>
                  <a:pt x="3341750" y="1690108"/>
                </a:lnTo>
                <a:lnTo>
                  <a:pt x="3341688" y="1690688"/>
                </a:lnTo>
                <a:lnTo>
                  <a:pt x="3328988" y="1717675"/>
                </a:lnTo>
                <a:lnTo>
                  <a:pt x="3317876" y="1744663"/>
                </a:lnTo>
                <a:lnTo>
                  <a:pt x="3297238" y="1765300"/>
                </a:lnTo>
                <a:lnTo>
                  <a:pt x="3275014" y="1782763"/>
                </a:lnTo>
                <a:lnTo>
                  <a:pt x="3249614" y="1797050"/>
                </a:lnTo>
                <a:lnTo>
                  <a:pt x="3219450" y="1806575"/>
                </a:lnTo>
                <a:lnTo>
                  <a:pt x="2603954" y="1993900"/>
                </a:lnTo>
                <a:lnTo>
                  <a:pt x="2606676" y="1993900"/>
                </a:lnTo>
                <a:lnTo>
                  <a:pt x="2619376" y="1993900"/>
                </a:lnTo>
                <a:lnTo>
                  <a:pt x="2633663" y="2000250"/>
                </a:lnTo>
                <a:lnTo>
                  <a:pt x="2646363" y="2006600"/>
                </a:lnTo>
                <a:lnTo>
                  <a:pt x="2654300" y="2016125"/>
                </a:lnTo>
                <a:lnTo>
                  <a:pt x="2663826" y="2024063"/>
                </a:lnTo>
                <a:lnTo>
                  <a:pt x="2670176" y="2036763"/>
                </a:lnTo>
                <a:lnTo>
                  <a:pt x="2671763" y="2047875"/>
                </a:lnTo>
                <a:lnTo>
                  <a:pt x="2674938" y="2063751"/>
                </a:lnTo>
                <a:lnTo>
                  <a:pt x="2671763" y="2074863"/>
                </a:lnTo>
                <a:lnTo>
                  <a:pt x="2670176" y="2087563"/>
                </a:lnTo>
                <a:lnTo>
                  <a:pt x="2663826" y="2098676"/>
                </a:lnTo>
                <a:lnTo>
                  <a:pt x="2654300" y="2111375"/>
                </a:lnTo>
                <a:lnTo>
                  <a:pt x="3027362" y="2111375"/>
                </a:lnTo>
                <a:lnTo>
                  <a:pt x="3040062" y="2111375"/>
                </a:lnTo>
                <a:lnTo>
                  <a:pt x="3054350" y="2114550"/>
                </a:lnTo>
                <a:lnTo>
                  <a:pt x="3063876" y="2119313"/>
                </a:lnTo>
                <a:lnTo>
                  <a:pt x="3074988" y="2128838"/>
                </a:lnTo>
                <a:lnTo>
                  <a:pt x="3084514" y="2141538"/>
                </a:lnTo>
                <a:lnTo>
                  <a:pt x="3090862" y="2149475"/>
                </a:lnTo>
                <a:lnTo>
                  <a:pt x="3094038" y="2165350"/>
                </a:lnTo>
                <a:lnTo>
                  <a:pt x="3094038" y="2176463"/>
                </a:lnTo>
                <a:lnTo>
                  <a:pt x="3094038" y="2192338"/>
                </a:lnTo>
                <a:lnTo>
                  <a:pt x="3090862" y="2203450"/>
                </a:lnTo>
                <a:lnTo>
                  <a:pt x="3084514" y="2216150"/>
                </a:lnTo>
                <a:lnTo>
                  <a:pt x="3074988" y="2224088"/>
                </a:lnTo>
                <a:lnTo>
                  <a:pt x="3063876" y="2233613"/>
                </a:lnTo>
                <a:lnTo>
                  <a:pt x="3054350" y="2239963"/>
                </a:lnTo>
                <a:lnTo>
                  <a:pt x="3040062" y="2243138"/>
                </a:lnTo>
                <a:lnTo>
                  <a:pt x="3027362" y="2244725"/>
                </a:lnTo>
                <a:lnTo>
                  <a:pt x="2857501" y="2244725"/>
                </a:lnTo>
                <a:lnTo>
                  <a:pt x="2857501" y="3765551"/>
                </a:lnTo>
                <a:lnTo>
                  <a:pt x="2857501" y="3779838"/>
                </a:lnTo>
                <a:lnTo>
                  <a:pt x="2851151" y="3792538"/>
                </a:lnTo>
                <a:lnTo>
                  <a:pt x="2846388" y="3803651"/>
                </a:lnTo>
                <a:lnTo>
                  <a:pt x="2836863" y="3813176"/>
                </a:lnTo>
                <a:lnTo>
                  <a:pt x="2827338" y="3821113"/>
                </a:lnTo>
                <a:lnTo>
                  <a:pt x="2816226" y="3827463"/>
                </a:lnTo>
                <a:lnTo>
                  <a:pt x="2803526" y="3833813"/>
                </a:lnTo>
                <a:lnTo>
                  <a:pt x="2789238" y="3833813"/>
                </a:lnTo>
                <a:lnTo>
                  <a:pt x="2776538" y="3833813"/>
                </a:lnTo>
                <a:lnTo>
                  <a:pt x="2765426" y="3827463"/>
                </a:lnTo>
                <a:lnTo>
                  <a:pt x="2752726" y="3821113"/>
                </a:lnTo>
                <a:lnTo>
                  <a:pt x="2741613" y="3813176"/>
                </a:lnTo>
                <a:lnTo>
                  <a:pt x="2735263" y="3803651"/>
                </a:lnTo>
                <a:lnTo>
                  <a:pt x="2728913" y="3792538"/>
                </a:lnTo>
                <a:lnTo>
                  <a:pt x="2722563" y="3779838"/>
                </a:lnTo>
                <a:lnTo>
                  <a:pt x="2722563" y="3765551"/>
                </a:lnTo>
                <a:lnTo>
                  <a:pt x="2722563" y="2244725"/>
                </a:lnTo>
                <a:lnTo>
                  <a:pt x="274638" y="2244725"/>
                </a:lnTo>
                <a:lnTo>
                  <a:pt x="274638" y="3765551"/>
                </a:lnTo>
                <a:lnTo>
                  <a:pt x="271463" y="3779838"/>
                </a:lnTo>
                <a:lnTo>
                  <a:pt x="268288" y="3792538"/>
                </a:lnTo>
                <a:lnTo>
                  <a:pt x="263526" y="3803651"/>
                </a:lnTo>
                <a:lnTo>
                  <a:pt x="254000" y="3813176"/>
                </a:lnTo>
                <a:lnTo>
                  <a:pt x="244476" y="3821113"/>
                </a:lnTo>
                <a:lnTo>
                  <a:pt x="233363" y="3827463"/>
                </a:lnTo>
                <a:lnTo>
                  <a:pt x="217488" y="3833813"/>
                </a:lnTo>
                <a:lnTo>
                  <a:pt x="206376" y="3833813"/>
                </a:lnTo>
                <a:lnTo>
                  <a:pt x="190500" y="3833813"/>
                </a:lnTo>
                <a:lnTo>
                  <a:pt x="179388" y="3827463"/>
                </a:lnTo>
                <a:lnTo>
                  <a:pt x="166688" y="3821113"/>
                </a:lnTo>
                <a:lnTo>
                  <a:pt x="158750" y="3813176"/>
                </a:lnTo>
                <a:lnTo>
                  <a:pt x="149226" y="3803651"/>
                </a:lnTo>
                <a:lnTo>
                  <a:pt x="142876" y="3792538"/>
                </a:lnTo>
                <a:lnTo>
                  <a:pt x="139700" y="3779838"/>
                </a:lnTo>
                <a:lnTo>
                  <a:pt x="138113" y="3765551"/>
                </a:lnTo>
                <a:lnTo>
                  <a:pt x="138113" y="2244725"/>
                </a:lnTo>
                <a:lnTo>
                  <a:pt x="68263" y="2244725"/>
                </a:lnTo>
                <a:lnTo>
                  <a:pt x="53975" y="2243138"/>
                </a:lnTo>
                <a:lnTo>
                  <a:pt x="41275" y="2239963"/>
                </a:lnTo>
                <a:lnTo>
                  <a:pt x="30163" y="2233613"/>
                </a:lnTo>
                <a:lnTo>
                  <a:pt x="20638" y="2224088"/>
                </a:lnTo>
                <a:lnTo>
                  <a:pt x="12700" y="2216150"/>
                </a:lnTo>
                <a:lnTo>
                  <a:pt x="6350" y="2203450"/>
                </a:lnTo>
                <a:lnTo>
                  <a:pt x="0" y="2192338"/>
                </a:lnTo>
                <a:lnTo>
                  <a:pt x="0" y="2176463"/>
                </a:lnTo>
                <a:lnTo>
                  <a:pt x="0" y="2165350"/>
                </a:lnTo>
                <a:lnTo>
                  <a:pt x="6350" y="2149475"/>
                </a:lnTo>
                <a:lnTo>
                  <a:pt x="12700" y="2141538"/>
                </a:lnTo>
                <a:lnTo>
                  <a:pt x="20638" y="2128838"/>
                </a:lnTo>
                <a:lnTo>
                  <a:pt x="30163" y="2119313"/>
                </a:lnTo>
                <a:lnTo>
                  <a:pt x="41275" y="2114550"/>
                </a:lnTo>
                <a:lnTo>
                  <a:pt x="53975" y="2111375"/>
                </a:lnTo>
                <a:lnTo>
                  <a:pt x="68263" y="2111375"/>
                </a:lnTo>
                <a:lnTo>
                  <a:pt x="1738313" y="2111375"/>
                </a:lnTo>
                <a:lnTo>
                  <a:pt x="1731963" y="2098676"/>
                </a:lnTo>
                <a:lnTo>
                  <a:pt x="1722438" y="2087563"/>
                </a:lnTo>
                <a:lnTo>
                  <a:pt x="1719263" y="2074863"/>
                </a:lnTo>
                <a:lnTo>
                  <a:pt x="1719263" y="2063751"/>
                </a:lnTo>
                <a:lnTo>
                  <a:pt x="1719263" y="2062529"/>
                </a:lnTo>
                <a:lnTo>
                  <a:pt x="1690688" y="2057400"/>
                </a:lnTo>
                <a:lnTo>
                  <a:pt x="1677988" y="2051050"/>
                </a:lnTo>
                <a:lnTo>
                  <a:pt x="1666875" y="2039937"/>
                </a:lnTo>
                <a:lnTo>
                  <a:pt x="1639888" y="2009775"/>
                </a:lnTo>
                <a:lnTo>
                  <a:pt x="1617662" y="1970087"/>
                </a:lnTo>
                <a:lnTo>
                  <a:pt x="1597025" y="1928812"/>
                </a:lnTo>
                <a:lnTo>
                  <a:pt x="1565275" y="1854200"/>
                </a:lnTo>
                <a:lnTo>
                  <a:pt x="1552575" y="1820862"/>
                </a:lnTo>
                <a:lnTo>
                  <a:pt x="1484312" y="1576387"/>
                </a:lnTo>
                <a:lnTo>
                  <a:pt x="1444625" y="1443037"/>
                </a:lnTo>
                <a:lnTo>
                  <a:pt x="1412875" y="1311274"/>
                </a:lnTo>
                <a:lnTo>
                  <a:pt x="1385888" y="1192212"/>
                </a:lnTo>
                <a:lnTo>
                  <a:pt x="1373188" y="1138237"/>
                </a:lnTo>
                <a:lnTo>
                  <a:pt x="1366838" y="1090612"/>
                </a:lnTo>
                <a:lnTo>
                  <a:pt x="1365250" y="1047749"/>
                </a:lnTo>
                <a:lnTo>
                  <a:pt x="1365250" y="1015999"/>
                </a:lnTo>
                <a:lnTo>
                  <a:pt x="1370012" y="989012"/>
                </a:lnTo>
                <a:lnTo>
                  <a:pt x="1376362" y="979487"/>
                </a:lnTo>
                <a:lnTo>
                  <a:pt x="1379538" y="973137"/>
                </a:lnTo>
                <a:lnTo>
                  <a:pt x="1460500" y="935037"/>
                </a:lnTo>
                <a:lnTo>
                  <a:pt x="1738957" y="2015573"/>
                </a:lnTo>
                <a:lnTo>
                  <a:pt x="1749426" y="2006600"/>
                </a:lnTo>
                <a:lnTo>
                  <a:pt x="1758950" y="2000250"/>
                </a:lnTo>
                <a:lnTo>
                  <a:pt x="1773238" y="1993900"/>
                </a:lnTo>
                <a:lnTo>
                  <a:pt x="1785938" y="1993900"/>
                </a:lnTo>
                <a:lnTo>
                  <a:pt x="2264305" y="1993900"/>
                </a:lnTo>
                <a:lnTo>
                  <a:pt x="2257426" y="1985963"/>
                </a:lnTo>
                <a:lnTo>
                  <a:pt x="2244726" y="1958975"/>
                </a:lnTo>
                <a:lnTo>
                  <a:pt x="2236788" y="1928813"/>
                </a:lnTo>
                <a:lnTo>
                  <a:pt x="2233613" y="1898650"/>
                </a:lnTo>
                <a:lnTo>
                  <a:pt x="2236788" y="1868488"/>
                </a:lnTo>
                <a:lnTo>
                  <a:pt x="2244726" y="1839913"/>
                </a:lnTo>
                <a:lnTo>
                  <a:pt x="2260600" y="1812925"/>
                </a:lnTo>
                <a:lnTo>
                  <a:pt x="2278063" y="1792288"/>
                </a:lnTo>
                <a:lnTo>
                  <a:pt x="2301876" y="1773238"/>
                </a:lnTo>
                <a:lnTo>
                  <a:pt x="2328863" y="1758950"/>
                </a:lnTo>
                <a:lnTo>
                  <a:pt x="2359026" y="1749425"/>
                </a:lnTo>
                <a:lnTo>
                  <a:pt x="3084708" y="1528565"/>
                </a:lnTo>
                <a:lnTo>
                  <a:pt x="3311526" y="1152524"/>
                </a:lnTo>
                <a:lnTo>
                  <a:pt x="3349626" y="1084262"/>
                </a:lnTo>
                <a:lnTo>
                  <a:pt x="3368676" y="1050924"/>
                </a:lnTo>
                <a:lnTo>
                  <a:pt x="3389314" y="1017587"/>
                </a:lnTo>
                <a:lnTo>
                  <a:pt x="3413126" y="989012"/>
                </a:lnTo>
                <a:lnTo>
                  <a:pt x="3436938" y="958849"/>
                </a:lnTo>
                <a:lnTo>
                  <a:pt x="3467100" y="935037"/>
                </a:lnTo>
                <a:lnTo>
                  <a:pt x="3467392" y="934856"/>
                </a:lnTo>
                <a:lnTo>
                  <a:pt x="3475038" y="925512"/>
                </a:lnTo>
                <a:lnTo>
                  <a:pt x="3490912" y="911224"/>
                </a:lnTo>
                <a:lnTo>
                  <a:pt x="3505200" y="895349"/>
                </a:lnTo>
                <a:lnTo>
                  <a:pt x="3522244" y="882567"/>
                </a:lnTo>
                <a:lnTo>
                  <a:pt x="3517900" y="884237"/>
                </a:lnTo>
                <a:lnTo>
                  <a:pt x="3475038" y="895350"/>
                </a:lnTo>
                <a:lnTo>
                  <a:pt x="3433762" y="901700"/>
                </a:lnTo>
                <a:lnTo>
                  <a:pt x="3389314" y="908050"/>
                </a:lnTo>
                <a:lnTo>
                  <a:pt x="3344862" y="904875"/>
                </a:lnTo>
                <a:lnTo>
                  <a:pt x="3302000" y="901700"/>
                </a:lnTo>
                <a:lnTo>
                  <a:pt x="3257550" y="890587"/>
                </a:lnTo>
                <a:lnTo>
                  <a:pt x="3213100" y="877887"/>
                </a:lnTo>
                <a:lnTo>
                  <a:pt x="3171826" y="857250"/>
                </a:lnTo>
                <a:lnTo>
                  <a:pt x="3128962" y="836612"/>
                </a:lnTo>
                <a:lnTo>
                  <a:pt x="3094038" y="809625"/>
                </a:lnTo>
                <a:lnTo>
                  <a:pt x="3060700" y="779462"/>
                </a:lnTo>
                <a:lnTo>
                  <a:pt x="3030538" y="749300"/>
                </a:lnTo>
                <a:lnTo>
                  <a:pt x="3003550" y="714375"/>
                </a:lnTo>
                <a:lnTo>
                  <a:pt x="2979738" y="677862"/>
                </a:lnTo>
                <a:lnTo>
                  <a:pt x="2962276" y="639762"/>
                </a:lnTo>
                <a:lnTo>
                  <a:pt x="2944813" y="596900"/>
                </a:lnTo>
                <a:lnTo>
                  <a:pt x="2932113" y="555625"/>
                </a:lnTo>
                <a:lnTo>
                  <a:pt x="2925763" y="514350"/>
                </a:lnTo>
                <a:lnTo>
                  <a:pt x="2922588" y="468312"/>
                </a:lnTo>
                <a:lnTo>
                  <a:pt x="2922588" y="427037"/>
                </a:lnTo>
                <a:lnTo>
                  <a:pt x="2925763" y="382587"/>
                </a:lnTo>
                <a:lnTo>
                  <a:pt x="2938463" y="338137"/>
                </a:lnTo>
                <a:lnTo>
                  <a:pt x="2952750" y="292100"/>
                </a:lnTo>
                <a:lnTo>
                  <a:pt x="2971800" y="250825"/>
                </a:lnTo>
                <a:lnTo>
                  <a:pt x="2992438" y="212725"/>
                </a:lnTo>
                <a:lnTo>
                  <a:pt x="3019426" y="173037"/>
                </a:lnTo>
                <a:lnTo>
                  <a:pt x="3048000" y="141287"/>
                </a:lnTo>
                <a:lnTo>
                  <a:pt x="3078162" y="111125"/>
                </a:lnTo>
                <a:lnTo>
                  <a:pt x="3114676" y="84137"/>
                </a:lnTo>
                <a:lnTo>
                  <a:pt x="3149600" y="60325"/>
                </a:lnTo>
                <a:lnTo>
                  <a:pt x="3189288" y="41275"/>
                </a:lnTo>
                <a:lnTo>
                  <a:pt x="3230562" y="23812"/>
                </a:lnTo>
                <a:lnTo>
                  <a:pt x="3273426" y="12700"/>
                </a:lnTo>
                <a:lnTo>
                  <a:pt x="3314700" y="6350"/>
                </a:lnTo>
                <a:lnTo>
                  <a:pt x="335915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6" rIns="68571" bIns="34286" rtlCol="0" anchor="ctr"/>
          <a:lstStyle/>
          <a:p>
            <a:pPr algn="ctr"/>
            <a:endParaRPr lang="zh-CN" altLang="en-US">
              <a:solidFill>
                <a:schemeClr val="lt1"/>
              </a:solidFill>
            </a:endParaRPr>
          </a:p>
        </p:txBody>
      </p:sp>
      <p:sp>
        <p:nvSpPr>
          <p:cNvPr id="82" name="KSO_Shape"/>
          <p:cNvSpPr>
            <a:spLocks noChangeArrowheads="1"/>
          </p:cNvSpPr>
          <p:nvPr/>
        </p:nvSpPr>
        <p:spPr bwMode="auto">
          <a:xfrm>
            <a:off x="1208190" y="3072239"/>
            <a:ext cx="626626" cy="485722"/>
          </a:xfrm>
          <a:custGeom>
            <a:avLst/>
            <a:gdLst>
              <a:gd name="T0" fmla="*/ 440149 w 2617787"/>
              <a:gd name="T1" fmla="*/ 960910 h 2027238"/>
              <a:gd name="T2" fmla="*/ 446420 w 2617787"/>
              <a:gd name="T3" fmla="*/ 1010762 h 2027238"/>
              <a:gd name="T4" fmla="*/ 392784 w 2617787"/>
              <a:gd name="T5" fmla="*/ 997859 h 2027238"/>
              <a:gd name="T6" fmla="*/ 536034 w 2617787"/>
              <a:gd name="T7" fmla="*/ 1234904 h 2027238"/>
              <a:gd name="T8" fmla="*/ 599738 w 2617787"/>
              <a:gd name="T9" fmla="*/ 1028958 h 2027238"/>
              <a:gd name="T10" fmla="*/ 604854 w 2617787"/>
              <a:gd name="T11" fmla="*/ 920277 h 2027238"/>
              <a:gd name="T12" fmla="*/ 1414526 w 2617787"/>
              <a:gd name="T13" fmla="*/ 492770 h 2027238"/>
              <a:gd name="T14" fmla="*/ 683929 w 2617787"/>
              <a:gd name="T15" fmla="*/ 50226 h 2027238"/>
              <a:gd name="T16" fmla="*/ 687722 w 2617787"/>
              <a:gd name="T17" fmla="*/ 115156 h 2027238"/>
              <a:gd name="T18" fmla="*/ 704049 w 2617787"/>
              <a:gd name="T19" fmla="*/ 179756 h 2027238"/>
              <a:gd name="T20" fmla="*/ 686073 w 2617787"/>
              <a:gd name="T21" fmla="*/ 227504 h 2027238"/>
              <a:gd name="T22" fmla="*/ 657872 w 2617787"/>
              <a:gd name="T23" fmla="*/ 269964 h 2027238"/>
              <a:gd name="T24" fmla="*/ 597345 w 2617787"/>
              <a:gd name="T25" fmla="*/ 303173 h 2027238"/>
              <a:gd name="T26" fmla="*/ 646492 w 2617787"/>
              <a:gd name="T27" fmla="*/ 409242 h 2027238"/>
              <a:gd name="T28" fmla="*/ 877052 w 2617787"/>
              <a:gd name="T29" fmla="*/ 589494 h 2027238"/>
              <a:gd name="T30" fmla="*/ 1027189 w 2617787"/>
              <a:gd name="T31" fmla="*/ 559717 h 2027238"/>
              <a:gd name="T32" fmla="*/ 1250616 w 2617787"/>
              <a:gd name="T33" fmla="*/ 478643 h 2027238"/>
              <a:gd name="T34" fmla="*/ 1451096 w 2617787"/>
              <a:gd name="T35" fmla="*/ 507883 h 2027238"/>
              <a:gd name="T36" fmla="*/ 1636312 w 2617787"/>
              <a:gd name="T37" fmla="*/ 1463820 h 2027238"/>
              <a:gd name="T38" fmla="*/ 1598208 w 2617787"/>
              <a:gd name="T39" fmla="*/ 1462003 h 2027238"/>
              <a:gd name="T40" fmla="*/ 1534532 w 2617787"/>
              <a:gd name="T41" fmla="*/ 1390982 h 2027238"/>
              <a:gd name="T42" fmla="*/ 1233472 w 2617787"/>
              <a:gd name="T43" fmla="*/ 733661 h 2027238"/>
              <a:gd name="T44" fmla="*/ 1018927 w 2617787"/>
              <a:gd name="T45" fmla="*/ 1460351 h 2027238"/>
              <a:gd name="T46" fmla="*/ 981159 w 2617787"/>
              <a:gd name="T47" fmla="*/ 1465472 h 2027238"/>
              <a:gd name="T48" fmla="*/ 893170 w 2617787"/>
              <a:gd name="T49" fmla="*/ 737794 h 2027238"/>
              <a:gd name="T50" fmla="*/ 598334 w 2617787"/>
              <a:gd name="T51" fmla="*/ 591312 h 2027238"/>
              <a:gd name="T52" fmla="*/ 524285 w 2617787"/>
              <a:gd name="T53" fmla="*/ 706633 h 2027238"/>
              <a:gd name="T54" fmla="*/ 724829 w 2617787"/>
              <a:gd name="T55" fmla="*/ 781972 h 2027238"/>
              <a:gd name="T56" fmla="*/ 883319 w 2617787"/>
              <a:gd name="T57" fmla="*/ 880441 h 2027238"/>
              <a:gd name="T58" fmla="*/ 838130 w 2617787"/>
              <a:gd name="T59" fmla="*/ 1295466 h 2027238"/>
              <a:gd name="T60" fmla="*/ 788984 w 2617787"/>
              <a:gd name="T61" fmla="*/ 1358414 h 2027238"/>
              <a:gd name="T62" fmla="*/ 946648 w 2617787"/>
              <a:gd name="T63" fmla="*/ 1414091 h 2027238"/>
              <a:gd name="T64" fmla="*/ 863693 w 2617787"/>
              <a:gd name="T65" fmla="*/ 1459196 h 2027238"/>
              <a:gd name="T66" fmla="*/ 710811 w 2617787"/>
              <a:gd name="T67" fmla="*/ 1443500 h 2027238"/>
              <a:gd name="T68" fmla="*/ 637421 w 2617787"/>
              <a:gd name="T69" fmla="*/ 1454900 h 2027238"/>
              <a:gd name="T70" fmla="*/ 593552 w 2617787"/>
              <a:gd name="T71" fmla="*/ 1435570 h 2027238"/>
              <a:gd name="T72" fmla="*/ 571782 w 2617787"/>
              <a:gd name="T73" fmla="*/ 1353457 h 2027238"/>
              <a:gd name="T74" fmla="*/ 487343 w 2617787"/>
              <a:gd name="T75" fmla="*/ 1291666 h 2027238"/>
              <a:gd name="T76" fmla="*/ 400429 w 2617787"/>
              <a:gd name="T77" fmla="*/ 1311161 h 2027238"/>
              <a:gd name="T78" fmla="*/ 368105 w 2617787"/>
              <a:gd name="T79" fmla="*/ 1356266 h 2027238"/>
              <a:gd name="T80" fmla="*/ 351118 w 2617787"/>
              <a:gd name="T81" fmla="*/ 1302239 h 2027238"/>
              <a:gd name="T82" fmla="*/ 275748 w 2617787"/>
              <a:gd name="T83" fmla="*/ 1380222 h 2027238"/>
              <a:gd name="T84" fmla="*/ 283995 w 2617787"/>
              <a:gd name="T85" fmla="*/ 1435405 h 2027238"/>
              <a:gd name="T86" fmla="*/ 227921 w 2617787"/>
              <a:gd name="T87" fmla="*/ 1462004 h 2027238"/>
              <a:gd name="T88" fmla="*/ 225118 w 2617787"/>
              <a:gd name="T89" fmla="*/ 1403022 h 2027238"/>
              <a:gd name="T90" fmla="*/ 293725 w 2617787"/>
              <a:gd name="T91" fmla="*/ 1298935 h 2027238"/>
              <a:gd name="T92" fmla="*/ 216872 w 2617787"/>
              <a:gd name="T93" fmla="*/ 1287865 h 2027238"/>
              <a:gd name="T94" fmla="*/ 131772 w 2617787"/>
              <a:gd name="T95" fmla="*/ 1361387 h 2027238"/>
              <a:gd name="T96" fmla="*/ 100932 w 2617787"/>
              <a:gd name="T97" fmla="*/ 1404839 h 2027238"/>
              <a:gd name="T98" fmla="*/ 71411 w 2617787"/>
              <a:gd name="T99" fmla="*/ 1407483 h 2027238"/>
              <a:gd name="T100" fmla="*/ 82461 w 2617787"/>
              <a:gd name="T101" fmla="*/ 1346518 h 2027238"/>
              <a:gd name="T102" fmla="*/ 136390 w 2617787"/>
              <a:gd name="T103" fmla="*/ 1298440 h 2027238"/>
              <a:gd name="T104" fmla="*/ 359199 w 2617787"/>
              <a:gd name="T105" fmla="*/ 1229214 h 2027238"/>
              <a:gd name="T106" fmla="*/ 356890 w 2617787"/>
              <a:gd name="T107" fmla="*/ 959745 h 2027238"/>
              <a:gd name="T108" fmla="*/ 228086 w 2617787"/>
              <a:gd name="T109" fmla="*/ 948676 h 2027238"/>
              <a:gd name="T110" fmla="*/ 95654 w 2617787"/>
              <a:gd name="T111" fmla="*/ 702337 h 2027238"/>
              <a:gd name="T112" fmla="*/ 495 w 2617787"/>
              <a:gd name="T113" fmla="*/ 635259 h 2027238"/>
              <a:gd name="T114" fmla="*/ 34633 w 2617787"/>
              <a:gd name="T115" fmla="*/ 487720 h 2027238"/>
              <a:gd name="T116" fmla="*/ 81636 w 2617787"/>
              <a:gd name="T117" fmla="*/ 485903 h 2027238"/>
              <a:gd name="T118" fmla="*/ 229241 w 2617787"/>
              <a:gd name="T119" fmla="*/ 539599 h 2027238"/>
              <a:gd name="T120" fmla="*/ 325225 w 2617787"/>
              <a:gd name="T121" fmla="*/ 273764 h 2027238"/>
              <a:gd name="T122" fmla="*/ 460296 w 2617787"/>
              <a:gd name="T123" fmla="*/ 200739 h 2027238"/>
              <a:gd name="T124" fmla="*/ 480910 w 2617787"/>
              <a:gd name="T125" fmla="*/ 51217 h 202723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617787" h="2027238">
                <a:moveTo>
                  <a:pt x="865187" y="1674812"/>
                </a:moveTo>
                <a:lnTo>
                  <a:pt x="865187" y="1715407"/>
                </a:lnTo>
                <a:lnTo>
                  <a:pt x="908050" y="1755775"/>
                </a:lnTo>
                <a:lnTo>
                  <a:pt x="908050" y="1674812"/>
                </a:lnTo>
                <a:lnTo>
                  <a:pt x="865187" y="1674812"/>
                </a:lnTo>
                <a:close/>
                <a:moveTo>
                  <a:pt x="619125" y="1287462"/>
                </a:moveTo>
                <a:lnTo>
                  <a:pt x="538162" y="1305075"/>
                </a:lnTo>
                <a:lnTo>
                  <a:pt x="541337" y="1308783"/>
                </a:lnTo>
                <a:lnTo>
                  <a:pt x="549728" y="1318980"/>
                </a:lnTo>
                <a:lnTo>
                  <a:pt x="555171" y="1325006"/>
                </a:lnTo>
                <a:lnTo>
                  <a:pt x="561068" y="1331495"/>
                </a:lnTo>
                <a:lnTo>
                  <a:pt x="567418" y="1337984"/>
                </a:lnTo>
                <a:lnTo>
                  <a:pt x="573768" y="1343778"/>
                </a:lnTo>
                <a:lnTo>
                  <a:pt x="576716" y="1346095"/>
                </a:lnTo>
                <a:lnTo>
                  <a:pt x="579437" y="1347949"/>
                </a:lnTo>
                <a:lnTo>
                  <a:pt x="581932" y="1349572"/>
                </a:lnTo>
                <a:lnTo>
                  <a:pt x="584200" y="1350267"/>
                </a:lnTo>
                <a:lnTo>
                  <a:pt x="586468" y="1350962"/>
                </a:lnTo>
                <a:lnTo>
                  <a:pt x="588055" y="1350499"/>
                </a:lnTo>
                <a:lnTo>
                  <a:pt x="590096" y="1350035"/>
                </a:lnTo>
                <a:lnTo>
                  <a:pt x="591911" y="1348876"/>
                </a:lnTo>
                <a:lnTo>
                  <a:pt x="593271" y="1347022"/>
                </a:lnTo>
                <a:lnTo>
                  <a:pt x="595086" y="1344705"/>
                </a:lnTo>
                <a:lnTo>
                  <a:pt x="596673" y="1341924"/>
                </a:lnTo>
                <a:lnTo>
                  <a:pt x="598034" y="1338447"/>
                </a:lnTo>
                <a:lnTo>
                  <a:pt x="599848" y="1334739"/>
                </a:lnTo>
                <a:lnTo>
                  <a:pt x="601209" y="1330104"/>
                </a:lnTo>
                <a:lnTo>
                  <a:pt x="604838" y="1319444"/>
                </a:lnTo>
                <a:lnTo>
                  <a:pt x="608239" y="1309015"/>
                </a:lnTo>
                <a:lnTo>
                  <a:pt x="611188" y="1301135"/>
                </a:lnTo>
                <a:lnTo>
                  <a:pt x="613682" y="1295573"/>
                </a:lnTo>
                <a:lnTo>
                  <a:pt x="615723" y="1291865"/>
                </a:lnTo>
                <a:lnTo>
                  <a:pt x="617084" y="1289316"/>
                </a:lnTo>
                <a:lnTo>
                  <a:pt x="618218" y="1288157"/>
                </a:lnTo>
                <a:lnTo>
                  <a:pt x="618898" y="1287694"/>
                </a:lnTo>
                <a:lnTo>
                  <a:pt x="619125" y="1287462"/>
                </a:lnTo>
                <a:close/>
                <a:moveTo>
                  <a:pt x="826181" y="1263650"/>
                </a:moveTo>
                <a:lnTo>
                  <a:pt x="813935" y="1264104"/>
                </a:lnTo>
                <a:lnTo>
                  <a:pt x="798059" y="1265240"/>
                </a:lnTo>
                <a:lnTo>
                  <a:pt x="778783" y="1266376"/>
                </a:lnTo>
                <a:lnTo>
                  <a:pt x="756784" y="1268193"/>
                </a:lnTo>
                <a:lnTo>
                  <a:pt x="733879" y="1270464"/>
                </a:lnTo>
                <a:lnTo>
                  <a:pt x="711654" y="1272736"/>
                </a:lnTo>
                <a:lnTo>
                  <a:pt x="674915" y="1276824"/>
                </a:lnTo>
                <a:lnTo>
                  <a:pt x="659947" y="1278641"/>
                </a:lnTo>
                <a:lnTo>
                  <a:pt x="654504" y="1293633"/>
                </a:lnTo>
                <a:lnTo>
                  <a:pt x="648834" y="1309532"/>
                </a:lnTo>
                <a:lnTo>
                  <a:pt x="641577" y="1328158"/>
                </a:lnTo>
                <a:lnTo>
                  <a:pt x="634093" y="1347465"/>
                </a:lnTo>
                <a:lnTo>
                  <a:pt x="630011" y="1356550"/>
                </a:lnTo>
                <a:lnTo>
                  <a:pt x="626382" y="1365182"/>
                </a:lnTo>
                <a:lnTo>
                  <a:pt x="622527" y="1372904"/>
                </a:lnTo>
                <a:lnTo>
                  <a:pt x="619125" y="1379491"/>
                </a:lnTo>
                <a:lnTo>
                  <a:pt x="616177" y="1384489"/>
                </a:lnTo>
                <a:lnTo>
                  <a:pt x="614590" y="1386306"/>
                </a:lnTo>
                <a:lnTo>
                  <a:pt x="613456" y="1387896"/>
                </a:lnTo>
                <a:lnTo>
                  <a:pt x="611868" y="1389031"/>
                </a:lnTo>
                <a:lnTo>
                  <a:pt x="610734" y="1390167"/>
                </a:lnTo>
                <a:lnTo>
                  <a:pt x="609373" y="1390848"/>
                </a:lnTo>
                <a:lnTo>
                  <a:pt x="608013" y="1391530"/>
                </a:lnTo>
                <a:lnTo>
                  <a:pt x="606652" y="1392211"/>
                </a:lnTo>
                <a:lnTo>
                  <a:pt x="605291" y="1392438"/>
                </a:lnTo>
                <a:lnTo>
                  <a:pt x="602343" y="1392666"/>
                </a:lnTo>
                <a:lnTo>
                  <a:pt x="599168" y="1392666"/>
                </a:lnTo>
                <a:lnTo>
                  <a:pt x="595993" y="1391757"/>
                </a:lnTo>
                <a:lnTo>
                  <a:pt x="592818" y="1390848"/>
                </a:lnTo>
                <a:lnTo>
                  <a:pt x="589643" y="1389258"/>
                </a:lnTo>
                <a:lnTo>
                  <a:pt x="586468" y="1387668"/>
                </a:lnTo>
                <a:lnTo>
                  <a:pt x="583066" y="1385624"/>
                </a:lnTo>
                <a:lnTo>
                  <a:pt x="576716" y="1381309"/>
                </a:lnTo>
                <a:lnTo>
                  <a:pt x="564243" y="1372223"/>
                </a:lnTo>
                <a:lnTo>
                  <a:pt x="561295" y="1370406"/>
                </a:lnTo>
                <a:lnTo>
                  <a:pt x="558573" y="1369043"/>
                </a:lnTo>
                <a:lnTo>
                  <a:pt x="556079" y="1367907"/>
                </a:lnTo>
                <a:lnTo>
                  <a:pt x="553811" y="1367226"/>
                </a:lnTo>
                <a:lnTo>
                  <a:pt x="551770" y="1366999"/>
                </a:lnTo>
                <a:lnTo>
                  <a:pt x="549729" y="1366772"/>
                </a:lnTo>
                <a:lnTo>
                  <a:pt x="547914" y="1366772"/>
                </a:lnTo>
                <a:lnTo>
                  <a:pt x="546100" y="1366999"/>
                </a:lnTo>
                <a:lnTo>
                  <a:pt x="544739" y="1367453"/>
                </a:lnTo>
                <a:lnTo>
                  <a:pt x="543379" y="1367907"/>
                </a:lnTo>
                <a:lnTo>
                  <a:pt x="541564" y="1369043"/>
                </a:lnTo>
                <a:lnTo>
                  <a:pt x="540204" y="1369724"/>
                </a:lnTo>
                <a:lnTo>
                  <a:pt x="539750" y="1370179"/>
                </a:lnTo>
                <a:lnTo>
                  <a:pt x="542018" y="1486020"/>
                </a:lnTo>
                <a:lnTo>
                  <a:pt x="564243" y="1486020"/>
                </a:lnTo>
                <a:lnTo>
                  <a:pt x="564243" y="1689083"/>
                </a:lnTo>
                <a:lnTo>
                  <a:pt x="568098" y="1689083"/>
                </a:lnTo>
                <a:lnTo>
                  <a:pt x="578531" y="1688856"/>
                </a:lnTo>
                <a:lnTo>
                  <a:pt x="593272" y="1688402"/>
                </a:lnTo>
                <a:lnTo>
                  <a:pt x="601890" y="1687720"/>
                </a:lnTo>
                <a:lnTo>
                  <a:pt x="611188" y="1687039"/>
                </a:lnTo>
                <a:lnTo>
                  <a:pt x="615950" y="1686585"/>
                </a:lnTo>
                <a:lnTo>
                  <a:pt x="621393" y="1686585"/>
                </a:lnTo>
                <a:lnTo>
                  <a:pt x="627290" y="1687039"/>
                </a:lnTo>
                <a:lnTo>
                  <a:pt x="633640" y="1687266"/>
                </a:lnTo>
                <a:lnTo>
                  <a:pt x="647020" y="1688402"/>
                </a:lnTo>
                <a:lnTo>
                  <a:pt x="661081" y="1690219"/>
                </a:lnTo>
                <a:lnTo>
                  <a:pt x="674915" y="1692263"/>
                </a:lnTo>
                <a:lnTo>
                  <a:pt x="687841" y="1694080"/>
                </a:lnTo>
                <a:lnTo>
                  <a:pt x="699408" y="1696352"/>
                </a:lnTo>
                <a:lnTo>
                  <a:pt x="709159" y="1698169"/>
                </a:lnTo>
                <a:lnTo>
                  <a:pt x="716643" y="1699532"/>
                </a:lnTo>
                <a:lnTo>
                  <a:pt x="719818" y="1699759"/>
                </a:lnTo>
                <a:lnTo>
                  <a:pt x="722540" y="1700213"/>
                </a:lnTo>
                <a:lnTo>
                  <a:pt x="725034" y="1700213"/>
                </a:lnTo>
                <a:lnTo>
                  <a:pt x="727302" y="1700213"/>
                </a:lnTo>
                <a:lnTo>
                  <a:pt x="729343" y="1699532"/>
                </a:lnTo>
                <a:lnTo>
                  <a:pt x="731384" y="1699077"/>
                </a:lnTo>
                <a:lnTo>
                  <a:pt x="733199" y="1698169"/>
                </a:lnTo>
                <a:lnTo>
                  <a:pt x="735013" y="1697033"/>
                </a:lnTo>
                <a:lnTo>
                  <a:pt x="736600" y="1695670"/>
                </a:lnTo>
                <a:lnTo>
                  <a:pt x="738642" y="1694080"/>
                </a:lnTo>
                <a:lnTo>
                  <a:pt x="742270" y="1689992"/>
                </a:lnTo>
                <a:lnTo>
                  <a:pt x="747033" y="1684768"/>
                </a:lnTo>
                <a:lnTo>
                  <a:pt x="749527" y="1681588"/>
                </a:lnTo>
                <a:lnTo>
                  <a:pt x="751795" y="1677499"/>
                </a:lnTo>
                <a:lnTo>
                  <a:pt x="753836" y="1672956"/>
                </a:lnTo>
                <a:lnTo>
                  <a:pt x="755650" y="1667732"/>
                </a:lnTo>
                <a:lnTo>
                  <a:pt x="757465" y="1662281"/>
                </a:lnTo>
                <a:lnTo>
                  <a:pt x="759052" y="1656148"/>
                </a:lnTo>
                <a:lnTo>
                  <a:pt x="760640" y="1649788"/>
                </a:lnTo>
                <a:lnTo>
                  <a:pt x="762227" y="1642974"/>
                </a:lnTo>
                <a:lnTo>
                  <a:pt x="764949" y="1628891"/>
                </a:lnTo>
                <a:lnTo>
                  <a:pt x="767670" y="1613900"/>
                </a:lnTo>
                <a:lnTo>
                  <a:pt x="770618" y="1598909"/>
                </a:lnTo>
                <a:lnTo>
                  <a:pt x="773567" y="1584372"/>
                </a:lnTo>
                <a:lnTo>
                  <a:pt x="781958" y="1549392"/>
                </a:lnTo>
                <a:lnTo>
                  <a:pt x="786947" y="1528268"/>
                </a:lnTo>
                <a:lnTo>
                  <a:pt x="792617" y="1506463"/>
                </a:lnTo>
                <a:lnTo>
                  <a:pt x="798513" y="1484203"/>
                </a:lnTo>
                <a:lnTo>
                  <a:pt x="801915" y="1473527"/>
                </a:lnTo>
                <a:lnTo>
                  <a:pt x="805090" y="1463079"/>
                </a:lnTo>
                <a:lnTo>
                  <a:pt x="808265" y="1453539"/>
                </a:lnTo>
                <a:lnTo>
                  <a:pt x="811440" y="1444226"/>
                </a:lnTo>
                <a:lnTo>
                  <a:pt x="815069" y="1435822"/>
                </a:lnTo>
                <a:lnTo>
                  <a:pt x="818244" y="1428099"/>
                </a:lnTo>
                <a:lnTo>
                  <a:pt x="820058" y="1424692"/>
                </a:lnTo>
                <a:lnTo>
                  <a:pt x="821419" y="1420831"/>
                </a:lnTo>
                <a:lnTo>
                  <a:pt x="824140" y="1412881"/>
                </a:lnTo>
                <a:lnTo>
                  <a:pt x="826408" y="1404704"/>
                </a:lnTo>
                <a:lnTo>
                  <a:pt x="828449" y="1396300"/>
                </a:lnTo>
                <a:lnTo>
                  <a:pt x="830036" y="1387668"/>
                </a:lnTo>
                <a:lnTo>
                  <a:pt x="831624" y="1378356"/>
                </a:lnTo>
                <a:lnTo>
                  <a:pt x="832758" y="1369497"/>
                </a:lnTo>
                <a:lnTo>
                  <a:pt x="833892" y="1360412"/>
                </a:lnTo>
                <a:lnTo>
                  <a:pt x="835706" y="1342240"/>
                </a:lnTo>
                <a:lnTo>
                  <a:pt x="837747" y="1324751"/>
                </a:lnTo>
                <a:lnTo>
                  <a:pt x="838881" y="1316574"/>
                </a:lnTo>
                <a:lnTo>
                  <a:pt x="839788" y="1308624"/>
                </a:lnTo>
                <a:lnTo>
                  <a:pt x="841376" y="1301128"/>
                </a:lnTo>
                <a:lnTo>
                  <a:pt x="842736" y="1294314"/>
                </a:lnTo>
                <a:lnTo>
                  <a:pt x="844324" y="1287954"/>
                </a:lnTo>
                <a:lnTo>
                  <a:pt x="845231" y="1282503"/>
                </a:lnTo>
                <a:lnTo>
                  <a:pt x="845911" y="1278187"/>
                </a:lnTo>
                <a:lnTo>
                  <a:pt x="846138" y="1274326"/>
                </a:lnTo>
                <a:lnTo>
                  <a:pt x="845911" y="1272736"/>
                </a:lnTo>
                <a:lnTo>
                  <a:pt x="845685" y="1271146"/>
                </a:lnTo>
                <a:lnTo>
                  <a:pt x="845458" y="1269783"/>
                </a:lnTo>
                <a:lnTo>
                  <a:pt x="845004" y="1268874"/>
                </a:lnTo>
                <a:lnTo>
                  <a:pt x="844324" y="1267739"/>
                </a:lnTo>
                <a:lnTo>
                  <a:pt x="843417" y="1266830"/>
                </a:lnTo>
                <a:lnTo>
                  <a:pt x="842510" y="1266149"/>
                </a:lnTo>
                <a:lnTo>
                  <a:pt x="841376" y="1265467"/>
                </a:lnTo>
                <a:lnTo>
                  <a:pt x="840015" y="1265013"/>
                </a:lnTo>
                <a:lnTo>
                  <a:pt x="838654" y="1264331"/>
                </a:lnTo>
                <a:lnTo>
                  <a:pt x="835253" y="1263877"/>
                </a:lnTo>
                <a:lnTo>
                  <a:pt x="831170" y="1263650"/>
                </a:lnTo>
                <a:lnTo>
                  <a:pt x="826181" y="1263650"/>
                </a:lnTo>
                <a:close/>
                <a:moveTo>
                  <a:pt x="2151062" y="963613"/>
                </a:moveTo>
                <a:lnTo>
                  <a:pt x="2151062" y="1035193"/>
                </a:lnTo>
                <a:lnTo>
                  <a:pt x="2195512" y="1080009"/>
                </a:lnTo>
                <a:lnTo>
                  <a:pt x="2195512" y="963613"/>
                </a:lnTo>
                <a:lnTo>
                  <a:pt x="2151062" y="963613"/>
                </a:lnTo>
                <a:close/>
                <a:moveTo>
                  <a:pt x="1301750" y="963613"/>
                </a:moveTo>
                <a:lnTo>
                  <a:pt x="1301750" y="977900"/>
                </a:lnTo>
                <a:lnTo>
                  <a:pt x="1346200" y="977900"/>
                </a:lnTo>
                <a:lnTo>
                  <a:pt x="1346200" y="963613"/>
                </a:lnTo>
                <a:lnTo>
                  <a:pt x="1301750" y="963613"/>
                </a:lnTo>
                <a:close/>
                <a:moveTo>
                  <a:pt x="182562" y="928687"/>
                </a:moveTo>
                <a:lnTo>
                  <a:pt x="206961" y="985837"/>
                </a:lnTo>
                <a:lnTo>
                  <a:pt x="241300" y="928687"/>
                </a:lnTo>
                <a:lnTo>
                  <a:pt x="182562" y="928687"/>
                </a:lnTo>
                <a:close/>
                <a:moveTo>
                  <a:pt x="1943794" y="676631"/>
                </a:moveTo>
                <a:lnTo>
                  <a:pt x="1909300" y="783480"/>
                </a:lnTo>
                <a:lnTo>
                  <a:pt x="1914401" y="783108"/>
                </a:lnTo>
                <a:lnTo>
                  <a:pt x="1928246" y="782651"/>
                </a:lnTo>
                <a:lnTo>
                  <a:pt x="1939368" y="782422"/>
                </a:lnTo>
                <a:lnTo>
                  <a:pt x="1947085" y="782651"/>
                </a:lnTo>
                <a:lnTo>
                  <a:pt x="1950263" y="782879"/>
                </a:lnTo>
                <a:lnTo>
                  <a:pt x="1954803" y="782879"/>
                </a:lnTo>
                <a:lnTo>
                  <a:pt x="1965925" y="782422"/>
                </a:lnTo>
                <a:lnTo>
                  <a:pt x="1981904" y="781773"/>
                </a:lnTo>
                <a:lnTo>
                  <a:pt x="1979044" y="773626"/>
                </a:lnTo>
                <a:lnTo>
                  <a:pt x="1964950" y="734713"/>
                </a:lnTo>
                <a:lnTo>
                  <a:pt x="1943794" y="676631"/>
                </a:lnTo>
                <a:close/>
                <a:moveTo>
                  <a:pt x="778019" y="0"/>
                </a:moveTo>
                <a:lnTo>
                  <a:pt x="787084" y="0"/>
                </a:lnTo>
                <a:lnTo>
                  <a:pt x="796376" y="681"/>
                </a:lnTo>
                <a:lnTo>
                  <a:pt x="805667" y="1588"/>
                </a:lnTo>
                <a:lnTo>
                  <a:pt x="815186" y="3176"/>
                </a:lnTo>
                <a:lnTo>
                  <a:pt x="824704" y="4991"/>
                </a:lnTo>
                <a:lnTo>
                  <a:pt x="843061" y="9301"/>
                </a:lnTo>
                <a:lnTo>
                  <a:pt x="851447" y="11570"/>
                </a:lnTo>
                <a:lnTo>
                  <a:pt x="859832" y="13839"/>
                </a:lnTo>
                <a:lnTo>
                  <a:pt x="867084" y="15881"/>
                </a:lnTo>
                <a:lnTo>
                  <a:pt x="874109" y="18149"/>
                </a:lnTo>
                <a:lnTo>
                  <a:pt x="880682" y="20645"/>
                </a:lnTo>
                <a:lnTo>
                  <a:pt x="887254" y="23140"/>
                </a:lnTo>
                <a:lnTo>
                  <a:pt x="892920" y="25862"/>
                </a:lnTo>
                <a:lnTo>
                  <a:pt x="898585" y="28585"/>
                </a:lnTo>
                <a:lnTo>
                  <a:pt x="903798" y="31534"/>
                </a:lnTo>
                <a:lnTo>
                  <a:pt x="908784" y="34483"/>
                </a:lnTo>
                <a:lnTo>
                  <a:pt x="913316" y="37886"/>
                </a:lnTo>
                <a:lnTo>
                  <a:pt x="917622" y="41289"/>
                </a:lnTo>
                <a:lnTo>
                  <a:pt x="921702" y="44919"/>
                </a:lnTo>
                <a:lnTo>
                  <a:pt x="925554" y="49002"/>
                </a:lnTo>
                <a:lnTo>
                  <a:pt x="929180" y="52859"/>
                </a:lnTo>
                <a:lnTo>
                  <a:pt x="932127" y="56489"/>
                </a:lnTo>
                <a:lnTo>
                  <a:pt x="934619" y="59665"/>
                </a:lnTo>
                <a:lnTo>
                  <a:pt x="936206" y="62387"/>
                </a:lnTo>
                <a:lnTo>
                  <a:pt x="937792" y="64883"/>
                </a:lnTo>
                <a:lnTo>
                  <a:pt x="938925" y="67151"/>
                </a:lnTo>
                <a:lnTo>
                  <a:pt x="939832" y="68966"/>
                </a:lnTo>
                <a:lnTo>
                  <a:pt x="940059" y="70554"/>
                </a:lnTo>
                <a:lnTo>
                  <a:pt x="940059" y="72142"/>
                </a:lnTo>
                <a:lnTo>
                  <a:pt x="939832" y="73277"/>
                </a:lnTo>
                <a:lnTo>
                  <a:pt x="939379" y="74184"/>
                </a:lnTo>
                <a:lnTo>
                  <a:pt x="938472" y="75092"/>
                </a:lnTo>
                <a:lnTo>
                  <a:pt x="937566" y="75545"/>
                </a:lnTo>
                <a:lnTo>
                  <a:pt x="936206" y="75999"/>
                </a:lnTo>
                <a:lnTo>
                  <a:pt x="933713" y="76453"/>
                </a:lnTo>
                <a:lnTo>
                  <a:pt x="930087" y="76680"/>
                </a:lnTo>
                <a:lnTo>
                  <a:pt x="927367" y="76906"/>
                </a:lnTo>
                <a:lnTo>
                  <a:pt x="926234" y="76906"/>
                </a:lnTo>
                <a:lnTo>
                  <a:pt x="925328" y="77360"/>
                </a:lnTo>
                <a:lnTo>
                  <a:pt x="924648" y="77814"/>
                </a:lnTo>
                <a:lnTo>
                  <a:pt x="924195" y="78268"/>
                </a:lnTo>
                <a:lnTo>
                  <a:pt x="923968" y="78948"/>
                </a:lnTo>
                <a:lnTo>
                  <a:pt x="923741" y="80309"/>
                </a:lnTo>
                <a:lnTo>
                  <a:pt x="923968" y="83486"/>
                </a:lnTo>
                <a:lnTo>
                  <a:pt x="924874" y="88703"/>
                </a:lnTo>
                <a:lnTo>
                  <a:pt x="926461" y="95509"/>
                </a:lnTo>
                <a:lnTo>
                  <a:pt x="927367" y="100046"/>
                </a:lnTo>
                <a:lnTo>
                  <a:pt x="928954" y="104584"/>
                </a:lnTo>
                <a:lnTo>
                  <a:pt x="931900" y="113658"/>
                </a:lnTo>
                <a:lnTo>
                  <a:pt x="938699" y="133168"/>
                </a:lnTo>
                <a:lnTo>
                  <a:pt x="941645" y="142243"/>
                </a:lnTo>
                <a:lnTo>
                  <a:pt x="943005" y="146553"/>
                </a:lnTo>
                <a:lnTo>
                  <a:pt x="943911" y="150637"/>
                </a:lnTo>
                <a:lnTo>
                  <a:pt x="944818" y="154493"/>
                </a:lnTo>
                <a:lnTo>
                  <a:pt x="945044" y="158123"/>
                </a:lnTo>
                <a:lnTo>
                  <a:pt x="944818" y="161072"/>
                </a:lnTo>
                <a:lnTo>
                  <a:pt x="944138" y="164022"/>
                </a:lnTo>
                <a:lnTo>
                  <a:pt x="942098" y="169693"/>
                </a:lnTo>
                <a:lnTo>
                  <a:pt x="940738" y="173323"/>
                </a:lnTo>
                <a:lnTo>
                  <a:pt x="939832" y="176726"/>
                </a:lnTo>
                <a:lnTo>
                  <a:pt x="938925" y="179902"/>
                </a:lnTo>
                <a:lnTo>
                  <a:pt x="938472" y="183078"/>
                </a:lnTo>
                <a:lnTo>
                  <a:pt x="938699" y="184439"/>
                </a:lnTo>
                <a:lnTo>
                  <a:pt x="938925" y="185800"/>
                </a:lnTo>
                <a:lnTo>
                  <a:pt x="939605" y="186935"/>
                </a:lnTo>
                <a:lnTo>
                  <a:pt x="940285" y="187842"/>
                </a:lnTo>
                <a:lnTo>
                  <a:pt x="947764" y="195556"/>
                </a:lnTo>
                <a:lnTo>
                  <a:pt x="954110" y="202361"/>
                </a:lnTo>
                <a:lnTo>
                  <a:pt x="959775" y="208487"/>
                </a:lnTo>
                <a:lnTo>
                  <a:pt x="964308" y="214158"/>
                </a:lnTo>
                <a:lnTo>
                  <a:pt x="967934" y="219149"/>
                </a:lnTo>
                <a:lnTo>
                  <a:pt x="970880" y="223686"/>
                </a:lnTo>
                <a:lnTo>
                  <a:pt x="973373" y="227543"/>
                </a:lnTo>
                <a:lnTo>
                  <a:pt x="974960" y="231400"/>
                </a:lnTo>
                <a:lnTo>
                  <a:pt x="975639" y="234349"/>
                </a:lnTo>
                <a:lnTo>
                  <a:pt x="976093" y="237071"/>
                </a:lnTo>
                <a:lnTo>
                  <a:pt x="975866" y="239340"/>
                </a:lnTo>
                <a:lnTo>
                  <a:pt x="975186" y="241155"/>
                </a:lnTo>
                <a:lnTo>
                  <a:pt x="974280" y="242970"/>
                </a:lnTo>
                <a:lnTo>
                  <a:pt x="972693" y="244104"/>
                </a:lnTo>
                <a:lnTo>
                  <a:pt x="970880" y="245465"/>
                </a:lnTo>
                <a:lnTo>
                  <a:pt x="968841" y="246373"/>
                </a:lnTo>
                <a:lnTo>
                  <a:pt x="967481" y="246826"/>
                </a:lnTo>
                <a:lnTo>
                  <a:pt x="966121" y="247280"/>
                </a:lnTo>
                <a:lnTo>
                  <a:pt x="962495" y="247507"/>
                </a:lnTo>
                <a:lnTo>
                  <a:pt x="959322" y="247734"/>
                </a:lnTo>
                <a:lnTo>
                  <a:pt x="955923" y="247961"/>
                </a:lnTo>
                <a:lnTo>
                  <a:pt x="954336" y="248188"/>
                </a:lnTo>
                <a:lnTo>
                  <a:pt x="952976" y="248868"/>
                </a:lnTo>
                <a:lnTo>
                  <a:pt x="951390" y="249322"/>
                </a:lnTo>
                <a:lnTo>
                  <a:pt x="950484" y="250456"/>
                </a:lnTo>
                <a:lnTo>
                  <a:pt x="949350" y="251817"/>
                </a:lnTo>
                <a:lnTo>
                  <a:pt x="948444" y="253405"/>
                </a:lnTo>
                <a:lnTo>
                  <a:pt x="947991" y="255447"/>
                </a:lnTo>
                <a:lnTo>
                  <a:pt x="947764" y="257943"/>
                </a:lnTo>
                <a:lnTo>
                  <a:pt x="947537" y="261346"/>
                </a:lnTo>
                <a:lnTo>
                  <a:pt x="946857" y="265883"/>
                </a:lnTo>
                <a:lnTo>
                  <a:pt x="945951" y="275411"/>
                </a:lnTo>
                <a:lnTo>
                  <a:pt x="944818" y="285393"/>
                </a:lnTo>
                <a:lnTo>
                  <a:pt x="944365" y="289703"/>
                </a:lnTo>
                <a:lnTo>
                  <a:pt x="944138" y="293106"/>
                </a:lnTo>
                <a:lnTo>
                  <a:pt x="944365" y="296282"/>
                </a:lnTo>
                <a:lnTo>
                  <a:pt x="945044" y="299458"/>
                </a:lnTo>
                <a:lnTo>
                  <a:pt x="945498" y="302408"/>
                </a:lnTo>
                <a:lnTo>
                  <a:pt x="945724" y="305584"/>
                </a:lnTo>
                <a:lnTo>
                  <a:pt x="945724" y="306718"/>
                </a:lnTo>
                <a:lnTo>
                  <a:pt x="945498" y="308079"/>
                </a:lnTo>
                <a:lnTo>
                  <a:pt x="945271" y="309214"/>
                </a:lnTo>
                <a:lnTo>
                  <a:pt x="944818" y="310348"/>
                </a:lnTo>
                <a:lnTo>
                  <a:pt x="943911" y="311482"/>
                </a:lnTo>
                <a:lnTo>
                  <a:pt x="942778" y="312390"/>
                </a:lnTo>
                <a:lnTo>
                  <a:pt x="941418" y="313524"/>
                </a:lnTo>
                <a:lnTo>
                  <a:pt x="939832" y="314205"/>
                </a:lnTo>
                <a:lnTo>
                  <a:pt x="938019" y="315112"/>
                </a:lnTo>
                <a:lnTo>
                  <a:pt x="936433" y="316473"/>
                </a:lnTo>
                <a:lnTo>
                  <a:pt x="935299" y="317834"/>
                </a:lnTo>
                <a:lnTo>
                  <a:pt x="934166" y="319876"/>
                </a:lnTo>
                <a:lnTo>
                  <a:pt x="933033" y="321918"/>
                </a:lnTo>
                <a:lnTo>
                  <a:pt x="932353" y="324413"/>
                </a:lnTo>
                <a:lnTo>
                  <a:pt x="931900" y="326909"/>
                </a:lnTo>
                <a:lnTo>
                  <a:pt x="931447" y="329404"/>
                </a:lnTo>
                <a:lnTo>
                  <a:pt x="930540" y="335076"/>
                </a:lnTo>
                <a:lnTo>
                  <a:pt x="929860" y="340521"/>
                </a:lnTo>
                <a:lnTo>
                  <a:pt x="929634" y="345738"/>
                </a:lnTo>
                <a:lnTo>
                  <a:pt x="928954" y="350729"/>
                </a:lnTo>
                <a:lnTo>
                  <a:pt x="928274" y="354813"/>
                </a:lnTo>
                <a:lnTo>
                  <a:pt x="927594" y="359123"/>
                </a:lnTo>
                <a:lnTo>
                  <a:pt x="927141" y="361165"/>
                </a:lnTo>
                <a:lnTo>
                  <a:pt x="926687" y="362980"/>
                </a:lnTo>
                <a:lnTo>
                  <a:pt x="925781" y="364795"/>
                </a:lnTo>
                <a:lnTo>
                  <a:pt x="924874" y="366156"/>
                </a:lnTo>
                <a:lnTo>
                  <a:pt x="923515" y="367744"/>
                </a:lnTo>
                <a:lnTo>
                  <a:pt x="921928" y="368652"/>
                </a:lnTo>
                <a:lnTo>
                  <a:pt x="919889" y="369786"/>
                </a:lnTo>
                <a:lnTo>
                  <a:pt x="917622" y="370466"/>
                </a:lnTo>
                <a:lnTo>
                  <a:pt x="914903" y="370920"/>
                </a:lnTo>
                <a:lnTo>
                  <a:pt x="911730" y="371147"/>
                </a:lnTo>
                <a:lnTo>
                  <a:pt x="908330" y="370920"/>
                </a:lnTo>
                <a:lnTo>
                  <a:pt x="904025" y="370693"/>
                </a:lnTo>
                <a:lnTo>
                  <a:pt x="894959" y="369332"/>
                </a:lnTo>
                <a:lnTo>
                  <a:pt x="885441" y="367290"/>
                </a:lnTo>
                <a:lnTo>
                  <a:pt x="866404" y="362980"/>
                </a:lnTo>
                <a:lnTo>
                  <a:pt x="848727" y="359123"/>
                </a:lnTo>
                <a:lnTo>
                  <a:pt x="841248" y="357535"/>
                </a:lnTo>
                <a:lnTo>
                  <a:pt x="834903" y="356855"/>
                </a:lnTo>
                <a:lnTo>
                  <a:pt x="831050" y="356628"/>
                </a:lnTo>
                <a:lnTo>
                  <a:pt x="827197" y="357081"/>
                </a:lnTo>
                <a:lnTo>
                  <a:pt x="824024" y="357762"/>
                </a:lnTo>
                <a:lnTo>
                  <a:pt x="821305" y="358896"/>
                </a:lnTo>
                <a:lnTo>
                  <a:pt x="818812" y="360031"/>
                </a:lnTo>
                <a:lnTo>
                  <a:pt x="816546" y="361846"/>
                </a:lnTo>
                <a:lnTo>
                  <a:pt x="814733" y="363434"/>
                </a:lnTo>
                <a:lnTo>
                  <a:pt x="812920" y="365702"/>
                </a:lnTo>
                <a:lnTo>
                  <a:pt x="811333" y="367744"/>
                </a:lnTo>
                <a:lnTo>
                  <a:pt x="810200" y="370013"/>
                </a:lnTo>
                <a:lnTo>
                  <a:pt x="807934" y="374550"/>
                </a:lnTo>
                <a:lnTo>
                  <a:pt x="806121" y="378634"/>
                </a:lnTo>
                <a:lnTo>
                  <a:pt x="804308" y="382490"/>
                </a:lnTo>
                <a:lnTo>
                  <a:pt x="803401" y="383851"/>
                </a:lnTo>
                <a:lnTo>
                  <a:pt x="803174" y="385893"/>
                </a:lnTo>
                <a:lnTo>
                  <a:pt x="803401" y="387708"/>
                </a:lnTo>
                <a:lnTo>
                  <a:pt x="804081" y="389523"/>
                </a:lnTo>
                <a:lnTo>
                  <a:pt x="804761" y="391791"/>
                </a:lnTo>
                <a:lnTo>
                  <a:pt x="805894" y="394060"/>
                </a:lnTo>
                <a:lnTo>
                  <a:pt x="808840" y="399051"/>
                </a:lnTo>
                <a:lnTo>
                  <a:pt x="816546" y="410167"/>
                </a:lnTo>
                <a:lnTo>
                  <a:pt x="820852" y="416293"/>
                </a:lnTo>
                <a:lnTo>
                  <a:pt x="824704" y="423099"/>
                </a:lnTo>
                <a:lnTo>
                  <a:pt x="842835" y="456901"/>
                </a:lnTo>
                <a:lnTo>
                  <a:pt x="851447" y="473462"/>
                </a:lnTo>
                <a:lnTo>
                  <a:pt x="858245" y="485259"/>
                </a:lnTo>
                <a:lnTo>
                  <a:pt x="863458" y="494106"/>
                </a:lnTo>
                <a:lnTo>
                  <a:pt x="865724" y="497963"/>
                </a:lnTo>
                <a:lnTo>
                  <a:pt x="867990" y="502274"/>
                </a:lnTo>
                <a:lnTo>
                  <a:pt x="869350" y="506130"/>
                </a:lnTo>
                <a:lnTo>
                  <a:pt x="870030" y="508399"/>
                </a:lnTo>
                <a:lnTo>
                  <a:pt x="870483" y="510441"/>
                </a:lnTo>
                <a:lnTo>
                  <a:pt x="870710" y="512482"/>
                </a:lnTo>
                <a:lnTo>
                  <a:pt x="870710" y="514524"/>
                </a:lnTo>
                <a:lnTo>
                  <a:pt x="870483" y="516793"/>
                </a:lnTo>
                <a:lnTo>
                  <a:pt x="869804" y="518834"/>
                </a:lnTo>
                <a:lnTo>
                  <a:pt x="869577" y="521330"/>
                </a:lnTo>
                <a:lnTo>
                  <a:pt x="869350" y="523825"/>
                </a:lnTo>
                <a:lnTo>
                  <a:pt x="869577" y="526548"/>
                </a:lnTo>
                <a:lnTo>
                  <a:pt x="870030" y="529497"/>
                </a:lnTo>
                <a:lnTo>
                  <a:pt x="870937" y="532446"/>
                </a:lnTo>
                <a:lnTo>
                  <a:pt x="872070" y="535622"/>
                </a:lnTo>
                <a:lnTo>
                  <a:pt x="873430" y="539025"/>
                </a:lnTo>
                <a:lnTo>
                  <a:pt x="875016" y="542201"/>
                </a:lnTo>
                <a:lnTo>
                  <a:pt x="876829" y="545604"/>
                </a:lnTo>
                <a:lnTo>
                  <a:pt x="878869" y="548780"/>
                </a:lnTo>
                <a:lnTo>
                  <a:pt x="881135" y="552410"/>
                </a:lnTo>
                <a:lnTo>
                  <a:pt x="883175" y="555586"/>
                </a:lnTo>
                <a:lnTo>
                  <a:pt x="885668" y="558762"/>
                </a:lnTo>
                <a:lnTo>
                  <a:pt x="888387" y="561938"/>
                </a:lnTo>
                <a:lnTo>
                  <a:pt x="890880" y="564888"/>
                </a:lnTo>
                <a:lnTo>
                  <a:pt x="893826" y="568064"/>
                </a:lnTo>
                <a:lnTo>
                  <a:pt x="916489" y="591204"/>
                </a:lnTo>
                <a:lnTo>
                  <a:pt x="952976" y="628409"/>
                </a:lnTo>
                <a:lnTo>
                  <a:pt x="971787" y="647239"/>
                </a:lnTo>
                <a:lnTo>
                  <a:pt x="988557" y="664026"/>
                </a:lnTo>
                <a:lnTo>
                  <a:pt x="995809" y="670832"/>
                </a:lnTo>
                <a:lnTo>
                  <a:pt x="1001928" y="676277"/>
                </a:lnTo>
                <a:lnTo>
                  <a:pt x="1006688" y="680587"/>
                </a:lnTo>
                <a:lnTo>
                  <a:pt x="1009634" y="682856"/>
                </a:lnTo>
                <a:lnTo>
                  <a:pt x="1013033" y="685125"/>
                </a:lnTo>
                <a:lnTo>
                  <a:pt x="1018472" y="688981"/>
                </a:lnTo>
                <a:lnTo>
                  <a:pt x="1035243" y="701232"/>
                </a:lnTo>
                <a:lnTo>
                  <a:pt x="1057679" y="718020"/>
                </a:lnTo>
                <a:lnTo>
                  <a:pt x="1070597" y="727775"/>
                </a:lnTo>
                <a:lnTo>
                  <a:pt x="1084421" y="737757"/>
                </a:lnTo>
                <a:lnTo>
                  <a:pt x="1098926" y="747739"/>
                </a:lnTo>
                <a:lnTo>
                  <a:pt x="1113657" y="757947"/>
                </a:lnTo>
                <a:lnTo>
                  <a:pt x="1128841" y="767929"/>
                </a:lnTo>
                <a:lnTo>
                  <a:pt x="1144025" y="777684"/>
                </a:lnTo>
                <a:lnTo>
                  <a:pt x="1158756" y="786532"/>
                </a:lnTo>
                <a:lnTo>
                  <a:pt x="1166235" y="790842"/>
                </a:lnTo>
                <a:lnTo>
                  <a:pt x="1173260" y="794472"/>
                </a:lnTo>
                <a:lnTo>
                  <a:pt x="1180286" y="798102"/>
                </a:lnTo>
                <a:lnTo>
                  <a:pt x="1187085" y="801505"/>
                </a:lnTo>
                <a:lnTo>
                  <a:pt x="1193657" y="804454"/>
                </a:lnTo>
                <a:lnTo>
                  <a:pt x="1200229" y="807176"/>
                </a:lnTo>
                <a:lnTo>
                  <a:pt x="1205215" y="809445"/>
                </a:lnTo>
                <a:lnTo>
                  <a:pt x="1209521" y="811260"/>
                </a:lnTo>
                <a:lnTo>
                  <a:pt x="1213374" y="813529"/>
                </a:lnTo>
                <a:lnTo>
                  <a:pt x="1216546" y="815570"/>
                </a:lnTo>
                <a:lnTo>
                  <a:pt x="1219266" y="817839"/>
                </a:lnTo>
                <a:lnTo>
                  <a:pt x="1221306" y="820108"/>
                </a:lnTo>
                <a:lnTo>
                  <a:pt x="1222892" y="821923"/>
                </a:lnTo>
                <a:lnTo>
                  <a:pt x="1224252" y="824191"/>
                </a:lnTo>
                <a:lnTo>
                  <a:pt x="1224688" y="825500"/>
                </a:lnTo>
                <a:lnTo>
                  <a:pt x="1394461" y="825500"/>
                </a:lnTo>
                <a:lnTo>
                  <a:pt x="1407672" y="816269"/>
                </a:lnTo>
                <a:lnTo>
                  <a:pt x="1406764" y="814679"/>
                </a:lnTo>
                <a:lnTo>
                  <a:pt x="1405176" y="810816"/>
                </a:lnTo>
                <a:lnTo>
                  <a:pt x="1404041" y="808090"/>
                </a:lnTo>
                <a:lnTo>
                  <a:pt x="1403133" y="804909"/>
                </a:lnTo>
                <a:lnTo>
                  <a:pt x="1402226" y="801274"/>
                </a:lnTo>
                <a:lnTo>
                  <a:pt x="1401318" y="797866"/>
                </a:lnTo>
                <a:lnTo>
                  <a:pt x="1400864" y="794004"/>
                </a:lnTo>
                <a:lnTo>
                  <a:pt x="1400637" y="789915"/>
                </a:lnTo>
                <a:lnTo>
                  <a:pt x="1400864" y="786052"/>
                </a:lnTo>
                <a:lnTo>
                  <a:pt x="1401545" y="782190"/>
                </a:lnTo>
                <a:lnTo>
                  <a:pt x="1402453" y="780145"/>
                </a:lnTo>
                <a:lnTo>
                  <a:pt x="1403133" y="778328"/>
                </a:lnTo>
                <a:lnTo>
                  <a:pt x="1404041" y="776510"/>
                </a:lnTo>
                <a:lnTo>
                  <a:pt x="1405176" y="774693"/>
                </a:lnTo>
                <a:lnTo>
                  <a:pt x="1406310" y="773102"/>
                </a:lnTo>
                <a:lnTo>
                  <a:pt x="1407899" y="771512"/>
                </a:lnTo>
                <a:lnTo>
                  <a:pt x="1409487" y="770149"/>
                </a:lnTo>
                <a:lnTo>
                  <a:pt x="1411529" y="768558"/>
                </a:lnTo>
                <a:lnTo>
                  <a:pt x="1416068" y="765605"/>
                </a:lnTo>
                <a:lnTo>
                  <a:pt x="1421060" y="762197"/>
                </a:lnTo>
                <a:lnTo>
                  <a:pt x="1432406" y="753336"/>
                </a:lnTo>
                <a:lnTo>
                  <a:pt x="1446475" y="743340"/>
                </a:lnTo>
                <a:lnTo>
                  <a:pt x="1454418" y="737433"/>
                </a:lnTo>
                <a:lnTo>
                  <a:pt x="1463041" y="731753"/>
                </a:lnTo>
                <a:lnTo>
                  <a:pt x="1472571" y="725846"/>
                </a:lnTo>
                <a:lnTo>
                  <a:pt x="1482556" y="719939"/>
                </a:lnTo>
                <a:lnTo>
                  <a:pt x="1493448" y="713577"/>
                </a:lnTo>
                <a:lnTo>
                  <a:pt x="1504794" y="707670"/>
                </a:lnTo>
                <a:lnTo>
                  <a:pt x="1517275" y="701763"/>
                </a:lnTo>
                <a:lnTo>
                  <a:pt x="1530436" y="695856"/>
                </a:lnTo>
                <a:lnTo>
                  <a:pt x="1544279" y="690404"/>
                </a:lnTo>
                <a:lnTo>
                  <a:pt x="1558802" y="684951"/>
                </a:lnTo>
                <a:lnTo>
                  <a:pt x="1584671" y="676318"/>
                </a:lnTo>
                <a:lnTo>
                  <a:pt x="1607363" y="669502"/>
                </a:lnTo>
                <a:lnTo>
                  <a:pt x="1626878" y="664049"/>
                </a:lnTo>
                <a:lnTo>
                  <a:pt x="1643443" y="659732"/>
                </a:lnTo>
                <a:lnTo>
                  <a:pt x="1657739" y="656552"/>
                </a:lnTo>
                <a:lnTo>
                  <a:pt x="1669539" y="654507"/>
                </a:lnTo>
                <a:lnTo>
                  <a:pt x="1679070" y="653144"/>
                </a:lnTo>
                <a:lnTo>
                  <a:pt x="1686331" y="652462"/>
                </a:lnTo>
                <a:lnTo>
                  <a:pt x="1689735" y="652462"/>
                </a:lnTo>
                <a:lnTo>
                  <a:pt x="1693366" y="652462"/>
                </a:lnTo>
                <a:lnTo>
                  <a:pt x="1697451" y="653144"/>
                </a:lnTo>
                <a:lnTo>
                  <a:pt x="1701535" y="653825"/>
                </a:lnTo>
                <a:lnTo>
                  <a:pt x="1710158" y="655188"/>
                </a:lnTo>
                <a:lnTo>
                  <a:pt x="1718554" y="657233"/>
                </a:lnTo>
                <a:lnTo>
                  <a:pt x="1725816" y="659505"/>
                </a:lnTo>
                <a:lnTo>
                  <a:pt x="1732170" y="661323"/>
                </a:lnTo>
                <a:lnTo>
                  <a:pt x="1737843" y="662913"/>
                </a:lnTo>
                <a:lnTo>
                  <a:pt x="1757955" y="825500"/>
                </a:lnTo>
                <a:lnTo>
                  <a:pt x="1795330" y="825500"/>
                </a:lnTo>
                <a:lnTo>
                  <a:pt x="1795464" y="825183"/>
                </a:lnTo>
                <a:lnTo>
                  <a:pt x="1796372" y="823354"/>
                </a:lnTo>
                <a:lnTo>
                  <a:pt x="1797734" y="821525"/>
                </a:lnTo>
                <a:lnTo>
                  <a:pt x="1799096" y="819924"/>
                </a:lnTo>
                <a:lnTo>
                  <a:pt x="1802727" y="816265"/>
                </a:lnTo>
                <a:lnTo>
                  <a:pt x="1806813" y="812835"/>
                </a:lnTo>
                <a:lnTo>
                  <a:pt x="1811807" y="809405"/>
                </a:lnTo>
                <a:lnTo>
                  <a:pt x="1817254" y="806432"/>
                </a:lnTo>
                <a:lnTo>
                  <a:pt x="1822928" y="803002"/>
                </a:lnTo>
                <a:lnTo>
                  <a:pt x="1829284" y="800258"/>
                </a:lnTo>
                <a:lnTo>
                  <a:pt x="1835639" y="797514"/>
                </a:lnTo>
                <a:lnTo>
                  <a:pt x="1842222" y="794999"/>
                </a:lnTo>
                <a:lnTo>
                  <a:pt x="1849712" y="792712"/>
                </a:lnTo>
                <a:lnTo>
                  <a:pt x="1856734" y="791048"/>
                </a:lnTo>
                <a:lnTo>
                  <a:pt x="1803400" y="640325"/>
                </a:lnTo>
                <a:lnTo>
                  <a:pt x="1969600" y="134937"/>
                </a:lnTo>
                <a:lnTo>
                  <a:pt x="2003338" y="139243"/>
                </a:lnTo>
                <a:lnTo>
                  <a:pt x="2091185" y="215534"/>
                </a:lnTo>
                <a:lnTo>
                  <a:pt x="2092325" y="215676"/>
                </a:lnTo>
                <a:lnTo>
                  <a:pt x="2092111" y="216338"/>
                </a:lnTo>
                <a:lnTo>
                  <a:pt x="2092325" y="216524"/>
                </a:lnTo>
                <a:lnTo>
                  <a:pt x="1963865" y="614454"/>
                </a:lnTo>
                <a:lnTo>
                  <a:pt x="1994048" y="697384"/>
                </a:lnTo>
                <a:lnTo>
                  <a:pt x="2016098" y="758694"/>
                </a:lnTo>
                <a:lnTo>
                  <a:pt x="2023600" y="779961"/>
                </a:lnTo>
                <a:lnTo>
                  <a:pt x="2024052" y="781280"/>
                </a:lnTo>
                <a:lnTo>
                  <a:pt x="2026755" y="781507"/>
                </a:lnTo>
                <a:lnTo>
                  <a:pt x="2031294" y="781965"/>
                </a:lnTo>
                <a:lnTo>
                  <a:pt x="2034926" y="782879"/>
                </a:lnTo>
                <a:lnTo>
                  <a:pt x="2036288" y="783337"/>
                </a:lnTo>
                <a:lnTo>
                  <a:pt x="2037423" y="783794"/>
                </a:lnTo>
                <a:lnTo>
                  <a:pt x="2039011" y="785166"/>
                </a:lnTo>
                <a:lnTo>
                  <a:pt x="2041054" y="786767"/>
                </a:lnTo>
                <a:lnTo>
                  <a:pt x="2045140" y="790654"/>
                </a:lnTo>
                <a:lnTo>
                  <a:pt x="2048999" y="794999"/>
                </a:lnTo>
                <a:lnTo>
                  <a:pt x="2052857" y="800030"/>
                </a:lnTo>
                <a:lnTo>
                  <a:pt x="2056035" y="804603"/>
                </a:lnTo>
                <a:lnTo>
                  <a:pt x="2058532" y="809176"/>
                </a:lnTo>
                <a:lnTo>
                  <a:pt x="2060120" y="812606"/>
                </a:lnTo>
                <a:lnTo>
                  <a:pt x="2060801" y="813978"/>
                </a:lnTo>
                <a:lnTo>
                  <a:pt x="2061028" y="815122"/>
                </a:lnTo>
                <a:lnTo>
                  <a:pt x="2061217" y="825500"/>
                </a:lnTo>
                <a:lnTo>
                  <a:pt x="2617787" y="825500"/>
                </a:lnTo>
                <a:lnTo>
                  <a:pt x="2617787" y="866775"/>
                </a:lnTo>
                <a:lnTo>
                  <a:pt x="2617787" y="874713"/>
                </a:lnTo>
                <a:lnTo>
                  <a:pt x="2617787" y="963613"/>
                </a:lnTo>
                <a:lnTo>
                  <a:pt x="2249487" y="963613"/>
                </a:lnTo>
                <a:lnTo>
                  <a:pt x="2249487" y="2002513"/>
                </a:lnTo>
                <a:lnTo>
                  <a:pt x="2249487" y="2005235"/>
                </a:lnTo>
                <a:lnTo>
                  <a:pt x="2249026" y="2007504"/>
                </a:lnTo>
                <a:lnTo>
                  <a:pt x="2248565" y="2009999"/>
                </a:lnTo>
                <a:lnTo>
                  <a:pt x="2247642" y="2012267"/>
                </a:lnTo>
                <a:lnTo>
                  <a:pt x="2246489" y="2014536"/>
                </a:lnTo>
                <a:lnTo>
                  <a:pt x="2245335" y="2016577"/>
                </a:lnTo>
                <a:lnTo>
                  <a:pt x="2243951" y="2018165"/>
                </a:lnTo>
                <a:lnTo>
                  <a:pt x="2242337" y="2019980"/>
                </a:lnTo>
                <a:lnTo>
                  <a:pt x="2240491" y="2021794"/>
                </a:lnTo>
                <a:lnTo>
                  <a:pt x="2238646" y="2022928"/>
                </a:lnTo>
                <a:lnTo>
                  <a:pt x="2236570" y="2024289"/>
                </a:lnTo>
                <a:lnTo>
                  <a:pt x="2234494" y="2025197"/>
                </a:lnTo>
                <a:lnTo>
                  <a:pt x="2232188" y="2026104"/>
                </a:lnTo>
                <a:lnTo>
                  <a:pt x="2229650" y="2026558"/>
                </a:lnTo>
                <a:lnTo>
                  <a:pt x="2227113" y="2027238"/>
                </a:lnTo>
                <a:lnTo>
                  <a:pt x="2224576" y="2027238"/>
                </a:lnTo>
                <a:lnTo>
                  <a:pt x="2220424" y="2027238"/>
                </a:lnTo>
                <a:lnTo>
                  <a:pt x="2217887" y="2027238"/>
                </a:lnTo>
                <a:lnTo>
                  <a:pt x="2215580" y="2026558"/>
                </a:lnTo>
                <a:lnTo>
                  <a:pt x="2213043" y="2026104"/>
                </a:lnTo>
                <a:lnTo>
                  <a:pt x="2210736" y="2025197"/>
                </a:lnTo>
                <a:lnTo>
                  <a:pt x="2208429" y="2024289"/>
                </a:lnTo>
                <a:lnTo>
                  <a:pt x="2206353" y="2022928"/>
                </a:lnTo>
                <a:lnTo>
                  <a:pt x="2204739" y="2021794"/>
                </a:lnTo>
                <a:lnTo>
                  <a:pt x="2202893" y="2019980"/>
                </a:lnTo>
                <a:lnTo>
                  <a:pt x="2201279" y="2018165"/>
                </a:lnTo>
                <a:lnTo>
                  <a:pt x="2199895" y="2016577"/>
                </a:lnTo>
                <a:lnTo>
                  <a:pt x="2198742" y="2014536"/>
                </a:lnTo>
                <a:lnTo>
                  <a:pt x="2197588" y="2012267"/>
                </a:lnTo>
                <a:lnTo>
                  <a:pt x="2196666" y="2009999"/>
                </a:lnTo>
                <a:lnTo>
                  <a:pt x="2196204" y="2007504"/>
                </a:lnTo>
                <a:lnTo>
                  <a:pt x="2195512" y="2005235"/>
                </a:lnTo>
                <a:lnTo>
                  <a:pt x="2195512" y="2002513"/>
                </a:lnTo>
                <a:lnTo>
                  <a:pt x="2195512" y="1138896"/>
                </a:lnTo>
                <a:lnTo>
                  <a:pt x="2151062" y="1092447"/>
                </a:lnTo>
                <a:lnTo>
                  <a:pt x="2151062" y="1888408"/>
                </a:lnTo>
                <a:lnTo>
                  <a:pt x="2150835" y="1890907"/>
                </a:lnTo>
                <a:lnTo>
                  <a:pt x="2150607" y="1893632"/>
                </a:lnTo>
                <a:lnTo>
                  <a:pt x="2149924" y="1896130"/>
                </a:lnTo>
                <a:lnTo>
                  <a:pt x="2149240" y="1898628"/>
                </a:lnTo>
                <a:lnTo>
                  <a:pt x="2148102" y="1900899"/>
                </a:lnTo>
                <a:lnTo>
                  <a:pt x="2146963" y="1903170"/>
                </a:lnTo>
                <a:lnTo>
                  <a:pt x="2145369" y="1905214"/>
                </a:lnTo>
                <a:lnTo>
                  <a:pt x="2144002" y="1906804"/>
                </a:lnTo>
                <a:lnTo>
                  <a:pt x="2142180" y="1908620"/>
                </a:lnTo>
                <a:lnTo>
                  <a:pt x="2140131" y="1909983"/>
                </a:lnTo>
                <a:lnTo>
                  <a:pt x="2138309" y="1911573"/>
                </a:lnTo>
                <a:lnTo>
                  <a:pt x="2136031" y="1912481"/>
                </a:lnTo>
                <a:lnTo>
                  <a:pt x="2133754" y="1913617"/>
                </a:lnTo>
                <a:lnTo>
                  <a:pt x="2131476" y="1914071"/>
                </a:lnTo>
                <a:lnTo>
                  <a:pt x="2128971" y="1914525"/>
                </a:lnTo>
                <a:lnTo>
                  <a:pt x="2126466" y="1914525"/>
                </a:lnTo>
                <a:lnTo>
                  <a:pt x="2122367" y="1914525"/>
                </a:lnTo>
                <a:lnTo>
                  <a:pt x="2119862" y="1914525"/>
                </a:lnTo>
                <a:lnTo>
                  <a:pt x="2117356" y="1914071"/>
                </a:lnTo>
                <a:lnTo>
                  <a:pt x="2115079" y="1913617"/>
                </a:lnTo>
                <a:lnTo>
                  <a:pt x="2112801" y="1912481"/>
                </a:lnTo>
                <a:lnTo>
                  <a:pt x="2110524" y="1911573"/>
                </a:lnTo>
                <a:lnTo>
                  <a:pt x="2108702" y="1909983"/>
                </a:lnTo>
                <a:lnTo>
                  <a:pt x="2106652" y="1908620"/>
                </a:lnTo>
                <a:lnTo>
                  <a:pt x="2104830" y="1906804"/>
                </a:lnTo>
                <a:lnTo>
                  <a:pt x="2103464" y="1905214"/>
                </a:lnTo>
                <a:lnTo>
                  <a:pt x="2101870" y="1903170"/>
                </a:lnTo>
                <a:lnTo>
                  <a:pt x="2100731" y="1900899"/>
                </a:lnTo>
                <a:lnTo>
                  <a:pt x="2099592" y="1898628"/>
                </a:lnTo>
                <a:lnTo>
                  <a:pt x="2098909" y="1896130"/>
                </a:lnTo>
                <a:lnTo>
                  <a:pt x="2098226" y="1893632"/>
                </a:lnTo>
                <a:lnTo>
                  <a:pt x="2097998" y="1890907"/>
                </a:lnTo>
                <a:lnTo>
                  <a:pt x="2097543" y="1888408"/>
                </a:lnTo>
                <a:lnTo>
                  <a:pt x="2097099" y="963613"/>
                </a:lnTo>
                <a:lnTo>
                  <a:pt x="1400175" y="963613"/>
                </a:lnTo>
                <a:lnTo>
                  <a:pt x="1400175" y="977900"/>
                </a:lnTo>
                <a:lnTo>
                  <a:pt x="1631496" y="977900"/>
                </a:lnTo>
                <a:lnTo>
                  <a:pt x="1638300" y="978127"/>
                </a:lnTo>
                <a:lnTo>
                  <a:pt x="1644650" y="979035"/>
                </a:lnTo>
                <a:lnTo>
                  <a:pt x="1651000" y="979943"/>
                </a:lnTo>
                <a:lnTo>
                  <a:pt x="1657123" y="981077"/>
                </a:lnTo>
                <a:lnTo>
                  <a:pt x="1662793" y="982666"/>
                </a:lnTo>
                <a:lnTo>
                  <a:pt x="1668235" y="984709"/>
                </a:lnTo>
                <a:lnTo>
                  <a:pt x="1673225" y="986978"/>
                </a:lnTo>
                <a:lnTo>
                  <a:pt x="1677760" y="989702"/>
                </a:lnTo>
                <a:lnTo>
                  <a:pt x="1682069" y="992425"/>
                </a:lnTo>
                <a:lnTo>
                  <a:pt x="1685698" y="995376"/>
                </a:lnTo>
                <a:lnTo>
                  <a:pt x="1689100" y="998553"/>
                </a:lnTo>
                <a:lnTo>
                  <a:pt x="1691821" y="1001957"/>
                </a:lnTo>
                <a:lnTo>
                  <a:pt x="1694089" y="1005589"/>
                </a:lnTo>
                <a:lnTo>
                  <a:pt x="1694996" y="1007404"/>
                </a:lnTo>
                <a:lnTo>
                  <a:pt x="1695677" y="1009220"/>
                </a:lnTo>
                <a:lnTo>
                  <a:pt x="1696130" y="1011263"/>
                </a:lnTo>
                <a:lnTo>
                  <a:pt x="1696810" y="1013078"/>
                </a:lnTo>
                <a:lnTo>
                  <a:pt x="1697037" y="1015121"/>
                </a:lnTo>
                <a:lnTo>
                  <a:pt x="1697037" y="1017164"/>
                </a:lnTo>
                <a:lnTo>
                  <a:pt x="1697037" y="1843966"/>
                </a:lnTo>
                <a:lnTo>
                  <a:pt x="1697037" y="1845781"/>
                </a:lnTo>
                <a:lnTo>
                  <a:pt x="1696810" y="1847824"/>
                </a:lnTo>
                <a:lnTo>
                  <a:pt x="1696130" y="1849866"/>
                </a:lnTo>
                <a:lnTo>
                  <a:pt x="1695677" y="1851909"/>
                </a:lnTo>
                <a:lnTo>
                  <a:pt x="1694996" y="1853498"/>
                </a:lnTo>
                <a:lnTo>
                  <a:pt x="1694089" y="1855540"/>
                </a:lnTo>
                <a:lnTo>
                  <a:pt x="1691821" y="1858945"/>
                </a:lnTo>
                <a:lnTo>
                  <a:pt x="1689100" y="1862576"/>
                </a:lnTo>
                <a:lnTo>
                  <a:pt x="1685698" y="1865753"/>
                </a:lnTo>
                <a:lnTo>
                  <a:pt x="1682069" y="1868704"/>
                </a:lnTo>
                <a:lnTo>
                  <a:pt x="1677760" y="1871427"/>
                </a:lnTo>
                <a:lnTo>
                  <a:pt x="1673225" y="1873924"/>
                </a:lnTo>
                <a:lnTo>
                  <a:pt x="1668235" y="1876420"/>
                </a:lnTo>
                <a:lnTo>
                  <a:pt x="1662793" y="1878236"/>
                </a:lnTo>
                <a:lnTo>
                  <a:pt x="1657123" y="1879825"/>
                </a:lnTo>
                <a:lnTo>
                  <a:pt x="1651000" y="1881186"/>
                </a:lnTo>
                <a:lnTo>
                  <a:pt x="1644650" y="1882094"/>
                </a:lnTo>
                <a:lnTo>
                  <a:pt x="1638300" y="1882775"/>
                </a:lnTo>
                <a:lnTo>
                  <a:pt x="1631496" y="1882775"/>
                </a:lnTo>
                <a:lnTo>
                  <a:pt x="1400175" y="1882775"/>
                </a:lnTo>
                <a:lnTo>
                  <a:pt x="1400175" y="2002513"/>
                </a:lnTo>
                <a:lnTo>
                  <a:pt x="1400175" y="2005235"/>
                </a:lnTo>
                <a:lnTo>
                  <a:pt x="1399714" y="2007504"/>
                </a:lnTo>
                <a:lnTo>
                  <a:pt x="1399022" y="2009999"/>
                </a:lnTo>
                <a:lnTo>
                  <a:pt x="1398330" y="2012267"/>
                </a:lnTo>
                <a:lnTo>
                  <a:pt x="1397177" y="2014536"/>
                </a:lnTo>
                <a:lnTo>
                  <a:pt x="1395793" y="2016577"/>
                </a:lnTo>
                <a:lnTo>
                  <a:pt x="1394639" y="2018165"/>
                </a:lnTo>
                <a:lnTo>
                  <a:pt x="1392794" y="2019980"/>
                </a:lnTo>
                <a:lnTo>
                  <a:pt x="1390949" y="2021794"/>
                </a:lnTo>
                <a:lnTo>
                  <a:pt x="1389334" y="2022928"/>
                </a:lnTo>
                <a:lnTo>
                  <a:pt x="1387258" y="2024289"/>
                </a:lnTo>
                <a:lnTo>
                  <a:pt x="1384952" y="2025197"/>
                </a:lnTo>
                <a:lnTo>
                  <a:pt x="1382645" y="2026104"/>
                </a:lnTo>
                <a:lnTo>
                  <a:pt x="1380338" y="2026558"/>
                </a:lnTo>
                <a:lnTo>
                  <a:pt x="1378032" y="2027238"/>
                </a:lnTo>
                <a:lnTo>
                  <a:pt x="1375494" y="2027238"/>
                </a:lnTo>
                <a:lnTo>
                  <a:pt x="1371112" y="2027238"/>
                </a:lnTo>
                <a:lnTo>
                  <a:pt x="1368575" y="2027238"/>
                </a:lnTo>
                <a:lnTo>
                  <a:pt x="1366037" y="2026558"/>
                </a:lnTo>
                <a:lnTo>
                  <a:pt x="1363500" y="2026104"/>
                </a:lnTo>
                <a:lnTo>
                  <a:pt x="1361193" y="2025197"/>
                </a:lnTo>
                <a:lnTo>
                  <a:pt x="1359348" y="2024289"/>
                </a:lnTo>
                <a:lnTo>
                  <a:pt x="1357272" y="2022928"/>
                </a:lnTo>
                <a:lnTo>
                  <a:pt x="1355196" y="2021794"/>
                </a:lnTo>
                <a:lnTo>
                  <a:pt x="1353351" y="2019980"/>
                </a:lnTo>
                <a:lnTo>
                  <a:pt x="1351967" y="2018165"/>
                </a:lnTo>
                <a:lnTo>
                  <a:pt x="1350352" y="2016577"/>
                </a:lnTo>
                <a:lnTo>
                  <a:pt x="1349199" y="2014536"/>
                </a:lnTo>
                <a:lnTo>
                  <a:pt x="1348276" y="2012267"/>
                </a:lnTo>
                <a:lnTo>
                  <a:pt x="1347123" y="2009999"/>
                </a:lnTo>
                <a:lnTo>
                  <a:pt x="1346662" y="2007504"/>
                </a:lnTo>
                <a:lnTo>
                  <a:pt x="1346431" y="2005235"/>
                </a:lnTo>
                <a:lnTo>
                  <a:pt x="1346200" y="2002513"/>
                </a:lnTo>
                <a:lnTo>
                  <a:pt x="1346200" y="1882775"/>
                </a:lnTo>
                <a:lnTo>
                  <a:pt x="1292452" y="1882775"/>
                </a:lnTo>
                <a:lnTo>
                  <a:pt x="1285875" y="1882775"/>
                </a:lnTo>
                <a:lnTo>
                  <a:pt x="1279071" y="1882094"/>
                </a:lnTo>
                <a:lnTo>
                  <a:pt x="1272948" y="1881186"/>
                </a:lnTo>
                <a:lnTo>
                  <a:pt x="1267052" y="1879825"/>
                </a:lnTo>
                <a:lnTo>
                  <a:pt x="1261382" y="1878236"/>
                </a:lnTo>
                <a:lnTo>
                  <a:pt x="1255939" y="1876420"/>
                </a:lnTo>
                <a:lnTo>
                  <a:pt x="1250950" y="1873924"/>
                </a:lnTo>
                <a:lnTo>
                  <a:pt x="1246187" y="1871427"/>
                </a:lnTo>
                <a:lnTo>
                  <a:pt x="1241878" y="1868704"/>
                </a:lnTo>
                <a:lnTo>
                  <a:pt x="1238250" y="1865753"/>
                </a:lnTo>
                <a:lnTo>
                  <a:pt x="1235075" y="1862576"/>
                </a:lnTo>
                <a:lnTo>
                  <a:pt x="1232353" y="1858945"/>
                </a:lnTo>
                <a:lnTo>
                  <a:pt x="1230085" y="1855540"/>
                </a:lnTo>
                <a:lnTo>
                  <a:pt x="1229178" y="1853498"/>
                </a:lnTo>
                <a:lnTo>
                  <a:pt x="1228271" y="1851909"/>
                </a:lnTo>
                <a:lnTo>
                  <a:pt x="1227818" y="1849866"/>
                </a:lnTo>
                <a:lnTo>
                  <a:pt x="1227364" y="1847824"/>
                </a:lnTo>
                <a:lnTo>
                  <a:pt x="1227137" y="1845781"/>
                </a:lnTo>
                <a:lnTo>
                  <a:pt x="1227137" y="1843966"/>
                </a:lnTo>
                <a:lnTo>
                  <a:pt x="1227137" y="1017164"/>
                </a:lnTo>
                <a:lnTo>
                  <a:pt x="1227137" y="1015121"/>
                </a:lnTo>
                <a:lnTo>
                  <a:pt x="1227364" y="1013078"/>
                </a:lnTo>
                <a:lnTo>
                  <a:pt x="1227818" y="1011263"/>
                </a:lnTo>
                <a:lnTo>
                  <a:pt x="1228271" y="1009220"/>
                </a:lnTo>
                <a:lnTo>
                  <a:pt x="1229178" y="1007404"/>
                </a:lnTo>
                <a:lnTo>
                  <a:pt x="1230085" y="1005589"/>
                </a:lnTo>
                <a:lnTo>
                  <a:pt x="1232353" y="1001957"/>
                </a:lnTo>
                <a:lnTo>
                  <a:pt x="1235075" y="998553"/>
                </a:lnTo>
                <a:lnTo>
                  <a:pt x="1238250" y="995376"/>
                </a:lnTo>
                <a:lnTo>
                  <a:pt x="1241878" y="992425"/>
                </a:lnTo>
                <a:lnTo>
                  <a:pt x="1246187" y="989702"/>
                </a:lnTo>
                <a:lnTo>
                  <a:pt x="1247833" y="988761"/>
                </a:lnTo>
                <a:lnTo>
                  <a:pt x="1247813" y="963613"/>
                </a:lnTo>
                <a:lnTo>
                  <a:pt x="881062" y="963613"/>
                </a:lnTo>
                <a:lnTo>
                  <a:pt x="881062" y="874713"/>
                </a:lnTo>
                <a:lnTo>
                  <a:pt x="881062" y="866775"/>
                </a:lnTo>
                <a:lnTo>
                  <a:pt x="881062" y="848089"/>
                </a:lnTo>
                <a:lnTo>
                  <a:pt x="840568" y="827821"/>
                </a:lnTo>
                <a:lnTo>
                  <a:pt x="839888" y="826233"/>
                </a:lnTo>
                <a:lnTo>
                  <a:pt x="837849" y="823057"/>
                </a:lnTo>
                <a:lnTo>
                  <a:pt x="836716" y="821015"/>
                </a:lnTo>
                <a:lnTo>
                  <a:pt x="834903" y="818746"/>
                </a:lnTo>
                <a:lnTo>
                  <a:pt x="833316" y="816705"/>
                </a:lnTo>
                <a:lnTo>
                  <a:pt x="831277" y="814890"/>
                </a:lnTo>
                <a:lnTo>
                  <a:pt x="829010" y="813302"/>
                </a:lnTo>
                <a:lnTo>
                  <a:pt x="826744" y="812167"/>
                </a:lnTo>
                <a:lnTo>
                  <a:pt x="825837" y="811941"/>
                </a:lnTo>
                <a:lnTo>
                  <a:pt x="824478" y="811487"/>
                </a:lnTo>
                <a:lnTo>
                  <a:pt x="823345" y="811487"/>
                </a:lnTo>
                <a:lnTo>
                  <a:pt x="822211" y="811941"/>
                </a:lnTo>
                <a:lnTo>
                  <a:pt x="821078" y="812167"/>
                </a:lnTo>
                <a:lnTo>
                  <a:pt x="819945" y="812848"/>
                </a:lnTo>
                <a:lnTo>
                  <a:pt x="818812" y="813755"/>
                </a:lnTo>
                <a:lnTo>
                  <a:pt x="817679" y="814890"/>
                </a:lnTo>
                <a:lnTo>
                  <a:pt x="816319" y="816251"/>
                </a:lnTo>
                <a:lnTo>
                  <a:pt x="815412" y="818066"/>
                </a:lnTo>
                <a:lnTo>
                  <a:pt x="814053" y="820335"/>
                </a:lnTo>
                <a:lnTo>
                  <a:pt x="813146" y="822830"/>
                </a:lnTo>
                <a:lnTo>
                  <a:pt x="810653" y="828275"/>
                </a:lnTo>
                <a:lnTo>
                  <a:pt x="807480" y="834400"/>
                </a:lnTo>
                <a:lnTo>
                  <a:pt x="803401" y="841433"/>
                </a:lnTo>
                <a:lnTo>
                  <a:pt x="799095" y="848692"/>
                </a:lnTo>
                <a:lnTo>
                  <a:pt x="794109" y="856406"/>
                </a:lnTo>
                <a:lnTo>
                  <a:pt x="788897" y="864346"/>
                </a:lnTo>
                <a:lnTo>
                  <a:pt x="777792" y="880907"/>
                </a:lnTo>
                <a:lnTo>
                  <a:pt x="766234" y="897014"/>
                </a:lnTo>
                <a:lnTo>
                  <a:pt x="755356" y="911760"/>
                </a:lnTo>
                <a:lnTo>
                  <a:pt x="745611" y="924691"/>
                </a:lnTo>
                <a:lnTo>
                  <a:pt x="737905" y="934446"/>
                </a:lnTo>
                <a:lnTo>
                  <a:pt x="734506" y="938303"/>
                </a:lnTo>
                <a:lnTo>
                  <a:pt x="731786" y="942386"/>
                </a:lnTo>
                <a:lnTo>
                  <a:pt x="729747" y="946016"/>
                </a:lnTo>
                <a:lnTo>
                  <a:pt x="727707" y="949873"/>
                </a:lnTo>
                <a:lnTo>
                  <a:pt x="725894" y="953503"/>
                </a:lnTo>
                <a:lnTo>
                  <a:pt x="724534" y="956906"/>
                </a:lnTo>
                <a:lnTo>
                  <a:pt x="723174" y="960535"/>
                </a:lnTo>
                <a:lnTo>
                  <a:pt x="722041" y="963938"/>
                </a:lnTo>
                <a:lnTo>
                  <a:pt x="720455" y="970291"/>
                </a:lnTo>
                <a:lnTo>
                  <a:pt x="719548" y="976870"/>
                </a:lnTo>
                <a:lnTo>
                  <a:pt x="717735" y="988440"/>
                </a:lnTo>
                <a:lnTo>
                  <a:pt x="717509" y="991162"/>
                </a:lnTo>
                <a:lnTo>
                  <a:pt x="717509" y="993657"/>
                </a:lnTo>
                <a:lnTo>
                  <a:pt x="717735" y="996153"/>
                </a:lnTo>
                <a:lnTo>
                  <a:pt x="718415" y="998195"/>
                </a:lnTo>
                <a:lnTo>
                  <a:pt x="719775" y="1000463"/>
                </a:lnTo>
                <a:lnTo>
                  <a:pt x="721135" y="1002051"/>
                </a:lnTo>
                <a:lnTo>
                  <a:pt x="722948" y="1003866"/>
                </a:lnTo>
                <a:lnTo>
                  <a:pt x="725214" y="1005681"/>
                </a:lnTo>
                <a:lnTo>
                  <a:pt x="727934" y="1006815"/>
                </a:lnTo>
                <a:lnTo>
                  <a:pt x="731106" y="1008403"/>
                </a:lnTo>
                <a:lnTo>
                  <a:pt x="734506" y="1009538"/>
                </a:lnTo>
                <a:lnTo>
                  <a:pt x="738585" y="1010899"/>
                </a:lnTo>
                <a:lnTo>
                  <a:pt x="743118" y="1011806"/>
                </a:lnTo>
                <a:lnTo>
                  <a:pt x="747877" y="1012941"/>
                </a:lnTo>
                <a:lnTo>
                  <a:pt x="759208" y="1014982"/>
                </a:lnTo>
                <a:lnTo>
                  <a:pt x="767140" y="1016344"/>
                </a:lnTo>
                <a:lnTo>
                  <a:pt x="778019" y="1018385"/>
                </a:lnTo>
                <a:lnTo>
                  <a:pt x="807934" y="1024738"/>
                </a:lnTo>
                <a:lnTo>
                  <a:pt x="845781" y="1033358"/>
                </a:lnTo>
                <a:lnTo>
                  <a:pt x="866631" y="1038349"/>
                </a:lnTo>
                <a:lnTo>
                  <a:pt x="888387" y="1043794"/>
                </a:lnTo>
                <a:lnTo>
                  <a:pt x="910823" y="1049465"/>
                </a:lnTo>
                <a:lnTo>
                  <a:pt x="933033" y="1055364"/>
                </a:lnTo>
                <a:lnTo>
                  <a:pt x="954790" y="1061489"/>
                </a:lnTo>
                <a:lnTo>
                  <a:pt x="975866" y="1067614"/>
                </a:lnTo>
                <a:lnTo>
                  <a:pt x="996036" y="1073740"/>
                </a:lnTo>
                <a:lnTo>
                  <a:pt x="1014620" y="1079865"/>
                </a:lnTo>
                <a:lnTo>
                  <a:pt x="1030937" y="1085763"/>
                </a:lnTo>
                <a:lnTo>
                  <a:pt x="1038416" y="1088713"/>
                </a:lnTo>
                <a:lnTo>
                  <a:pt x="1045215" y="1091662"/>
                </a:lnTo>
                <a:lnTo>
                  <a:pt x="1072637" y="1103912"/>
                </a:lnTo>
                <a:lnTo>
                  <a:pt x="1087141" y="1110491"/>
                </a:lnTo>
                <a:lnTo>
                  <a:pt x="1101872" y="1117524"/>
                </a:lnTo>
                <a:lnTo>
                  <a:pt x="1116376" y="1124557"/>
                </a:lnTo>
                <a:lnTo>
                  <a:pt x="1130880" y="1132270"/>
                </a:lnTo>
                <a:lnTo>
                  <a:pt x="1144705" y="1139984"/>
                </a:lnTo>
                <a:lnTo>
                  <a:pt x="1158076" y="1147924"/>
                </a:lnTo>
                <a:lnTo>
                  <a:pt x="1164422" y="1152007"/>
                </a:lnTo>
                <a:lnTo>
                  <a:pt x="1170541" y="1155864"/>
                </a:lnTo>
                <a:lnTo>
                  <a:pt x="1176206" y="1159947"/>
                </a:lnTo>
                <a:lnTo>
                  <a:pt x="1181872" y="1163804"/>
                </a:lnTo>
                <a:lnTo>
                  <a:pt x="1186858" y="1168115"/>
                </a:lnTo>
                <a:lnTo>
                  <a:pt x="1191844" y="1171971"/>
                </a:lnTo>
                <a:lnTo>
                  <a:pt x="1195923" y="1176055"/>
                </a:lnTo>
                <a:lnTo>
                  <a:pt x="1200002" y="1179911"/>
                </a:lnTo>
                <a:lnTo>
                  <a:pt x="1203628" y="1183995"/>
                </a:lnTo>
                <a:lnTo>
                  <a:pt x="1206575" y="1187852"/>
                </a:lnTo>
                <a:lnTo>
                  <a:pt x="1209068" y="1191935"/>
                </a:lnTo>
                <a:lnTo>
                  <a:pt x="1211334" y="1195792"/>
                </a:lnTo>
                <a:lnTo>
                  <a:pt x="1212467" y="1199648"/>
                </a:lnTo>
                <a:lnTo>
                  <a:pt x="1213600" y="1203505"/>
                </a:lnTo>
                <a:lnTo>
                  <a:pt x="1213827" y="1205320"/>
                </a:lnTo>
                <a:lnTo>
                  <a:pt x="1213827" y="1207362"/>
                </a:lnTo>
                <a:lnTo>
                  <a:pt x="1213827" y="1208950"/>
                </a:lnTo>
                <a:lnTo>
                  <a:pt x="1213600" y="1210992"/>
                </a:lnTo>
                <a:lnTo>
                  <a:pt x="1211787" y="1221200"/>
                </a:lnTo>
                <a:lnTo>
                  <a:pt x="1210201" y="1237081"/>
                </a:lnTo>
                <a:lnTo>
                  <a:pt x="1207934" y="1257498"/>
                </a:lnTo>
                <a:lnTo>
                  <a:pt x="1205441" y="1281999"/>
                </a:lnTo>
                <a:lnTo>
                  <a:pt x="1200229" y="1340076"/>
                </a:lnTo>
                <a:lnTo>
                  <a:pt x="1194337" y="1404959"/>
                </a:lnTo>
                <a:lnTo>
                  <a:pt x="1188444" y="1471203"/>
                </a:lnTo>
                <a:lnTo>
                  <a:pt x="1182779" y="1532682"/>
                </a:lnTo>
                <a:lnTo>
                  <a:pt x="1180059" y="1560133"/>
                </a:lnTo>
                <a:lnTo>
                  <a:pt x="1177566" y="1583953"/>
                </a:lnTo>
                <a:lnTo>
                  <a:pt x="1175300" y="1603237"/>
                </a:lnTo>
                <a:lnTo>
                  <a:pt x="1173487" y="1618210"/>
                </a:lnTo>
                <a:lnTo>
                  <a:pt x="1166235" y="1661086"/>
                </a:lnTo>
                <a:lnTo>
                  <a:pt x="1163288" y="1679462"/>
                </a:lnTo>
                <a:lnTo>
                  <a:pt x="1160796" y="1695796"/>
                </a:lnTo>
                <a:lnTo>
                  <a:pt x="1158756" y="1710316"/>
                </a:lnTo>
                <a:lnTo>
                  <a:pt x="1157169" y="1724154"/>
                </a:lnTo>
                <a:lnTo>
                  <a:pt x="1156036" y="1736632"/>
                </a:lnTo>
                <a:lnTo>
                  <a:pt x="1155810" y="1742984"/>
                </a:lnTo>
                <a:lnTo>
                  <a:pt x="1155810" y="1748882"/>
                </a:lnTo>
                <a:lnTo>
                  <a:pt x="1155583" y="1759318"/>
                </a:lnTo>
                <a:lnTo>
                  <a:pt x="1155356" y="1763628"/>
                </a:lnTo>
                <a:lnTo>
                  <a:pt x="1154903" y="1767712"/>
                </a:lnTo>
                <a:lnTo>
                  <a:pt x="1154450" y="1771115"/>
                </a:lnTo>
                <a:lnTo>
                  <a:pt x="1153543" y="1774064"/>
                </a:lnTo>
                <a:lnTo>
                  <a:pt x="1152863" y="1776559"/>
                </a:lnTo>
                <a:lnTo>
                  <a:pt x="1151730" y="1778828"/>
                </a:lnTo>
                <a:lnTo>
                  <a:pt x="1150371" y="1780643"/>
                </a:lnTo>
                <a:lnTo>
                  <a:pt x="1148784" y="1782004"/>
                </a:lnTo>
                <a:lnTo>
                  <a:pt x="1147198" y="1783138"/>
                </a:lnTo>
                <a:lnTo>
                  <a:pt x="1145158" y="1783819"/>
                </a:lnTo>
                <a:lnTo>
                  <a:pt x="1142892" y="1784500"/>
                </a:lnTo>
                <a:lnTo>
                  <a:pt x="1140399" y="1785180"/>
                </a:lnTo>
                <a:lnTo>
                  <a:pt x="1137453" y="1785180"/>
                </a:lnTo>
                <a:lnTo>
                  <a:pt x="1134280" y="1785407"/>
                </a:lnTo>
                <a:lnTo>
                  <a:pt x="1112750" y="1785634"/>
                </a:lnTo>
                <a:lnTo>
                  <a:pt x="1081929" y="1786541"/>
                </a:lnTo>
                <a:lnTo>
                  <a:pt x="1042948" y="1787903"/>
                </a:lnTo>
                <a:lnTo>
                  <a:pt x="1043175" y="1793801"/>
                </a:lnTo>
                <a:lnTo>
                  <a:pt x="1043402" y="1800153"/>
                </a:lnTo>
                <a:lnTo>
                  <a:pt x="1044308" y="1807866"/>
                </a:lnTo>
                <a:lnTo>
                  <a:pt x="1044988" y="1812177"/>
                </a:lnTo>
                <a:lnTo>
                  <a:pt x="1045894" y="1816487"/>
                </a:lnTo>
                <a:lnTo>
                  <a:pt x="1046801" y="1821024"/>
                </a:lnTo>
                <a:lnTo>
                  <a:pt x="1047934" y="1825335"/>
                </a:lnTo>
                <a:lnTo>
                  <a:pt x="1049521" y="1829419"/>
                </a:lnTo>
                <a:lnTo>
                  <a:pt x="1051334" y="1833502"/>
                </a:lnTo>
                <a:lnTo>
                  <a:pt x="1052920" y="1837132"/>
                </a:lnTo>
                <a:lnTo>
                  <a:pt x="1055186" y="1840308"/>
                </a:lnTo>
                <a:lnTo>
                  <a:pt x="1057906" y="1843711"/>
                </a:lnTo>
                <a:lnTo>
                  <a:pt x="1060852" y="1846660"/>
                </a:lnTo>
                <a:lnTo>
                  <a:pt x="1064251" y="1849836"/>
                </a:lnTo>
                <a:lnTo>
                  <a:pt x="1067877" y="1852785"/>
                </a:lnTo>
                <a:lnTo>
                  <a:pt x="1075583" y="1858911"/>
                </a:lnTo>
                <a:lnTo>
                  <a:pt x="1084195" y="1865263"/>
                </a:lnTo>
                <a:lnTo>
                  <a:pt x="1092807" y="1871161"/>
                </a:lnTo>
                <a:lnTo>
                  <a:pt x="1101645" y="1876606"/>
                </a:lnTo>
                <a:lnTo>
                  <a:pt x="1109804" y="1882051"/>
                </a:lnTo>
                <a:lnTo>
                  <a:pt x="1116829" y="1887042"/>
                </a:lnTo>
                <a:lnTo>
                  <a:pt x="1120682" y="1889537"/>
                </a:lnTo>
                <a:lnTo>
                  <a:pt x="1125668" y="1892486"/>
                </a:lnTo>
                <a:lnTo>
                  <a:pt x="1131334" y="1895435"/>
                </a:lnTo>
                <a:lnTo>
                  <a:pt x="1137679" y="1898838"/>
                </a:lnTo>
                <a:lnTo>
                  <a:pt x="1144931" y="1902468"/>
                </a:lnTo>
                <a:lnTo>
                  <a:pt x="1152863" y="1905871"/>
                </a:lnTo>
                <a:lnTo>
                  <a:pt x="1161022" y="1909501"/>
                </a:lnTo>
                <a:lnTo>
                  <a:pt x="1169407" y="1913131"/>
                </a:lnTo>
                <a:lnTo>
                  <a:pt x="1178473" y="1916534"/>
                </a:lnTo>
                <a:lnTo>
                  <a:pt x="1187311" y="1919710"/>
                </a:lnTo>
                <a:lnTo>
                  <a:pt x="1196150" y="1923113"/>
                </a:lnTo>
                <a:lnTo>
                  <a:pt x="1205215" y="1926062"/>
                </a:lnTo>
                <a:lnTo>
                  <a:pt x="1213827" y="1928557"/>
                </a:lnTo>
                <a:lnTo>
                  <a:pt x="1221985" y="1930599"/>
                </a:lnTo>
                <a:lnTo>
                  <a:pt x="1229917" y="1932187"/>
                </a:lnTo>
                <a:lnTo>
                  <a:pt x="1237396" y="1933321"/>
                </a:lnTo>
                <a:lnTo>
                  <a:pt x="1250994" y="1935136"/>
                </a:lnTo>
                <a:lnTo>
                  <a:pt x="1263685" y="1936044"/>
                </a:lnTo>
                <a:lnTo>
                  <a:pt x="1275243" y="1937178"/>
                </a:lnTo>
                <a:lnTo>
                  <a:pt x="1285442" y="1938086"/>
                </a:lnTo>
                <a:lnTo>
                  <a:pt x="1289974" y="1938993"/>
                </a:lnTo>
                <a:lnTo>
                  <a:pt x="1293827" y="1939674"/>
                </a:lnTo>
                <a:lnTo>
                  <a:pt x="1297453" y="1940581"/>
                </a:lnTo>
                <a:lnTo>
                  <a:pt x="1300852" y="1941715"/>
                </a:lnTo>
                <a:lnTo>
                  <a:pt x="1303799" y="1942850"/>
                </a:lnTo>
                <a:lnTo>
                  <a:pt x="1306065" y="1944665"/>
                </a:lnTo>
                <a:lnTo>
                  <a:pt x="1306745" y="1945345"/>
                </a:lnTo>
                <a:lnTo>
                  <a:pt x="1307651" y="1946253"/>
                </a:lnTo>
                <a:lnTo>
                  <a:pt x="1308331" y="1947387"/>
                </a:lnTo>
                <a:lnTo>
                  <a:pt x="1309011" y="1948521"/>
                </a:lnTo>
                <a:lnTo>
                  <a:pt x="1311051" y="1953285"/>
                </a:lnTo>
                <a:lnTo>
                  <a:pt x="1312637" y="1958276"/>
                </a:lnTo>
                <a:lnTo>
                  <a:pt x="1313317" y="1960545"/>
                </a:lnTo>
                <a:lnTo>
                  <a:pt x="1314224" y="1963040"/>
                </a:lnTo>
                <a:lnTo>
                  <a:pt x="1314450" y="1965536"/>
                </a:lnTo>
                <a:lnTo>
                  <a:pt x="1314450" y="1967578"/>
                </a:lnTo>
                <a:lnTo>
                  <a:pt x="1313997" y="1970073"/>
                </a:lnTo>
                <a:lnTo>
                  <a:pt x="1313090" y="1972342"/>
                </a:lnTo>
                <a:lnTo>
                  <a:pt x="1311957" y="1974610"/>
                </a:lnTo>
                <a:lnTo>
                  <a:pt x="1310144" y="1976879"/>
                </a:lnTo>
                <a:lnTo>
                  <a:pt x="1307651" y="1979148"/>
                </a:lnTo>
                <a:lnTo>
                  <a:pt x="1304705" y="1980963"/>
                </a:lnTo>
                <a:lnTo>
                  <a:pt x="1300852" y="1983004"/>
                </a:lnTo>
                <a:lnTo>
                  <a:pt x="1296320" y="1985046"/>
                </a:lnTo>
                <a:lnTo>
                  <a:pt x="1290427" y="1987088"/>
                </a:lnTo>
                <a:lnTo>
                  <a:pt x="1282722" y="1988903"/>
                </a:lnTo>
                <a:lnTo>
                  <a:pt x="1273204" y="1990945"/>
                </a:lnTo>
                <a:lnTo>
                  <a:pt x="1262552" y="1992986"/>
                </a:lnTo>
                <a:lnTo>
                  <a:pt x="1250994" y="1994801"/>
                </a:lnTo>
                <a:lnTo>
                  <a:pt x="1238529" y="1996616"/>
                </a:lnTo>
                <a:lnTo>
                  <a:pt x="1212467" y="2000473"/>
                </a:lnTo>
                <a:lnTo>
                  <a:pt x="1186858" y="2003649"/>
                </a:lnTo>
                <a:lnTo>
                  <a:pt x="1163288" y="2006598"/>
                </a:lnTo>
                <a:lnTo>
                  <a:pt x="1131787" y="2010001"/>
                </a:lnTo>
                <a:lnTo>
                  <a:pt x="1127254" y="2010682"/>
                </a:lnTo>
                <a:lnTo>
                  <a:pt x="1122269" y="2010682"/>
                </a:lnTo>
                <a:lnTo>
                  <a:pt x="1116603" y="2010682"/>
                </a:lnTo>
                <a:lnTo>
                  <a:pt x="1110710" y="2010228"/>
                </a:lnTo>
                <a:lnTo>
                  <a:pt x="1104591" y="2010001"/>
                </a:lnTo>
                <a:lnTo>
                  <a:pt x="1097793" y="2009320"/>
                </a:lnTo>
                <a:lnTo>
                  <a:pt x="1090994" y="2008640"/>
                </a:lnTo>
                <a:lnTo>
                  <a:pt x="1083742" y="2007505"/>
                </a:lnTo>
                <a:lnTo>
                  <a:pt x="1076489" y="2006371"/>
                </a:lnTo>
                <a:lnTo>
                  <a:pt x="1069011" y="2004783"/>
                </a:lnTo>
                <a:lnTo>
                  <a:pt x="1061759" y="2003422"/>
                </a:lnTo>
                <a:lnTo>
                  <a:pt x="1054053" y="2001380"/>
                </a:lnTo>
                <a:lnTo>
                  <a:pt x="1046574" y="1999565"/>
                </a:lnTo>
                <a:lnTo>
                  <a:pt x="1039322" y="1997524"/>
                </a:lnTo>
                <a:lnTo>
                  <a:pt x="1032297" y="1995255"/>
                </a:lnTo>
                <a:lnTo>
                  <a:pt x="1025271" y="1992533"/>
                </a:lnTo>
                <a:lnTo>
                  <a:pt x="1012580" y="1987768"/>
                </a:lnTo>
                <a:lnTo>
                  <a:pt x="1001702" y="1984366"/>
                </a:lnTo>
                <a:lnTo>
                  <a:pt x="997169" y="1982777"/>
                </a:lnTo>
                <a:lnTo>
                  <a:pt x="993090" y="1981870"/>
                </a:lnTo>
                <a:lnTo>
                  <a:pt x="989011" y="1980736"/>
                </a:lnTo>
                <a:lnTo>
                  <a:pt x="985838" y="1980509"/>
                </a:lnTo>
                <a:lnTo>
                  <a:pt x="982892" y="1980282"/>
                </a:lnTo>
                <a:lnTo>
                  <a:pt x="980399" y="1980509"/>
                </a:lnTo>
                <a:lnTo>
                  <a:pt x="978359" y="1980963"/>
                </a:lnTo>
                <a:lnTo>
                  <a:pt x="976773" y="1982097"/>
                </a:lnTo>
                <a:lnTo>
                  <a:pt x="975413" y="1983458"/>
                </a:lnTo>
                <a:lnTo>
                  <a:pt x="974506" y="1985273"/>
                </a:lnTo>
                <a:lnTo>
                  <a:pt x="974053" y="1987542"/>
                </a:lnTo>
                <a:lnTo>
                  <a:pt x="973600" y="1990037"/>
                </a:lnTo>
                <a:lnTo>
                  <a:pt x="973600" y="1992759"/>
                </a:lnTo>
                <a:lnTo>
                  <a:pt x="973373" y="1995255"/>
                </a:lnTo>
                <a:lnTo>
                  <a:pt x="972920" y="1997524"/>
                </a:lnTo>
                <a:lnTo>
                  <a:pt x="972240" y="1999565"/>
                </a:lnTo>
                <a:lnTo>
                  <a:pt x="971560" y="2001380"/>
                </a:lnTo>
                <a:lnTo>
                  <a:pt x="970200" y="2003195"/>
                </a:lnTo>
                <a:lnTo>
                  <a:pt x="968841" y="2004329"/>
                </a:lnTo>
                <a:lnTo>
                  <a:pt x="967027" y="2005917"/>
                </a:lnTo>
                <a:lnTo>
                  <a:pt x="964988" y="2006825"/>
                </a:lnTo>
                <a:lnTo>
                  <a:pt x="962722" y="2007959"/>
                </a:lnTo>
                <a:lnTo>
                  <a:pt x="959775" y="2008640"/>
                </a:lnTo>
                <a:lnTo>
                  <a:pt x="956829" y="2009094"/>
                </a:lnTo>
                <a:lnTo>
                  <a:pt x="953203" y="2009547"/>
                </a:lnTo>
                <a:lnTo>
                  <a:pt x="949124" y="2009774"/>
                </a:lnTo>
                <a:lnTo>
                  <a:pt x="939832" y="2010001"/>
                </a:lnTo>
                <a:lnTo>
                  <a:pt x="934619" y="2010001"/>
                </a:lnTo>
                <a:lnTo>
                  <a:pt x="929634" y="2009547"/>
                </a:lnTo>
                <a:lnTo>
                  <a:pt x="924421" y="2009094"/>
                </a:lnTo>
                <a:lnTo>
                  <a:pt x="919435" y="2008186"/>
                </a:lnTo>
                <a:lnTo>
                  <a:pt x="910144" y="2006144"/>
                </a:lnTo>
                <a:lnTo>
                  <a:pt x="900852" y="2003876"/>
                </a:lnTo>
                <a:lnTo>
                  <a:pt x="884988" y="1999565"/>
                </a:lnTo>
                <a:lnTo>
                  <a:pt x="878642" y="1998204"/>
                </a:lnTo>
                <a:lnTo>
                  <a:pt x="875923" y="1997750"/>
                </a:lnTo>
                <a:lnTo>
                  <a:pt x="873430" y="1997750"/>
                </a:lnTo>
                <a:lnTo>
                  <a:pt x="870937" y="1997524"/>
                </a:lnTo>
                <a:lnTo>
                  <a:pt x="868217" y="1996843"/>
                </a:lnTo>
                <a:lnTo>
                  <a:pt x="865498" y="1995936"/>
                </a:lnTo>
                <a:lnTo>
                  <a:pt x="862551" y="1995028"/>
                </a:lnTo>
                <a:lnTo>
                  <a:pt x="859832" y="1993440"/>
                </a:lnTo>
                <a:lnTo>
                  <a:pt x="856659" y="1992079"/>
                </a:lnTo>
                <a:lnTo>
                  <a:pt x="853713" y="1990037"/>
                </a:lnTo>
                <a:lnTo>
                  <a:pt x="850993" y="1988222"/>
                </a:lnTo>
                <a:lnTo>
                  <a:pt x="848274" y="1985954"/>
                </a:lnTo>
                <a:lnTo>
                  <a:pt x="846007" y="1984139"/>
                </a:lnTo>
                <a:lnTo>
                  <a:pt x="843968" y="1981870"/>
                </a:lnTo>
                <a:lnTo>
                  <a:pt x="841928" y="1979601"/>
                </a:lnTo>
                <a:lnTo>
                  <a:pt x="840342" y="1977333"/>
                </a:lnTo>
                <a:lnTo>
                  <a:pt x="839209" y="1975064"/>
                </a:lnTo>
                <a:lnTo>
                  <a:pt x="838529" y="1973022"/>
                </a:lnTo>
                <a:lnTo>
                  <a:pt x="838075" y="1971208"/>
                </a:lnTo>
                <a:lnTo>
                  <a:pt x="838075" y="1969393"/>
                </a:lnTo>
                <a:lnTo>
                  <a:pt x="837622" y="1968258"/>
                </a:lnTo>
                <a:lnTo>
                  <a:pt x="837169" y="1967351"/>
                </a:lnTo>
                <a:lnTo>
                  <a:pt x="836262" y="1966897"/>
                </a:lnTo>
                <a:lnTo>
                  <a:pt x="835129" y="1966670"/>
                </a:lnTo>
                <a:lnTo>
                  <a:pt x="833996" y="1966670"/>
                </a:lnTo>
                <a:lnTo>
                  <a:pt x="831277" y="1967351"/>
                </a:lnTo>
                <a:lnTo>
                  <a:pt x="824024" y="1969619"/>
                </a:lnTo>
                <a:lnTo>
                  <a:pt x="819945" y="1970527"/>
                </a:lnTo>
                <a:lnTo>
                  <a:pt x="817905" y="1971208"/>
                </a:lnTo>
                <a:lnTo>
                  <a:pt x="815639" y="1971208"/>
                </a:lnTo>
                <a:lnTo>
                  <a:pt x="813373" y="1970981"/>
                </a:lnTo>
                <a:lnTo>
                  <a:pt x="811107" y="1970300"/>
                </a:lnTo>
                <a:lnTo>
                  <a:pt x="808840" y="1969393"/>
                </a:lnTo>
                <a:lnTo>
                  <a:pt x="806801" y="1968258"/>
                </a:lnTo>
                <a:lnTo>
                  <a:pt x="804534" y="1966670"/>
                </a:lnTo>
                <a:lnTo>
                  <a:pt x="802495" y="1964628"/>
                </a:lnTo>
                <a:lnTo>
                  <a:pt x="800455" y="1962360"/>
                </a:lnTo>
                <a:lnTo>
                  <a:pt x="798415" y="1960318"/>
                </a:lnTo>
                <a:lnTo>
                  <a:pt x="796829" y="1957596"/>
                </a:lnTo>
                <a:lnTo>
                  <a:pt x="795242" y="1954873"/>
                </a:lnTo>
                <a:lnTo>
                  <a:pt x="793883" y="1951924"/>
                </a:lnTo>
                <a:lnTo>
                  <a:pt x="792749" y="1948748"/>
                </a:lnTo>
                <a:lnTo>
                  <a:pt x="792070" y="1945799"/>
                </a:lnTo>
                <a:lnTo>
                  <a:pt x="791616" y="1942623"/>
                </a:lnTo>
                <a:lnTo>
                  <a:pt x="791616" y="1939447"/>
                </a:lnTo>
                <a:lnTo>
                  <a:pt x="791843" y="1935817"/>
                </a:lnTo>
                <a:lnTo>
                  <a:pt x="792523" y="1932641"/>
                </a:lnTo>
                <a:lnTo>
                  <a:pt x="793883" y="1929011"/>
                </a:lnTo>
                <a:lnTo>
                  <a:pt x="795242" y="1925154"/>
                </a:lnTo>
                <a:lnTo>
                  <a:pt x="797282" y="1921298"/>
                </a:lnTo>
                <a:lnTo>
                  <a:pt x="799548" y="1917441"/>
                </a:lnTo>
                <a:lnTo>
                  <a:pt x="802041" y="1913584"/>
                </a:lnTo>
                <a:lnTo>
                  <a:pt x="807254" y="1906098"/>
                </a:lnTo>
                <a:lnTo>
                  <a:pt x="812240" y="1899746"/>
                </a:lnTo>
                <a:lnTo>
                  <a:pt x="816319" y="1894301"/>
                </a:lnTo>
                <a:lnTo>
                  <a:pt x="820625" y="1889537"/>
                </a:lnTo>
                <a:lnTo>
                  <a:pt x="786630" y="1856869"/>
                </a:lnTo>
                <a:lnTo>
                  <a:pt x="785724" y="1858457"/>
                </a:lnTo>
                <a:lnTo>
                  <a:pt x="784364" y="1860272"/>
                </a:lnTo>
                <a:lnTo>
                  <a:pt x="782325" y="1862314"/>
                </a:lnTo>
                <a:lnTo>
                  <a:pt x="779605" y="1864128"/>
                </a:lnTo>
                <a:lnTo>
                  <a:pt x="778019" y="1865490"/>
                </a:lnTo>
                <a:lnTo>
                  <a:pt x="776206" y="1866397"/>
                </a:lnTo>
                <a:lnTo>
                  <a:pt x="773939" y="1867531"/>
                </a:lnTo>
                <a:lnTo>
                  <a:pt x="771673" y="1868212"/>
                </a:lnTo>
                <a:lnTo>
                  <a:pt x="769180" y="1868893"/>
                </a:lnTo>
                <a:lnTo>
                  <a:pt x="766460" y="1869346"/>
                </a:lnTo>
                <a:lnTo>
                  <a:pt x="763288" y="1869573"/>
                </a:lnTo>
                <a:lnTo>
                  <a:pt x="759208" y="1869573"/>
                </a:lnTo>
                <a:lnTo>
                  <a:pt x="754223" y="1869119"/>
                </a:lnTo>
                <a:lnTo>
                  <a:pt x="748783" y="1868439"/>
                </a:lnTo>
                <a:lnTo>
                  <a:pt x="736545" y="1866397"/>
                </a:lnTo>
                <a:lnTo>
                  <a:pt x="723854" y="1863902"/>
                </a:lnTo>
                <a:lnTo>
                  <a:pt x="712069" y="1861406"/>
                </a:lnTo>
                <a:lnTo>
                  <a:pt x="702098" y="1859137"/>
                </a:lnTo>
                <a:lnTo>
                  <a:pt x="692806" y="1856869"/>
                </a:lnTo>
                <a:lnTo>
                  <a:pt x="687593" y="1795162"/>
                </a:lnTo>
                <a:lnTo>
                  <a:pt x="686914" y="1793347"/>
                </a:lnTo>
                <a:lnTo>
                  <a:pt x="685780" y="1791079"/>
                </a:lnTo>
                <a:lnTo>
                  <a:pt x="683967" y="1787903"/>
                </a:lnTo>
                <a:lnTo>
                  <a:pt x="681248" y="1784273"/>
                </a:lnTo>
                <a:lnTo>
                  <a:pt x="679661" y="1782231"/>
                </a:lnTo>
                <a:lnTo>
                  <a:pt x="677622" y="1780189"/>
                </a:lnTo>
                <a:lnTo>
                  <a:pt x="675129" y="1778147"/>
                </a:lnTo>
                <a:lnTo>
                  <a:pt x="672636" y="1775879"/>
                </a:lnTo>
                <a:lnTo>
                  <a:pt x="669690" y="1773610"/>
                </a:lnTo>
                <a:lnTo>
                  <a:pt x="666290" y="1771342"/>
                </a:lnTo>
                <a:lnTo>
                  <a:pt x="658132" y="1766124"/>
                </a:lnTo>
                <a:lnTo>
                  <a:pt x="648387" y="1760452"/>
                </a:lnTo>
                <a:lnTo>
                  <a:pt x="637735" y="1754781"/>
                </a:lnTo>
                <a:lnTo>
                  <a:pt x="631843" y="1752058"/>
                </a:lnTo>
                <a:lnTo>
                  <a:pt x="625724" y="1749336"/>
                </a:lnTo>
                <a:lnTo>
                  <a:pt x="619378" y="1746614"/>
                </a:lnTo>
                <a:lnTo>
                  <a:pt x="613032" y="1744118"/>
                </a:lnTo>
                <a:lnTo>
                  <a:pt x="606234" y="1741623"/>
                </a:lnTo>
                <a:lnTo>
                  <a:pt x="598981" y="1739581"/>
                </a:lnTo>
                <a:lnTo>
                  <a:pt x="592183" y="1737766"/>
                </a:lnTo>
                <a:lnTo>
                  <a:pt x="584704" y="1735951"/>
                </a:lnTo>
                <a:lnTo>
                  <a:pt x="577225" y="1734817"/>
                </a:lnTo>
                <a:lnTo>
                  <a:pt x="569520" y="1733682"/>
                </a:lnTo>
                <a:lnTo>
                  <a:pt x="568613" y="1733682"/>
                </a:lnTo>
                <a:lnTo>
                  <a:pt x="567933" y="1733909"/>
                </a:lnTo>
                <a:lnTo>
                  <a:pt x="567480" y="1734817"/>
                </a:lnTo>
                <a:lnTo>
                  <a:pt x="567480" y="1735724"/>
                </a:lnTo>
                <a:lnTo>
                  <a:pt x="567933" y="1738220"/>
                </a:lnTo>
                <a:lnTo>
                  <a:pt x="567933" y="1739808"/>
                </a:lnTo>
                <a:lnTo>
                  <a:pt x="567933" y="1741850"/>
                </a:lnTo>
                <a:lnTo>
                  <a:pt x="567480" y="1751605"/>
                </a:lnTo>
                <a:lnTo>
                  <a:pt x="567253" y="1767258"/>
                </a:lnTo>
                <a:lnTo>
                  <a:pt x="567027" y="1788356"/>
                </a:lnTo>
                <a:lnTo>
                  <a:pt x="545270" y="1788129"/>
                </a:lnTo>
                <a:lnTo>
                  <a:pt x="544817" y="1794255"/>
                </a:lnTo>
                <a:lnTo>
                  <a:pt x="547537" y="1797204"/>
                </a:lnTo>
                <a:lnTo>
                  <a:pt x="550256" y="1800380"/>
                </a:lnTo>
                <a:lnTo>
                  <a:pt x="553202" y="1804690"/>
                </a:lnTo>
                <a:lnTo>
                  <a:pt x="556375" y="1809228"/>
                </a:lnTo>
                <a:lnTo>
                  <a:pt x="557962" y="1811723"/>
                </a:lnTo>
                <a:lnTo>
                  <a:pt x="559095" y="1814445"/>
                </a:lnTo>
                <a:lnTo>
                  <a:pt x="560228" y="1816714"/>
                </a:lnTo>
                <a:lnTo>
                  <a:pt x="560908" y="1819210"/>
                </a:lnTo>
                <a:lnTo>
                  <a:pt x="561361" y="1821705"/>
                </a:lnTo>
                <a:lnTo>
                  <a:pt x="561361" y="1824201"/>
                </a:lnTo>
                <a:lnTo>
                  <a:pt x="561361" y="1826696"/>
                </a:lnTo>
                <a:lnTo>
                  <a:pt x="560908" y="1829645"/>
                </a:lnTo>
                <a:lnTo>
                  <a:pt x="560001" y="1832595"/>
                </a:lnTo>
                <a:lnTo>
                  <a:pt x="558868" y="1835771"/>
                </a:lnTo>
                <a:lnTo>
                  <a:pt x="557508" y="1838947"/>
                </a:lnTo>
                <a:lnTo>
                  <a:pt x="555695" y="1842350"/>
                </a:lnTo>
                <a:lnTo>
                  <a:pt x="553656" y="1845526"/>
                </a:lnTo>
                <a:lnTo>
                  <a:pt x="551163" y="1848475"/>
                </a:lnTo>
                <a:lnTo>
                  <a:pt x="548443" y="1851651"/>
                </a:lnTo>
                <a:lnTo>
                  <a:pt x="545270" y="1854373"/>
                </a:lnTo>
                <a:lnTo>
                  <a:pt x="541644" y="1857096"/>
                </a:lnTo>
                <a:lnTo>
                  <a:pt x="537565" y="1858911"/>
                </a:lnTo>
                <a:lnTo>
                  <a:pt x="533259" y="1860952"/>
                </a:lnTo>
                <a:lnTo>
                  <a:pt x="528273" y="1862314"/>
                </a:lnTo>
                <a:lnTo>
                  <a:pt x="525780" y="1862767"/>
                </a:lnTo>
                <a:lnTo>
                  <a:pt x="523061" y="1862994"/>
                </a:lnTo>
                <a:lnTo>
                  <a:pt x="520114" y="1863221"/>
                </a:lnTo>
                <a:lnTo>
                  <a:pt x="516942" y="1863448"/>
                </a:lnTo>
                <a:lnTo>
                  <a:pt x="511276" y="1863221"/>
                </a:lnTo>
                <a:lnTo>
                  <a:pt x="505837" y="1862314"/>
                </a:lnTo>
                <a:lnTo>
                  <a:pt x="500624" y="1860952"/>
                </a:lnTo>
                <a:lnTo>
                  <a:pt x="496092" y="1859137"/>
                </a:lnTo>
                <a:lnTo>
                  <a:pt x="491559" y="1857323"/>
                </a:lnTo>
                <a:lnTo>
                  <a:pt x="487480" y="1854827"/>
                </a:lnTo>
                <a:lnTo>
                  <a:pt x="483854" y="1852105"/>
                </a:lnTo>
                <a:lnTo>
                  <a:pt x="480681" y="1849156"/>
                </a:lnTo>
                <a:lnTo>
                  <a:pt x="477961" y="1845753"/>
                </a:lnTo>
                <a:lnTo>
                  <a:pt x="475242" y="1842350"/>
                </a:lnTo>
                <a:lnTo>
                  <a:pt x="473202" y="1838947"/>
                </a:lnTo>
                <a:lnTo>
                  <a:pt x="471389" y="1835544"/>
                </a:lnTo>
                <a:lnTo>
                  <a:pt x="470029" y="1831687"/>
                </a:lnTo>
                <a:lnTo>
                  <a:pt x="468896" y="1828284"/>
                </a:lnTo>
                <a:lnTo>
                  <a:pt x="468443" y="1824427"/>
                </a:lnTo>
                <a:lnTo>
                  <a:pt x="468216" y="1821024"/>
                </a:lnTo>
                <a:lnTo>
                  <a:pt x="468443" y="1817622"/>
                </a:lnTo>
                <a:lnTo>
                  <a:pt x="468670" y="1814672"/>
                </a:lnTo>
                <a:lnTo>
                  <a:pt x="468896" y="1811269"/>
                </a:lnTo>
                <a:lnTo>
                  <a:pt x="469803" y="1808547"/>
                </a:lnTo>
                <a:lnTo>
                  <a:pt x="470483" y="1805825"/>
                </a:lnTo>
                <a:lnTo>
                  <a:pt x="471162" y="1803329"/>
                </a:lnTo>
                <a:lnTo>
                  <a:pt x="472976" y="1799019"/>
                </a:lnTo>
                <a:lnTo>
                  <a:pt x="475242" y="1795389"/>
                </a:lnTo>
                <a:lnTo>
                  <a:pt x="477508" y="1792667"/>
                </a:lnTo>
                <a:lnTo>
                  <a:pt x="479321" y="1790852"/>
                </a:lnTo>
                <a:lnTo>
                  <a:pt x="480454" y="1789944"/>
                </a:lnTo>
                <a:lnTo>
                  <a:pt x="481361" y="1789717"/>
                </a:lnTo>
                <a:lnTo>
                  <a:pt x="482041" y="1789037"/>
                </a:lnTo>
                <a:lnTo>
                  <a:pt x="482494" y="1788129"/>
                </a:lnTo>
                <a:lnTo>
                  <a:pt x="483400" y="1786541"/>
                </a:lnTo>
                <a:lnTo>
                  <a:pt x="483627" y="1784500"/>
                </a:lnTo>
                <a:lnTo>
                  <a:pt x="484307" y="1780189"/>
                </a:lnTo>
                <a:lnTo>
                  <a:pt x="484534" y="1775198"/>
                </a:lnTo>
                <a:lnTo>
                  <a:pt x="484534" y="1770207"/>
                </a:lnTo>
                <a:lnTo>
                  <a:pt x="484534" y="1765897"/>
                </a:lnTo>
                <a:lnTo>
                  <a:pt x="484307" y="1761813"/>
                </a:lnTo>
                <a:lnTo>
                  <a:pt x="482947" y="1762040"/>
                </a:lnTo>
                <a:lnTo>
                  <a:pt x="481361" y="1762267"/>
                </a:lnTo>
                <a:lnTo>
                  <a:pt x="479321" y="1762494"/>
                </a:lnTo>
                <a:lnTo>
                  <a:pt x="476828" y="1763175"/>
                </a:lnTo>
                <a:lnTo>
                  <a:pt x="474335" y="1764536"/>
                </a:lnTo>
                <a:lnTo>
                  <a:pt x="471616" y="1765897"/>
                </a:lnTo>
                <a:lnTo>
                  <a:pt x="468896" y="1767939"/>
                </a:lnTo>
                <a:lnTo>
                  <a:pt x="463684" y="1772703"/>
                </a:lnTo>
                <a:lnTo>
                  <a:pt x="457111" y="1779055"/>
                </a:lnTo>
                <a:lnTo>
                  <a:pt x="449179" y="1786995"/>
                </a:lnTo>
                <a:lnTo>
                  <a:pt x="440568" y="1796750"/>
                </a:lnTo>
                <a:lnTo>
                  <a:pt x="435808" y="1802195"/>
                </a:lnTo>
                <a:lnTo>
                  <a:pt x="431276" y="1807866"/>
                </a:lnTo>
                <a:lnTo>
                  <a:pt x="426517" y="1813765"/>
                </a:lnTo>
                <a:lnTo>
                  <a:pt x="421984" y="1820344"/>
                </a:lnTo>
                <a:lnTo>
                  <a:pt x="417225" y="1826923"/>
                </a:lnTo>
                <a:lnTo>
                  <a:pt x="412465" y="1833956"/>
                </a:lnTo>
                <a:lnTo>
                  <a:pt x="407933" y="1841215"/>
                </a:lnTo>
                <a:lnTo>
                  <a:pt x="403854" y="1848929"/>
                </a:lnTo>
                <a:lnTo>
                  <a:pt x="389123" y="1875925"/>
                </a:lnTo>
                <a:lnTo>
                  <a:pt x="378924" y="1895209"/>
                </a:lnTo>
                <a:lnTo>
                  <a:pt x="375298" y="1902695"/>
                </a:lnTo>
                <a:lnTo>
                  <a:pt x="372352" y="1908367"/>
                </a:lnTo>
                <a:lnTo>
                  <a:pt x="370312" y="1913131"/>
                </a:lnTo>
                <a:lnTo>
                  <a:pt x="369179" y="1916534"/>
                </a:lnTo>
                <a:lnTo>
                  <a:pt x="368273" y="1918802"/>
                </a:lnTo>
                <a:lnTo>
                  <a:pt x="368046" y="1920844"/>
                </a:lnTo>
                <a:lnTo>
                  <a:pt x="368273" y="1921978"/>
                </a:lnTo>
                <a:lnTo>
                  <a:pt x="368953" y="1922659"/>
                </a:lnTo>
                <a:lnTo>
                  <a:pt x="369633" y="1923566"/>
                </a:lnTo>
                <a:lnTo>
                  <a:pt x="370992" y="1924247"/>
                </a:lnTo>
                <a:lnTo>
                  <a:pt x="375298" y="1926516"/>
                </a:lnTo>
                <a:lnTo>
                  <a:pt x="376658" y="1927196"/>
                </a:lnTo>
                <a:lnTo>
                  <a:pt x="378018" y="1928557"/>
                </a:lnTo>
                <a:lnTo>
                  <a:pt x="379604" y="1929692"/>
                </a:lnTo>
                <a:lnTo>
                  <a:pt x="380964" y="1931507"/>
                </a:lnTo>
                <a:lnTo>
                  <a:pt x="383684" y="1935363"/>
                </a:lnTo>
                <a:lnTo>
                  <a:pt x="385270" y="1937859"/>
                </a:lnTo>
                <a:lnTo>
                  <a:pt x="386403" y="1940127"/>
                </a:lnTo>
                <a:lnTo>
                  <a:pt x="387763" y="1942850"/>
                </a:lnTo>
                <a:lnTo>
                  <a:pt x="388669" y="1945572"/>
                </a:lnTo>
                <a:lnTo>
                  <a:pt x="389576" y="1948521"/>
                </a:lnTo>
                <a:lnTo>
                  <a:pt x="390482" y="1951470"/>
                </a:lnTo>
                <a:lnTo>
                  <a:pt x="390936" y="1954420"/>
                </a:lnTo>
                <a:lnTo>
                  <a:pt x="391389" y="1957596"/>
                </a:lnTo>
                <a:lnTo>
                  <a:pt x="391389" y="1960772"/>
                </a:lnTo>
                <a:lnTo>
                  <a:pt x="391389" y="1963948"/>
                </a:lnTo>
                <a:lnTo>
                  <a:pt x="390936" y="1967124"/>
                </a:lnTo>
                <a:lnTo>
                  <a:pt x="390256" y="1970981"/>
                </a:lnTo>
                <a:lnTo>
                  <a:pt x="389349" y="1974610"/>
                </a:lnTo>
                <a:lnTo>
                  <a:pt x="387990" y="1978921"/>
                </a:lnTo>
                <a:lnTo>
                  <a:pt x="386403" y="1982777"/>
                </a:lnTo>
                <a:lnTo>
                  <a:pt x="384590" y="1987088"/>
                </a:lnTo>
                <a:lnTo>
                  <a:pt x="382324" y="1991171"/>
                </a:lnTo>
                <a:lnTo>
                  <a:pt x="379378" y="1995028"/>
                </a:lnTo>
                <a:lnTo>
                  <a:pt x="375978" y="1998885"/>
                </a:lnTo>
                <a:lnTo>
                  <a:pt x="372579" y="2002288"/>
                </a:lnTo>
                <a:lnTo>
                  <a:pt x="370312" y="2003876"/>
                </a:lnTo>
                <a:lnTo>
                  <a:pt x="368273" y="2005464"/>
                </a:lnTo>
                <a:lnTo>
                  <a:pt x="366006" y="2006825"/>
                </a:lnTo>
                <a:lnTo>
                  <a:pt x="363514" y="2008186"/>
                </a:lnTo>
                <a:lnTo>
                  <a:pt x="361021" y="2009320"/>
                </a:lnTo>
                <a:lnTo>
                  <a:pt x="358301" y="2010228"/>
                </a:lnTo>
                <a:lnTo>
                  <a:pt x="355355" y="2011135"/>
                </a:lnTo>
                <a:lnTo>
                  <a:pt x="352182" y="2011816"/>
                </a:lnTo>
                <a:lnTo>
                  <a:pt x="349009" y="2012496"/>
                </a:lnTo>
                <a:lnTo>
                  <a:pt x="345836" y="2012723"/>
                </a:lnTo>
                <a:lnTo>
                  <a:pt x="342437" y="2012950"/>
                </a:lnTo>
                <a:lnTo>
                  <a:pt x="338584" y="2012950"/>
                </a:lnTo>
                <a:lnTo>
                  <a:pt x="334958" y="2012723"/>
                </a:lnTo>
                <a:lnTo>
                  <a:pt x="331559" y="2012496"/>
                </a:lnTo>
                <a:lnTo>
                  <a:pt x="327933" y="2012043"/>
                </a:lnTo>
                <a:lnTo>
                  <a:pt x="324760" y="2011589"/>
                </a:lnTo>
                <a:lnTo>
                  <a:pt x="321587" y="2010908"/>
                </a:lnTo>
                <a:lnTo>
                  <a:pt x="318641" y="2009774"/>
                </a:lnTo>
                <a:lnTo>
                  <a:pt x="315921" y="2008867"/>
                </a:lnTo>
                <a:lnTo>
                  <a:pt x="313202" y="2007505"/>
                </a:lnTo>
                <a:lnTo>
                  <a:pt x="310709" y="2006371"/>
                </a:lnTo>
                <a:lnTo>
                  <a:pt x="308216" y="2005010"/>
                </a:lnTo>
                <a:lnTo>
                  <a:pt x="303683" y="2001834"/>
                </a:lnTo>
                <a:lnTo>
                  <a:pt x="299831" y="1998658"/>
                </a:lnTo>
                <a:lnTo>
                  <a:pt x="296205" y="1995028"/>
                </a:lnTo>
                <a:lnTo>
                  <a:pt x="293032" y="1991171"/>
                </a:lnTo>
                <a:lnTo>
                  <a:pt x="290539" y="1987315"/>
                </a:lnTo>
                <a:lnTo>
                  <a:pt x="288499" y="1983231"/>
                </a:lnTo>
                <a:lnTo>
                  <a:pt x="287139" y="1979148"/>
                </a:lnTo>
                <a:lnTo>
                  <a:pt x="285780" y="1975064"/>
                </a:lnTo>
                <a:lnTo>
                  <a:pt x="285100" y="1971208"/>
                </a:lnTo>
                <a:lnTo>
                  <a:pt x="284873" y="1967351"/>
                </a:lnTo>
                <a:lnTo>
                  <a:pt x="284873" y="1963948"/>
                </a:lnTo>
                <a:lnTo>
                  <a:pt x="285326" y="1960545"/>
                </a:lnTo>
                <a:lnTo>
                  <a:pt x="285780" y="1956915"/>
                </a:lnTo>
                <a:lnTo>
                  <a:pt x="286913" y="1953739"/>
                </a:lnTo>
                <a:lnTo>
                  <a:pt x="287819" y="1950790"/>
                </a:lnTo>
                <a:lnTo>
                  <a:pt x="289406" y="1947614"/>
                </a:lnTo>
                <a:lnTo>
                  <a:pt x="290766" y="1944665"/>
                </a:lnTo>
                <a:lnTo>
                  <a:pt x="292352" y="1941942"/>
                </a:lnTo>
                <a:lnTo>
                  <a:pt x="294392" y="1939447"/>
                </a:lnTo>
                <a:lnTo>
                  <a:pt x="295978" y="1936951"/>
                </a:lnTo>
                <a:lnTo>
                  <a:pt x="298244" y="1934683"/>
                </a:lnTo>
                <a:lnTo>
                  <a:pt x="300284" y="1932414"/>
                </a:lnTo>
                <a:lnTo>
                  <a:pt x="302550" y="1930599"/>
                </a:lnTo>
                <a:lnTo>
                  <a:pt x="304590" y="1929011"/>
                </a:lnTo>
                <a:lnTo>
                  <a:pt x="306856" y="1927650"/>
                </a:lnTo>
                <a:lnTo>
                  <a:pt x="309349" y="1926516"/>
                </a:lnTo>
                <a:lnTo>
                  <a:pt x="311615" y="1925835"/>
                </a:lnTo>
                <a:lnTo>
                  <a:pt x="315921" y="1924247"/>
                </a:lnTo>
                <a:lnTo>
                  <a:pt x="319547" y="1922659"/>
                </a:lnTo>
                <a:lnTo>
                  <a:pt x="322494" y="1921298"/>
                </a:lnTo>
                <a:lnTo>
                  <a:pt x="324987" y="1919483"/>
                </a:lnTo>
                <a:lnTo>
                  <a:pt x="327026" y="1918122"/>
                </a:lnTo>
                <a:lnTo>
                  <a:pt x="328839" y="1916534"/>
                </a:lnTo>
                <a:lnTo>
                  <a:pt x="329972" y="1914719"/>
                </a:lnTo>
                <a:lnTo>
                  <a:pt x="330879" y="1913131"/>
                </a:lnTo>
                <a:lnTo>
                  <a:pt x="332012" y="1911089"/>
                </a:lnTo>
                <a:lnTo>
                  <a:pt x="332692" y="1908820"/>
                </a:lnTo>
                <a:lnTo>
                  <a:pt x="334732" y="1903149"/>
                </a:lnTo>
                <a:lnTo>
                  <a:pt x="336771" y="1896797"/>
                </a:lnTo>
                <a:lnTo>
                  <a:pt x="337904" y="1893394"/>
                </a:lnTo>
                <a:lnTo>
                  <a:pt x="339491" y="1890218"/>
                </a:lnTo>
                <a:lnTo>
                  <a:pt x="342890" y="1882277"/>
                </a:lnTo>
                <a:lnTo>
                  <a:pt x="347876" y="1871161"/>
                </a:lnTo>
                <a:lnTo>
                  <a:pt x="354222" y="1857323"/>
                </a:lnTo>
                <a:lnTo>
                  <a:pt x="358301" y="1849609"/>
                </a:lnTo>
                <a:lnTo>
                  <a:pt x="362154" y="1841669"/>
                </a:lnTo>
                <a:lnTo>
                  <a:pt x="366686" y="1833729"/>
                </a:lnTo>
                <a:lnTo>
                  <a:pt x="371672" y="1825562"/>
                </a:lnTo>
                <a:lnTo>
                  <a:pt x="376885" y="1817395"/>
                </a:lnTo>
                <a:lnTo>
                  <a:pt x="382324" y="1809228"/>
                </a:lnTo>
                <a:lnTo>
                  <a:pt x="387990" y="1801514"/>
                </a:lnTo>
                <a:lnTo>
                  <a:pt x="393882" y="1794028"/>
                </a:lnTo>
                <a:lnTo>
                  <a:pt x="400228" y="1786768"/>
                </a:lnTo>
                <a:lnTo>
                  <a:pt x="403627" y="1783592"/>
                </a:lnTo>
                <a:lnTo>
                  <a:pt x="406800" y="1780643"/>
                </a:lnTo>
                <a:lnTo>
                  <a:pt x="428783" y="1760452"/>
                </a:lnTo>
                <a:lnTo>
                  <a:pt x="442154" y="1748429"/>
                </a:lnTo>
                <a:lnTo>
                  <a:pt x="450313" y="1740488"/>
                </a:lnTo>
                <a:lnTo>
                  <a:pt x="450539" y="1740261"/>
                </a:lnTo>
                <a:lnTo>
                  <a:pt x="451219" y="1739127"/>
                </a:lnTo>
                <a:lnTo>
                  <a:pt x="451219" y="1737766"/>
                </a:lnTo>
                <a:lnTo>
                  <a:pt x="451219" y="1736859"/>
                </a:lnTo>
                <a:lnTo>
                  <a:pt x="450539" y="1736178"/>
                </a:lnTo>
                <a:lnTo>
                  <a:pt x="450086" y="1735497"/>
                </a:lnTo>
                <a:lnTo>
                  <a:pt x="449179" y="1734817"/>
                </a:lnTo>
                <a:lnTo>
                  <a:pt x="447820" y="1734136"/>
                </a:lnTo>
                <a:lnTo>
                  <a:pt x="446233" y="1733682"/>
                </a:lnTo>
                <a:lnTo>
                  <a:pt x="444194" y="1733456"/>
                </a:lnTo>
                <a:lnTo>
                  <a:pt x="441474" y="1733229"/>
                </a:lnTo>
                <a:lnTo>
                  <a:pt x="438301" y="1733229"/>
                </a:lnTo>
                <a:lnTo>
                  <a:pt x="434222" y="1733456"/>
                </a:lnTo>
                <a:lnTo>
                  <a:pt x="423344" y="1735044"/>
                </a:lnTo>
                <a:lnTo>
                  <a:pt x="407706" y="1737766"/>
                </a:lnTo>
                <a:lnTo>
                  <a:pt x="388669" y="1741623"/>
                </a:lnTo>
                <a:lnTo>
                  <a:pt x="378244" y="1744118"/>
                </a:lnTo>
                <a:lnTo>
                  <a:pt x="367140" y="1746840"/>
                </a:lnTo>
                <a:lnTo>
                  <a:pt x="355808" y="1749790"/>
                </a:lnTo>
                <a:lnTo>
                  <a:pt x="344023" y="1752966"/>
                </a:lnTo>
                <a:lnTo>
                  <a:pt x="332465" y="1756596"/>
                </a:lnTo>
                <a:lnTo>
                  <a:pt x="320454" y="1760225"/>
                </a:lnTo>
                <a:lnTo>
                  <a:pt x="309123" y="1764309"/>
                </a:lnTo>
                <a:lnTo>
                  <a:pt x="298018" y="1768392"/>
                </a:lnTo>
                <a:lnTo>
                  <a:pt x="287139" y="1772930"/>
                </a:lnTo>
                <a:lnTo>
                  <a:pt x="276941" y="1777694"/>
                </a:lnTo>
                <a:lnTo>
                  <a:pt x="257904" y="1786995"/>
                </a:lnTo>
                <a:lnTo>
                  <a:pt x="240227" y="1795843"/>
                </a:lnTo>
                <a:lnTo>
                  <a:pt x="224363" y="1804237"/>
                </a:lnTo>
                <a:lnTo>
                  <a:pt x="210312" y="1811723"/>
                </a:lnTo>
                <a:lnTo>
                  <a:pt x="198301" y="1818075"/>
                </a:lnTo>
                <a:lnTo>
                  <a:pt x="188556" y="1823520"/>
                </a:lnTo>
                <a:lnTo>
                  <a:pt x="181077" y="1828284"/>
                </a:lnTo>
                <a:lnTo>
                  <a:pt x="176318" y="1831460"/>
                </a:lnTo>
                <a:lnTo>
                  <a:pt x="174505" y="1832595"/>
                </a:lnTo>
                <a:lnTo>
                  <a:pt x="173145" y="1834183"/>
                </a:lnTo>
                <a:lnTo>
                  <a:pt x="171785" y="1835998"/>
                </a:lnTo>
                <a:lnTo>
                  <a:pt x="170879" y="1837586"/>
                </a:lnTo>
                <a:lnTo>
                  <a:pt x="170199" y="1839400"/>
                </a:lnTo>
                <a:lnTo>
                  <a:pt x="169292" y="1841215"/>
                </a:lnTo>
                <a:lnTo>
                  <a:pt x="169066" y="1843030"/>
                </a:lnTo>
                <a:lnTo>
                  <a:pt x="168839" y="1845299"/>
                </a:lnTo>
                <a:lnTo>
                  <a:pt x="169066" y="1847568"/>
                </a:lnTo>
                <a:lnTo>
                  <a:pt x="169745" y="1849836"/>
                </a:lnTo>
                <a:lnTo>
                  <a:pt x="170425" y="1852105"/>
                </a:lnTo>
                <a:lnTo>
                  <a:pt x="171332" y="1854600"/>
                </a:lnTo>
                <a:lnTo>
                  <a:pt x="172692" y="1857096"/>
                </a:lnTo>
                <a:lnTo>
                  <a:pt x="174051" y="1859591"/>
                </a:lnTo>
                <a:lnTo>
                  <a:pt x="175864" y="1862087"/>
                </a:lnTo>
                <a:lnTo>
                  <a:pt x="178131" y="1864809"/>
                </a:lnTo>
                <a:lnTo>
                  <a:pt x="179717" y="1866851"/>
                </a:lnTo>
                <a:lnTo>
                  <a:pt x="181077" y="1869346"/>
                </a:lnTo>
                <a:lnTo>
                  <a:pt x="182210" y="1872296"/>
                </a:lnTo>
                <a:lnTo>
                  <a:pt x="183343" y="1875472"/>
                </a:lnTo>
                <a:lnTo>
                  <a:pt x="184023" y="1878875"/>
                </a:lnTo>
                <a:lnTo>
                  <a:pt x="184476" y="1882277"/>
                </a:lnTo>
                <a:lnTo>
                  <a:pt x="184703" y="1885907"/>
                </a:lnTo>
                <a:lnTo>
                  <a:pt x="184930" y="1889537"/>
                </a:lnTo>
                <a:lnTo>
                  <a:pt x="184930" y="1896797"/>
                </a:lnTo>
                <a:lnTo>
                  <a:pt x="184250" y="1903603"/>
                </a:lnTo>
                <a:lnTo>
                  <a:pt x="183343" y="1909955"/>
                </a:lnTo>
                <a:lnTo>
                  <a:pt x="181983" y="1915172"/>
                </a:lnTo>
                <a:lnTo>
                  <a:pt x="180850" y="1918349"/>
                </a:lnTo>
                <a:lnTo>
                  <a:pt x="179037" y="1921071"/>
                </a:lnTo>
                <a:lnTo>
                  <a:pt x="177224" y="1923340"/>
                </a:lnTo>
                <a:lnTo>
                  <a:pt x="175185" y="1925154"/>
                </a:lnTo>
                <a:lnTo>
                  <a:pt x="173145" y="1926969"/>
                </a:lnTo>
                <a:lnTo>
                  <a:pt x="170652" y="1928557"/>
                </a:lnTo>
                <a:lnTo>
                  <a:pt x="168386" y="1929692"/>
                </a:lnTo>
                <a:lnTo>
                  <a:pt x="165893" y="1930372"/>
                </a:lnTo>
                <a:lnTo>
                  <a:pt x="163626" y="1931280"/>
                </a:lnTo>
                <a:lnTo>
                  <a:pt x="161587" y="1931733"/>
                </a:lnTo>
                <a:lnTo>
                  <a:pt x="157734" y="1932414"/>
                </a:lnTo>
                <a:lnTo>
                  <a:pt x="155241" y="1932641"/>
                </a:lnTo>
                <a:lnTo>
                  <a:pt x="154335" y="1932641"/>
                </a:lnTo>
                <a:lnTo>
                  <a:pt x="143230" y="1932868"/>
                </a:lnTo>
                <a:lnTo>
                  <a:pt x="142323" y="1932641"/>
                </a:lnTo>
                <a:lnTo>
                  <a:pt x="141643" y="1932414"/>
                </a:lnTo>
                <a:lnTo>
                  <a:pt x="140057" y="1931053"/>
                </a:lnTo>
                <a:lnTo>
                  <a:pt x="138697" y="1929011"/>
                </a:lnTo>
                <a:lnTo>
                  <a:pt x="138017" y="1927650"/>
                </a:lnTo>
                <a:lnTo>
                  <a:pt x="137791" y="1926516"/>
                </a:lnTo>
                <a:lnTo>
                  <a:pt x="136658" y="1924020"/>
                </a:lnTo>
                <a:lnTo>
                  <a:pt x="135751" y="1921978"/>
                </a:lnTo>
                <a:lnTo>
                  <a:pt x="135071" y="1921298"/>
                </a:lnTo>
                <a:lnTo>
                  <a:pt x="134391" y="1920617"/>
                </a:lnTo>
                <a:lnTo>
                  <a:pt x="133711" y="1920390"/>
                </a:lnTo>
                <a:lnTo>
                  <a:pt x="132805" y="1919937"/>
                </a:lnTo>
                <a:lnTo>
                  <a:pt x="131898" y="1920390"/>
                </a:lnTo>
                <a:lnTo>
                  <a:pt x="131219" y="1920617"/>
                </a:lnTo>
                <a:lnTo>
                  <a:pt x="130765" y="1921298"/>
                </a:lnTo>
                <a:lnTo>
                  <a:pt x="130312" y="1921978"/>
                </a:lnTo>
                <a:lnTo>
                  <a:pt x="129405" y="1923793"/>
                </a:lnTo>
                <a:lnTo>
                  <a:pt x="128952" y="1926062"/>
                </a:lnTo>
                <a:lnTo>
                  <a:pt x="128499" y="1926969"/>
                </a:lnTo>
                <a:lnTo>
                  <a:pt x="127819" y="1928557"/>
                </a:lnTo>
                <a:lnTo>
                  <a:pt x="126686" y="1929919"/>
                </a:lnTo>
                <a:lnTo>
                  <a:pt x="125553" y="1931507"/>
                </a:lnTo>
                <a:lnTo>
                  <a:pt x="123740" y="1932868"/>
                </a:lnTo>
                <a:lnTo>
                  <a:pt x="122153" y="1934002"/>
                </a:lnTo>
                <a:lnTo>
                  <a:pt x="120340" y="1934683"/>
                </a:lnTo>
                <a:lnTo>
                  <a:pt x="118301" y="1935136"/>
                </a:lnTo>
                <a:lnTo>
                  <a:pt x="113995" y="1935136"/>
                </a:lnTo>
                <a:lnTo>
                  <a:pt x="110822" y="1935136"/>
                </a:lnTo>
                <a:lnTo>
                  <a:pt x="107649" y="1934910"/>
                </a:lnTo>
                <a:lnTo>
                  <a:pt x="104476" y="1934456"/>
                </a:lnTo>
                <a:lnTo>
                  <a:pt x="101303" y="1933775"/>
                </a:lnTo>
                <a:lnTo>
                  <a:pt x="98131" y="1932641"/>
                </a:lnTo>
                <a:lnTo>
                  <a:pt x="94958" y="1931280"/>
                </a:lnTo>
                <a:lnTo>
                  <a:pt x="92918" y="1929692"/>
                </a:lnTo>
                <a:lnTo>
                  <a:pt x="90652" y="1927650"/>
                </a:lnTo>
                <a:lnTo>
                  <a:pt x="88839" y="1925381"/>
                </a:lnTo>
                <a:lnTo>
                  <a:pt x="87252" y="1922659"/>
                </a:lnTo>
                <a:lnTo>
                  <a:pt x="85666" y="1919710"/>
                </a:lnTo>
                <a:lnTo>
                  <a:pt x="84306" y="1916534"/>
                </a:lnTo>
                <a:lnTo>
                  <a:pt x="83173" y="1913131"/>
                </a:lnTo>
                <a:lnTo>
                  <a:pt x="82493" y="1909501"/>
                </a:lnTo>
                <a:lnTo>
                  <a:pt x="81587" y="1905871"/>
                </a:lnTo>
                <a:lnTo>
                  <a:pt x="81133" y="1902241"/>
                </a:lnTo>
                <a:lnTo>
                  <a:pt x="80907" y="1898612"/>
                </a:lnTo>
                <a:lnTo>
                  <a:pt x="80907" y="1894982"/>
                </a:lnTo>
                <a:lnTo>
                  <a:pt x="81133" y="1891806"/>
                </a:lnTo>
                <a:lnTo>
                  <a:pt x="81360" y="1888630"/>
                </a:lnTo>
                <a:lnTo>
                  <a:pt x="82267" y="1885454"/>
                </a:lnTo>
                <a:lnTo>
                  <a:pt x="82946" y="1882958"/>
                </a:lnTo>
                <a:lnTo>
                  <a:pt x="85213" y="1878194"/>
                </a:lnTo>
                <a:lnTo>
                  <a:pt x="87932" y="1873203"/>
                </a:lnTo>
                <a:lnTo>
                  <a:pt x="91105" y="1868212"/>
                </a:lnTo>
                <a:lnTo>
                  <a:pt x="94505" y="1863448"/>
                </a:lnTo>
                <a:lnTo>
                  <a:pt x="98584" y="1859137"/>
                </a:lnTo>
                <a:lnTo>
                  <a:pt x="102663" y="1855508"/>
                </a:lnTo>
                <a:lnTo>
                  <a:pt x="104703" y="1853693"/>
                </a:lnTo>
                <a:lnTo>
                  <a:pt x="106969" y="1852332"/>
                </a:lnTo>
                <a:lnTo>
                  <a:pt x="109235" y="1850744"/>
                </a:lnTo>
                <a:lnTo>
                  <a:pt x="111502" y="1849836"/>
                </a:lnTo>
                <a:lnTo>
                  <a:pt x="113315" y="1848929"/>
                </a:lnTo>
                <a:lnTo>
                  <a:pt x="114901" y="1847794"/>
                </a:lnTo>
                <a:lnTo>
                  <a:pt x="115808" y="1847114"/>
                </a:lnTo>
                <a:lnTo>
                  <a:pt x="116714" y="1846433"/>
                </a:lnTo>
                <a:lnTo>
                  <a:pt x="116941" y="1845526"/>
                </a:lnTo>
                <a:lnTo>
                  <a:pt x="116941" y="1844845"/>
                </a:lnTo>
                <a:lnTo>
                  <a:pt x="116714" y="1844391"/>
                </a:lnTo>
                <a:lnTo>
                  <a:pt x="116034" y="1843938"/>
                </a:lnTo>
                <a:lnTo>
                  <a:pt x="114448" y="1843030"/>
                </a:lnTo>
                <a:lnTo>
                  <a:pt x="112408" y="1842577"/>
                </a:lnTo>
                <a:lnTo>
                  <a:pt x="110369" y="1842123"/>
                </a:lnTo>
                <a:lnTo>
                  <a:pt x="108782" y="1842123"/>
                </a:lnTo>
                <a:lnTo>
                  <a:pt x="107876" y="1842123"/>
                </a:lnTo>
                <a:lnTo>
                  <a:pt x="107422" y="1841896"/>
                </a:lnTo>
                <a:lnTo>
                  <a:pt x="107196" y="1841442"/>
                </a:lnTo>
                <a:lnTo>
                  <a:pt x="107196" y="1840535"/>
                </a:lnTo>
                <a:lnTo>
                  <a:pt x="107196" y="1839854"/>
                </a:lnTo>
                <a:lnTo>
                  <a:pt x="107422" y="1839174"/>
                </a:lnTo>
                <a:lnTo>
                  <a:pt x="108782" y="1836905"/>
                </a:lnTo>
                <a:lnTo>
                  <a:pt x="110822" y="1834409"/>
                </a:lnTo>
                <a:lnTo>
                  <a:pt x="113541" y="1831687"/>
                </a:lnTo>
                <a:lnTo>
                  <a:pt x="117167" y="1828738"/>
                </a:lnTo>
                <a:lnTo>
                  <a:pt x="121020" y="1826015"/>
                </a:lnTo>
                <a:lnTo>
                  <a:pt x="129859" y="1820117"/>
                </a:lnTo>
                <a:lnTo>
                  <a:pt x="144363" y="1810135"/>
                </a:lnTo>
                <a:lnTo>
                  <a:pt x="153655" y="1804237"/>
                </a:lnTo>
                <a:lnTo>
                  <a:pt x="163853" y="1797431"/>
                </a:lnTo>
                <a:lnTo>
                  <a:pt x="175411" y="1790171"/>
                </a:lnTo>
                <a:lnTo>
                  <a:pt x="187423" y="1782912"/>
                </a:lnTo>
                <a:lnTo>
                  <a:pt x="200567" y="1775425"/>
                </a:lnTo>
                <a:lnTo>
                  <a:pt x="214391" y="1767712"/>
                </a:lnTo>
                <a:lnTo>
                  <a:pt x="228896" y="1760225"/>
                </a:lnTo>
                <a:lnTo>
                  <a:pt x="243627" y="1752966"/>
                </a:lnTo>
                <a:lnTo>
                  <a:pt x="259037" y="1746387"/>
                </a:lnTo>
                <a:lnTo>
                  <a:pt x="266743" y="1743211"/>
                </a:lnTo>
                <a:lnTo>
                  <a:pt x="274448" y="1740261"/>
                </a:lnTo>
                <a:lnTo>
                  <a:pt x="282380" y="1737085"/>
                </a:lnTo>
                <a:lnTo>
                  <a:pt x="290086" y="1734817"/>
                </a:lnTo>
                <a:lnTo>
                  <a:pt x="298018" y="1732321"/>
                </a:lnTo>
                <a:lnTo>
                  <a:pt x="305723" y="1730053"/>
                </a:lnTo>
                <a:lnTo>
                  <a:pt x="321134" y="1725742"/>
                </a:lnTo>
                <a:lnTo>
                  <a:pt x="335865" y="1722112"/>
                </a:lnTo>
                <a:lnTo>
                  <a:pt x="350142" y="1718483"/>
                </a:lnTo>
                <a:lnTo>
                  <a:pt x="363514" y="1715533"/>
                </a:lnTo>
                <a:lnTo>
                  <a:pt x="388216" y="1710089"/>
                </a:lnTo>
                <a:lnTo>
                  <a:pt x="410199" y="1705778"/>
                </a:lnTo>
                <a:lnTo>
                  <a:pt x="429009" y="1702375"/>
                </a:lnTo>
                <a:lnTo>
                  <a:pt x="444647" y="1699880"/>
                </a:lnTo>
                <a:lnTo>
                  <a:pt x="456658" y="1698065"/>
                </a:lnTo>
                <a:lnTo>
                  <a:pt x="464817" y="1696931"/>
                </a:lnTo>
                <a:lnTo>
                  <a:pt x="484534" y="1694662"/>
                </a:lnTo>
                <a:lnTo>
                  <a:pt x="491786" y="1693982"/>
                </a:lnTo>
                <a:lnTo>
                  <a:pt x="492239" y="1693528"/>
                </a:lnTo>
                <a:lnTo>
                  <a:pt x="492466" y="1693074"/>
                </a:lnTo>
                <a:lnTo>
                  <a:pt x="492692" y="1691713"/>
                </a:lnTo>
                <a:lnTo>
                  <a:pt x="493146" y="1690125"/>
                </a:lnTo>
                <a:lnTo>
                  <a:pt x="493599" y="1687856"/>
                </a:lnTo>
                <a:lnTo>
                  <a:pt x="493825" y="1684680"/>
                </a:lnTo>
                <a:lnTo>
                  <a:pt x="494052" y="1680370"/>
                </a:lnTo>
                <a:lnTo>
                  <a:pt x="492692" y="1490940"/>
                </a:lnTo>
                <a:lnTo>
                  <a:pt x="505384" y="1490940"/>
                </a:lnTo>
                <a:lnTo>
                  <a:pt x="503344" y="1373425"/>
                </a:lnTo>
                <a:lnTo>
                  <a:pt x="501078" y="1372518"/>
                </a:lnTo>
                <a:lnTo>
                  <a:pt x="496092" y="1370249"/>
                </a:lnTo>
                <a:lnTo>
                  <a:pt x="492919" y="1368888"/>
                </a:lnTo>
                <a:lnTo>
                  <a:pt x="489746" y="1366846"/>
                </a:lnTo>
                <a:lnTo>
                  <a:pt x="487027" y="1364804"/>
                </a:lnTo>
                <a:lnTo>
                  <a:pt x="484760" y="1362762"/>
                </a:lnTo>
                <a:lnTo>
                  <a:pt x="483854" y="1361401"/>
                </a:lnTo>
                <a:lnTo>
                  <a:pt x="482947" y="1359813"/>
                </a:lnTo>
                <a:lnTo>
                  <a:pt x="480908" y="1355730"/>
                </a:lnTo>
                <a:lnTo>
                  <a:pt x="479321" y="1350966"/>
                </a:lnTo>
                <a:lnTo>
                  <a:pt x="478188" y="1345748"/>
                </a:lnTo>
                <a:lnTo>
                  <a:pt x="477508" y="1340303"/>
                </a:lnTo>
                <a:lnTo>
                  <a:pt x="477055" y="1337808"/>
                </a:lnTo>
                <a:lnTo>
                  <a:pt x="477055" y="1335539"/>
                </a:lnTo>
                <a:lnTo>
                  <a:pt x="477508" y="1333270"/>
                </a:lnTo>
                <a:lnTo>
                  <a:pt x="477961" y="1331229"/>
                </a:lnTo>
                <a:lnTo>
                  <a:pt x="478641" y="1329641"/>
                </a:lnTo>
                <a:lnTo>
                  <a:pt x="479321" y="1328279"/>
                </a:lnTo>
                <a:lnTo>
                  <a:pt x="481814" y="1325784"/>
                </a:lnTo>
                <a:lnTo>
                  <a:pt x="484987" y="1323062"/>
                </a:lnTo>
                <a:lnTo>
                  <a:pt x="488386" y="1320339"/>
                </a:lnTo>
                <a:lnTo>
                  <a:pt x="489519" y="1319205"/>
                </a:lnTo>
                <a:lnTo>
                  <a:pt x="490426" y="1317844"/>
                </a:lnTo>
                <a:lnTo>
                  <a:pt x="491332" y="1316709"/>
                </a:lnTo>
                <a:lnTo>
                  <a:pt x="491332" y="1315802"/>
                </a:lnTo>
                <a:lnTo>
                  <a:pt x="491332" y="1315348"/>
                </a:lnTo>
                <a:lnTo>
                  <a:pt x="491106" y="1314894"/>
                </a:lnTo>
                <a:lnTo>
                  <a:pt x="489973" y="1314214"/>
                </a:lnTo>
                <a:lnTo>
                  <a:pt x="488613" y="1313987"/>
                </a:lnTo>
                <a:lnTo>
                  <a:pt x="486120" y="1313760"/>
                </a:lnTo>
                <a:lnTo>
                  <a:pt x="482947" y="1313760"/>
                </a:lnTo>
                <a:lnTo>
                  <a:pt x="478641" y="1313987"/>
                </a:lnTo>
                <a:lnTo>
                  <a:pt x="433315" y="1318524"/>
                </a:lnTo>
                <a:lnTo>
                  <a:pt x="409519" y="1320793"/>
                </a:lnTo>
                <a:lnTo>
                  <a:pt x="388443" y="1322835"/>
                </a:lnTo>
                <a:lnTo>
                  <a:pt x="383684" y="1323288"/>
                </a:lnTo>
                <a:lnTo>
                  <a:pt x="379378" y="1323742"/>
                </a:lnTo>
                <a:lnTo>
                  <a:pt x="375072" y="1323742"/>
                </a:lnTo>
                <a:lnTo>
                  <a:pt x="370539" y="1323742"/>
                </a:lnTo>
                <a:lnTo>
                  <a:pt x="366460" y="1323062"/>
                </a:lnTo>
                <a:lnTo>
                  <a:pt x="362154" y="1322608"/>
                </a:lnTo>
                <a:lnTo>
                  <a:pt x="358074" y="1321927"/>
                </a:lnTo>
                <a:lnTo>
                  <a:pt x="353768" y="1321247"/>
                </a:lnTo>
                <a:lnTo>
                  <a:pt x="349463" y="1319885"/>
                </a:lnTo>
                <a:lnTo>
                  <a:pt x="345383" y="1318524"/>
                </a:lnTo>
                <a:lnTo>
                  <a:pt x="341077" y="1316936"/>
                </a:lnTo>
                <a:lnTo>
                  <a:pt x="336771" y="1314894"/>
                </a:lnTo>
                <a:lnTo>
                  <a:pt x="332012" y="1312853"/>
                </a:lnTo>
                <a:lnTo>
                  <a:pt x="327479" y="1310811"/>
                </a:lnTo>
                <a:lnTo>
                  <a:pt x="317508" y="1305366"/>
                </a:lnTo>
                <a:lnTo>
                  <a:pt x="313428" y="1302644"/>
                </a:lnTo>
                <a:lnTo>
                  <a:pt x="308896" y="1299468"/>
                </a:lnTo>
                <a:lnTo>
                  <a:pt x="304590" y="1296519"/>
                </a:lnTo>
                <a:lnTo>
                  <a:pt x="300737" y="1293343"/>
                </a:lnTo>
                <a:lnTo>
                  <a:pt x="296431" y="1290166"/>
                </a:lnTo>
                <a:lnTo>
                  <a:pt x="292579" y="1286764"/>
                </a:lnTo>
                <a:lnTo>
                  <a:pt x="284647" y="1279277"/>
                </a:lnTo>
                <a:lnTo>
                  <a:pt x="276941" y="1271337"/>
                </a:lnTo>
                <a:lnTo>
                  <a:pt x="269689" y="1262943"/>
                </a:lnTo>
                <a:lnTo>
                  <a:pt x="262664" y="1254095"/>
                </a:lnTo>
                <a:lnTo>
                  <a:pt x="255638" y="1244794"/>
                </a:lnTo>
                <a:lnTo>
                  <a:pt x="248839" y="1235039"/>
                </a:lnTo>
                <a:lnTo>
                  <a:pt x="242493" y="1225057"/>
                </a:lnTo>
                <a:lnTo>
                  <a:pt x="236148" y="1215075"/>
                </a:lnTo>
                <a:lnTo>
                  <a:pt x="230029" y="1204412"/>
                </a:lnTo>
                <a:lnTo>
                  <a:pt x="224137" y="1193523"/>
                </a:lnTo>
                <a:lnTo>
                  <a:pt x="218697" y="1182634"/>
                </a:lnTo>
                <a:lnTo>
                  <a:pt x="213258" y="1171744"/>
                </a:lnTo>
                <a:lnTo>
                  <a:pt x="208046" y="1160628"/>
                </a:lnTo>
                <a:lnTo>
                  <a:pt x="202833" y="1149512"/>
                </a:lnTo>
                <a:lnTo>
                  <a:pt x="198074" y="1138396"/>
                </a:lnTo>
                <a:lnTo>
                  <a:pt x="189009" y="1116163"/>
                </a:lnTo>
                <a:lnTo>
                  <a:pt x="180624" y="1094611"/>
                </a:lnTo>
                <a:lnTo>
                  <a:pt x="172918" y="1073740"/>
                </a:lnTo>
                <a:lnTo>
                  <a:pt x="159321" y="1035854"/>
                </a:lnTo>
                <a:lnTo>
                  <a:pt x="153202" y="1019747"/>
                </a:lnTo>
                <a:lnTo>
                  <a:pt x="147989" y="1005681"/>
                </a:lnTo>
                <a:lnTo>
                  <a:pt x="138924" y="982314"/>
                </a:lnTo>
                <a:lnTo>
                  <a:pt x="131445" y="964392"/>
                </a:lnTo>
                <a:lnTo>
                  <a:pt x="126006" y="951007"/>
                </a:lnTo>
                <a:lnTo>
                  <a:pt x="121927" y="941252"/>
                </a:lnTo>
                <a:lnTo>
                  <a:pt x="118754" y="934900"/>
                </a:lnTo>
                <a:lnTo>
                  <a:pt x="117167" y="931270"/>
                </a:lnTo>
                <a:lnTo>
                  <a:pt x="115581" y="929002"/>
                </a:lnTo>
                <a:lnTo>
                  <a:pt x="54391" y="929002"/>
                </a:lnTo>
                <a:lnTo>
                  <a:pt x="50765" y="929002"/>
                </a:lnTo>
                <a:lnTo>
                  <a:pt x="47139" y="928321"/>
                </a:lnTo>
                <a:lnTo>
                  <a:pt x="43966" y="927640"/>
                </a:lnTo>
                <a:lnTo>
                  <a:pt x="40793" y="926733"/>
                </a:lnTo>
                <a:lnTo>
                  <a:pt x="37621" y="925599"/>
                </a:lnTo>
                <a:lnTo>
                  <a:pt x="34674" y="924011"/>
                </a:lnTo>
                <a:lnTo>
                  <a:pt x="31955" y="922196"/>
                </a:lnTo>
                <a:lnTo>
                  <a:pt x="29009" y="920154"/>
                </a:lnTo>
                <a:lnTo>
                  <a:pt x="26289" y="918112"/>
                </a:lnTo>
                <a:lnTo>
                  <a:pt x="23570" y="915390"/>
                </a:lnTo>
                <a:lnTo>
                  <a:pt x="21077" y="912441"/>
                </a:lnTo>
                <a:lnTo>
                  <a:pt x="18357" y="909491"/>
                </a:lnTo>
                <a:lnTo>
                  <a:pt x="12918" y="902686"/>
                </a:lnTo>
                <a:lnTo>
                  <a:pt x="7706" y="894745"/>
                </a:lnTo>
                <a:lnTo>
                  <a:pt x="4986" y="890435"/>
                </a:lnTo>
                <a:lnTo>
                  <a:pt x="2946" y="886805"/>
                </a:lnTo>
                <a:lnTo>
                  <a:pt x="1360" y="883175"/>
                </a:lnTo>
                <a:lnTo>
                  <a:pt x="453" y="879999"/>
                </a:lnTo>
                <a:lnTo>
                  <a:pt x="0" y="877277"/>
                </a:lnTo>
                <a:lnTo>
                  <a:pt x="0" y="874555"/>
                </a:lnTo>
                <a:lnTo>
                  <a:pt x="227" y="873647"/>
                </a:lnTo>
                <a:lnTo>
                  <a:pt x="680" y="872286"/>
                </a:lnTo>
                <a:lnTo>
                  <a:pt x="1133" y="871379"/>
                </a:lnTo>
                <a:lnTo>
                  <a:pt x="1813" y="870471"/>
                </a:lnTo>
                <a:lnTo>
                  <a:pt x="2720" y="869337"/>
                </a:lnTo>
                <a:lnTo>
                  <a:pt x="3626" y="868656"/>
                </a:lnTo>
                <a:lnTo>
                  <a:pt x="6346" y="867068"/>
                </a:lnTo>
                <a:lnTo>
                  <a:pt x="9519" y="866161"/>
                </a:lnTo>
                <a:lnTo>
                  <a:pt x="13598" y="865253"/>
                </a:lnTo>
                <a:lnTo>
                  <a:pt x="18357" y="864573"/>
                </a:lnTo>
                <a:lnTo>
                  <a:pt x="23796" y="864346"/>
                </a:lnTo>
                <a:lnTo>
                  <a:pt x="29915" y="864346"/>
                </a:lnTo>
                <a:lnTo>
                  <a:pt x="36941" y="865026"/>
                </a:lnTo>
                <a:lnTo>
                  <a:pt x="62550" y="866161"/>
                </a:lnTo>
                <a:lnTo>
                  <a:pt x="80227" y="866841"/>
                </a:lnTo>
                <a:lnTo>
                  <a:pt x="93598" y="867068"/>
                </a:lnTo>
                <a:lnTo>
                  <a:pt x="91105" y="854818"/>
                </a:lnTo>
                <a:lnTo>
                  <a:pt x="88159" y="840298"/>
                </a:lnTo>
                <a:lnTo>
                  <a:pt x="83853" y="821923"/>
                </a:lnTo>
                <a:lnTo>
                  <a:pt x="78867" y="800371"/>
                </a:lnTo>
                <a:lnTo>
                  <a:pt x="73201" y="776550"/>
                </a:lnTo>
                <a:lnTo>
                  <a:pt x="66629" y="751822"/>
                </a:lnTo>
                <a:lnTo>
                  <a:pt x="63003" y="739118"/>
                </a:lnTo>
                <a:lnTo>
                  <a:pt x="59377" y="726414"/>
                </a:lnTo>
                <a:lnTo>
                  <a:pt x="55978" y="714617"/>
                </a:lnTo>
                <a:lnTo>
                  <a:pt x="53031" y="703727"/>
                </a:lnTo>
                <a:lnTo>
                  <a:pt x="50765" y="693745"/>
                </a:lnTo>
                <a:lnTo>
                  <a:pt x="49179" y="684898"/>
                </a:lnTo>
                <a:lnTo>
                  <a:pt x="48046" y="676958"/>
                </a:lnTo>
                <a:lnTo>
                  <a:pt x="47592" y="669698"/>
                </a:lnTo>
                <a:lnTo>
                  <a:pt x="47592" y="666522"/>
                </a:lnTo>
                <a:lnTo>
                  <a:pt x="47819" y="663800"/>
                </a:lnTo>
                <a:lnTo>
                  <a:pt x="48046" y="661077"/>
                </a:lnTo>
                <a:lnTo>
                  <a:pt x="48499" y="658582"/>
                </a:lnTo>
                <a:lnTo>
                  <a:pt x="48952" y="656313"/>
                </a:lnTo>
                <a:lnTo>
                  <a:pt x="49632" y="654044"/>
                </a:lnTo>
                <a:lnTo>
                  <a:pt x="50765" y="652230"/>
                </a:lnTo>
                <a:lnTo>
                  <a:pt x="51672" y="650868"/>
                </a:lnTo>
                <a:lnTo>
                  <a:pt x="53031" y="649280"/>
                </a:lnTo>
                <a:lnTo>
                  <a:pt x="54391" y="648146"/>
                </a:lnTo>
                <a:lnTo>
                  <a:pt x="55978" y="647239"/>
                </a:lnTo>
                <a:lnTo>
                  <a:pt x="57564" y="646331"/>
                </a:lnTo>
                <a:lnTo>
                  <a:pt x="59377" y="645877"/>
                </a:lnTo>
                <a:lnTo>
                  <a:pt x="61417" y="645651"/>
                </a:lnTo>
                <a:lnTo>
                  <a:pt x="63683" y="645424"/>
                </a:lnTo>
                <a:lnTo>
                  <a:pt x="65723" y="645651"/>
                </a:lnTo>
                <a:lnTo>
                  <a:pt x="68216" y="645877"/>
                </a:lnTo>
                <a:lnTo>
                  <a:pt x="70708" y="646104"/>
                </a:lnTo>
                <a:lnTo>
                  <a:pt x="76374" y="647692"/>
                </a:lnTo>
                <a:lnTo>
                  <a:pt x="87479" y="651095"/>
                </a:lnTo>
                <a:lnTo>
                  <a:pt x="91785" y="652910"/>
                </a:lnTo>
                <a:lnTo>
                  <a:pt x="95864" y="654498"/>
                </a:lnTo>
                <a:lnTo>
                  <a:pt x="99490" y="656313"/>
                </a:lnTo>
                <a:lnTo>
                  <a:pt x="102663" y="658355"/>
                </a:lnTo>
                <a:lnTo>
                  <a:pt x="105383" y="660170"/>
                </a:lnTo>
                <a:lnTo>
                  <a:pt x="107876" y="662211"/>
                </a:lnTo>
                <a:lnTo>
                  <a:pt x="110142" y="664707"/>
                </a:lnTo>
                <a:lnTo>
                  <a:pt x="112182" y="667202"/>
                </a:lnTo>
                <a:lnTo>
                  <a:pt x="113995" y="669925"/>
                </a:lnTo>
                <a:lnTo>
                  <a:pt x="115354" y="673101"/>
                </a:lnTo>
                <a:lnTo>
                  <a:pt x="116941" y="676731"/>
                </a:lnTo>
                <a:lnTo>
                  <a:pt x="118301" y="680587"/>
                </a:lnTo>
                <a:lnTo>
                  <a:pt x="121020" y="689662"/>
                </a:lnTo>
                <a:lnTo>
                  <a:pt x="131445" y="730043"/>
                </a:lnTo>
                <a:lnTo>
                  <a:pt x="147083" y="792204"/>
                </a:lnTo>
                <a:lnTo>
                  <a:pt x="167706" y="874555"/>
                </a:lnTo>
                <a:lnTo>
                  <a:pt x="264023" y="879772"/>
                </a:lnTo>
                <a:lnTo>
                  <a:pt x="264023" y="877050"/>
                </a:lnTo>
                <a:lnTo>
                  <a:pt x="264703" y="869110"/>
                </a:lnTo>
                <a:lnTo>
                  <a:pt x="266290" y="857540"/>
                </a:lnTo>
                <a:lnTo>
                  <a:pt x="267423" y="850280"/>
                </a:lnTo>
                <a:lnTo>
                  <a:pt x="269009" y="842567"/>
                </a:lnTo>
                <a:lnTo>
                  <a:pt x="270822" y="834400"/>
                </a:lnTo>
                <a:lnTo>
                  <a:pt x="273088" y="825779"/>
                </a:lnTo>
                <a:lnTo>
                  <a:pt x="275355" y="816932"/>
                </a:lnTo>
                <a:lnTo>
                  <a:pt x="278528" y="808084"/>
                </a:lnTo>
                <a:lnTo>
                  <a:pt x="281927" y="799236"/>
                </a:lnTo>
                <a:lnTo>
                  <a:pt x="286006" y="790162"/>
                </a:lnTo>
                <a:lnTo>
                  <a:pt x="288273" y="786078"/>
                </a:lnTo>
                <a:lnTo>
                  <a:pt x="290539" y="781768"/>
                </a:lnTo>
                <a:lnTo>
                  <a:pt x="293258" y="777684"/>
                </a:lnTo>
                <a:lnTo>
                  <a:pt x="295751" y="773601"/>
                </a:lnTo>
                <a:lnTo>
                  <a:pt x="301190" y="765661"/>
                </a:lnTo>
                <a:lnTo>
                  <a:pt x="306176" y="757494"/>
                </a:lnTo>
                <a:lnTo>
                  <a:pt x="310936" y="749327"/>
                </a:lnTo>
                <a:lnTo>
                  <a:pt x="315015" y="740933"/>
                </a:lnTo>
                <a:lnTo>
                  <a:pt x="319094" y="731858"/>
                </a:lnTo>
                <a:lnTo>
                  <a:pt x="322720" y="722784"/>
                </a:lnTo>
                <a:lnTo>
                  <a:pt x="326573" y="713256"/>
                </a:lnTo>
                <a:lnTo>
                  <a:pt x="329746" y="703500"/>
                </a:lnTo>
                <a:lnTo>
                  <a:pt x="332919" y="693065"/>
                </a:lnTo>
                <a:lnTo>
                  <a:pt x="335865" y="682175"/>
                </a:lnTo>
                <a:lnTo>
                  <a:pt x="338811" y="670605"/>
                </a:lnTo>
                <a:lnTo>
                  <a:pt x="341531" y="658582"/>
                </a:lnTo>
                <a:lnTo>
                  <a:pt x="344477" y="645877"/>
                </a:lnTo>
                <a:lnTo>
                  <a:pt x="347423" y="632493"/>
                </a:lnTo>
                <a:lnTo>
                  <a:pt x="352862" y="603454"/>
                </a:lnTo>
                <a:lnTo>
                  <a:pt x="355808" y="588027"/>
                </a:lnTo>
                <a:lnTo>
                  <a:pt x="359208" y="572374"/>
                </a:lnTo>
                <a:lnTo>
                  <a:pt x="363514" y="556494"/>
                </a:lnTo>
                <a:lnTo>
                  <a:pt x="368046" y="540840"/>
                </a:lnTo>
                <a:lnTo>
                  <a:pt x="373032" y="525187"/>
                </a:lnTo>
                <a:lnTo>
                  <a:pt x="378244" y="509987"/>
                </a:lnTo>
                <a:lnTo>
                  <a:pt x="383684" y="494787"/>
                </a:lnTo>
                <a:lnTo>
                  <a:pt x="389576" y="480041"/>
                </a:lnTo>
                <a:lnTo>
                  <a:pt x="395695" y="465975"/>
                </a:lnTo>
                <a:lnTo>
                  <a:pt x="401587" y="452591"/>
                </a:lnTo>
                <a:lnTo>
                  <a:pt x="407706" y="439659"/>
                </a:lnTo>
                <a:lnTo>
                  <a:pt x="413825" y="427636"/>
                </a:lnTo>
                <a:lnTo>
                  <a:pt x="419718" y="416519"/>
                </a:lnTo>
                <a:lnTo>
                  <a:pt x="425610" y="406538"/>
                </a:lnTo>
                <a:lnTo>
                  <a:pt x="431276" y="397236"/>
                </a:lnTo>
                <a:lnTo>
                  <a:pt x="436715" y="389523"/>
                </a:lnTo>
                <a:lnTo>
                  <a:pt x="446913" y="375911"/>
                </a:lnTo>
                <a:lnTo>
                  <a:pt x="456432" y="364114"/>
                </a:lnTo>
                <a:lnTo>
                  <a:pt x="465270" y="353225"/>
                </a:lnTo>
                <a:lnTo>
                  <a:pt x="473202" y="343470"/>
                </a:lnTo>
                <a:lnTo>
                  <a:pt x="487027" y="327136"/>
                </a:lnTo>
                <a:lnTo>
                  <a:pt x="492919" y="319649"/>
                </a:lnTo>
                <a:lnTo>
                  <a:pt x="497905" y="312616"/>
                </a:lnTo>
                <a:lnTo>
                  <a:pt x="499491" y="311255"/>
                </a:lnTo>
                <a:lnTo>
                  <a:pt x="500851" y="309440"/>
                </a:lnTo>
                <a:lnTo>
                  <a:pt x="504477" y="306264"/>
                </a:lnTo>
                <a:lnTo>
                  <a:pt x="508556" y="303315"/>
                </a:lnTo>
                <a:lnTo>
                  <a:pt x="513316" y="300366"/>
                </a:lnTo>
                <a:lnTo>
                  <a:pt x="518528" y="297644"/>
                </a:lnTo>
                <a:lnTo>
                  <a:pt x="524194" y="295148"/>
                </a:lnTo>
                <a:lnTo>
                  <a:pt x="530086" y="292653"/>
                </a:lnTo>
                <a:lnTo>
                  <a:pt x="536432" y="290157"/>
                </a:lnTo>
                <a:lnTo>
                  <a:pt x="542551" y="287888"/>
                </a:lnTo>
                <a:lnTo>
                  <a:pt x="548896" y="285847"/>
                </a:lnTo>
                <a:lnTo>
                  <a:pt x="561134" y="282217"/>
                </a:lnTo>
                <a:lnTo>
                  <a:pt x="572466" y="279268"/>
                </a:lnTo>
                <a:lnTo>
                  <a:pt x="582437" y="276999"/>
                </a:lnTo>
                <a:lnTo>
                  <a:pt x="586970" y="276319"/>
                </a:lnTo>
                <a:lnTo>
                  <a:pt x="591956" y="275638"/>
                </a:lnTo>
                <a:lnTo>
                  <a:pt x="596942" y="275411"/>
                </a:lnTo>
                <a:lnTo>
                  <a:pt x="601928" y="275411"/>
                </a:lnTo>
                <a:lnTo>
                  <a:pt x="612579" y="275638"/>
                </a:lnTo>
                <a:lnTo>
                  <a:pt x="623004" y="275865"/>
                </a:lnTo>
                <a:lnTo>
                  <a:pt x="627990" y="275865"/>
                </a:lnTo>
                <a:lnTo>
                  <a:pt x="632523" y="275638"/>
                </a:lnTo>
                <a:lnTo>
                  <a:pt x="636829" y="275184"/>
                </a:lnTo>
                <a:lnTo>
                  <a:pt x="640455" y="274504"/>
                </a:lnTo>
                <a:lnTo>
                  <a:pt x="642041" y="274050"/>
                </a:lnTo>
                <a:lnTo>
                  <a:pt x="643401" y="273143"/>
                </a:lnTo>
                <a:lnTo>
                  <a:pt x="644987" y="272462"/>
                </a:lnTo>
                <a:lnTo>
                  <a:pt x="645894" y="271781"/>
                </a:lnTo>
                <a:lnTo>
                  <a:pt x="646800" y="270647"/>
                </a:lnTo>
                <a:lnTo>
                  <a:pt x="647707" y="269513"/>
                </a:lnTo>
                <a:lnTo>
                  <a:pt x="648160" y="268378"/>
                </a:lnTo>
                <a:lnTo>
                  <a:pt x="648613" y="267017"/>
                </a:lnTo>
                <a:lnTo>
                  <a:pt x="650200" y="256808"/>
                </a:lnTo>
                <a:lnTo>
                  <a:pt x="650880" y="248188"/>
                </a:lnTo>
                <a:lnTo>
                  <a:pt x="651333" y="238659"/>
                </a:lnTo>
                <a:lnTo>
                  <a:pt x="651333" y="225955"/>
                </a:lnTo>
                <a:lnTo>
                  <a:pt x="651559" y="204176"/>
                </a:lnTo>
                <a:lnTo>
                  <a:pt x="652013" y="176726"/>
                </a:lnTo>
                <a:lnTo>
                  <a:pt x="652919" y="143150"/>
                </a:lnTo>
                <a:lnTo>
                  <a:pt x="652013" y="133395"/>
                </a:lnTo>
                <a:lnTo>
                  <a:pt x="651786" y="127270"/>
                </a:lnTo>
                <a:lnTo>
                  <a:pt x="651786" y="121145"/>
                </a:lnTo>
                <a:lnTo>
                  <a:pt x="651786" y="114566"/>
                </a:lnTo>
                <a:lnTo>
                  <a:pt x="652239" y="107533"/>
                </a:lnTo>
                <a:lnTo>
                  <a:pt x="653146" y="100273"/>
                </a:lnTo>
                <a:lnTo>
                  <a:pt x="654052" y="92787"/>
                </a:lnTo>
                <a:lnTo>
                  <a:pt x="655865" y="85527"/>
                </a:lnTo>
                <a:lnTo>
                  <a:pt x="658132" y="77814"/>
                </a:lnTo>
                <a:lnTo>
                  <a:pt x="659265" y="73957"/>
                </a:lnTo>
                <a:lnTo>
                  <a:pt x="660851" y="70327"/>
                </a:lnTo>
                <a:lnTo>
                  <a:pt x="662438" y="66471"/>
                </a:lnTo>
                <a:lnTo>
                  <a:pt x="664251" y="62841"/>
                </a:lnTo>
                <a:lnTo>
                  <a:pt x="666517" y="59211"/>
                </a:lnTo>
                <a:lnTo>
                  <a:pt x="668783" y="55355"/>
                </a:lnTo>
                <a:lnTo>
                  <a:pt x="670823" y="51952"/>
                </a:lnTo>
                <a:lnTo>
                  <a:pt x="673542" y="48549"/>
                </a:lnTo>
                <a:lnTo>
                  <a:pt x="676715" y="44919"/>
                </a:lnTo>
                <a:lnTo>
                  <a:pt x="679888" y="41516"/>
                </a:lnTo>
                <a:lnTo>
                  <a:pt x="683061" y="38340"/>
                </a:lnTo>
                <a:lnTo>
                  <a:pt x="686687" y="35164"/>
                </a:lnTo>
                <a:lnTo>
                  <a:pt x="694392" y="29039"/>
                </a:lnTo>
                <a:lnTo>
                  <a:pt x="702098" y="23594"/>
                </a:lnTo>
                <a:lnTo>
                  <a:pt x="710030" y="19057"/>
                </a:lnTo>
                <a:lnTo>
                  <a:pt x="717962" y="14746"/>
                </a:lnTo>
                <a:lnTo>
                  <a:pt x="726120" y="11116"/>
                </a:lnTo>
                <a:lnTo>
                  <a:pt x="734279" y="7713"/>
                </a:lnTo>
                <a:lnTo>
                  <a:pt x="742664" y="4991"/>
                </a:lnTo>
                <a:lnTo>
                  <a:pt x="751503" y="3176"/>
                </a:lnTo>
                <a:lnTo>
                  <a:pt x="760115" y="1588"/>
                </a:lnTo>
                <a:lnTo>
                  <a:pt x="768953" y="681"/>
                </a:lnTo>
                <a:lnTo>
                  <a:pt x="778019"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6" rIns="68571" bIns="34286" rtlCol="0" anchor="ctr"/>
          <a:lstStyle/>
          <a:p>
            <a:pPr algn="ctr"/>
            <a:endParaRPr lang="zh-CN" altLang="en-US">
              <a:solidFill>
                <a:schemeClr val="lt1"/>
              </a:solidFill>
            </a:endParaRPr>
          </a:p>
        </p:txBody>
      </p:sp>
      <p:sp>
        <p:nvSpPr>
          <p:cNvPr id="83" name="KSO_Shape"/>
          <p:cNvSpPr/>
          <p:nvPr/>
        </p:nvSpPr>
        <p:spPr bwMode="auto">
          <a:xfrm>
            <a:off x="7231932" y="3086449"/>
            <a:ext cx="384915" cy="467591"/>
          </a:xfrm>
          <a:custGeom>
            <a:avLst/>
            <a:gdLst>
              <a:gd name="T0" fmla="*/ 440790 w 2792413"/>
              <a:gd name="T1" fmla="*/ 2575798 h 3389313"/>
              <a:gd name="T2" fmla="*/ 1147253 w 2792413"/>
              <a:gd name="T3" fmla="*/ 1201035 h 3389313"/>
              <a:gd name="T4" fmla="*/ 1223433 w 2792413"/>
              <a:gd name="T5" fmla="*/ 1473921 h 3389313"/>
              <a:gd name="T6" fmla="*/ 1315165 w 2792413"/>
              <a:gd name="T7" fmla="*/ 1458373 h 3389313"/>
              <a:gd name="T8" fmla="*/ 1462128 w 2792413"/>
              <a:gd name="T9" fmla="*/ 1368574 h 3389313"/>
              <a:gd name="T10" fmla="*/ 1552274 w 2792413"/>
              <a:gd name="T11" fmla="*/ 1517392 h 3389313"/>
              <a:gd name="T12" fmla="*/ 1632262 w 2792413"/>
              <a:gd name="T13" fmla="*/ 1262910 h 3389313"/>
              <a:gd name="T14" fmla="*/ 1689714 w 2792413"/>
              <a:gd name="T15" fmla="*/ 1093784 h 3389313"/>
              <a:gd name="T16" fmla="*/ 1947454 w 2792413"/>
              <a:gd name="T17" fmla="*/ 1176285 h 3389313"/>
              <a:gd name="T18" fmla="*/ 2040457 w 2792413"/>
              <a:gd name="T19" fmla="*/ 1240064 h 3389313"/>
              <a:gd name="T20" fmla="*/ 2124889 w 2792413"/>
              <a:gd name="T21" fmla="*/ 1394276 h 3389313"/>
              <a:gd name="T22" fmla="*/ 2358823 w 2792413"/>
              <a:gd name="T23" fmla="*/ 1575460 h 3389313"/>
              <a:gd name="T24" fmla="*/ 2669254 w 2792413"/>
              <a:gd name="T25" fmla="*/ 1240381 h 3389313"/>
              <a:gd name="T26" fmla="*/ 2738767 w 2792413"/>
              <a:gd name="T27" fmla="*/ 1227371 h 3389313"/>
              <a:gd name="T28" fmla="*/ 2783840 w 2792413"/>
              <a:gd name="T29" fmla="*/ 1283853 h 3389313"/>
              <a:gd name="T30" fmla="*/ 2705122 w 2792413"/>
              <a:gd name="T31" fmla="*/ 1422200 h 3389313"/>
              <a:gd name="T32" fmla="*/ 2761621 w 2792413"/>
              <a:gd name="T33" fmla="*/ 1492008 h 3389313"/>
              <a:gd name="T34" fmla="*/ 2775270 w 2792413"/>
              <a:gd name="T35" fmla="*/ 1582441 h 3389313"/>
              <a:gd name="T36" fmla="*/ 2740355 w 2792413"/>
              <a:gd name="T37" fmla="*/ 1669383 h 3389313"/>
              <a:gd name="T38" fmla="*/ 2438811 w 2792413"/>
              <a:gd name="T39" fmla="*/ 2001606 h 3389313"/>
              <a:gd name="T40" fmla="*/ 2326447 w 2792413"/>
              <a:gd name="T41" fmla="*/ 2083155 h 3389313"/>
              <a:gd name="T42" fmla="*/ 2234397 w 2792413"/>
              <a:gd name="T43" fmla="*/ 2095530 h 3389313"/>
              <a:gd name="T44" fmla="*/ 2140759 w 2792413"/>
              <a:gd name="T45" fmla="*/ 2059674 h 3389313"/>
              <a:gd name="T46" fmla="*/ 2049979 w 2792413"/>
              <a:gd name="T47" fmla="*/ 1965116 h 3389313"/>
              <a:gd name="T48" fmla="*/ 1428165 w 2792413"/>
              <a:gd name="T49" fmla="*/ 2143126 h 3389313"/>
              <a:gd name="T50" fmla="*/ 1429434 w 2792413"/>
              <a:gd name="T51" fmla="*/ 1759182 h 3389313"/>
              <a:gd name="T52" fmla="*/ 1368174 w 2792413"/>
              <a:gd name="T53" fmla="*/ 1755057 h 3389313"/>
              <a:gd name="T54" fmla="*/ 1337384 w 2792413"/>
              <a:gd name="T55" fmla="*/ 1826769 h 3389313"/>
              <a:gd name="T56" fmla="*/ 852376 w 2792413"/>
              <a:gd name="T57" fmla="*/ 1682710 h 3389313"/>
              <a:gd name="T58" fmla="*/ 784766 w 2792413"/>
              <a:gd name="T59" fmla="*/ 2018424 h 3389313"/>
              <a:gd name="T60" fmla="*/ 485762 w 2792413"/>
              <a:gd name="T61" fmla="*/ 1784884 h 3389313"/>
              <a:gd name="T62" fmla="*/ 583526 w 2792413"/>
              <a:gd name="T63" fmla="*/ 1432036 h 3389313"/>
              <a:gd name="T64" fmla="*/ 667641 w 2792413"/>
              <a:gd name="T65" fmla="*/ 1278141 h 3389313"/>
              <a:gd name="T66" fmla="*/ 848249 w 2792413"/>
              <a:gd name="T67" fmla="*/ 1188343 h 3389313"/>
              <a:gd name="T68" fmla="*/ 1117099 w 2792413"/>
              <a:gd name="T69" fmla="*/ 1090294 h 3389313"/>
              <a:gd name="T70" fmla="*/ 1495426 w 2792413"/>
              <a:gd name="T71" fmla="*/ 10798 h 3389313"/>
              <a:gd name="T72" fmla="*/ 1596073 w 2792413"/>
              <a:gd name="T73" fmla="*/ 50816 h 3389313"/>
              <a:gd name="T74" fmla="*/ 1679258 w 2792413"/>
              <a:gd name="T75" fmla="*/ 116241 h 3389313"/>
              <a:gd name="T76" fmla="*/ 1743076 w 2792413"/>
              <a:gd name="T77" fmla="*/ 203263 h 3389313"/>
              <a:gd name="T78" fmla="*/ 1802448 w 2792413"/>
              <a:gd name="T79" fmla="*/ 402397 h 3389313"/>
              <a:gd name="T80" fmla="*/ 1849121 w 2792413"/>
              <a:gd name="T81" fmla="*/ 458612 h 3389313"/>
              <a:gd name="T82" fmla="*/ 1861186 w 2792413"/>
              <a:gd name="T83" fmla="*/ 526260 h 3389313"/>
              <a:gd name="T84" fmla="*/ 1823086 w 2792413"/>
              <a:gd name="T85" fmla="*/ 626621 h 3389313"/>
              <a:gd name="T86" fmla="*/ 1771651 w 2792413"/>
              <a:gd name="T87" fmla="*/ 681248 h 3389313"/>
              <a:gd name="T88" fmla="*/ 1688148 w 2792413"/>
              <a:gd name="T89" fmla="*/ 863867 h 3389313"/>
              <a:gd name="T90" fmla="*/ 1552576 w 2792413"/>
              <a:gd name="T91" fmla="*/ 992176 h 3389313"/>
              <a:gd name="T92" fmla="*/ 1464628 w 2792413"/>
              <a:gd name="T93" fmla="*/ 1024254 h 3389313"/>
              <a:gd name="T94" fmla="*/ 1364933 w 2792413"/>
              <a:gd name="T95" fmla="*/ 1028383 h 3389313"/>
              <a:gd name="T96" fmla="*/ 1273493 w 2792413"/>
              <a:gd name="T97" fmla="*/ 1003928 h 3389313"/>
              <a:gd name="T98" fmla="*/ 1136333 w 2792413"/>
              <a:gd name="T99" fmla="*/ 893721 h 3389313"/>
              <a:gd name="T100" fmla="*/ 1043305 w 2792413"/>
              <a:gd name="T101" fmla="*/ 719677 h 3389313"/>
              <a:gd name="T102" fmla="*/ 984250 w 2792413"/>
              <a:gd name="T103" fmla="*/ 642183 h 3389313"/>
              <a:gd name="T104" fmla="*/ 943610 w 2792413"/>
              <a:gd name="T105" fmla="*/ 580887 h 3389313"/>
              <a:gd name="T106" fmla="*/ 930275 w 2792413"/>
              <a:gd name="T107" fmla="*/ 508792 h 3389313"/>
              <a:gd name="T108" fmla="*/ 958215 w 2792413"/>
              <a:gd name="T109" fmla="*/ 440826 h 3389313"/>
              <a:gd name="T110" fmla="*/ 1010603 w 2792413"/>
              <a:gd name="T111" fmla="*/ 336019 h 3389313"/>
              <a:gd name="T112" fmla="*/ 1081405 w 2792413"/>
              <a:gd name="T113" fmla="*/ 168327 h 3389313"/>
              <a:gd name="T114" fmla="*/ 1152525 w 2792413"/>
              <a:gd name="T115" fmla="*/ 89245 h 3389313"/>
              <a:gd name="T116" fmla="*/ 1242060 w 2792413"/>
              <a:gd name="T117" fmla="*/ 32713 h 3389313"/>
              <a:gd name="T118" fmla="*/ 1348105 w 2792413"/>
              <a:gd name="T119" fmla="*/ 3494 h 3389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92413" h="3389313">
                <a:moveTo>
                  <a:pt x="520700" y="2665413"/>
                </a:moveTo>
                <a:lnTo>
                  <a:pt x="2271713" y="2665413"/>
                </a:lnTo>
                <a:lnTo>
                  <a:pt x="2258063" y="3389313"/>
                </a:lnTo>
                <a:lnTo>
                  <a:pt x="534985" y="3389313"/>
                </a:lnTo>
                <a:lnTo>
                  <a:pt x="520700" y="2665413"/>
                </a:lnTo>
                <a:close/>
                <a:moveTo>
                  <a:pt x="0" y="2312988"/>
                </a:moveTo>
                <a:lnTo>
                  <a:pt x="2792413" y="2312988"/>
                </a:lnTo>
                <a:lnTo>
                  <a:pt x="2504058" y="3016251"/>
                </a:lnTo>
                <a:lnTo>
                  <a:pt x="2343366" y="3016251"/>
                </a:lnTo>
                <a:lnTo>
                  <a:pt x="2351623" y="2575798"/>
                </a:lnTo>
                <a:lnTo>
                  <a:pt x="440790" y="2575798"/>
                </a:lnTo>
                <a:lnTo>
                  <a:pt x="449047" y="3016251"/>
                </a:lnTo>
                <a:lnTo>
                  <a:pt x="288355" y="3016251"/>
                </a:lnTo>
                <a:lnTo>
                  <a:pt x="0" y="2312988"/>
                </a:lnTo>
                <a:close/>
                <a:moveTo>
                  <a:pt x="1131065" y="1087438"/>
                </a:moveTo>
                <a:lnTo>
                  <a:pt x="1131065" y="1087755"/>
                </a:lnTo>
                <a:lnTo>
                  <a:pt x="1131700" y="1087438"/>
                </a:lnTo>
                <a:lnTo>
                  <a:pt x="1133287" y="1104890"/>
                </a:lnTo>
                <a:lnTo>
                  <a:pt x="1135826" y="1125198"/>
                </a:lnTo>
                <a:lnTo>
                  <a:pt x="1138683" y="1148044"/>
                </a:lnTo>
                <a:lnTo>
                  <a:pt x="1142492" y="1173112"/>
                </a:lnTo>
                <a:lnTo>
                  <a:pt x="1147253" y="1201035"/>
                </a:lnTo>
                <a:lnTo>
                  <a:pt x="1153284" y="1231179"/>
                </a:lnTo>
                <a:lnTo>
                  <a:pt x="1160267" y="1262910"/>
                </a:lnTo>
                <a:lnTo>
                  <a:pt x="1168520" y="1297180"/>
                </a:lnTo>
                <a:lnTo>
                  <a:pt x="1178042" y="1333670"/>
                </a:lnTo>
                <a:lnTo>
                  <a:pt x="1183439" y="1352074"/>
                </a:lnTo>
                <a:lnTo>
                  <a:pt x="1188835" y="1371430"/>
                </a:lnTo>
                <a:lnTo>
                  <a:pt x="1195183" y="1391103"/>
                </a:lnTo>
                <a:lnTo>
                  <a:pt x="1201531" y="1411094"/>
                </a:lnTo>
                <a:lnTo>
                  <a:pt x="1208514" y="1431719"/>
                </a:lnTo>
                <a:lnTo>
                  <a:pt x="1215497" y="1452344"/>
                </a:lnTo>
                <a:lnTo>
                  <a:pt x="1223433" y="1473921"/>
                </a:lnTo>
                <a:lnTo>
                  <a:pt x="1231685" y="1495498"/>
                </a:lnTo>
                <a:lnTo>
                  <a:pt x="1240573" y="1517392"/>
                </a:lnTo>
                <a:lnTo>
                  <a:pt x="1249461" y="1539604"/>
                </a:lnTo>
                <a:lnTo>
                  <a:pt x="1258983" y="1562450"/>
                </a:lnTo>
                <a:lnTo>
                  <a:pt x="1269458" y="1585296"/>
                </a:lnTo>
                <a:lnTo>
                  <a:pt x="1279932" y="1608460"/>
                </a:lnTo>
                <a:lnTo>
                  <a:pt x="1291359" y="1632258"/>
                </a:lnTo>
                <a:lnTo>
                  <a:pt x="1294851" y="1601162"/>
                </a:lnTo>
                <a:lnTo>
                  <a:pt x="1298977" y="1571018"/>
                </a:lnTo>
                <a:lnTo>
                  <a:pt x="1306913" y="1512315"/>
                </a:lnTo>
                <a:lnTo>
                  <a:pt x="1315165" y="1458373"/>
                </a:lnTo>
                <a:lnTo>
                  <a:pt x="1323101" y="1409824"/>
                </a:lnTo>
                <a:lnTo>
                  <a:pt x="1330084" y="1368574"/>
                </a:lnTo>
                <a:lnTo>
                  <a:pt x="1336115" y="1335574"/>
                </a:lnTo>
                <a:lnTo>
                  <a:pt x="1342780" y="1300670"/>
                </a:lnTo>
                <a:lnTo>
                  <a:pt x="1298025" y="1196275"/>
                </a:lnTo>
                <a:lnTo>
                  <a:pt x="1370395" y="1127736"/>
                </a:lnTo>
                <a:lnTo>
                  <a:pt x="1421817" y="1127736"/>
                </a:lnTo>
                <a:lnTo>
                  <a:pt x="1494187" y="1196275"/>
                </a:lnTo>
                <a:lnTo>
                  <a:pt x="1449749" y="1300670"/>
                </a:lnTo>
                <a:lnTo>
                  <a:pt x="1456415" y="1335574"/>
                </a:lnTo>
                <a:lnTo>
                  <a:pt x="1462128" y="1368574"/>
                </a:lnTo>
                <a:lnTo>
                  <a:pt x="1469746" y="1409824"/>
                </a:lnTo>
                <a:lnTo>
                  <a:pt x="1477364" y="1458373"/>
                </a:lnTo>
                <a:lnTo>
                  <a:pt x="1485617" y="1512315"/>
                </a:lnTo>
                <a:lnTo>
                  <a:pt x="1493869" y="1571018"/>
                </a:lnTo>
                <a:lnTo>
                  <a:pt x="1497678" y="1601162"/>
                </a:lnTo>
                <a:lnTo>
                  <a:pt x="1501170" y="1632258"/>
                </a:lnTo>
                <a:lnTo>
                  <a:pt x="1512279" y="1608460"/>
                </a:lnTo>
                <a:lnTo>
                  <a:pt x="1523072" y="1585296"/>
                </a:lnTo>
                <a:lnTo>
                  <a:pt x="1533229" y="1562450"/>
                </a:lnTo>
                <a:lnTo>
                  <a:pt x="1542751" y="1539604"/>
                </a:lnTo>
                <a:lnTo>
                  <a:pt x="1552274" y="1517392"/>
                </a:lnTo>
                <a:lnTo>
                  <a:pt x="1560844" y="1495498"/>
                </a:lnTo>
                <a:lnTo>
                  <a:pt x="1568779" y="1473921"/>
                </a:lnTo>
                <a:lnTo>
                  <a:pt x="1576715" y="1452344"/>
                </a:lnTo>
                <a:lnTo>
                  <a:pt x="1584015" y="1431719"/>
                </a:lnTo>
                <a:lnTo>
                  <a:pt x="1590681" y="1411094"/>
                </a:lnTo>
                <a:lnTo>
                  <a:pt x="1597346" y="1391103"/>
                </a:lnTo>
                <a:lnTo>
                  <a:pt x="1603377" y="1371430"/>
                </a:lnTo>
                <a:lnTo>
                  <a:pt x="1609408" y="1352074"/>
                </a:lnTo>
                <a:lnTo>
                  <a:pt x="1614487" y="1333670"/>
                </a:lnTo>
                <a:lnTo>
                  <a:pt x="1624327" y="1297180"/>
                </a:lnTo>
                <a:lnTo>
                  <a:pt x="1632262" y="1262910"/>
                </a:lnTo>
                <a:lnTo>
                  <a:pt x="1639563" y="1231179"/>
                </a:lnTo>
                <a:lnTo>
                  <a:pt x="1644959" y="1201035"/>
                </a:lnTo>
                <a:lnTo>
                  <a:pt x="1649720" y="1173112"/>
                </a:lnTo>
                <a:lnTo>
                  <a:pt x="1653846" y="1148044"/>
                </a:lnTo>
                <a:lnTo>
                  <a:pt x="1657020" y="1125198"/>
                </a:lnTo>
                <a:lnTo>
                  <a:pt x="1659242" y="1104890"/>
                </a:lnTo>
                <a:lnTo>
                  <a:pt x="1660829" y="1087438"/>
                </a:lnTo>
                <a:lnTo>
                  <a:pt x="1661464" y="1087755"/>
                </a:lnTo>
                <a:lnTo>
                  <a:pt x="1661464" y="1087438"/>
                </a:lnTo>
                <a:lnTo>
                  <a:pt x="1675430" y="1090294"/>
                </a:lnTo>
                <a:lnTo>
                  <a:pt x="1689714" y="1093784"/>
                </a:lnTo>
                <a:lnTo>
                  <a:pt x="1703998" y="1097592"/>
                </a:lnTo>
                <a:lnTo>
                  <a:pt x="1718916" y="1101400"/>
                </a:lnTo>
                <a:lnTo>
                  <a:pt x="1749705" y="1110919"/>
                </a:lnTo>
                <a:lnTo>
                  <a:pt x="1782399" y="1120756"/>
                </a:lnTo>
                <a:lnTo>
                  <a:pt x="1812871" y="1129640"/>
                </a:lnTo>
                <a:lnTo>
                  <a:pt x="1841120" y="1138208"/>
                </a:lnTo>
                <a:lnTo>
                  <a:pt x="1866831" y="1146458"/>
                </a:lnTo>
                <a:lnTo>
                  <a:pt x="1890002" y="1154390"/>
                </a:lnTo>
                <a:lnTo>
                  <a:pt x="1911269" y="1162006"/>
                </a:lnTo>
                <a:lnTo>
                  <a:pt x="1930314" y="1168987"/>
                </a:lnTo>
                <a:lnTo>
                  <a:pt x="1947454" y="1176285"/>
                </a:lnTo>
                <a:lnTo>
                  <a:pt x="1962690" y="1183266"/>
                </a:lnTo>
                <a:lnTo>
                  <a:pt x="1976021" y="1189612"/>
                </a:lnTo>
                <a:lnTo>
                  <a:pt x="1987766" y="1195958"/>
                </a:lnTo>
                <a:lnTo>
                  <a:pt x="1998240" y="1201670"/>
                </a:lnTo>
                <a:lnTo>
                  <a:pt x="2006811" y="1207381"/>
                </a:lnTo>
                <a:lnTo>
                  <a:pt x="2014111" y="1212775"/>
                </a:lnTo>
                <a:lnTo>
                  <a:pt x="2020142" y="1218487"/>
                </a:lnTo>
                <a:lnTo>
                  <a:pt x="2025221" y="1223564"/>
                </a:lnTo>
                <a:lnTo>
                  <a:pt x="2029030" y="1228641"/>
                </a:lnTo>
                <a:lnTo>
                  <a:pt x="2035061" y="1234035"/>
                </a:lnTo>
                <a:lnTo>
                  <a:pt x="2040457" y="1240064"/>
                </a:lnTo>
                <a:lnTo>
                  <a:pt x="2046170" y="1246410"/>
                </a:lnTo>
                <a:lnTo>
                  <a:pt x="2051249" y="1252756"/>
                </a:lnTo>
                <a:lnTo>
                  <a:pt x="2056010" y="1259420"/>
                </a:lnTo>
                <a:lnTo>
                  <a:pt x="2060771" y="1266401"/>
                </a:lnTo>
                <a:lnTo>
                  <a:pt x="2065215" y="1273699"/>
                </a:lnTo>
                <a:lnTo>
                  <a:pt x="2068706" y="1281631"/>
                </a:lnTo>
                <a:lnTo>
                  <a:pt x="2069976" y="1283535"/>
                </a:lnTo>
                <a:lnTo>
                  <a:pt x="2072833" y="1289564"/>
                </a:lnTo>
                <a:lnTo>
                  <a:pt x="2083942" y="1312410"/>
                </a:lnTo>
                <a:lnTo>
                  <a:pt x="2101717" y="1348584"/>
                </a:lnTo>
                <a:lnTo>
                  <a:pt x="2124889" y="1394276"/>
                </a:lnTo>
                <a:lnTo>
                  <a:pt x="2151869" y="1446950"/>
                </a:lnTo>
                <a:lnTo>
                  <a:pt x="2182341" y="1504382"/>
                </a:lnTo>
                <a:lnTo>
                  <a:pt x="2197894" y="1534210"/>
                </a:lnTo>
                <a:lnTo>
                  <a:pt x="2214399" y="1563719"/>
                </a:lnTo>
                <a:lnTo>
                  <a:pt x="2230588" y="1593229"/>
                </a:lnTo>
                <a:lnTo>
                  <a:pt x="2247093" y="1622104"/>
                </a:lnTo>
                <a:lnTo>
                  <a:pt x="2260742" y="1645902"/>
                </a:lnTo>
                <a:lnTo>
                  <a:pt x="2274073" y="1668431"/>
                </a:lnTo>
                <a:lnTo>
                  <a:pt x="2305497" y="1634479"/>
                </a:lnTo>
                <a:lnTo>
                  <a:pt x="2332478" y="1604652"/>
                </a:lnTo>
                <a:lnTo>
                  <a:pt x="2358823" y="1575460"/>
                </a:lnTo>
                <a:lnTo>
                  <a:pt x="2406752" y="1520883"/>
                </a:lnTo>
                <a:lnTo>
                  <a:pt x="2443572" y="1478046"/>
                </a:lnTo>
                <a:lnTo>
                  <a:pt x="2465157" y="1453296"/>
                </a:lnTo>
                <a:lnTo>
                  <a:pt x="2468013" y="1449805"/>
                </a:lnTo>
                <a:lnTo>
                  <a:pt x="2471822" y="1445681"/>
                </a:lnTo>
                <a:lnTo>
                  <a:pt x="2475631" y="1441555"/>
                </a:lnTo>
                <a:lnTo>
                  <a:pt x="2483567" y="1434257"/>
                </a:lnTo>
                <a:lnTo>
                  <a:pt x="2491819" y="1427276"/>
                </a:lnTo>
                <a:lnTo>
                  <a:pt x="2500390" y="1420930"/>
                </a:lnTo>
                <a:lnTo>
                  <a:pt x="2664175" y="1245141"/>
                </a:lnTo>
                <a:lnTo>
                  <a:pt x="2669254" y="1240381"/>
                </a:lnTo>
                <a:lnTo>
                  <a:pt x="2674967" y="1235939"/>
                </a:lnTo>
                <a:lnTo>
                  <a:pt x="2680681" y="1232131"/>
                </a:lnTo>
                <a:lnTo>
                  <a:pt x="2686712" y="1229275"/>
                </a:lnTo>
                <a:lnTo>
                  <a:pt x="2693060" y="1227054"/>
                </a:lnTo>
                <a:lnTo>
                  <a:pt x="2699408" y="1225150"/>
                </a:lnTo>
                <a:lnTo>
                  <a:pt x="2706074" y="1224198"/>
                </a:lnTo>
                <a:lnTo>
                  <a:pt x="2712422" y="1223247"/>
                </a:lnTo>
                <a:lnTo>
                  <a:pt x="2719088" y="1223247"/>
                </a:lnTo>
                <a:lnTo>
                  <a:pt x="2725754" y="1224198"/>
                </a:lnTo>
                <a:lnTo>
                  <a:pt x="2732419" y="1225468"/>
                </a:lnTo>
                <a:lnTo>
                  <a:pt x="2738767" y="1227371"/>
                </a:lnTo>
                <a:lnTo>
                  <a:pt x="2745116" y="1229910"/>
                </a:lnTo>
                <a:lnTo>
                  <a:pt x="2751147" y="1233400"/>
                </a:lnTo>
                <a:lnTo>
                  <a:pt x="2757178" y="1237525"/>
                </a:lnTo>
                <a:lnTo>
                  <a:pt x="2762574" y="1241968"/>
                </a:lnTo>
                <a:lnTo>
                  <a:pt x="2767335" y="1247045"/>
                </a:lnTo>
                <a:lnTo>
                  <a:pt x="2771779" y="1252756"/>
                </a:lnTo>
                <a:lnTo>
                  <a:pt x="2775270" y="1258151"/>
                </a:lnTo>
                <a:lnTo>
                  <a:pt x="2778444" y="1264497"/>
                </a:lnTo>
                <a:lnTo>
                  <a:pt x="2780666" y="1270843"/>
                </a:lnTo>
                <a:lnTo>
                  <a:pt x="2782571" y="1277189"/>
                </a:lnTo>
                <a:lnTo>
                  <a:pt x="2783840" y="1283853"/>
                </a:lnTo>
                <a:lnTo>
                  <a:pt x="2784475" y="1290199"/>
                </a:lnTo>
                <a:lnTo>
                  <a:pt x="2784475" y="1296862"/>
                </a:lnTo>
                <a:lnTo>
                  <a:pt x="2783840" y="1303526"/>
                </a:lnTo>
                <a:lnTo>
                  <a:pt x="2782253" y="1310189"/>
                </a:lnTo>
                <a:lnTo>
                  <a:pt x="2780349" y="1316535"/>
                </a:lnTo>
                <a:lnTo>
                  <a:pt x="2777492" y="1322882"/>
                </a:lnTo>
                <a:lnTo>
                  <a:pt x="2774635" y="1328911"/>
                </a:lnTo>
                <a:lnTo>
                  <a:pt x="2770509" y="1334622"/>
                </a:lnTo>
                <a:lnTo>
                  <a:pt x="2766065" y="1340334"/>
                </a:lnTo>
                <a:lnTo>
                  <a:pt x="2694964" y="1416171"/>
                </a:lnTo>
                <a:lnTo>
                  <a:pt x="2705122" y="1422200"/>
                </a:lnTo>
                <a:lnTo>
                  <a:pt x="2709883" y="1426007"/>
                </a:lnTo>
                <a:lnTo>
                  <a:pt x="2714644" y="1429815"/>
                </a:lnTo>
                <a:lnTo>
                  <a:pt x="2721310" y="1435844"/>
                </a:lnTo>
                <a:lnTo>
                  <a:pt x="2727658" y="1441873"/>
                </a:lnTo>
                <a:lnTo>
                  <a:pt x="2733689" y="1448854"/>
                </a:lnTo>
                <a:lnTo>
                  <a:pt x="2739085" y="1455517"/>
                </a:lnTo>
                <a:lnTo>
                  <a:pt x="2744481" y="1462498"/>
                </a:lnTo>
                <a:lnTo>
                  <a:pt x="2749242" y="1469478"/>
                </a:lnTo>
                <a:lnTo>
                  <a:pt x="2753686" y="1476777"/>
                </a:lnTo>
                <a:lnTo>
                  <a:pt x="2757812" y="1484392"/>
                </a:lnTo>
                <a:lnTo>
                  <a:pt x="2761621" y="1492008"/>
                </a:lnTo>
                <a:lnTo>
                  <a:pt x="2764478" y="1499940"/>
                </a:lnTo>
                <a:lnTo>
                  <a:pt x="2767335" y="1507873"/>
                </a:lnTo>
                <a:lnTo>
                  <a:pt x="2770191" y="1515806"/>
                </a:lnTo>
                <a:lnTo>
                  <a:pt x="2771779" y="1524056"/>
                </a:lnTo>
                <a:lnTo>
                  <a:pt x="2773683" y="1532306"/>
                </a:lnTo>
                <a:lnTo>
                  <a:pt x="2774953" y="1540556"/>
                </a:lnTo>
                <a:lnTo>
                  <a:pt x="2775905" y="1548806"/>
                </a:lnTo>
                <a:lnTo>
                  <a:pt x="2776222" y="1557373"/>
                </a:lnTo>
                <a:lnTo>
                  <a:pt x="2776222" y="1565623"/>
                </a:lnTo>
                <a:lnTo>
                  <a:pt x="2775905" y="1574191"/>
                </a:lnTo>
                <a:lnTo>
                  <a:pt x="2775270" y="1582441"/>
                </a:lnTo>
                <a:lnTo>
                  <a:pt x="2774000" y="1591008"/>
                </a:lnTo>
                <a:lnTo>
                  <a:pt x="2772731" y="1598941"/>
                </a:lnTo>
                <a:lnTo>
                  <a:pt x="2770826" y="1607508"/>
                </a:lnTo>
                <a:lnTo>
                  <a:pt x="2768604" y="1615758"/>
                </a:lnTo>
                <a:lnTo>
                  <a:pt x="2765430" y="1623691"/>
                </a:lnTo>
                <a:lnTo>
                  <a:pt x="2762574" y="1631624"/>
                </a:lnTo>
                <a:lnTo>
                  <a:pt x="2758765" y="1639556"/>
                </a:lnTo>
                <a:lnTo>
                  <a:pt x="2754956" y="1647489"/>
                </a:lnTo>
                <a:lnTo>
                  <a:pt x="2750194" y="1654787"/>
                </a:lnTo>
                <a:lnTo>
                  <a:pt x="2745433" y="1662085"/>
                </a:lnTo>
                <a:lnTo>
                  <a:pt x="2740355" y="1669383"/>
                </a:lnTo>
                <a:lnTo>
                  <a:pt x="2734641" y="1676364"/>
                </a:lnTo>
                <a:lnTo>
                  <a:pt x="2716549" y="1697941"/>
                </a:lnTo>
                <a:lnTo>
                  <a:pt x="2670206" y="1751249"/>
                </a:lnTo>
                <a:lnTo>
                  <a:pt x="2639417" y="1786470"/>
                </a:lnTo>
                <a:lnTo>
                  <a:pt x="2605136" y="1824865"/>
                </a:lnTo>
                <a:lnTo>
                  <a:pt x="2569586" y="1864529"/>
                </a:lnTo>
                <a:lnTo>
                  <a:pt x="2532766" y="1904827"/>
                </a:lnTo>
                <a:lnTo>
                  <a:pt x="2508325" y="1930529"/>
                </a:lnTo>
                <a:lnTo>
                  <a:pt x="2484519" y="1955914"/>
                </a:lnTo>
                <a:lnTo>
                  <a:pt x="2461030" y="1979712"/>
                </a:lnTo>
                <a:lnTo>
                  <a:pt x="2438811" y="2001606"/>
                </a:lnTo>
                <a:lnTo>
                  <a:pt x="2426115" y="2013347"/>
                </a:lnTo>
                <a:lnTo>
                  <a:pt x="2413418" y="2025087"/>
                </a:lnTo>
                <a:lnTo>
                  <a:pt x="2400722" y="2035876"/>
                </a:lnTo>
                <a:lnTo>
                  <a:pt x="2387708" y="2046664"/>
                </a:lnTo>
                <a:lnTo>
                  <a:pt x="2380090" y="2052376"/>
                </a:lnTo>
                <a:lnTo>
                  <a:pt x="2371837" y="2058405"/>
                </a:lnTo>
                <a:lnTo>
                  <a:pt x="2362314" y="2064751"/>
                </a:lnTo>
                <a:lnTo>
                  <a:pt x="2351205" y="2071414"/>
                </a:lnTo>
                <a:lnTo>
                  <a:pt x="2343904" y="2075222"/>
                </a:lnTo>
                <a:lnTo>
                  <a:pt x="2335969" y="2079347"/>
                </a:lnTo>
                <a:lnTo>
                  <a:pt x="2326447" y="2083155"/>
                </a:lnTo>
                <a:lnTo>
                  <a:pt x="2315337" y="2087280"/>
                </a:lnTo>
                <a:lnTo>
                  <a:pt x="2307719" y="2089501"/>
                </a:lnTo>
                <a:lnTo>
                  <a:pt x="2300101" y="2091405"/>
                </a:lnTo>
                <a:lnTo>
                  <a:pt x="2292801" y="2093309"/>
                </a:lnTo>
                <a:lnTo>
                  <a:pt x="2284865" y="2094578"/>
                </a:lnTo>
                <a:lnTo>
                  <a:pt x="2277565" y="2095530"/>
                </a:lnTo>
                <a:lnTo>
                  <a:pt x="2270582" y="2096164"/>
                </a:lnTo>
                <a:lnTo>
                  <a:pt x="2262964" y="2096799"/>
                </a:lnTo>
                <a:lnTo>
                  <a:pt x="2255981" y="2097116"/>
                </a:lnTo>
                <a:lnTo>
                  <a:pt x="2244871" y="2096799"/>
                </a:lnTo>
                <a:lnTo>
                  <a:pt x="2234397" y="2095530"/>
                </a:lnTo>
                <a:lnTo>
                  <a:pt x="2224557" y="2093943"/>
                </a:lnTo>
                <a:lnTo>
                  <a:pt x="2215034" y="2092357"/>
                </a:lnTo>
                <a:lnTo>
                  <a:pt x="2206147" y="2090453"/>
                </a:lnTo>
                <a:lnTo>
                  <a:pt x="2197894" y="2087597"/>
                </a:lnTo>
                <a:lnTo>
                  <a:pt x="2190593" y="2085058"/>
                </a:lnTo>
                <a:lnTo>
                  <a:pt x="2183610" y="2082520"/>
                </a:lnTo>
                <a:lnTo>
                  <a:pt x="2176945" y="2079982"/>
                </a:lnTo>
                <a:lnTo>
                  <a:pt x="2170596" y="2077126"/>
                </a:lnTo>
                <a:lnTo>
                  <a:pt x="2159487" y="2071097"/>
                </a:lnTo>
                <a:lnTo>
                  <a:pt x="2149647" y="2065385"/>
                </a:lnTo>
                <a:lnTo>
                  <a:pt x="2140759" y="2059674"/>
                </a:lnTo>
                <a:lnTo>
                  <a:pt x="2133141" y="2053962"/>
                </a:lnTo>
                <a:lnTo>
                  <a:pt x="2125841" y="2048251"/>
                </a:lnTo>
                <a:lnTo>
                  <a:pt x="2119175" y="2043174"/>
                </a:lnTo>
                <a:lnTo>
                  <a:pt x="2113462" y="2037779"/>
                </a:lnTo>
                <a:lnTo>
                  <a:pt x="2102670" y="2027308"/>
                </a:lnTo>
                <a:lnTo>
                  <a:pt x="2092512" y="2017154"/>
                </a:lnTo>
                <a:lnTo>
                  <a:pt x="2083307" y="2006683"/>
                </a:lnTo>
                <a:lnTo>
                  <a:pt x="2074737" y="1996847"/>
                </a:lnTo>
                <a:lnTo>
                  <a:pt x="2066167" y="1986375"/>
                </a:lnTo>
                <a:lnTo>
                  <a:pt x="2057914" y="1975904"/>
                </a:lnTo>
                <a:lnTo>
                  <a:pt x="2049979" y="1965116"/>
                </a:lnTo>
                <a:lnTo>
                  <a:pt x="2042044" y="1954010"/>
                </a:lnTo>
                <a:lnTo>
                  <a:pt x="2026490" y="1931798"/>
                </a:lnTo>
                <a:lnTo>
                  <a:pt x="2013476" y="1912125"/>
                </a:lnTo>
                <a:lnTo>
                  <a:pt x="2000462" y="1891817"/>
                </a:lnTo>
                <a:lnTo>
                  <a:pt x="1987131" y="1870557"/>
                </a:lnTo>
                <a:lnTo>
                  <a:pt x="1974117" y="1848663"/>
                </a:lnTo>
                <a:lnTo>
                  <a:pt x="1961103" y="1826769"/>
                </a:lnTo>
                <a:lnTo>
                  <a:pt x="1948089" y="1803922"/>
                </a:lnTo>
                <a:lnTo>
                  <a:pt x="1922061" y="1758547"/>
                </a:lnTo>
                <a:lnTo>
                  <a:pt x="1922061" y="2143126"/>
                </a:lnTo>
                <a:lnTo>
                  <a:pt x="1428165" y="2143126"/>
                </a:lnTo>
                <a:lnTo>
                  <a:pt x="1455462" y="1826769"/>
                </a:lnTo>
                <a:lnTo>
                  <a:pt x="1455145" y="1818519"/>
                </a:lnTo>
                <a:lnTo>
                  <a:pt x="1454510" y="1810269"/>
                </a:lnTo>
                <a:lnTo>
                  <a:pt x="1452923" y="1802653"/>
                </a:lnTo>
                <a:lnTo>
                  <a:pt x="1450701" y="1795038"/>
                </a:lnTo>
                <a:lnTo>
                  <a:pt x="1448479" y="1788057"/>
                </a:lnTo>
                <a:lnTo>
                  <a:pt x="1445623" y="1781076"/>
                </a:lnTo>
                <a:lnTo>
                  <a:pt x="1441814" y="1774730"/>
                </a:lnTo>
                <a:lnTo>
                  <a:pt x="1438005" y="1769018"/>
                </a:lnTo>
                <a:lnTo>
                  <a:pt x="1433878" y="1763941"/>
                </a:lnTo>
                <a:lnTo>
                  <a:pt x="1429434" y="1759182"/>
                </a:lnTo>
                <a:lnTo>
                  <a:pt x="1424673" y="1755057"/>
                </a:lnTo>
                <a:lnTo>
                  <a:pt x="1419595" y="1751566"/>
                </a:lnTo>
                <a:lnTo>
                  <a:pt x="1413881" y="1748711"/>
                </a:lnTo>
                <a:lnTo>
                  <a:pt x="1408485" y="1746807"/>
                </a:lnTo>
                <a:lnTo>
                  <a:pt x="1402454" y="1745538"/>
                </a:lnTo>
                <a:lnTo>
                  <a:pt x="1396423" y="1744903"/>
                </a:lnTo>
                <a:lnTo>
                  <a:pt x="1390710" y="1745538"/>
                </a:lnTo>
                <a:lnTo>
                  <a:pt x="1384679" y="1746807"/>
                </a:lnTo>
                <a:lnTo>
                  <a:pt x="1378966" y="1748711"/>
                </a:lnTo>
                <a:lnTo>
                  <a:pt x="1373570" y="1751566"/>
                </a:lnTo>
                <a:lnTo>
                  <a:pt x="1368174" y="1755057"/>
                </a:lnTo>
                <a:lnTo>
                  <a:pt x="1363412" y="1759182"/>
                </a:lnTo>
                <a:lnTo>
                  <a:pt x="1358969" y="1763941"/>
                </a:lnTo>
                <a:lnTo>
                  <a:pt x="1354842" y="1769018"/>
                </a:lnTo>
                <a:lnTo>
                  <a:pt x="1351351" y="1774730"/>
                </a:lnTo>
                <a:lnTo>
                  <a:pt x="1347542" y="1781076"/>
                </a:lnTo>
                <a:lnTo>
                  <a:pt x="1344367" y="1788057"/>
                </a:lnTo>
                <a:lnTo>
                  <a:pt x="1342146" y="1795038"/>
                </a:lnTo>
                <a:lnTo>
                  <a:pt x="1339924" y="1802653"/>
                </a:lnTo>
                <a:lnTo>
                  <a:pt x="1338971" y="1810269"/>
                </a:lnTo>
                <a:lnTo>
                  <a:pt x="1337702" y="1818519"/>
                </a:lnTo>
                <a:lnTo>
                  <a:pt x="1337384" y="1826769"/>
                </a:lnTo>
                <a:lnTo>
                  <a:pt x="1364999" y="2143126"/>
                </a:lnTo>
                <a:lnTo>
                  <a:pt x="870151" y="2143126"/>
                </a:lnTo>
                <a:lnTo>
                  <a:pt x="870151" y="1651297"/>
                </a:lnTo>
                <a:lnTo>
                  <a:pt x="869833" y="1651297"/>
                </a:lnTo>
                <a:lnTo>
                  <a:pt x="868881" y="1652249"/>
                </a:lnTo>
                <a:lnTo>
                  <a:pt x="867294" y="1653201"/>
                </a:lnTo>
                <a:lnTo>
                  <a:pt x="864755" y="1656691"/>
                </a:lnTo>
                <a:lnTo>
                  <a:pt x="861581" y="1661133"/>
                </a:lnTo>
                <a:lnTo>
                  <a:pt x="858724" y="1667162"/>
                </a:lnTo>
                <a:lnTo>
                  <a:pt x="855867" y="1674143"/>
                </a:lnTo>
                <a:lnTo>
                  <a:pt x="852376" y="1682710"/>
                </a:lnTo>
                <a:lnTo>
                  <a:pt x="848884" y="1691912"/>
                </a:lnTo>
                <a:lnTo>
                  <a:pt x="845710" y="1702701"/>
                </a:lnTo>
                <a:lnTo>
                  <a:pt x="839044" y="1726816"/>
                </a:lnTo>
                <a:lnTo>
                  <a:pt x="832061" y="1755057"/>
                </a:lnTo>
                <a:lnTo>
                  <a:pt x="824443" y="1786153"/>
                </a:lnTo>
                <a:lnTo>
                  <a:pt x="817460" y="1820423"/>
                </a:lnTo>
                <a:lnTo>
                  <a:pt x="810477" y="1856913"/>
                </a:lnTo>
                <a:lnTo>
                  <a:pt x="803811" y="1895308"/>
                </a:lnTo>
                <a:lnTo>
                  <a:pt x="797145" y="1935606"/>
                </a:lnTo>
                <a:lnTo>
                  <a:pt x="790797" y="1976221"/>
                </a:lnTo>
                <a:lnTo>
                  <a:pt x="784766" y="2018424"/>
                </a:lnTo>
                <a:lnTo>
                  <a:pt x="779688" y="2060308"/>
                </a:lnTo>
                <a:lnTo>
                  <a:pt x="774609" y="2101876"/>
                </a:lnTo>
                <a:lnTo>
                  <a:pt x="771118" y="2143126"/>
                </a:lnTo>
                <a:lnTo>
                  <a:pt x="438150" y="2143126"/>
                </a:lnTo>
                <a:lnTo>
                  <a:pt x="443864" y="2084741"/>
                </a:lnTo>
                <a:lnTo>
                  <a:pt x="449894" y="2028577"/>
                </a:lnTo>
                <a:lnTo>
                  <a:pt x="455925" y="1975269"/>
                </a:lnTo>
                <a:lnTo>
                  <a:pt x="463226" y="1923865"/>
                </a:lnTo>
                <a:lnTo>
                  <a:pt x="470209" y="1875317"/>
                </a:lnTo>
                <a:lnTo>
                  <a:pt x="478144" y="1828990"/>
                </a:lnTo>
                <a:lnTo>
                  <a:pt x="485762" y="1784884"/>
                </a:lnTo>
                <a:lnTo>
                  <a:pt x="494015" y="1742682"/>
                </a:lnTo>
                <a:lnTo>
                  <a:pt x="502585" y="1702701"/>
                </a:lnTo>
                <a:lnTo>
                  <a:pt x="511155" y="1665258"/>
                </a:lnTo>
                <a:lnTo>
                  <a:pt x="520043" y="1629085"/>
                </a:lnTo>
                <a:lnTo>
                  <a:pt x="528931" y="1595450"/>
                </a:lnTo>
                <a:lnTo>
                  <a:pt x="537818" y="1563719"/>
                </a:lnTo>
                <a:lnTo>
                  <a:pt x="547023" y="1533892"/>
                </a:lnTo>
                <a:lnTo>
                  <a:pt x="556228" y="1505969"/>
                </a:lnTo>
                <a:lnTo>
                  <a:pt x="565116" y="1479632"/>
                </a:lnTo>
                <a:lnTo>
                  <a:pt x="574638" y="1454882"/>
                </a:lnTo>
                <a:lnTo>
                  <a:pt x="583526" y="1432036"/>
                </a:lnTo>
                <a:lnTo>
                  <a:pt x="592413" y="1410777"/>
                </a:lnTo>
                <a:lnTo>
                  <a:pt x="601301" y="1391420"/>
                </a:lnTo>
                <a:lnTo>
                  <a:pt x="609871" y="1373334"/>
                </a:lnTo>
                <a:lnTo>
                  <a:pt x="618124" y="1356516"/>
                </a:lnTo>
                <a:lnTo>
                  <a:pt x="626059" y="1341920"/>
                </a:lnTo>
                <a:lnTo>
                  <a:pt x="633995" y="1327959"/>
                </a:lnTo>
                <a:lnTo>
                  <a:pt x="641930" y="1315266"/>
                </a:lnTo>
                <a:lnTo>
                  <a:pt x="648913" y="1304160"/>
                </a:lnTo>
                <a:lnTo>
                  <a:pt x="655579" y="1294324"/>
                </a:lnTo>
                <a:lnTo>
                  <a:pt x="661927" y="1285756"/>
                </a:lnTo>
                <a:lnTo>
                  <a:pt x="667641" y="1278141"/>
                </a:lnTo>
                <a:lnTo>
                  <a:pt x="673037" y="1271478"/>
                </a:lnTo>
                <a:lnTo>
                  <a:pt x="677798" y="1266083"/>
                </a:lnTo>
                <a:lnTo>
                  <a:pt x="681924" y="1261641"/>
                </a:lnTo>
                <a:lnTo>
                  <a:pt x="699065" y="1252756"/>
                </a:lnTo>
                <a:lnTo>
                  <a:pt x="717475" y="1243237"/>
                </a:lnTo>
                <a:lnTo>
                  <a:pt x="737154" y="1234035"/>
                </a:lnTo>
                <a:lnTo>
                  <a:pt x="758104" y="1224833"/>
                </a:lnTo>
                <a:lnTo>
                  <a:pt x="779688" y="1215948"/>
                </a:lnTo>
                <a:lnTo>
                  <a:pt x="801907" y="1206746"/>
                </a:lnTo>
                <a:lnTo>
                  <a:pt x="824761" y="1197227"/>
                </a:lnTo>
                <a:lnTo>
                  <a:pt x="848249" y="1188343"/>
                </a:lnTo>
                <a:lnTo>
                  <a:pt x="895544" y="1170891"/>
                </a:lnTo>
                <a:lnTo>
                  <a:pt x="942204" y="1154390"/>
                </a:lnTo>
                <a:lnTo>
                  <a:pt x="987594" y="1138525"/>
                </a:lnTo>
                <a:lnTo>
                  <a:pt x="1030445" y="1124564"/>
                </a:lnTo>
                <a:lnTo>
                  <a:pt x="1041554" y="1118217"/>
                </a:lnTo>
                <a:lnTo>
                  <a:pt x="1053299" y="1112188"/>
                </a:lnTo>
                <a:lnTo>
                  <a:pt x="1065678" y="1107111"/>
                </a:lnTo>
                <a:lnTo>
                  <a:pt x="1077740" y="1102352"/>
                </a:lnTo>
                <a:lnTo>
                  <a:pt x="1090754" y="1097909"/>
                </a:lnTo>
                <a:lnTo>
                  <a:pt x="1103768" y="1094102"/>
                </a:lnTo>
                <a:lnTo>
                  <a:pt x="1117099" y="1090294"/>
                </a:lnTo>
                <a:lnTo>
                  <a:pt x="1131065" y="1087438"/>
                </a:lnTo>
                <a:close/>
                <a:moveTo>
                  <a:pt x="1401445" y="0"/>
                </a:moveTo>
                <a:lnTo>
                  <a:pt x="1412240" y="318"/>
                </a:lnTo>
                <a:lnTo>
                  <a:pt x="1423353" y="635"/>
                </a:lnTo>
                <a:lnTo>
                  <a:pt x="1433513" y="1588"/>
                </a:lnTo>
                <a:lnTo>
                  <a:pt x="1444308" y="2223"/>
                </a:lnTo>
                <a:lnTo>
                  <a:pt x="1454786" y="3494"/>
                </a:lnTo>
                <a:lnTo>
                  <a:pt x="1465263" y="4764"/>
                </a:lnTo>
                <a:lnTo>
                  <a:pt x="1475423" y="6670"/>
                </a:lnTo>
                <a:lnTo>
                  <a:pt x="1485266" y="8575"/>
                </a:lnTo>
                <a:lnTo>
                  <a:pt x="1495426" y="10798"/>
                </a:lnTo>
                <a:lnTo>
                  <a:pt x="1505268" y="13339"/>
                </a:lnTo>
                <a:lnTo>
                  <a:pt x="1515111" y="15880"/>
                </a:lnTo>
                <a:lnTo>
                  <a:pt x="1524636" y="19056"/>
                </a:lnTo>
                <a:lnTo>
                  <a:pt x="1533843" y="22232"/>
                </a:lnTo>
                <a:lnTo>
                  <a:pt x="1543368" y="25726"/>
                </a:lnTo>
                <a:lnTo>
                  <a:pt x="1552576" y="29219"/>
                </a:lnTo>
                <a:lnTo>
                  <a:pt x="1561466" y="33030"/>
                </a:lnTo>
                <a:lnTo>
                  <a:pt x="1570356" y="37159"/>
                </a:lnTo>
                <a:lnTo>
                  <a:pt x="1578928" y="41605"/>
                </a:lnTo>
                <a:lnTo>
                  <a:pt x="1587818" y="46052"/>
                </a:lnTo>
                <a:lnTo>
                  <a:pt x="1596073" y="50816"/>
                </a:lnTo>
                <a:lnTo>
                  <a:pt x="1604646" y="55897"/>
                </a:lnTo>
                <a:lnTo>
                  <a:pt x="1612583" y="60979"/>
                </a:lnTo>
                <a:lnTo>
                  <a:pt x="1620521" y="66378"/>
                </a:lnTo>
                <a:lnTo>
                  <a:pt x="1628776" y="72095"/>
                </a:lnTo>
                <a:lnTo>
                  <a:pt x="1636078" y="77812"/>
                </a:lnTo>
                <a:lnTo>
                  <a:pt x="1644016" y="83528"/>
                </a:lnTo>
                <a:lnTo>
                  <a:pt x="1651318" y="89880"/>
                </a:lnTo>
                <a:lnTo>
                  <a:pt x="1658303" y="96232"/>
                </a:lnTo>
                <a:lnTo>
                  <a:pt x="1665606" y="102902"/>
                </a:lnTo>
                <a:lnTo>
                  <a:pt x="1672591" y="109571"/>
                </a:lnTo>
                <a:lnTo>
                  <a:pt x="1679258" y="116241"/>
                </a:lnTo>
                <a:lnTo>
                  <a:pt x="1685926" y="123546"/>
                </a:lnTo>
                <a:lnTo>
                  <a:pt x="1692593" y="130851"/>
                </a:lnTo>
                <a:lnTo>
                  <a:pt x="1698943" y="138155"/>
                </a:lnTo>
                <a:lnTo>
                  <a:pt x="1704976" y="145778"/>
                </a:lnTo>
                <a:lnTo>
                  <a:pt x="1710691" y="153400"/>
                </a:lnTo>
                <a:lnTo>
                  <a:pt x="1716723" y="161658"/>
                </a:lnTo>
                <a:lnTo>
                  <a:pt x="1722438" y="169597"/>
                </a:lnTo>
                <a:lnTo>
                  <a:pt x="1727836" y="177537"/>
                </a:lnTo>
                <a:lnTo>
                  <a:pt x="1733233" y="186113"/>
                </a:lnTo>
                <a:lnTo>
                  <a:pt x="1738313" y="194688"/>
                </a:lnTo>
                <a:lnTo>
                  <a:pt x="1743076" y="203263"/>
                </a:lnTo>
                <a:lnTo>
                  <a:pt x="1747838" y="212156"/>
                </a:lnTo>
                <a:lnTo>
                  <a:pt x="1752283" y="221048"/>
                </a:lnTo>
                <a:lnTo>
                  <a:pt x="1760856" y="239469"/>
                </a:lnTo>
                <a:lnTo>
                  <a:pt x="1768793" y="258207"/>
                </a:lnTo>
                <a:lnTo>
                  <a:pt x="1776096" y="277581"/>
                </a:lnTo>
                <a:lnTo>
                  <a:pt x="1782446" y="297272"/>
                </a:lnTo>
                <a:lnTo>
                  <a:pt x="1788161" y="317916"/>
                </a:lnTo>
                <a:lnTo>
                  <a:pt x="1792923" y="338560"/>
                </a:lnTo>
                <a:lnTo>
                  <a:pt x="1797051" y="359521"/>
                </a:lnTo>
                <a:lnTo>
                  <a:pt x="1799908" y="380800"/>
                </a:lnTo>
                <a:lnTo>
                  <a:pt x="1802448" y="402397"/>
                </a:lnTo>
                <a:lnTo>
                  <a:pt x="1804036" y="424946"/>
                </a:lnTo>
                <a:lnTo>
                  <a:pt x="1809751" y="426534"/>
                </a:lnTo>
                <a:lnTo>
                  <a:pt x="1815148" y="428758"/>
                </a:lnTo>
                <a:lnTo>
                  <a:pt x="1819911" y="431616"/>
                </a:lnTo>
                <a:lnTo>
                  <a:pt x="1825308" y="434474"/>
                </a:lnTo>
                <a:lnTo>
                  <a:pt x="1829753" y="437968"/>
                </a:lnTo>
                <a:lnTo>
                  <a:pt x="1834198" y="441144"/>
                </a:lnTo>
                <a:lnTo>
                  <a:pt x="1838326" y="445273"/>
                </a:lnTo>
                <a:lnTo>
                  <a:pt x="1842453" y="449401"/>
                </a:lnTo>
                <a:lnTo>
                  <a:pt x="1845628" y="453848"/>
                </a:lnTo>
                <a:lnTo>
                  <a:pt x="1849121" y="458612"/>
                </a:lnTo>
                <a:lnTo>
                  <a:pt x="1851978" y="463693"/>
                </a:lnTo>
                <a:lnTo>
                  <a:pt x="1854201" y="469728"/>
                </a:lnTo>
                <a:lnTo>
                  <a:pt x="1856423" y="475762"/>
                </a:lnTo>
                <a:lnTo>
                  <a:pt x="1858328" y="482114"/>
                </a:lnTo>
                <a:lnTo>
                  <a:pt x="1859916" y="488784"/>
                </a:lnTo>
                <a:lnTo>
                  <a:pt x="1860868" y="496088"/>
                </a:lnTo>
                <a:lnTo>
                  <a:pt x="1861503" y="502123"/>
                </a:lnTo>
                <a:lnTo>
                  <a:pt x="1862138" y="507839"/>
                </a:lnTo>
                <a:lnTo>
                  <a:pt x="1862138" y="513874"/>
                </a:lnTo>
                <a:lnTo>
                  <a:pt x="1861503" y="519908"/>
                </a:lnTo>
                <a:lnTo>
                  <a:pt x="1861186" y="526260"/>
                </a:lnTo>
                <a:lnTo>
                  <a:pt x="1860868" y="532294"/>
                </a:lnTo>
                <a:lnTo>
                  <a:pt x="1858963" y="544998"/>
                </a:lnTo>
                <a:lnTo>
                  <a:pt x="1856106" y="557385"/>
                </a:lnTo>
                <a:lnTo>
                  <a:pt x="1852296" y="569771"/>
                </a:lnTo>
                <a:lnTo>
                  <a:pt x="1847851" y="582157"/>
                </a:lnTo>
                <a:lnTo>
                  <a:pt x="1842771" y="593908"/>
                </a:lnTo>
                <a:lnTo>
                  <a:pt x="1836738" y="605342"/>
                </a:lnTo>
                <a:lnTo>
                  <a:pt x="1833881" y="611059"/>
                </a:lnTo>
                <a:lnTo>
                  <a:pt x="1830071" y="616140"/>
                </a:lnTo>
                <a:lnTo>
                  <a:pt x="1826578" y="621540"/>
                </a:lnTo>
                <a:lnTo>
                  <a:pt x="1823086" y="626621"/>
                </a:lnTo>
                <a:lnTo>
                  <a:pt x="1818958" y="631385"/>
                </a:lnTo>
                <a:lnTo>
                  <a:pt x="1814831" y="635831"/>
                </a:lnTo>
                <a:lnTo>
                  <a:pt x="1810703" y="640278"/>
                </a:lnTo>
                <a:lnTo>
                  <a:pt x="1806258" y="644407"/>
                </a:lnTo>
                <a:lnTo>
                  <a:pt x="1801813" y="648218"/>
                </a:lnTo>
                <a:lnTo>
                  <a:pt x="1797051" y="652029"/>
                </a:lnTo>
                <a:lnTo>
                  <a:pt x="1792288" y="655205"/>
                </a:lnTo>
                <a:lnTo>
                  <a:pt x="1787208" y="658063"/>
                </a:lnTo>
                <a:lnTo>
                  <a:pt x="1782128" y="660922"/>
                </a:lnTo>
                <a:lnTo>
                  <a:pt x="1777048" y="663145"/>
                </a:lnTo>
                <a:lnTo>
                  <a:pt x="1771651" y="681248"/>
                </a:lnTo>
                <a:lnTo>
                  <a:pt x="1766571" y="699033"/>
                </a:lnTo>
                <a:lnTo>
                  <a:pt x="1760538" y="716501"/>
                </a:lnTo>
                <a:lnTo>
                  <a:pt x="1754188" y="733969"/>
                </a:lnTo>
                <a:lnTo>
                  <a:pt x="1747521" y="751437"/>
                </a:lnTo>
                <a:lnTo>
                  <a:pt x="1740218" y="768587"/>
                </a:lnTo>
                <a:lnTo>
                  <a:pt x="1732598" y="785420"/>
                </a:lnTo>
                <a:lnTo>
                  <a:pt x="1724661" y="801618"/>
                </a:lnTo>
                <a:lnTo>
                  <a:pt x="1716406" y="817497"/>
                </a:lnTo>
                <a:lnTo>
                  <a:pt x="1707516" y="833695"/>
                </a:lnTo>
                <a:lnTo>
                  <a:pt x="1698308" y="848940"/>
                </a:lnTo>
                <a:lnTo>
                  <a:pt x="1688148" y="863867"/>
                </a:lnTo>
                <a:lnTo>
                  <a:pt x="1677988" y="878159"/>
                </a:lnTo>
                <a:lnTo>
                  <a:pt x="1667511" y="892451"/>
                </a:lnTo>
                <a:lnTo>
                  <a:pt x="1656716" y="905790"/>
                </a:lnTo>
                <a:lnTo>
                  <a:pt x="1644968" y="918811"/>
                </a:lnTo>
                <a:lnTo>
                  <a:pt x="1633221" y="931515"/>
                </a:lnTo>
                <a:lnTo>
                  <a:pt x="1620838" y="943266"/>
                </a:lnTo>
                <a:lnTo>
                  <a:pt x="1607821" y="954382"/>
                </a:lnTo>
                <a:lnTo>
                  <a:pt x="1594803" y="964863"/>
                </a:lnTo>
                <a:lnTo>
                  <a:pt x="1581151" y="974709"/>
                </a:lnTo>
                <a:lnTo>
                  <a:pt x="1567181" y="983919"/>
                </a:lnTo>
                <a:lnTo>
                  <a:pt x="1552576" y="992176"/>
                </a:lnTo>
                <a:lnTo>
                  <a:pt x="1545273" y="996305"/>
                </a:lnTo>
                <a:lnTo>
                  <a:pt x="1537336" y="1000116"/>
                </a:lnTo>
                <a:lnTo>
                  <a:pt x="1530033" y="1003610"/>
                </a:lnTo>
                <a:lnTo>
                  <a:pt x="1522096" y="1006786"/>
                </a:lnTo>
                <a:lnTo>
                  <a:pt x="1513841" y="1010279"/>
                </a:lnTo>
                <a:lnTo>
                  <a:pt x="1506221" y="1012820"/>
                </a:lnTo>
                <a:lnTo>
                  <a:pt x="1497966" y="1015679"/>
                </a:lnTo>
                <a:lnTo>
                  <a:pt x="1489711" y="1017902"/>
                </a:lnTo>
                <a:lnTo>
                  <a:pt x="1481456" y="1020443"/>
                </a:lnTo>
                <a:lnTo>
                  <a:pt x="1473201" y="1022348"/>
                </a:lnTo>
                <a:lnTo>
                  <a:pt x="1464628" y="1024254"/>
                </a:lnTo>
                <a:lnTo>
                  <a:pt x="1455738" y="1025842"/>
                </a:lnTo>
                <a:lnTo>
                  <a:pt x="1447166" y="1027112"/>
                </a:lnTo>
                <a:lnTo>
                  <a:pt x="1438276" y="1028383"/>
                </a:lnTo>
                <a:lnTo>
                  <a:pt x="1429068" y="1029018"/>
                </a:lnTo>
                <a:lnTo>
                  <a:pt x="1419860" y="1029971"/>
                </a:lnTo>
                <a:lnTo>
                  <a:pt x="1410653" y="1030288"/>
                </a:lnTo>
                <a:lnTo>
                  <a:pt x="1401445" y="1030288"/>
                </a:lnTo>
                <a:lnTo>
                  <a:pt x="1391920" y="1030288"/>
                </a:lnTo>
                <a:lnTo>
                  <a:pt x="1382713" y="1029971"/>
                </a:lnTo>
                <a:lnTo>
                  <a:pt x="1373823" y="1029018"/>
                </a:lnTo>
                <a:lnTo>
                  <a:pt x="1364933" y="1028383"/>
                </a:lnTo>
                <a:lnTo>
                  <a:pt x="1356043" y="1027112"/>
                </a:lnTo>
                <a:lnTo>
                  <a:pt x="1347153" y="1025842"/>
                </a:lnTo>
                <a:lnTo>
                  <a:pt x="1338580" y="1024254"/>
                </a:lnTo>
                <a:lnTo>
                  <a:pt x="1330008" y="1022348"/>
                </a:lnTo>
                <a:lnTo>
                  <a:pt x="1321753" y="1020443"/>
                </a:lnTo>
                <a:lnTo>
                  <a:pt x="1313180" y="1018219"/>
                </a:lnTo>
                <a:lnTo>
                  <a:pt x="1305243" y="1015679"/>
                </a:lnTo>
                <a:lnTo>
                  <a:pt x="1297305" y="1013138"/>
                </a:lnTo>
                <a:lnTo>
                  <a:pt x="1289050" y="1010279"/>
                </a:lnTo>
                <a:lnTo>
                  <a:pt x="1281430" y="1007104"/>
                </a:lnTo>
                <a:lnTo>
                  <a:pt x="1273493" y="1003928"/>
                </a:lnTo>
                <a:lnTo>
                  <a:pt x="1266190" y="1000434"/>
                </a:lnTo>
                <a:lnTo>
                  <a:pt x="1250950" y="992812"/>
                </a:lnTo>
                <a:lnTo>
                  <a:pt x="1236345" y="984554"/>
                </a:lnTo>
                <a:lnTo>
                  <a:pt x="1222693" y="975344"/>
                </a:lnTo>
                <a:lnTo>
                  <a:pt x="1209040" y="965498"/>
                </a:lnTo>
                <a:lnTo>
                  <a:pt x="1196023" y="955017"/>
                </a:lnTo>
                <a:lnTo>
                  <a:pt x="1183005" y="943901"/>
                </a:lnTo>
                <a:lnTo>
                  <a:pt x="1170623" y="932150"/>
                </a:lnTo>
                <a:lnTo>
                  <a:pt x="1158875" y="919764"/>
                </a:lnTo>
                <a:lnTo>
                  <a:pt x="1147128" y="907378"/>
                </a:lnTo>
                <a:lnTo>
                  <a:pt x="1136333" y="893721"/>
                </a:lnTo>
                <a:lnTo>
                  <a:pt x="1125538" y="879747"/>
                </a:lnTo>
                <a:lnTo>
                  <a:pt x="1115695" y="865455"/>
                </a:lnTo>
                <a:lnTo>
                  <a:pt x="1105853" y="850845"/>
                </a:lnTo>
                <a:lnTo>
                  <a:pt x="1096645" y="835601"/>
                </a:lnTo>
                <a:lnTo>
                  <a:pt x="1087755" y="820038"/>
                </a:lnTo>
                <a:lnTo>
                  <a:pt x="1079183" y="803841"/>
                </a:lnTo>
                <a:lnTo>
                  <a:pt x="1070928" y="787643"/>
                </a:lnTo>
                <a:lnTo>
                  <a:pt x="1063625" y="770811"/>
                </a:lnTo>
                <a:lnTo>
                  <a:pt x="1056323" y="753978"/>
                </a:lnTo>
                <a:lnTo>
                  <a:pt x="1049655" y="737145"/>
                </a:lnTo>
                <a:lnTo>
                  <a:pt x="1043305" y="719677"/>
                </a:lnTo>
                <a:lnTo>
                  <a:pt x="1037273" y="702209"/>
                </a:lnTo>
                <a:lnTo>
                  <a:pt x="1031558" y="684106"/>
                </a:lnTo>
                <a:lnTo>
                  <a:pt x="1026795" y="666321"/>
                </a:lnTo>
                <a:lnTo>
                  <a:pt x="1020763" y="664415"/>
                </a:lnTo>
                <a:lnTo>
                  <a:pt x="1015365" y="662827"/>
                </a:lnTo>
                <a:lnTo>
                  <a:pt x="1009650" y="659969"/>
                </a:lnTo>
                <a:lnTo>
                  <a:pt x="1004253" y="657110"/>
                </a:lnTo>
                <a:lnTo>
                  <a:pt x="998855" y="653617"/>
                </a:lnTo>
                <a:lnTo>
                  <a:pt x="993775" y="650441"/>
                </a:lnTo>
                <a:lnTo>
                  <a:pt x="989013" y="646312"/>
                </a:lnTo>
                <a:lnTo>
                  <a:pt x="984250" y="642183"/>
                </a:lnTo>
                <a:lnTo>
                  <a:pt x="979805" y="637737"/>
                </a:lnTo>
                <a:lnTo>
                  <a:pt x="975360" y="632973"/>
                </a:lnTo>
                <a:lnTo>
                  <a:pt x="970598" y="627891"/>
                </a:lnTo>
                <a:lnTo>
                  <a:pt x="966788" y="622492"/>
                </a:lnTo>
                <a:lnTo>
                  <a:pt x="962978" y="617411"/>
                </a:lnTo>
                <a:lnTo>
                  <a:pt x="959168" y="611376"/>
                </a:lnTo>
                <a:lnTo>
                  <a:pt x="955358" y="605660"/>
                </a:lnTo>
                <a:lnTo>
                  <a:pt x="952500" y="599625"/>
                </a:lnTo>
                <a:lnTo>
                  <a:pt x="949325" y="593591"/>
                </a:lnTo>
                <a:lnTo>
                  <a:pt x="946468" y="587239"/>
                </a:lnTo>
                <a:lnTo>
                  <a:pt x="943610" y="580887"/>
                </a:lnTo>
                <a:lnTo>
                  <a:pt x="941388" y="574535"/>
                </a:lnTo>
                <a:lnTo>
                  <a:pt x="939165" y="567865"/>
                </a:lnTo>
                <a:lnTo>
                  <a:pt x="937260" y="561196"/>
                </a:lnTo>
                <a:lnTo>
                  <a:pt x="935355" y="554526"/>
                </a:lnTo>
                <a:lnTo>
                  <a:pt x="934085" y="547857"/>
                </a:lnTo>
                <a:lnTo>
                  <a:pt x="932815" y="541505"/>
                </a:lnTo>
                <a:lnTo>
                  <a:pt x="931863" y="534835"/>
                </a:lnTo>
                <a:lnTo>
                  <a:pt x="930910" y="528166"/>
                </a:lnTo>
                <a:lnTo>
                  <a:pt x="930593" y="521496"/>
                </a:lnTo>
                <a:lnTo>
                  <a:pt x="930275" y="515144"/>
                </a:lnTo>
                <a:lnTo>
                  <a:pt x="930275" y="508792"/>
                </a:lnTo>
                <a:lnTo>
                  <a:pt x="930593" y="502440"/>
                </a:lnTo>
                <a:lnTo>
                  <a:pt x="931228" y="496088"/>
                </a:lnTo>
                <a:lnTo>
                  <a:pt x="932498" y="488148"/>
                </a:lnTo>
                <a:lnTo>
                  <a:pt x="934403" y="480526"/>
                </a:lnTo>
                <a:lnTo>
                  <a:pt x="936625" y="473539"/>
                </a:lnTo>
                <a:lnTo>
                  <a:pt x="939165" y="466869"/>
                </a:lnTo>
                <a:lnTo>
                  <a:pt x="942023" y="460835"/>
                </a:lnTo>
                <a:lnTo>
                  <a:pt x="945515" y="455436"/>
                </a:lnTo>
                <a:lnTo>
                  <a:pt x="949325" y="450037"/>
                </a:lnTo>
                <a:lnTo>
                  <a:pt x="953770" y="445273"/>
                </a:lnTo>
                <a:lnTo>
                  <a:pt x="958215" y="440826"/>
                </a:lnTo>
                <a:lnTo>
                  <a:pt x="962978" y="437015"/>
                </a:lnTo>
                <a:lnTo>
                  <a:pt x="968058" y="433204"/>
                </a:lnTo>
                <a:lnTo>
                  <a:pt x="973773" y="430345"/>
                </a:lnTo>
                <a:lnTo>
                  <a:pt x="979805" y="427805"/>
                </a:lnTo>
                <a:lnTo>
                  <a:pt x="985520" y="425264"/>
                </a:lnTo>
                <a:lnTo>
                  <a:pt x="992188" y="423358"/>
                </a:lnTo>
                <a:lnTo>
                  <a:pt x="998855" y="421453"/>
                </a:lnTo>
                <a:lnTo>
                  <a:pt x="1000443" y="399538"/>
                </a:lnTo>
                <a:lnTo>
                  <a:pt x="1002983" y="377942"/>
                </a:lnTo>
                <a:lnTo>
                  <a:pt x="1006475" y="356663"/>
                </a:lnTo>
                <a:lnTo>
                  <a:pt x="1010603" y="336019"/>
                </a:lnTo>
                <a:lnTo>
                  <a:pt x="1015365" y="315057"/>
                </a:lnTo>
                <a:lnTo>
                  <a:pt x="1020763" y="295049"/>
                </a:lnTo>
                <a:lnTo>
                  <a:pt x="1027748" y="275358"/>
                </a:lnTo>
                <a:lnTo>
                  <a:pt x="1034733" y="256302"/>
                </a:lnTo>
                <a:lnTo>
                  <a:pt x="1042353" y="237564"/>
                </a:lnTo>
                <a:lnTo>
                  <a:pt x="1051243" y="219143"/>
                </a:lnTo>
                <a:lnTo>
                  <a:pt x="1060768" y="201675"/>
                </a:lnTo>
                <a:lnTo>
                  <a:pt x="1065530" y="193417"/>
                </a:lnTo>
                <a:lnTo>
                  <a:pt x="1070610" y="184842"/>
                </a:lnTo>
                <a:lnTo>
                  <a:pt x="1076008" y="176585"/>
                </a:lnTo>
                <a:lnTo>
                  <a:pt x="1081405" y="168327"/>
                </a:lnTo>
                <a:lnTo>
                  <a:pt x="1087120" y="160070"/>
                </a:lnTo>
                <a:lnTo>
                  <a:pt x="1092835" y="152447"/>
                </a:lnTo>
                <a:lnTo>
                  <a:pt x="1098868" y="144507"/>
                </a:lnTo>
                <a:lnTo>
                  <a:pt x="1104900" y="137202"/>
                </a:lnTo>
                <a:lnTo>
                  <a:pt x="1111250" y="129580"/>
                </a:lnTo>
                <a:lnTo>
                  <a:pt x="1117600" y="122593"/>
                </a:lnTo>
                <a:lnTo>
                  <a:pt x="1124268" y="115606"/>
                </a:lnTo>
                <a:lnTo>
                  <a:pt x="1131253" y="108619"/>
                </a:lnTo>
                <a:lnTo>
                  <a:pt x="1137920" y="101949"/>
                </a:lnTo>
                <a:lnTo>
                  <a:pt x="1144905" y="95597"/>
                </a:lnTo>
                <a:lnTo>
                  <a:pt x="1152525" y="89245"/>
                </a:lnTo>
                <a:lnTo>
                  <a:pt x="1159828" y="82893"/>
                </a:lnTo>
                <a:lnTo>
                  <a:pt x="1167130" y="76859"/>
                </a:lnTo>
                <a:lnTo>
                  <a:pt x="1175068" y="71460"/>
                </a:lnTo>
                <a:lnTo>
                  <a:pt x="1183005" y="65743"/>
                </a:lnTo>
                <a:lnTo>
                  <a:pt x="1190943" y="60661"/>
                </a:lnTo>
                <a:lnTo>
                  <a:pt x="1198880" y="55262"/>
                </a:lnTo>
                <a:lnTo>
                  <a:pt x="1207453" y="50498"/>
                </a:lnTo>
                <a:lnTo>
                  <a:pt x="1216025" y="45734"/>
                </a:lnTo>
                <a:lnTo>
                  <a:pt x="1224598" y="41288"/>
                </a:lnTo>
                <a:lnTo>
                  <a:pt x="1233170" y="36841"/>
                </a:lnTo>
                <a:lnTo>
                  <a:pt x="1242060" y="32713"/>
                </a:lnTo>
                <a:lnTo>
                  <a:pt x="1250950" y="28902"/>
                </a:lnTo>
                <a:lnTo>
                  <a:pt x="1260158" y="25408"/>
                </a:lnTo>
                <a:lnTo>
                  <a:pt x="1269365" y="21914"/>
                </a:lnTo>
                <a:lnTo>
                  <a:pt x="1278890" y="19056"/>
                </a:lnTo>
                <a:lnTo>
                  <a:pt x="1288415" y="15880"/>
                </a:lnTo>
                <a:lnTo>
                  <a:pt x="1297940" y="13339"/>
                </a:lnTo>
                <a:lnTo>
                  <a:pt x="1307783" y="10798"/>
                </a:lnTo>
                <a:lnTo>
                  <a:pt x="1317625" y="8575"/>
                </a:lnTo>
                <a:lnTo>
                  <a:pt x="1327785" y="6670"/>
                </a:lnTo>
                <a:lnTo>
                  <a:pt x="1337945" y="4764"/>
                </a:lnTo>
                <a:lnTo>
                  <a:pt x="1348105" y="3494"/>
                </a:lnTo>
                <a:lnTo>
                  <a:pt x="1358583" y="2223"/>
                </a:lnTo>
                <a:lnTo>
                  <a:pt x="1369060" y="1588"/>
                </a:lnTo>
                <a:lnTo>
                  <a:pt x="1379855" y="635"/>
                </a:lnTo>
                <a:lnTo>
                  <a:pt x="1390650" y="318"/>
                </a:lnTo>
                <a:lnTo>
                  <a:pt x="1401445"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6" rIns="68571" bIns="34286" rtlCol="0" anchor="ctr"/>
          <a:lstStyle/>
          <a:p>
            <a:pPr algn="ctr"/>
            <a:endParaRPr lang="zh-CN" altLang="en-US">
              <a:solidFill>
                <a:schemeClr val="lt1"/>
              </a:solidFill>
            </a:endParaRPr>
          </a:p>
        </p:txBody>
      </p:sp>
      <p:sp>
        <p:nvSpPr>
          <p:cNvPr id="84" name="KSO_Shape"/>
          <p:cNvSpPr/>
          <p:nvPr/>
        </p:nvSpPr>
        <p:spPr bwMode="auto">
          <a:xfrm>
            <a:off x="1324834" y="1473432"/>
            <a:ext cx="372841" cy="496109"/>
          </a:xfrm>
          <a:custGeom>
            <a:avLst/>
            <a:gdLst>
              <a:gd name="T0" fmla="*/ 646493 w 1717675"/>
              <a:gd name="T1" fmla="*/ 1877821 h 2282826"/>
              <a:gd name="T2" fmla="*/ 632296 w 1717675"/>
              <a:gd name="T3" fmla="*/ 1902668 h 2282826"/>
              <a:gd name="T4" fmla="*/ 561643 w 1717675"/>
              <a:gd name="T5" fmla="*/ 1890245 h 2282826"/>
              <a:gd name="T6" fmla="*/ 521694 w 1717675"/>
              <a:gd name="T7" fmla="*/ 1869426 h 2282826"/>
              <a:gd name="T8" fmla="*/ 494290 w 1717675"/>
              <a:gd name="T9" fmla="*/ 1846258 h 2282826"/>
              <a:gd name="T10" fmla="*/ 343424 w 1717675"/>
              <a:gd name="T11" fmla="*/ 1841558 h 2282826"/>
              <a:gd name="T12" fmla="*/ 316294 w 1717675"/>
              <a:gd name="T13" fmla="*/ 1870770 h 2282826"/>
              <a:gd name="T14" fmla="*/ 281223 w 1717675"/>
              <a:gd name="T15" fmla="*/ 1887558 h 2282826"/>
              <a:gd name="T16" fmla="*/ 211414 w 1717675"/>
              <a:gd name="T17" fmla="*/ 1903339 h 2282826"/>
              <a:gd name="T18" fmla="*/ 188916 w 1717675"/>
              <a:gd name="T19" fmla="*/ 1880842 h 2282826"/>
              <a:gd name="T20" fmla="*/ 910172 w 1717675"/>
              <a:gd name="T21" fmla="*/ 1591032 h 2282826"/>
              <a:gd name="T22" fmla="*/ 919436 w 1717675"/>
              <a:gd name="T23" fmla="*/ 1837004 h 2282826"/>
              <a:gd name="T24" fmla="*/ 824151 w 1717675"/>
              <a:gd name="T25" fmla="*/ 1660503 h 2282826"/>
              <a:gd name="T26" fmla="*/ 824482 w 1717675"/>
              <a:gd name="T27" fmla="*/ 1624272 h 2282826"/>
              <a:gd name="T28" fmla="*/ 876757 w 1717675"/>
              <a:gd name="T29" fmla="*/ 1594689 h 2282826"/>
              <a:gd name="T30" fmla="*/ 1310359 w 1717675"/>
              <a:gd name="T31" fmla="*/ 1868582 h 2282826"/>
              <a:gd name="T32" fmla="*/ 1270941 w 1717675"/>
              <a:gd name="T33" fmla="*/ 1904007 h 2282826"/>
              <a:gd name="T34" fmla="*/ 1006609 w 1717675"/>
              <a:gd name="T35" fmla="*/ 1889771 h 2282826"/>
              <a:gd name="T36" fmla="*/ 1152025 w 1717675"/>
              <a:gd name="T37" fmla="*/ 931304 h 2282826"/>
              <a:gd name="T38" fmla="*/ 726881 w 1717675"/>
              <a:gd name="T39" fmla="*/ 867716 h 2282826"/>
              <a:gd name="T40" fmla="*/ 541604 w 1717675"/>
              <a:gd name="T41" fmla="*/ 825323 h 2282826"/>
              <a:gd name="T42" fmla="*/ 705045 w 1717675"/>
              <a:gd name="T43" fmla="*/ 716362 h 2282826"/>
              <a:gd name="T44" fmla="*/ 714308 w 1717675"/>
              <a:gd name="T45" fmla="*/ 706427 h 2282826"/>
              <a:gd name="T46" fmla="*/ 682546 w 1717675"/>
              <a:gd name="T47" fmla="*/ 491816 h 2282826"/>
              <a:gd name="T48" fmla="*/ 798014 w 1717675"/>
              <a:gd name="T49" fmla="*/ 552755 h 2282826"/>
              <a:gd name="T50" fmla="*/ 848634 w 1717675"/>
              <a:gd name="T51" fmla="*/ 615349 h 2282826"/>
              <a:gd name="T52" fmla="*/ 843672 w 1717675"/>
              <a:gd name="T53" fmla="*/ 704439 h 2282826"/>
              <a:gd name="T54" fmla="*/ 678577 w 1717675"/>
              <a:gd name="T55" fmla="*/ 998536 h 2282826"/>
              <a:gd name="T56" fmla="*/ 639536 w 1717675"/>
              <a:gd name="T57" fmla="*/ 1263155 h 2282826"/>
              <a:gd name="T58" fmla="*/ 355335 w 1717675"/>
              <a:gd name="T59" fmla="*/ 1810611 h 2282826"/>
              <a:gd name="T60" fmla="*/ 169727 w 1717675"/>
              <a:gd name="T61" fmla="*/ 1155519 h 2282826"/>
              <a:gd name="T62" fmla="*/ 74773 w 1717675"/>
              <a:gd name="T63" fmla="*/ 1019069 h 2282826"/>
              <a:gd name="T64" fmla="*/ 5956 w 1717675"/>
              <a:gd name="T65" fmla="*/ 714707 h 2282826"/>
              <a:gd name="T66" fmla="*/ 3640 w 1717675"/>
              <a:gd name="T67" fmla="*/ 610713 h 2282826"/>
              <a:gd name="T68" fmla="*/ 60546 w 1717675"/>
              <a:gd name="T69" fmla="*/ 545468 h 2282826"/>
              <a:gd name="T70" fmla="*/ 178990 w 1717675"/>
              <a:gd name="T71" fmla="*/ 498771 h 2282826"/>
              <a:gd name="T72" fmla="*/ 406617 w 1717675"/>
              <a:gd name="T73" fmla="*/ 556398 h 2282826"/>
              <a:gd name="T74" fmla="*/ 560793 w 1717675"/>
              <a:gd name="T75" fmla="*/ 477575 h 2282826"/>
              <a:gd name="T76" fmla="*/ 528293 w 1717675"/>
              <a:gd name="T77" fmla="*/ 15908 h 2282826"/>
              <a:gd name="T78" fmla="*/ 610084 w 1717675"/>
              <a:gd name="T79" fmla="*/ 67278 h 2282826"/>
              <a:gd name="T80" fmla="*/ 575977 w 1717675"/>
              <a:gd name="T81" fmla="*/ 113675 h 2282826"/>
              <a:gd name="T82" fmla="*/ 510080 w 1717675"/>
              <a:gd name="T83" fmla="*/ 126932 h 2282826"/>
              <a:gd name="T84" fmla="*/ 527630 w 1717675"/>
              <a:gd name="T85" fmla="*/ 138864 h 2282826"/>
              <a:gd name="T86" fmla="*/ 587235 w 1717675"/>
              <a:gd name="T87" fmla="*/ 146155 h 2282826"/>
              <a:gd name="T88" fmla="*/ 600150 w 1717675"/>
              <a:gd name="T89" fmla="*/ 190233 h 2282826"/>
              <a:gd name="T90" fmla="*/ 616376 w 1717675"/>
              <a:gd name="T91" fmla="*/ 239282 h 2282826"/>
              <a:gd name="T92" fmla="*/ 603130 w 1717675"/>
              <a:gd name="T93" fmla="*/ 312857 h 2282826"/>
              <a:gd name="T94" fmla="*/ 587566 w 1717675"/>
              <a:gd name="T95" fmla="*/ 315177 h 2282826"/>
              <a:gd name="T96" fmla="*/ 545181 w 1717675"/>
              <a:gd name="T97" fmla="*/ 411619 h 2282826"/>
              <a:gd name="T98" fmla="*/ 478953 w 1717675"/>
              <a:gd name="T99" fmla="*/ 468954 h 2282826"/>
              <a:gd name="T100" fmla="*/ 413718 w 1717675"/>
              <a:gd name="T101" fmla="*/ 480223 h 2282826"/>
              <a:gd name="T102" fmla="*/ 348815 w 1717675"/>
              <a:gd name="T103" fmla="*/ 442110 h 2282826"/>
              <a:gd name="T104" fmla="*/ 287554 w 1717675"/>
              <a:gd name="T105" fmla="*/ 364558 h 2282826"/>
              <a:gd name="T106" fmla="*/ 255765 w 1717675"/>
              <a:gd name="T107" fmla="*/ 313852 h 2282826"/>
              <a:gd name="T108" fmla="*/ 239207 w 1717675"/>
              <a:gd name="T109" fmla="*/ 289327 h 2282826"/>
              <a:gd name="T110" fmla="*/ 247486 w 1717675"/>
              <a:gd name="T111" fmla="*/ 195867 h 2282826"/>
              <a:gd name="T112" fmla="*/ 255433 w 1717675"/>
              <a:gd name="T113" fmla="*/ 146817 h 2282826"/>
              <a:gd name="T114" fmla="*/ 272652 w 1717675"/>
              <a:gd name="T115" fmla="*/ 85174 h 2282826"/>
              <a:gd name="T116" fmla="*/ 273977 w 1717675"/>
              <a:gd name="T117" fmla="*/ 57003 h 2282826"/>
              <a:gd name="T118" fmla="*/ 370339 w 1717675"/>
              <a:gd name="T119" fmla="*/ 9942 h 228282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717675" h="2282826">
                <a:moveTo>
                  <a:pt x="592137" y="2193925"/>
                </a:moveTo>
                <a:lnTo>
                  <a:pt x="708970" y="2193925"/>
                </a:lnTo>
                <a:lnTo>
                  <a:pt x="714515" y="2197144"/>
                </a:lnTo>
                <a:lnTo>
                  <a:pt x="727980" y="2206399"/>
                </a:lnTo>
                <a:lnTo>
                  <a:pt x="736693" y="2212836"/>
                </a:lnTo>
                <a:lnTo>
                  <a:pt x="745406" y="2219677"/>
                </a:lnTo>
                <a:lnTo>
                  <a:pt x="754119" y="2226919"/>
                </a:lnTo>
                <a:lnTo>
                  <a:pt x="762436" y="2234966"/>
                </a:lnTo>
                <a:lnTo>
                  <a:pt x="769565" y="2242611"/>
                </a:lnTo>
                <a:lnTo>
                  <a:pt x="773129" y="2246635"/>
                </a:lnTo>
                <a:lnTo>
                  <a:pt x="775505" y="2250256"/>
                </a:lnTo>
                <a:lnTo>
                  <a:pt x="778278" y="2253877"/>
                </a:lnTo>
                <a:lnTo>
                  <a:pt x="779466" y="2257499"/>
                </a:lnTo>
                <a:lnTo>
                  <a:pt x="780654" y="2261120"/>
                </a:lnTo>
                <a:lnTo>
                  <a:pt x="781050" y="2264339"/>
                </a:lnTo>
                <a:lnTo>
                  <a:pt x="780654" y="2267558"/>
                </a:lnTo>
                <a:lnTo>
                  <a:pt x="779070" y="2269972"/>
                </a:lnTo>
                <a:lnTo>
                  <a:pt x="777089" y="2272386"/>
                </a:lnTo>
                <a:lnTo>
                  <a:pt x="773921" y="2275203"/>
                </a:lnTo>
                <a:lnTo>
                  <a:pt x="769565" y="2276812"/>
                </a:lnTo>
                <a:lnTo>
                  <a:pt x="764812" y="2278422"/>
                </a:lnTo>
                <a:lnTo>
                  <a:pt x="758475" y="2280031"/>
                </a:lnTo>
                <a:lnTo>
                  <a:pt x="750951" y="2280836"/>
                </a:lnTo>
                <a:lnTo>
                  <a:pt x="741446" y="2281238"/>
                </a:lnTo>
                <a:lnTo>
                  <a:pt x="732733" y="2281238"/>
                </a:lnTo>
                <a:lnTo>
                  <a:pt x="724020" y="2280434"/>
                </a:lnTo>
                <a:lnTo>
                  <a:pt x="715703" y="2279226"/>
                </a:lnTo>
                <a:lnTo>
                  <a:pt x="707782" y="2278019"/>
                </a:lnTo>
                <a:lnTo>
                  <a:pt x="700653" y="2276008"/>
                </a:lnTo>
                <a:lnTo>
                  <a:pt x="693524" y="2273996"/>
                </a:lnTo>
                <a:lnTo>
                  <a:pt x="686395" y="2271179"/>
                </a:lnTo>
                <a:lnTo>
                  <a:pt x="680059" y="2268363"/>
                </a:lnTo>
                <a:lnTo>
                  <a:pt x="673722" y="2265144"/>
                </a:lnTo>
                <a:lnTo>
                  <a:pt x="667385" y="2261925"/>
                </a:lnTo>
                <a:lnTo>
                  <a:pt x="661445" y="2258303"/>
                </a:lnTo>
                <a:lnTo>
                  <a:pt x="649959" y="2250659"/>
                </a:lnTo>
                <a:lnTo>
                  <a:pt x="638474" y="2242611"/>
                </a:lnTo>
                <a:lnTo>
                  <a:pt x="633722" y="2239392"/>
                </a:lnTo>
                <a:lnTo>
                  <a:pt x="630553" y="2237381"/>
                </a:lnTo>
                <a:lnTo>
                  <a:pt x="629365" y="2237381"/>
                </a:lnTo>
                <a:lnTo>
                  <a:pt x="627781" y="2237381"/>
                </a:lnTo>
                <a:lnTo>
                  <a:pt x="627385" y="2237783"/>
                </a:lnTo>
                <a:lnTo>
                  <a:pt x="626593" y="2238990"/>
                </a:lnTo>
                <a:lnTo>
                  <a:pt x="625801" y="2240197"/>
                </a:lnTo>
                <a:lnTo>
                  <a:pt x="625405" y="2241807"/>
                </a:lnTo>
                <a:lnTo>
                  <a:pt x="624613" y="2243014"/>
                </a:lnTo>
                <a:lnTo>
                  <a:pt x="623820" y="2243416"/>
                </a:lnTo>
                <a:lnTo>
                  <a:pt x="623028" y="2243416"/>
                </a:lnTo>
                <a:lnTo>
                  <a:pt x="609563" y="2243014"/>
                </a:lnTo>
                <a:lnTo>
                  <a:pt x="602434" y="2242209"/>
                </a:lnTo>
                <a:lnTo>
                  <a:pt x="599266" y="2241404"/>
                </a:lnTo>
                <a:lnTo>
                  <a:pt x="597682" y="2240599"/>
                </a:lnTo>
                <a:lnTo>
                  <a:pt x="595305" y="2229333"/>
                </a:lnTo>
                <a:lnTo>
                  <a:pt x="593721" y="2220079"/>
                </a:lnTo>
                <a:lnTo>
                  <a:pt x="592929" y="2212434"/>
                </a:lnTo>
                <a:lnTo>
                  <a:pt x="592929" y="2206801"/>
                </a:lnTo>
                <a:lnTo>
                  <a:pt x="592929" y="2202375"/>
                </a:lnTo>
                <a:lnTo>
                  <a:pt x="593325" y="2199558"/>
                </a:lnTo>
                <a:lnTo>
                  <a:pt x="593721" y="2197144"/>
                </a:lnTo>
                <a:lnTo>
                  <a:pt x="592137" y="2193925"/>
                </a:lnTo>
                <a:close/>
                <a:moveTo>
                  <a:pt x="295275" y="2193925"/>
                </a:moveTo>
                <a:lnTo>
                  <a:pt x="412750" y="2193925"/>
                </a:lnTo>
                <a:lnTo>
                  <a:pt x="411162" y="2197144"/>
                </a:lnTo>
                <a:lnTo>
                  <a:pt x="411559" y="2199558"/>
                </a:lnTo>
                <a:lnTo>
                  <a:pt x="411956" y="2202375"/>
                </a:lnTo>
                <a:lnTo>
                  <a:pt x="411956" y="2206801"/>
                </a:lnTo>
                <a:lnTo>
                  <a:pt x="411956" y="2212434"/>
                </a:lnTo>
                <a:lnTo>
                  <a:pt x="411162" y="2220079"/>
                </a:lnTo>
                <a:lnTo>
                  <a:pt x="409575" y="2229333"/>
                </a:lnTo>
                <a:lnTo>
                  <a:pt x="407194" y="2240599"/>
                </a:lnTo>
                <a:lnTo>
                  <a:pt x="405606" y="2241404"/>
                </a:lnTo>
                <a:lnTo>
                  <a:pt x="402431" y="2242209"/>
                </a:lnTo>
                <a:lnTo>
                  <a:pt x="395287" y="2243014"/>
                </a:lnTo>
                <a:lnTo>
                  <a:pt x="381794" y="2243416"/>
                </a:lnTo>
                <a:lnTo>
                  <a:pt x="381000" y="2243416"/>
                </a:lnTo>
                <a:lnTo>
                  <a:pt x="380603" y="2243014"/>
                </a:lnTo>
                <a:lnTo>
                  <a:pt x="379412" y="2241807"/>
                </a:lnTo>
                <a:lnTo>
                  <a:pt x="379015" y="2240197"/>
                </a:lnTo>
                <a:lnTo>
                  <a:pt x="378222" y="2238990"/>
                </a:lnTo>
                <a:lnTo>
                  <a:pt x="377825" y="2237783"/>
                </a:lnTo>
                <a:lnTo>
                  <a:pt x="377031" y="2237381"/>
                </a:lnTo>
                <a:lnTo>
                  <a:pt x="375840" y="2237381"/>
                </a:lnTo>
                <a:lnTo>
                  <a:pt x="374650" y="2237381"/>
                </a:lnTo>
                <a:lnTo>
                  <a:pt x="371475" y="2239392"/>
                </a:lnTo>
                <a:lnTo>
                  <a:pt x="366315" y="2242611"/>
                </a:lnTo>
                <a:lnTo>
                  <a:pt x="354806" y="2250659"/>
                </a:lnTo>
                <a:lnTo>
                  <a:pt x="343694" y="2258303"/>
                </a:lnTo>
                <a:lnTo>
                  <a:pt x="337343" y="2261925"/>
                </a:lnTo>
                <a:lnTo>
                  <a:pt x="331390" y="2265144"/>
                </a:lnTo>
                <a:lnTo>
                  <a:pt x="324643" y="2268363"/>
                </a:lnTo>
                <a:lnTo>
                  <a:pt x="318293" y="2271179"/>
                </a:lnTo>
                <a:lnTo>
                  <a:pt x="311150" y="2273996"/>
                </a:lnTo>
                <a:lnTo>
                  <a:pt x="304006" y="2276008"/>
                </a:lnTo>
                <a:lnTo>
                  <a:pt x="296862" y="2278019"/>
                </a:lnTo>
                <a:lnTo>
                  <a:pt x="288528" y="2279226"/>
                </a:lnTo>
                <a:lnTo>
                  <a:pt x="280590" y="2280434"/>
                </a:lnTo>
                <a:lnTo>
                  <a:pt x="272256" y="2281238"/>
                </a:lnTo>
                <a:lnTo>
                  <a:pt x="263128" y="2281238"/>
                </a:lnTo>
                <a:lnTo>
                  <a:pt x="253603" y="2280836"/>
                </a:lnTo>
                <a:lnTo>
                  <a:pt x="246062" y="2280031"/>
                </a:lnTo>
                <a:lnTo>
                  <a:pt x="239712" y="2278422"/>
                </a:lnTo>
                <a:lnTo>
                  <a:pt x="234949" y="2276812"/>
                </a:lnTo>
                <a:lnTo>
                  <a:pt x="230584" y="2275203"/>
                </a:lnTo>
                <a:lnTo>
                  <a:pt x="227409" y="2272386"/>
                </a:lnTo>
                <a:lnTo>
                  <a:pt x="225424" y="2269972"/>
                </a:lnTo>
                <a:lnTo>
                  <a:pt x="224234" y="2267558"/>
                </a:lnTo>
                <a:lnTo>
                  <a:pt x="223837" y="2264339"/>
                </a:lnTo>
                <a:lnTo>
                  <a:pt x="223837" y="2261120"/>
                </a:lnTo>
                <a:lnTo>
                  <a:pt x="225028" y="2257499"/>
                </a:lnTo>
                <a:lnTo>
                  <a:pt x="226615" y="2253877"/>
                </a:lnTo>
                <a:lnTo>
                  <a:pt x="228996" y="2250256"/>
                </a:lnTo>
                <a:lnTo>
                  <a:pt x="231378" y="2246635"/>
                </a:lnTo>
                <a:lnTo>
                  <a:pt x="234949" y="2242611"/>
                </a:lnTo>
                <a:lnTo>
                  <a:pt x="242093" y="2234966"/>
                </a:lnTo>
                <a:lnTo>
                  <a:pt x="250428" y="2226919"/>
                </a:lnTo>
                <a:lnTo>
                  <a:pt x="259159" y="2219677"/>
                </a:lnTo>
                <a:lnTo>
                  <a:pt x="268684" y="2212836"/>
                </a:lnTo>
                <a:lnTo>
                  <a:pt x="277018" y="2206399"/>
                </a:lnTo>
                <a:lnTo>
                  <a:pt x="290115" y="2197144"/>
                </a:lnTo>
                <a:lnTo>
                  <a:pt x="295275" y="2193925"/>
                </a:lnTo>
                <a:close/>
                <a:moveTo>
                  <a:pt x="1091803" y="1906588"/>
                </a:moveTo>
                <a:lnTo>
                  <a:pt x="1106091" y="1906588"/>
                </a:lnTo>
                <a:lnTo>
                  <a:pt x="1118394" y="1906588"/>
                </a:lnTo>
                <a:lnTo>
                  <a:pt x="1127919" y="1906987"/>
                </a:lnTo>
                <a:lnTo>
                  <a:pt x="1136650" y="1907385"/>
                </a:lnTo>
                <a:lnTo>
                  <a:pt x="1129506" y="2235201"/>
                </a:lnTo>
                <a:lnTo>
                  <a:pt x="1127919" y="2234006"/>
                </a:lnTo>
                <a:lnTo>
                  <a:pt x="1123950" y="2229625"/>
                </a:lnTo>
                <a:lnTo>
                  <a:pt x="1119981" y="2225243"/>
                </a:lnTo>
                <a:lnTo>
                  <a:pt x="1115219" y="2219667"/>
                </a:lnTo>
                <a:lnTo>
                  <a:pt x="1109663" y="2211302"/>
                </a:lnTo>
                <a:lnTo>
                  <a:pt x="1102916" y="2201344"/>
                </a:lnTo>
                <a:lnTo>
                  <a:pt x="1094185" y="2188598"/>
                </a:lnTo>
                <a:lnTo>
                  <a:pt x="1085056" y="2173064"/>
                </a:lnTo>
                <a:lnTo>
                  <a:pt x="1073547" y="2154343"/>
                </a:lnTo>
                <a:lnTo>
                  <a:pt x="1061641" y="2132435"/>
                </a:lnTo>
                <a:lnTo>
                  <a:pt x="1047353" y="2106943"/>
                </a:lnTo>
                <a:lnTo>
                  <a:pt x="1031478" y="2077467"/>
                </a:lnTo>
                <a:lnTo>
                  <a:pt x="1014413" y="2043610"/>
                </a:lnTo>
                <a:lnTo>
                  <a:pt x="994966" y="2005371"/>
                </a:lnTo>
                <a:lnTo>
                  <a:pt x="992188" y="1999795"/>
                </a:lnTo>
                <a:lnTo>
                  <a:pt x="990203" y="1995015"/>
                </a:lnTo>
                <a:lnTo>
                  <a:pt x="988616" y="1989837"/>
                </a:lnTo>
                <a:lnTo>
                  <a:pt x="987028" y="1985057"/>
                </a:lnTo>
                <a:lnTo>
                  <a:pt x="985838" y="1980277"/>
                </a:lnTo>
                <a:lnTo>
                  <a:pt x="985044" y="1976294"/>
                </a:lnTo>
                <a:lnTo>
                  <a:pt x="984647" y="1971514"/>
                </a:lnTo>
                <a:lnTo>
                  <a:pt x="984250" y="1967929"/>
                </a:lnTo>
                <a:lnTo>
                  <a:pt x="984250" y="1963946"/>
                </a:lnTo>
                <a:lnTo>
                  <a:pt x="984647" y="1959963"/>
                </a:lnTo>
                <a:lnTo>
                  <a:pt x="985441" y="1956378"/>
                </a:lnTo>
                <a:lnTo>
                  <a:pt x="986235" y="1952793"/>
                </a:lnTo>
                <a:lnTo>
                  <a:pt x="987822" y="1950005"/>
                </a:lnTo>
                <a:lnTo>
                  <a:pt x="989013" y="1946420"/>
                </a:lnTo>
                <a:lnTo>
                  <a:pt x="990600" y="1943632"/>
                </a:lnTo>
                <a:lnTo>
                  <a:pt x="992585" y="1941242"/>
                </a:lnTo>
                <a:lnTo>
                  <a:pt x="996950" y="1935666"/>
                </a:lnTo>
                <a:lnTo>
                  <a:pt x="1002110" y="1930886"/>
                </a:lnTo>
                <a:lnTo>
                  <a:pt x="1008063" y="1926903"/>
                </a:lnTo>
                <a:lnTo>
                  <a:pt x="1014413" y="1923318"/>
                </a:lnTo>
                <a:lnTo>
                  <a:pt x="1021160" y="1920131"/>
                </a:lnTo>
                <a:lnTo>
                  <a:pt x="1028700" y="1916945"/>
                </a:lnTo>
                <a:lnTo>
                  <a:pt x="1036241" y="1914953"/>
                </a:lnTo>
                <a:lnTo>
                  <a:pt x="1043781" y="1912563"/>
                </a:lnTo>
                <a:lnTo>
                  <a:pt x="1051719" y="1910970"/>
                </a:lnTo>
                <a:lnTo>
                  <a:pt x="1060053" y="1909376"/>
                </a:lnTo>
                <a:lnTo>
                  <a:pt x="1068388" y="1908580"/>
                </a:lnTo>
                <a:lnTo>
                  <a:pt x="1076325" y="1907783"/>
                </a:lnTo>
                <a:lnTo>
                  <a:pt x="1091803" y="1906588"/>
                </a:lnTo>
                <a:close/>
                <a:moveTo>
                  <a:pt x="1381919" y="1116013"/>
                </a:moveTo>
                <a:lnTo>
                  <a:pt x="1717675" y="1488552"/>
                </a:lnTo>
                <a:lnTo>
                  <a:pt x="1574631" y="1488552"/>
                </a:lnTo>
                <a:lnTo>
                  <a:pt x="1574631" y="2220141"/>
                </a:lnTo>
                <a:lnTo>
                  <a:pt x="1574234" y="2226886"/>
                </a:lnTo>
                <a:lnTo>
                  <a:pt x="1573439" y="2232837"/>
                </a:lnTo>
                <a:lnTo>
                  <a:pt x="1571850" y="2239185"/>
                </a:lnTo>
                <a:lnTo>
                  <a:pt x="1569863" y="2244342"/>
                </a:lnTo>
                <a:lnTo>
                  <a:pt x="1567081" y="2249897"/>
                </a:lnTo>
                <a:lnTo>
                  <a:pt x="1563903" y="2255451"/>
                </a:lnTo>
                <a:lnTo>
                  <a:pt x="1560327" y="2260212"/>
                </a:lnTo>
                <a:lnTo>
                  <a:pt x="1556353" y="2264576"/>
                </a:lnTo>
                <a:lnTo>
                  <a:pt x="1551982" y="2268544"/>
                </a:lnTo>
                <a:lnTo>
                  <a:pt x="1546817" y="2272114"/>
                </a:lnTo>
                <a:lnTo>
                  <a:pt x="1541651" y="2275288"/>
                </a:lnTo>
                <a:lnTo>
                  <a:pt x="1536486" y="2278065"/>
                </a:lnTo>
                <a:lnTo>
                  <a:pt x="1530526" y="2280446"/>
                </a:lnTo>
                <a:lnTo>
                  <a:pt x="1524565" y="2281636"/>
                </a:lnTo>
                <a:lnTo>
                  <a:pt x="1518208" y="2282826"/>
                </a:lnTo>
                <a:lnTo>
                  <a:pt x="1511850" y="2282826"/>
                </a:lnTo>
                <a:lnTo>
                  <a:pt x="1252384" y="2282826"/>
                </a:lnTo>
                <a:lnTo>
                  <a:pt x="1245629" y="2282826"/>
                </a:lnTo>
                <a:lnTo>
                  <a:pt x="1239669" y="2281636"/>
                </a:lnTo>
                <a:lnTo>
                  <a:pt x="1233312" y="2280446"/>
                </a:lnTo>
                <a:lnTo>
                  <a:pt x="1227749" y="2278065"/>
                </a:lnTo>
                <a:lnTo>
                  <a:pt x="1222186" y="2275288"/>
                </a:lnTo>
                <a:lnTo>
                  <a:pt x="1217020" y="2272114"/>
                </a:lnTo>
                <a:lnTo>
                  <a:pt x="1212252" y="2268544"/>
                </a:lnTo>
                <a:lnTo>
                  <a:pt x="1207484" y="2264576"/>
                </a:lnTo>
                <a:lnTo>
                  <a:pt x="1203908" y="2260212"/>
                </a:lnTo>
                <a:lnTo>
                  <a:pt x="1199935" y="2255451"/>
                </a:lnTo>
                <a:lnTo>
                  <a:pt x="1197153" y="2249897"/>
                </a:lnTo>
                <a:lnTo>
                  <a:pt x="1193974" y="2244342"/>
                </a:lnTo>
                <a:lnTo>
                  <a:pt x="1191988" y="2239185"/>
                </a:lnTo>
                <a:lnTo>
                  <a:pt x="1190796" y="2232837"/>
                </a:lnTo>
                <a:lnTo>
                  <a:pt x="1189604" y="2226886"/>
                </a:lnTo>
                <a:lnTo>
                  <a:pt x="1189604" y="2220141"/>
                </a:lnTo>
                <a:lnTo>
                  <a:pt x="1189604" y="1488552"/>
                </a:lnTo>
                <a:lnTo>
                  <a:pt x="1046162" y="1488552"/>
                </a:lnTo>
                <a:lnTo>
                  <a:pt x="1381919" y="1116013"/>
                </a:lnTo>
                <a:close/>
                <a:moveTo>
                  <a:pt x="871935" y="1039813"/>
                </a:moveTo>
                <a:lnTo>
                  <a:pt x="819150" y="1046560"/>
                </a:lnTo>
                <a:lnTo>
                  <a:pt x="529431" y="1083469"/>
                </a:lnTo>
                <a:lnTo>
                  <a:pt x="515144" y="1089422"/>
                </a:lnTo>
                <a:lnTo>
                  <a:pt x="486569" y="1100535"/>
                </a:lnTo>
                <a:lnTo>
                  <a:pt x="434975" y="1121966"/>
                </a:lnTo>
                <a:lnTo>
                  <a:pt x="483394" y="1115616"/>
                </a:lnTo>
                <a:lnTo>
                  <a:pt x="504825" y="1112441"/>
                </a:lnTo>
                <a:lnTo>
                  <a:pt x="892572" y="1062832"/>
                </a:lnTo>
                <a:lnTo>
                  <a:pt x="888207" y="1058466"/>
                </a:lnTo>
                <a:lnTo>
                  <a:pt x="871935" y="1039813"/>
                </a:lnTo>
                <a:close/>
                <a:moveTo>
                  <a:pt x="649685" y="989013"/>
                </a:moveTo>
                <a:lnTo>
                  <a:pt x="509588" y="995760"/>
                </a:lnTo>
                <a:lnTo>
                  <a:pt x="469900" y="997744"/>
                </a:lnTo>
                <a:lnTo>
                  <a:pt x="447675" y="998935"/>
                </a:lnTo>
                <a:lnTo>
                  <a:pt x="200025" y="1021954"/>
                </a:lnTo>
                <a:lnTo>
                  <a:pt x="187325" y="1029891"/>
                </a:lnTo>
                <a:lnTo>
                  <a:pt x="112712" y="1074341"/>
                </a:lnTo>
                <a:lnTo>
                  <a:pt x="506413" y="1011635"/>
                </a:lnTo>
                <a:lnTo>
                  <a:pt x="551260" y="1004491"/>
                </a:lnTo>
                <a:lnTo>
                  <a:pt x="560785" y="1002904"/>
                </a:lnTo>
                <a:lnTo>
                  <a:pt x="649685" y="989013"/>
                </a:lnTo>
                <a:close/>
                <a:moveTo>
                  <a:pt x="150813" y="851694"/>
                </a:moveTo>
                <a:lnTo>
                  <a:pt x="153988" y="857647"/>
                </a:lnTo>
                <a:lnTo>
                  <a:pt x="157163" y="865585"/>
                </a:lnTo>
                <a:lnTo>
                  <a:pt x="165497" y="887810"/>
                </a:lnTo>
                <a:lnTo>
                  <a:pt x="163909" y="862410"/>
                </a:lnTo>
                <a:lnTo>
                  <a:pt x="157956" y="858044"/>
                </a:lnTo>
                <a:lnTo>
                  <a:pt x="150813" y="851694"/>
                </a:lnTo>
                <a:close/>
                <a:moveTo>
                  <a:pt x="855663" y="846138"/>
                </a:moveTo>
                <a:lnTo>
                  <a:pt x="854869" y="846535"/>
                </a:lnTo>
                <a:lnTo>
                  <a:pt x="854075" y="847328"/>
                </a:lnTo>
                <a:lnTo>
                  <a:pt x="845741" y="858441"/>
                </a:lnTo>
                <a:lnTo>
                  <a:pt x="837803" y="869553"/>
                </a:lnTo>
                <a:lnTo>
                  <a:pt x="835819" y="872728"/>
                </a:lnTo>
                <a:lnTo>
                  <a:pt x="827881" y="991394"/>
                </a:lnTo>
                <a:lnTo>
                  <a:pt x="833835" y="962422"/>
                </a:lnTo>
                <a:lnTo>
                  <a:pt x="840185" y="934641"/>
                </a:lnTo>
                <a:lnTo>
                  <a:pt x="851297" y="885428"/>
                </a:lnTo>
                <a:lnTo>
                  <a:pt x="854869" y="866775"/>
                </a:lnTo>
                <a:lnTo>
                  <a:pt x="856060" y="859235"/>
                </a:lnTo>
                <a:lnTo>
                  <a:pt x="856853" y="853282"/>
                </a:lnTo>
                <a:lnTo>
                  <a:pt x="857647" y="848916"/>
                </a:lnTo>
                <a:lnTo>
                  <a:pt x="856853" y="846535"/>
                </a:lnTo>
                <a:lnTo>
                  <a:pt x="856457" y="846138"/>
                </a:lnTo>
                <a:lnTo>
                  <a:pt x="855663" y="846138"/>
                </a:lnTo>
                <a:close/>
                <a:moveTo>
                  <a:pt x="701278" y="569913"/>
                </a:moveTo>
                <a:lnTo>
                  <a:pt x="716360" y="569913"/>
                </a:lnTo>
                <a:lnTo>
                  <a:pt x="730647" y="570707"/>
                </a:lnTo>
                <a:lnTo>
                  <a:pt x="745331" y="572294"/>
                </a:lnTo>
                <a:lnTo>
                  <a:pt x="760016" y="574675"/>
                </a:lnTo>
                <a:lnTo>
                  <a:pt x="774700" y="577453"/>
                </a:lnTo>
                <a:lnTo>
                  <a:pt x="789781" y="581025"/>
                </a:lnTo>
                <a:lnTo>
                  <a:pt x="804466" y="584994"/>
                </a:lnTo>
                <a:lnTo>
                  <a:pt x="818753" y="589360"/>
                </a:lnTo>
                <a:lnTo>
                  <a:pt x="833041" y="594519"/>
                </a:lnTo>
                <a:lnTo>
                  <a:pt x="846932" y="599678"/>
                </a:lnTo>
                <a:lnTo>
                  <a:pt x="860822" y="605632"/>
                </a:lnTo>
                <a:lnTo>
                  <a:pt x="874316" y="611982"/>
                </a:lnTo>
                <a:lnTo>
                  <a:pt x="887810" y="618332"/>
                </a:lnTo>
                <a:lnTo>
                  <a:pt x="900510" y="625078"/>
                </a:lnTo>
                <a:lnTo>
                  <a:pt x="912813" y="632222"/>
                </a:lnTo>
                <a:lnTo>
                  <a:pt x="924719" y="639366"/>
                </a:lnTo>
                <a:lnTo>
                  <a:pt x="936228" y="646907"/>
                </a:lnTo>
                <a:lnTo>
                  <a:pt x="946944" y="654844"/>
                </a:lnTo>
                <a:lnTo>
                  <a:pt x="957263" y="662385"/>
                </a:lnTo>
                <a:lnTo>
                  <a:pt x="967185" y="669925"/>
                </a:lnTo>
                <a:lnTo>
                  <a:pt x="975916" y="677466"/>
                </a:lnTo>
                <a:lnTo>
                  <a:pt x="983853" y="685007"/>
                </a:lnTo>
                <a:lnTo>
                  <a:pt x="991394" y="692547"/>
                </a:lnTo>
                <a:lnTo>
                  <a:pt x="998141" y="700088"/>
                </a:lnTo>
                <a:lnTo>
                  <a:pt x="1003698" y="707232"/>
                </a:lnTo>
                <a:lnTo>
                  <a:pt x="1008857" y="714375"/>
                </a:lnTo>
                <a:lnTo>
                  <a:pt x="1012429" y="721122"/>
                </a:lnTo>
                <a:lnTo>
                  <a:pt x="1015604" y="727869"/>
                </a:lnTo>
                <a:lnTo>
                  <a:pt x="1017588" y="734219"/>
                </a:lnTo>
                <a:lnTo>
                  <a:pt x="1017985" y="737394"/>
                </a:lnTo>
                <a:lnTo>
                  <a:pt x="1018382" y="740172"/>
                </a:lnTo>
                <a:lnTo>
                  <a:pt x="1019176" y="749300"/>
                </a:lnTo>
                <a:lnTo>
                  <a:pt x="1020366" y="758032"/>
                </a:lnTo>
                <a:lnTo>
                  <a:pt x="1020763" y="767557"/>
                </a:lnTo>
                <a:lnTo>
                  <a:pt x="1020763" y="777478"/>
                </a:lnTo>
                <a:lnTo>
                  <a:pt x="1020366" y="787797"/>
                </a:lnTo>
                <a:lnTo>
                  <a:pt x="1019176" y="798513"/>
                </a:lnTo>
                <a:lnTo>
                  <a:pt x="1017985" y="809228"/>
                </a:lnTo>
                <a:lnTo>
                  <a:pt x="1016398" y="820341"/>
                </a:lnTo>
                <a:lnTo>
                  <a:pt x="1014810" y="832247"/>
                </a:lnTo>
                <a:lnTo>
                  <a:pt x="1012032" y="844153"/>
                </a:lnTo>
                <a:lnTo>
                  <a:pt x="1007269" y="867966"/>
                </a:lnTo>
                <a:lnTo>
                  <a:pt x="1000919" y="893366"/>
                </a:lnTo>
                <a:lnTo>
                  <a:pt x="993776" y="919163"/>
                </a:lnTo>
                <a:lnTo>
                  <a:pt x="985441" y="945754"/>
                </a:lnTo>
                <a:lnTo>
                  <a:pt x="977107" y="972741"/>
                </a:lnTo>
                <a:lnTo>
                  <a:pt x="967978" y="1000125"/>
                </a:lnTo>
                <a:lnTo>
                  <a:pt x="958057" y="1027510"/>
                </a:lnTo>
                <a:lnTo>
                  <a:pt x="937419" y="1083072"/>
                </a:lnTo>
                <a:lnTo>
                  <a:pt x="917178" y="1137444"/>
                </a:lnTo>
                <a:lnTo>
                  <a:pt x="892572" y="1213644"/>
                </a:lnTo>
                <a:lnTo>
                  <a:pt x="813991" y="1196579"/>
                </a:lnTo>
                <a:lnTo>
                  <a:pt x="809625" y="1257697"/>
                </a:lnTo>
                <a:lnTo>
                  <a:pt x="802481" y="1338263"/>
                </a:lnTo>
                <a:lnTo>
                  <a:pt x="796925" y="1400572"/>
                </a:lnTo>
                <a:lnTo>
                  <a:pt x="791369" y="1456929"/>
                </a:lnTo>
                <a:lnTo>
                  <a:pt x="790972" y="1462088"/>
                </a:lnTo>
                <a:lnTo>
                  <a:pt x="787797" y="1470819"/>
                </a:lnTo>
                <a:lnTo>
                  <a:pt x="784622" y="1479551"/>
                </a:lnTo>
                <a:lnTo>
                  <a:pt x="781050" y="1488282"/>
                </a:lnTo>
                <a:lnTo>
                  <a:pt x="777081" y="1497013"/>
                </a:lnTo>
                <a:lnTo>
                  <a:pt x="772319" y="1505347"/>
                </a:lnTo>
                <a:lnTo>
                  <a:pt x="767160" y="1513682"/>
                </a:lnTo>
                <a:lnTo>
                  <a:pt x="762000" y="1522413"/>
                </a:lnTo>
                <a:lnTo>
                  <a:pt x="756841" y="1530351"/>
                </a:lnTo>
                <a:lnTo>
                  <a:pt x="708819" y="2171701"/>
                </a:lnTo>
                <a:lnTo>
                  <a:pt x="579041" y="2171701"/>
                </a:lnTo>
                <a:lnTo>
                  <a:pt x="514350" y="1661716"/>
                </a:lnTo>
                <a:lnTo>
                  <a:pt x="506413" y="1662510"/>
                </a:lnTo>
                <a:lnTo>
                  <a:pt x="502047" y="1663304"/>
                </a:lnTo>
                <a:lnTo>
                  <a:pt x="497681" y="1663304"/>
                </a:lnTo>
                <a:lnTo>
                  <a:pt x="492522" y="1662510"/>
                </a:lnTo>
                <a:lnTo>
                  <a:pt x="486966" y="1662113"/>
                </a:lnTo>
                <a:lnTo>
                  <a:pt x="426244" y="2169717"/>
                </a:lnTo>
                <a:lnTo>
                  <a:pt x="291703" y="2171701"/>
                </a:lnTo>
                <a:lnTo>
                  <a:pt x="242888" y="1522016"/>
                </a:lnTo>
                <a:lnTo>
                  <a:pt x="232966" y="1507729"/>
                </a:lnTo>
                <a:lnTo>
                  <a:pt x="228997" y="1500188"/>
                </a:lnTo>
                <a:lnTo>
                  <a:pt x="224631" y="1492647"/>
                </a:lnTo>
                <a:lnTo>
                  <a:pt x="221059" y="1485504"/>
                </a:lnTo>
                <a:lnTo>
                  <a:pt x="217488" y="1477963"/>
                </a:lnTo>
                <a:lnTo>
                  <a:pt x="214313" y="1470422"/>
                </a:lnTo>
                <a:lnTo>
                  <a:pt x="211138" y="1462882"/>
                </a:lnTo>
                <a:lnTo>
                  <a:pt x="210741" y="1456929"/>
                </a:lnTo>
                <a:lnTo>
                  <a:pt x="203597" y="1384697"/>
                </a:lnTo>
                <a:lnTo>
                  <a:pt x="196453" y="1305719"/>
                </a:lnTo>
                <a:lnTo>
                  <a:pt x="188119" y="1205310"/>
                </a:lnTo>
                <a:lnTo>
                  <a:pt x="171450" y="1210072"/>
                </a:lnTo>
                <a:lnTo>
                  <a:pt x="154781" y="1214438"/>
                </a:lnTo>
                <a:lnTo>
                  <a:pt x="137319" y="1218010"/>
                </a:lnTo>
                <a:lnTo>
                  <a:pt x="128984" y="1219597"/>
                </a:lnTo>
                <a:lnTo>
                  <a:pt x="120650" y="1220391"/>
                </a:lnTo>
                <a:lnTo>
                  <a:pt x="112712" y="1221185"/>
                </a:lnTo>
                <a:lnTo>
                  <a:pt x="104378" y="1221582"/>
                </a:lnTo>
                <a:lnTo>
                  <a:pt x="96837" y="1221582"/>
                </a:lnTo>
                <a:lnTo>
                  <a:pt x="89694" y="1221185"/>
                </a:lnTo>
                <a:lnTo>
                  <a:pt x="82550" y="1220391"/>
                </a:lnTo>
                <a:lnTo>
                  <a:pt x="76200" y="1218804"/>
                </a:lnTo>
                <a:lnTo>
                  <a:pt x="69850" y="1216819"/>
                </a:lnTo>
                <a:lnTo>
                  <a:pt x="65087" y="1213644"/>
                </a:lnTo>
                <a:lnTo>
                  <a:pt x="55166" y="1162844"/>
                </a:lnTo>
                <a:lnTo>
                  <a:pt x="43656" y="1099741"/>
                </a:lnTo>
                <a:lnTo>
                  <a:pt x="32147" y="1029494"/>
                </a:lnTo>
                <a:lnTo>
                  <a:pt x="21034" y="957263"/>
                </a:lnTo>
                <a:lnTo>
                  <a:pt x="15875" y="922338"/>
                </a:lnTo>
                <a:lnTo>
                  <a:pt x="11509" y="888207"/>
                </a:lnTo>
                <a:lnTo>
                  <a:pt x="7144" y="856457"/>
                </a:lnTo>
                <a:lnTo>
                  <a:pt x="4366" y="827485"/>
                </a:lnTo>
                <a:lnTo>
                  <a:pt x="1587" y="801688"/>
                </a:lnTo>
                <a:lnTo>
                  <a:pt x="397" y="779860"/>
                </a:lnTo>
                <a:lnTo>
                  <a:pt x="0" y="770732"/>
                </a:lnTo>
                <a:lnTo>
                  <a:pt x="0" y="762794"/>
                </a:lnTo>
                <a:lnTo>
                  <a:pt x="397" y="756047"/>
                </a:lnTo>
                <a:lnTo>
                  <a:pt x="1191" y="750888"/>
                </a:lnTo>
                <a:lnTo>
                  <a:pt x="1587" y="745728"/>
                </a:lnTo>
                <a:lnTo>
                  <a:pt x="1984" y="740966"/>
                </a:lnTo>
                <a:lnTo>
                  <a:pt x="2778" y="736600"/>
                </a:lnTo>
                <a:lnTo>
                  <a:pt x="4366" y="731838"/>
                </a:lnTo>
                <a:lnTo>
                  <a:pt x="5556" y="727075"/>
                </a:lnTo>
                <a:lnTo>
                  <a:pt x="7144" y="722710"/>
                </a:lnTo>
                <a:lnTo>
                  <a:pt x="11509" y="713582"/>
                </a:lnTo>
                <a:lnTo>
                  <a:pt x="15875" y="705247"/>
                </a:lnTo>
                <a:lnTo>
                  <a:pt x="21828" y="697310"/>
                </a:lnTo>
                <a:lnTo>
                  <a:pt x="28575" y="689372"/>
                </a:lnTo>
                <a:lnTo>
                  <a:pt x="35719" y="681832"/>
                </a:lnTo>
                <a:lnTo>
                  <a:pt x="44053" y="673894"/>
                </a:lnTo>
                <a:lnTo>
                  <a:pt x="53181" y="666750"/>
                </a:lnTo>
                <a:lnTo>
                  <a:pt x="62309" y="660003"/>
                </a:lnTo>
                <a:lnTo>
                  <a:pt x="72628" y="653653"/>
                </a:lnTo>
                <a:lnTo>
                  <a:pt x="83344" y="647700"/>
                </a:lnTo>
                <a:lnTo>
                  <a:pt x="94853" y="641350"/>
                </a:lnTo>
                <a:lnTo>
                  <a:pt x="106759" y="635397"/>
                </a:lnTo>
                <a:lnTo>
                  <a:pt x="118666" y="629841"/>
                </a:lnTo>
                <a:lnTo>
                  <a:pt x="131366" y="624682"/>
                </a:lnTo>
                <a:lnTo>
                  <a:pt x="144463" y="619522"/>
                </a:lnTo>
                <a:lnTo>
                  <a:pt x="157956" y="614760"/>
                </a:lnTo>
                <a:lnTo>
                  <a:pt x="171847" y="609997"/>
                </a:lnTo>
                <a:lnTo>
                  <a:pt x="185738" y="605632"/>
                </a:lnTo>
                <a:lnTo>
                  <a:pt x="200025" y="601663"/>
                </a:lnTo>
                <a:lnTo>
                  <a:pt x="214709" y="597694"/>
                </a:lnTo>
                <a:lnTo>
                  <a:pt x="228997" y="594122"/>
                </a:lnTo>
                <a:lnTo>
                  <a:pt x="258366" y="587375"/>
                </a:lnTo>
                <a:lnTo>
                  <a:pt x="287734" y="581422"/>
                </a:lnTo>
                <a:lnTo>
                  <a:pt x="317500" y="576263"/>
                </a:lnTo>
                <a:lnTo>
                  <a:pt x="346075" y="571897"/>
                </a:lnTo>
                <a:lnTo>
                  <a:pt x="349647" y="571500"/>
                </a:lnTo>
                <a:lnTo>
                  <a:pt x="352822" y="571103"/>
                </a:lnTo>
                <a:lnTo>
                  <a:pt x="359569" y="571500"/>
                </a:lnTo>
                <a:lnTo>
                  <a:pt x="453628" y="918766"/>
                </a:lnTo>
                <a:lnTo>
                  <a:pt x="455216" y="904478"/>
                </a:lnTo>
                <a:lnTo>
                  <a:pt x="487760" y="666750"/>
                </a:lnTo>
                <a:lnTo>
                  <a:pt x="478631" y="643335"/>
                </a:lnTo>
                <a:lnTo>
                  <a:pt x="496491" y="612378"/>
                </a:lnTo>
                <a:lnTo>
                  <a:pt x="537766" y="611982"/>
                </a:lnTo>
                <a:lnTo>
                  <a:pt x="554831" y="643335"/>
                </a:lnTo>
                <a:lnTo>
                  <a:pt x="546894" y="671116"/>
                </a:lnTo>
                <a:lnTo>
                  <a:pt x="575866" y="922338"/>
                </a:lnTo>
                <a:lnTo>
                  <a:pt x="652463" y="582613"/>
                </a:lnTo>
                <a:lnTo>
                  <a:pt x="661591" y="578644"/>
                </a:lnTo>
                <a:lnTo>
                  <a:pt x="668338" y="575469"/>
                </a:lnTo>
                <a:lnTo>
                  <a:pt x="671910" y="572691"/>
                </a:lnTo>
                <a:lnTo>
                  <a:pt x="672703" y="572294"/>
                </a:lnTo>
                <a:lnTo>
                  <a:pt x="673100" y="571897"/>
                </a:lnTo>
                <a:lnTo>
                  <a:pt x="686991" y="570310"/>
                </a:lnTo>
                <a:lnTo>
                  <a:pt x="701278" y="569913"/>
                </a:lnTo>
                <a:close/>
                <a:moveTo>
                  <a:pt x="534014" y="0"/>
                </a:moveTo>
                <a:lnTo>
                  <a:pt x="549903" y="794"/>
                </a:lnTo>
                <a:lnTo>
                  <a:pt x="565395" y="1985"/>
                </a:lnTo>
                <a:lnTo>
                  <a:pt x="580886" y="3971"/>
                </a:lnTo>
                <a:lnTo>
                  <a:pt x="594789" y="7148"/>
                </a:lnTo>
                <a:lnTo>
                  <a:pt x="608692" y="10326"/>
                </a:lnTo>
                <a:lnTo>
                  <a:pt x="621800" y="14297"/>
                </a:lnTo>
                <a:lnTo>
                  <a:pt x="633717" y="19063"/>
                </a:lnTo>
                <a:lnTo>
                  <a:pt x="645236" y="23431"/>
                </a:lnTo>
                <a:lnTo>
                  <a:pt x="656756" y="28594"/>
                </a:lnTo>
                <a:lnTo>
                  <a:pt x="666686" y="33757"/>
                </a:lnTo>
                <a:lnTo>
                  <a:pt x="676617" y="38920"/>
                </a:lnTo>
                <a:lnTo>
                  <a:pt x="685356" y="44083"/>
                </a:lnTo>
                <a:lnTo>
                  <a:pt x="693300" y="49246"/>
                </a:lnTo>
                <a:lnTo>
                  <a:pt x="700847" y="54806"/>
                </a:lnTo>
                <a:lnTo>
                  <a:pt x="707600" y="59572"/>
                </a:lnTo>
                <a:lnTo>
                  <a:pt x="718722" y="68309"/>
                </a:lnTo>
                <a:lnTo>
                  <a:pt x="726667" y="75458"/>
                </a:lnTo>
                <a:lnTo>
                  <a:pt x="731830" y="80621"/>
                </a:lnTo>
                <a:lnTo>
                  <a:pt x="733419" y="82209"/>
                </a:lnTo>
                <a:lnTo>
                  <a:pt x="731433" y="86975"/>
                </a:lnTo>
                <a:lnTo>
                  <a:pt x="728255" y="92138"/>
                </a:lnTo>
                <a:lnTo>
                  <a:pt x="724681" y="98890"/>
                </a:lnTo>
                <a:lnTo>
                  <a:pt x="719119" y="107230"/>
                </a:lnTo>
                <a:lnTo>
                  <a:pt x="712764" y="115173"/>
                </a:lnTo>
                <a:lnTo>
                  <a:pt x="708792" y="119541"/>
                </a:lnTo>
                <a:lnTo>
                  <a:pt x="705217" y="123910"/>
                </a:lnTo>
                <a:lnTo>
                  <a:pt x="700450" y="128278"/>
                </a:lnTo>
                <a:lnTo>
                  <a:pt x="696081" y="131853"/>
                </a:lnTo>
                <a:lnTo>
                  <a:pt x="690917" y="136221"/>
                </a:lnTo>
                <a:lnTo>
                  <a:pt x="685356" y="139399"/>
                </a:lnTo>
                <a:lnTo>
                  <a:pt x="679794" y="142973"/>
                </a:lnTo>
                <a:lnTo>
                  <a:pt x="673439" y="146150"/>
                </a:lnTo>
                <a:lnTo>
                  <a:pt x="667083" y="148930"/>
                </a:lnTo>
                <a:lnTo>
                  <a:pt x="660331" y="150916"/>
                </a:lnTo>
                <a:lnTo>
                  <a:pt x="653181" y="152505"/>
                </a:lnTo>
                <a:lnTo>
                  <a:pt x="645633" y="154093"/>
                </a:lnTo>
                <a:lnTo>
                  <a:pt x="638086" y="154887"/>
                </a:lnTo>
                <a:lnTo>
                  <a:pt x="629745" y="154887"/>
                </a:lnTo>
                <a:lnTo>
                  <a:pt x="620608" y="154093"/>
                </a:lnTo>
                <a:lnTo>
                  <a:pt x="611870" y="152107"/>
                </a:lnTo>
                <a:lnTo>
                  <a:pt x="602734" y="150122"/>
                </a:lnTo>
                <a:lnTo>
                  <a:pt x="592406" y="146547"/>
                </a:lnTo>
                <a:lnTo>
                  <a:pt x="582475" y="142576"/>
                </a:lnTo>
                <a:lnTo>
                  <a:pt x="571750" y="137413"/>
                </a:lnTo>
                <a:lnTo>
                  <a:pt x="559436" y="131853"/>
                </a:lnTo>
                <a:lnTo>
                  <a:pt x="547123" y="126293"/>
                </a:lnTo>
                <a:lnTo>
                  <a:pt x="572545" y="138604"/>
                </a:lnTo>
                <a:lnTo>
                  <a:pt x="597570" y="150916"/>
                </a:lnTo>
                <a:lnTo>
                  <a:pt x="609884" y="156476"/>
                </a:lnTo>
                <a:lnTo>
                  <a:pt x="621800" y="162036"/>
                </a:lnTo>
                <a:lnTo>
                  <a:pt x="632922" y="166405"/>
                </a:lnTo>
                <a:lnTo>
                  <a:pt x="644045" y="170376"/>
                </a:lnTo>
                <a:lnTo>
                  <a:pt x="655167" y="173553"/>
                </a:lnTo>
                <a:lnTo>
                  <a:pt x="665097" y="176333"/>
                </a:lnTo>
                <a:lnTo>
                  <a:pt x="674631" y="177922"/>
                </a:lnTo>
                <a:lnTo>
                  <a:pt x="679397" y="178319"/>
                </a:lnTo>
                <a:lnTo>
                  <a:pt x="683767" y="178319"/>
                </a:lnTo>
                <a:lnTo>
                  <a:pt x="688136" y="178319"/>
                </a:lnTo>
                <a:lnTo>
                  <a:pt x="692506" y="177922"/>
                </a:lnTo>
                <a:lnTo>
                  <a:pt x="696875" y="177525"/>
                </a:lnTo>
                <a:lnTo>
                  <a:pt x="700450" y="176333"/>
                </a:lnTo>
                <a:lnTo>
                  <a:pt x="704422" y="175142"/>
                </a:lnTo>
                <a:lnTo>
                  <a:pt x="707997" y="173156"/>
                </a:lnTo>
                <a:lnTo>
                  <a:pt x="711572" y="171170"/>
                </a:lnTo>
                <a:lnTo>
                  <a:pt x="714353" y="168788"/>
                </a:lnTo>
                <a:lnTo>
                  <a:pt x="715544" y="177525"/>
                </a:lnTo>
                <a:lnTo>
                  <a:pt x="716736" y="185865"/>
                </a:lnTo>
                <a:lnTo>
                  <a:pt x="717133" y="202148"/>
                </a:lnTo>
                <a:lnTo>
                  <a:pt x="717133" y="217240"/>
                </a:lnTo>
                <a:lnTo>
                  <a:pt x="716339" y="231537"/>
                </a:lnTo>
                <a:lnTo>
                  <a:pt x="717531" y="230345"/>
                </a:lnTo>
                <a:lnTo>
                  <a:pt x="718722" y="229154"/>
                </a:lnTo>
                <a:lnTo>
                  <a:pt x="719914" y="227963"/>
                </a:lnTo>
                <a:lnTo>
                  <a:pt x="721503" y="227565"/>
                </a:lnTo>
                <a:lnTo>
                  <a:pt x="723489" y="227963"/>
                </a:lnTo>
                <a:lnTo>
                  <a:pt x="725078" y="229551"/>
                </a:lnTo>
                <a:lnTo>
                  <a:pt x="727064" y="231140"/>
                </a:lnTo>
                <a:lnTo>
                  <a:pt x="728255" y="233523"/>
                </a:lnTo>
                <a:lnTo>
                  <a:pt x="730242" y="236700"/>
                </a:lnTo>
                <a:lnTo>
                  <a:pt x="731830" y="240274"/>
                </a:lnTo>
                <a:lnTo>
                  <a:pt x="734214" y="249806"/>
                </a:lnTo>
                <a:lnTo>
                  <a:pt x="736597" y="260529"/>
                </a:lnTo>
                <a:lnTo>
                  <a:pt x="738186" y="272840"/>
                </a:lnTo>
                <a:lnTo>
                  <a:pt x="739378" y="286740"/>
                </a:lnTo>
                <a:lnTo>
                  <a:pt x="739775" y="301435"/>
                </a:lnTo>
                <a:lnTo>
                  <a:pt x="739378" y="316924"/>
                </a:lnTo>
                <a:lnTo>
                  <a:pt x="738186" y="330427"/>
                </a:lnTo>
                <a:lnTo>
                  <a:pt x="736597" y="342738"/>
                </a:lnTo>
                <a:lnTo>
                  <a:pt x="734214" y="353858"/>
                </a:lnTo>
                <a:lnTo>
                  <a:pt x="731830" y="362596"/>
                </a:lnTo>
                <a:lnTo>
                  <a:pt x="730242" y="366567"/>
                </a:lnTo>
                <a:lnTo>
                  <a:pt x="728255" y="369744"/>
                </a:lnTo>
                <a:lnTo>
                  <a:pt x="727064" y="372524"/>
                </a:lnTo>
                <a:lnTo>
                  <a:pt x="725078" y="374113"/>
                </a:lnTo>
                <a:lnTo>
                  <a:pt x="723489" y="374907"/>
                </a:lnTo>
                <a:lnTo>
                  <a:pt x="721503" y="375304"/>
                </a:lnTo>
                <a:lnTo>
                  <a:pt x="719517" y="374907"/>
                </a:lnTo>
                <a:lnTo>
                  <a:pt x="717928" y="373716"/>
                </a:lnTo>
                <a:lnTo>
                  <a:pt x="716339" y="372127"/>
                </a:lnTo>
                <a:lnTo>
                  <a:pt x="714353" y="368950"/>
                </a:lnTo>
                <a:lnTo>
                  <a:pt x="712764" y="365773"/>
                </a:lnTo>
                <a:lnTo>
                  <a:pt x="711175" y="361801"/>
                </a:lnTo>
                <a:lnTo>
                  <a:pt x="709983" y="357433"/>
                </a:lnTo>
                <a:lnTo>
                  <a:pt x="708394" y="352270"/>
                </a:lnTo>
                <a:lnTo>
                  <a:pt x="706806" y="364979"/>
                </a:lnTo>
                <a:lnTo>
                  <a:pt x="704819" y="377687"/>
                </a:lnTo>
                <a:lnTo>
                  <a:pt x="701642" y="389602"/>
                </a:lnTo>
                <a:lnTo>
                  <a:pt x="698861" y="401516"/>
                </a:lnTo>
                <a:lnTo>
                  <a:pt x="695683" y="413431"/>
                </a:lnTo>
                <a:lnTo>
                  <a:pt x="691314" y="424551"/>
                </a:lnTo>
                <a:lnTo>
                  <a:pt x="686944" y="435274"/>
                </a:lnTo>
                <a:lnTo>
                  <a:pt x="682575" y="445997"/>
                </a:lnTo>
                <a:lnTo>
                  <a:pt x="677411" y="456323"/>
                </a:lnTo>
                <a:lnTo>
                  <a:pt x="671850" y="466251"/>
                </a:lnTo>
                <a:lnTo>
                  <a:pt x="666289" y="475386"/>
                </a:lnTo>
                <a:lnTo>
                  <a:pt x="659933" y="484520"/>
                </a:lnTo>
                <a:lnTo>
                  <a:pt x="653975" y="493257"/>
                </a:lnTo>
                <a:lnTo>
                  <a:pt x="647222" y="501597"/>
                </a:lnTo>
                <a:lnTo>
                  <a:pt x="640867" y="509540"/>
                </a:lnTo>
                <a:lnTo>
                  <a:pt x="633717" y="517086"/>
                </a:lnTo>
                <a:lnTo>
                  <a:pt x="626964" y="524235"/>
                </a:lnTo>
                <a:lnTo>
                  <a:pt x="619417" y="530589"/>
                </a:lnTo>
                <a:lnTo>
                  <a:pt x="612267" y="536944"/>
                </a:lnTo>
                <a:lnTo>
                  <a:pt x="604720" y="542901"/>
                </a:lnTo>
                <a:lnTo>
                  <a:pt x="597570" y="548461"/>
                </a:lnTo>
                <a:lnTo>
                  <a:pt x="590022" y="553227"/>
                </a:lnTo>
                <a:lnTo>
                  <a:pt x="582078" y="557992"/>
                </a:lnTo>
                <a:lnTo>
                  <a:pt x="574531" y="561964"/>
                </a:lnTo>
                <a:lnTo>
                  <a:pt x="566984" y="565538"/>
                </a:lnTo>
                <a:lnTo>
                  <a:pt x="559039" y="568715"/>
                </a:lnTo>
                <a:lnTo>
                  <a:pt x="551492" y="571495"/>
                </a:lnTo>
                <a:lnTo>
                  <a:pt x="543945" y="573481"/>
                </a:lnTo>
                <a:lnTo>
                  <a:pt x="536398" y="575467"/>
                </a:lnTo>
                <a:lnTo>
                  <a:pt x="528850" y="576658"/>
                </a:lnTo>
                <a:lnTo>
                  <a:pt x="521700" y="577453"/>
                </a:lnTo>
                <a:lnTo>
                  <a:pt x="514550" y="577850"/>
                </a:lnTo>
                <a:lnTo>
                  <a:pt x="508989" y="577453"/>
                </a:lnTo>
                <a:lnTo>
                  <a:pt x="502634" y="576658"/>
                </a:lnTo>
                <a:lnTo>
                  <a:pt x="496278" y="575467"/>
                </a:lnTo>
                <a:lnTo>
                  <a:pt x="489923" y="573481"/>
                </a:lnTo>
                <a:lnTo>
                  <a:pt x="483170" y="571098"/>
                </a:lnTo>
                <a:lnTo>
                  <a:pt x="476417" y="568318"/>
                </a:lnTo>
                <a:lnTo>
                  <a:pt x="469267" y="565141"/>
                </a:lnTo>
                <a:lnTo>
                  <a:pt x="462514" y="561567"/>
                </a:lnTo>
                <a:lnTo>
                  <a:pt x="454967" y="557198"/>
                </a:lnTo>
                <a:lnTo>
                  <a:pt x="447817" y="552432"/>
                </a:lnTo>
                <a:lnTo>
                  <a:pt x="440667" y="547667"/>
                </a:lnTo>
                <a:lnTo>
                  <a:pt x="433120" y="542106"/>
                </a:lnTo>
                <a:lnTo>
                  <a:pt x="425970" y="536149"/>
                </a:lnTo>
                <a:lnTo>
                  <a:pt x="418423" y="529795"/>
                </a:lnTo>
                <a:lnTo>
                  <a:pt x="411273" y="523043"/>
                </a:lnTo>
                <a:lnTo>
                  <a:pt x="403726" y="515895"/>
                </a:lnTo>
                <a:lnTo>
                  <a:pt x="396576" y="508349"/>
                </a:lnTo>
                <a:lnTo>
                  <a:pt x="389426" y="500803"/>
                </a:lnTo>
                <a:lnTo>
                  <a:pt x="382276" y="492860"/>
                </a:lnTo>
                <a:lnTo>
                  <a:pt x="375523" y="483726"/>
                </a:lnTo>
                <a:lnTo>
                  <a:pt x="368770" y="475386"/>
                </a:lnTo>
                <a:lnTo>
                  <a:pt x="362415" y="466251"/>
                </a:lnTo>
                <a:lnTo>
                  <a:pt x="356059" y="456720"/>
                </a:lnTo>
                <a:lnTo>
                  <a:pt x="350498" y="447188"/>
                </a:lnTo>
                <a:lnTo>
                  <a:pt x="344937" y="436862"/>
                </a:lnTo>
                <a:lnTo>
                  <a:pt x="339376" y="426934"/>
                </a:lnTo>
                <a:lnTo>
                  <a:pt x="334212" y="416211"/>
                </a:lnTo>
                <a:lnTo>
                  <a:pt x="329048" y="405885"/>
                </a:lnTo>
                <a:lnTo>
                  <a:pt x="325076" y="394765"/>
                </a:lnTo>
                <a:lnTo>
                  <a:pt x="320706" y="383247"/>
                </a:lnTo>
                <a:lnTo>
                  <a:pt x="317529" y="372127"/>
                </a:lnTo>
                <a:lnTo>
                  <a:pt x="313954" y="360610"/>
                </a:lnTo>
                <a:lnTo>
                  <a:pt x="311570" y="368156"/>
                </a:lnTo>
                <a:lnTo>
                  <a:pt x="310379" y="371730"/>
                </a:lnTo>
                <a:lnTo>
                  <a:pt x="308392" y="374113"/>
                </a:lnTo>
                <a:lnTo>
                  <a:pt x="306804" y="376099"/>
                </a:lnTo>
                <a:lnTo>
                  <a:pt x="305612" y="378084"/>
                </a:lnTo>
                <a:lnTo>
                  <a:pt x="304023" y="378879"/>
                </a:lnTo>
                <a:lnTo>
                  <a:pt x="302037" y="379276"/>
                </a:lnTo>
                <a:lnTo>
                  <a:pt x="300051" y="378879"/>
                </a:lnTo>
                <a:lnTo>
                  <a:pt x="298462" y="377687"/>
                </a:lnTo>
                <a:lnTo>
                  <a:pt x="296873" y="375702"/>
                </a:lnTo>
                <a:lnTo>
                  <a:pt x="294887" y="373319"/>
                </a:lnTo>
                <a:lnTo>
                  <a:pt x="293298" y="370141"/>
                </a:lnTo>
                <a:lnTo>
                  <a:pt x="292106" y="366567"/>
                </a:lnTo>
                <a:lnTo>
                  <a:pt x="289326" y="357433"/>
                </a:lnTo>
                <a:lnTo>
                  <a:pt x="286942" y="346710"/>
                </a:lnTo>
                <a:lnTo>
                  <a:pt x="285354" y="334001"/>
                </a:lnTo>
                <a:lnTo>
                  <a:pt x="284559" y="320101"/>
                </a:lnTo>
                <a:lnTo>
                  <a:pt x="284162" y="305406"/>
                </a:lnTo>
                <a:lnTo>
                  <a:pt x="284559" y="290315"/>
                </a:lnTo>
                <a:lnTo>
                  <a:pt x="285354" y="276812"/>
                </a:lnTo>
                <a:lnTo>
                  <a:pt x="286942" y="264103"/>
                </a:lnTo>
                <a:lnTo>
                  <a:pt x="289326" y="252983"/>
                </a:lnTo>
                <a:lnTo>
                  <a:pt x="292106" y="244246"/>
                </a:lnTo>
                <a:lnTo>
                  <a:pt x="293298" y="240274"/>
                </a:lnTo>
                <a:lnTo>
                  <a:pt x="294887" y="237097"/>
                </a:lnTo>
                <a:lnTo>
                  <a:pt x="296873" y="234714"/>
                </a:lnTo>
                <a:lnTo>
                  <a:pt x="298462" y="232728"/>
                </a:lnTo>
                <a:lnTo>
                  <a:pt x="300051" y="231934"/>
                </a:lnTo>
                <a:lnTo>
                  <a:pt x="302037" y="231537"/>
                </a:lnTo>
                <a:lnTo>
                  <a:pt x="303229" y="231537"/>
                </a:lnTo>
                <a:lnTo>
                  <a:pt x="304420" y="232331"/>
                </a:lnTo>
                <a:lnTo>
                  <a:pt x="304817" y="222403"/>
                </a:lnTo>
                <a:lnTo>
                  <a:pt x="305215" y="212871"/>
                </a:lnTo>
                <a:lnTo>
                  <a:pt x="306406" y="204134"/>
                </a:lnTo>
                <a:lnTo>
                  <a:pt x="307598" y="196191"/>
                </a:lnTo>
                <a:lnTo>
                  <a:pt x="306804" y="185468"/>
                </a:lnTo>
                <a:lnTo>
                  <a:pt x="306406" y="175936"/>
                </a:lnTo>
                <a:lnTo>
                  <a:pt x="306406" y="166405"/>
                </a:lnTo>
                <a:lnTo>
                  <a:pt x="306804" y="158065"/>
                </a:lnTo>
                <a:lnTo>
                  <a:pt x="307598" y="150122"/>
                </a:lnTo>
                <a:lnTo>
                  <a:pt x="308790" y="142179"/>
                </a:lnTo>
                <a:lnTo>
                  <a:pt x="310379" y="135427"/>
                </a:lnTo>
                <a:lnTo>
                  <a:pt x="312365" y="128676"/>
                </a:lnTo>
                <a:lnTo>
                  <a:pt x="314748" y="122321"/>
                </a:lnTo>
                <a:lnTo>
                  <a:pt x="317529" y="116761"/>
                </a:lnTo>
                <a:lnTo>
                  <a:pt x="320309" y="111201"/>
                </a:lnTo>
                <a:lnTo>
                  <a:pt x="323884" y="106833"/>
                </a:lnTo>
                <a:lnTo>
                  <a:pt x="327062" y="102067"/>
                </a:lnTo>
                <a:lnTo>
                  <a:pt x="331431" y="98095"/>
                </a:lnTo>
                <a:lnTo>
                  <a:pt x="335404" y="94918"/>
                </a:lnTo>
                <a:lnTo>
                  <a:pt x="339773" y="91344"/>
                </a:lnTo>
                <a:lnTo>
                  <a:pt x="319912" y="91741"/>
                </a:lnTo>
                <a:lnTo>
                  <a:pt x="304420" y="92138"/>
                </a:lnTo>
                <a:lnTo>
                  <a:pt x="290915" y="93329"/>
                </a:lnTo>
                <a:lnTo>
                  <a:pt x="295284" y="90549"/>
                </a:lnTo>
                <a:lnTo>
                  <a:pt x="300051" y="88167"/>
                </a:lnTo>
                <a:lnTo>
                  <a:pt x="309981" y="82209"/>
                </a:lnTo>
                <a:lnTo>
                  <a:pt x="319117" y="75458"/>
                </a:lnTo>
                <a:lnTo>
                  <a:pt x="328651" y="68309"/>
                </a:lnTo>
                <a:lnTo>
                  <a:pt x="346923" y="54409"/>
                </a:lnTo>
                <a:lnTo>
                  <a:pt x="355265" y="48452"/>
                </a:lnTo>
                <a:lnTo>
                  <a:pt x="363606" y="43686"/>
                </a:lnTo>
                <a:lnTo>
                  <a:pt x="373934" y="38920"/>
                </a:lnTo>
                <a:lnTo>
                  <a:pt x="384659" y="33757"/>
                </a:lnTo>
                <a:lnTo>
                  <a:pt x="394589" y="28992"/>
                </a:lnTo>
                <a:lnTo>
                  <a:pt x="405314" y="24623"/>
                </a:lnTo>
                <a:lnTo>
                  <a:pt x="414848" y="21049"/>
                </a:lnTo>
                <a:lnTo>
                  <a:pt x="425176" y="17474"/>
                </a:lnTo>
                <a:lnTo>
                  <a:pt x="434709" y="14694"/>
                </a:lnTo>
                <a:lnTo>
                  <a:pt x="444242" y="11914"/>
                </a:lnTo>
                <a:lnTo>
                  <a:pt x="454173" y="9134"/>
                </a:lnTo>
                <a:lnTo>
                  <a:pt x="463309" y="7148"/>
                </a:lnTo>
                <a:lnTo>
                  <a:pt x="472842" y="5560"/>
                </a:lnTo>
                <a:lnTo>
                  <a:pt x="481978" y="3574"/>
                </a:lnTo>
                <a:lnTo>
                  <a:pt x="491114" y="2383"/>
                </a:lnTo>
                <a:lnTo>
                  <a:pt x="500250" y="1588"/>
                </a:lnTo>
                <a:lnTo>
                  <a:pt x="517331" y="397"/>
                </a:lnTo>
                <a:lnTo>
                  <a:pt x="534014"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1" tIns="34286" rIns="68571" bIns="34286" rtlCol="0" anchor="ctr"/>
          <a:lstStyle/>
          <a:p>
            <a:pPr algn="ctr"/>
            <a:endParaRPr lang="zh-CN" altLang="en-US">
              <a:solidFill>
                <a:schemeClr val="lt1"/>
              </a:solidFill>
            </a:endParaRPr>
          </a:p>
        </p:txBody>
      </p:sp>
      <p:sp>
        <p:nvSpPr>
          <p:cNvPr id="85" name="文本框 49"/>
          <p:cNvSpPr txBox="1"/>
          <p:nvPr/>
        </p:nvSpPr>
        <p:spPr>
          <a:xfrm>
            <a:off x="2303452" y="3171131"/>
            <a:ext cx="1242300" cy="284693"/>
          </a:xfrm>
          <a:prstGeom prst="rect">
            <a:avLst/>
          </a:prstGeom>
          <a:noFill/>
        </p:spPr>
        <p:txBody>
          <a:bodyPr wrap="square" lIns="68580" tIns="34290" rIns="68580" bIns="34290" rtlCol="0">
            <a:spAutoFit/>
          </a:bodyPr>
          <a:lstStyle/>
          <a:p>
            <a:pPr algn="ct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6" name="矩形 85"/>
          <p:cNvSpPr/>
          <p:nvPr/>
        </p:nvSpPr>
        <p:spPr>
          <a:xfrm>
            <a:off x="1396139" y="3613290"/>
            <a:ext cx="2124103" cy="669414"/>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7" name="文本框 49"/>
          <p:cNvSpPr txBox="1"/>
          <p:nvPr/>
        </p:nvSpPr>
        <p:spPr>
          <a:xfrm>
            <a:off x="6030351" y="3167211"/>
            <a:ext cx="1242300" cy="284693"/>
          </a:xfrm>
          <a:prstGeom prst="rect">
            <a:avLst/>
          </a:prstGeom>
          <a:noFill/>
        </p:spPr>
        <p:txBody>
          <a:bodyPr wrap="square" lIns="68580" tIns="34290" rIns="68580" bIns="34290" rtlCol="0">
            <a:spAutoFit/>
          </a:bodyPr>
          <a:lstStyle/>
          <a:p>
            <a:pPr algn="ct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88" name="矩形 87"/>
          <p:cNvSpPr/>
          <p:nvPr/>
        </p:nvSpPr>
        <p:spPr>
          <a:xfrm>
            <a:off x="5633003" y="3613290"/>
            <a:ext cx="2199834" cy="669414"/>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9" name="文本框 49"/>
          <p:cNvSpPr txBox="1"/>
          <p:nvPr/>
        </p:nvSpPr>
        <p:spPr>
          <a:xfrm>
            <a:off x="2303452" y="1605304"/>
            <a:ext cx="1242300" cy="284693"/>
          </a:xfrm>
          <a:prstGeom prst="rect">
            <a:avLst/>
          </a:prstGeom>
          <a:noFill/>
        </p:spPr>
        <p:txBody>
          <a:bodyPr wrap="square" lIns="68580" tIns="34290" rIns="68580" bIns="34290" rtlCol="0">
            <a:spAutoFit/>
          </a:bodyPr>
          <a:lstStyle/>
          <a:p>
            <a:pPr algn="ct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0" name="矩形 89"/>
          <p:cNvSpPr/>
          <p:nvPr/>
        </p:nvSpPr>
        <p:spPr>
          <a:xfrm>
            <a:off x="1413333" y="1938587"/>
            <a:ext cx="2106909" cy="669414"/>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文本框 49"/>
          <p:cNvSpPr txBox="1"/>
          <p:nvPr/>
        </p:nvSpPr>
        <p:spPr>
          <a:xfrm>
            <a:off x="5976338" y="1574371"/>
            <a:ext cx="1242300" cy="284693"/>
          </a:xfrm>
          <a:prstGeom prst="rect">
            <a:avLst/>
          </a:prstGeom>
          <a:noFill/>
        </p:spPr>
        <p:txBody>
          <a:bodyPr wrap="square" lIns="68580" tIns="34290" rIns="68580" bIns="34290" rtlCol="0">
            <a:spAutoFit/>
          </a:bodyPr>
          <a:lstStyle/>
          <a:p>
            <a:pPr algn="ct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2" name="矩形 91"/>
          <p:cNvSpPr/>
          <p:nvPr/>
        </p:nvSpPr>
        <p:spPr>
          <a:xfrm>
            <a:off x="5633002" y="1907656"/>
            <a:ext cx="2156582" cy="669414"/>
          </a:xfrm>
          <a:prstGeom prst="rect">
            <a:avLst/>
          </a:prstGeom>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500" fill="hold"/>
                                        <p:tgtEl>
                                          <p:spTgt spid="66"/>
                                        </p:tgtEl>
                                        <p:attrNameLst>
                                          <p:attrName>ppt_x</p:attrName>
                                        </p:attrNameLst>
                                      </p:cBhvr>
                                      <p:tavLst>
                                        <p:tav tm="0">
                                          <p:val>
                                            <p:strVal val="#ppt_x"/>
                                          </p:val>
                                        </p:tav>
                                        <p:tav tm="100000">
                                          <p:val>
                                            <p:strVal val="#ppt_x"/>
                                          </p:val>
                                        </p:tav>
                                      </p:tavLst>
                                    </p:anim>
                                    <p:anim calcmode="lin" valueType="num">
                                      <p:cBhvr additive="base">
                                        <p:cTn id="12" dur="500" fill="hold"/>
                                        <p:tgtEl>
                                          <p:spTgt spid="6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2"/>
                                        </p:tgtEl>
                                        <p:attrNameLst>
                                          <p:attrName>style.visibility</p:attrName>
                                        </p:attrNameLst>
                                      </p:cBhvr>
                                      <p:to>
                                        <p:strVal val="visible"/>
                                      </p:to>
                                    </p:set>
                                    <p:anim calcmode="lin" valueType="num">
                                      <p:cBhvr additive="base">
                                        <p:cTn id="15" dur="500" fill="hold"/>
                                        <p:tgtEl>
                                          <p:spTgt spid="72"/>
                                        </p:tgtEl>
                                        <p:attrNameLst>
                                          <p:attrName>ppt_x</p:attrName>
                                        </p:attrNameLst>
                                      </p:cBhvr>
                                      <p:tavLst>
                                        <p:tav tm="0">
                                          <p:val>
                                            <p:strVal val="#ppt_x"/>
                                          </p:val>
                                        </p:tav>
                                        <p:tav tm="100000">
                                          <p:val>
                                            <p:strVal val="#ppt_x"/>
                                          </p:val>
                                        </p:tav>
                                      </p:tavLst>
                                    </p:anim>
                                    <p:anim calcmode="lin" valueType="num">
                                      <p:cBhvr additive="base">
                                        <p:cTn id="16" dur="500" fill="hold"/>
                                        <p:tgtEl>
                                          <p:spTgt spid="7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3"/>
                                        </p:tgtEl>
                                        <p:attrNameLst>
                                          <p:attrName>style.visibility</p:attrName>
                                        </p:attrNameLst>
                                      </p:cBhvr>
                                      <p:to>
                                        <p:strVal val="visible"/>
                                      </p:to>
                                    </p:set>
                                    <p:anim calcmode="lin" valueType="num">
                                      <p:cBhvr additive="base">
                                        <p:cTn id="19" dur="500" fill="hold"/>
                                        <p:tgtEl>
                                          <p:spTgt spid="73"/>
                                        </p:tgtEl>
                                        <p:attrNameLst>
                                          <p:attrName>ppt_x</p:attrName>
                                        </p:attrNameLst>
                                      </p:cBhvr>
                                      <p:tavLst>
                                        <p:tav tm="0">
                                          <p:val>
                                            <p:strVal val="#ppt_x"/>
                                          </p:val>
                                        </p:tav>
                                        <p:tav tm="100000">
                                          <p:val>
                                            <p:strVal val="#ppt_x"/>
                                          </p:val>
                                        </p:tav>
                                      </p:tavLst>
                                    </p:anim>
                                    <p:anim calcmode="lin" valueType="num">
                                      <p:cBhvr additive="base">
                                        <p:cTn id="20" dur="500" fill="hold"/>
                                        <p:tgtEl>
                                          <p:spTgt spid="7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1"/>
                                        </p:tgtEl>
                                        <p:attrNameLst>
                                          <p:attrName>style.visibility</p:attrName>
                                        </p:attrNameLst>
                                      </p:cBhvr>
                                      <p:to>
                                        <p:strVal val="visible"/>
                                      </p:to>
                                    </p:set>
                                    <p:anim calcmode="lin" valueType="num">
                                      <p:cBhvr additive="base">
                                        <p:cTn id="23" dur="500" fill="hold"/>
                                        <p:tgtEl>
                                          <p:spTgt spid="71"/>
                                        </p:tgtEl>
                                        <p:attrNameLst>
                                          <p:attrName>ppt_x</p:attrName>
                                        </p:attrNameLst>
                                      </p:cBhvr>
                                      <p:tavLst>
                                        <p:tav tm="0">
                                          <p:val>
                                            <p:strVal val="#ppt_x"/>
                                          </p:val>
                                        </p:tav>
                                        <p:tav tm="100000">
                                          <p:val>
                                            <p:strVal val="#ppt_x"/>
                                          </p:val>
                                        </p:tav>
                                      </p:tavLst>
                                    </p:anim>
                                    <p:anim calcmode="lin" valueType="num">
                                      <p:cBhvr additive="base">
                                        <p:cTn id="24" dur="500" fill="hold"/>
                                        <p:tgtEl>
                                          <p:spTgt spid="7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0"/>
                                        </p:tgtEl>
                                        <p:attrNameLst>
                                          <p:attrName>style.visibility</p:attrName>
                                        </p:attrNameLst>
                                      </p:cBhvr>
                                      <p:to>
                                        <p:strVal val="visible"/>
                                      </p:to>
                                    </p:set>
                                    <p:anim calcmode="lin" valueType="num">
                                      <p:cBhvr additive="base">
                                        <p:cTn id="27" dur="500" fill="hold"/>
                                        <p:tgtEl>
                                          <p:spTgt spid="70"/>
                                        </p:tgtEl>
                                        <p:attrNameLst>
                                          <p:attrName>ppt_x</p:attrName>
                                        </p:attrNameLst>
                                      </p:cBhvr>
                                      <p:tavLst>
                                        <p:tav tm="0">
                                          <p:val>
                                            <p:strVal val="#ppt_x"/>
                                          </p:val>
                                        </p:tav>
                                        <p:tav tm="100000">
                                          <p:val>
                                            <p:strVal val="#ppt_x"/>
                                          </p:val>
                                        </p:tav>
                                      </p:tavLst>
                                    </p:anim>
                                    <p:anim calcmode="lin" valueType="num">
                                      <p:cBhvr additive="base">
                                        <p:cTn id="28" dur="500" fill="hold"/>
                                        <p:tgtEl>
                                          <p:spTgt spid="7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500" fill="hold"/>
                                        <p:tgtEl>
                                          <p:spTgt spid="68"/>
                                        </p:tgtEl>
                                        <p:attrNameLst>
                                          <p:attrName>ppt_x</p:attrName>
                                        </p:attrNameLst>
                                      </p:cBhvr>
                                      <p:tavLst>
                                        <p:tav tm="0">
                                          <p:val>
                                            <p:strVal val="#ppt_x"/>
                                          </p:val>
                                        </p:tav>
                                        <p:tav tm="100000">
                                          <p:val>
                                            <p:strVal val="#ppt_x"/>
                                          </p:val>
                                        </p:tav>
                                      </p:tavLst>
                                    </p:anim>
                                    <p:anim calcmode="lin" valueType="num">
                                      <p:cBhvr additive="base">
                                        <p:cTn id="32" dur="500" fill="hold"/>
                                        <p:tgtEl>
                                          <p:spTgt spid="6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9"/>
                                        </p:tgtEl>
                                        <p:attrNameLst>
                                          <p:attrName>style.visibility</p:attrName>
                                        </p:attrNameLst>
                                      </p:cBhvr>
                                      <p:to>
                                        <p:strVal val="visible"/>
                                      </p:to>
                                    </p:set>
                                    <p:anim calcmode="lin" valueType="num">
                                      <p:cBhvr additive="base">
                                        <p:cTn id="35" dur="500" fill="hold"/>
                                        <p:tgtEl>
                                          <p:spTgt spid="69"/>
                                        </p:tgtEl>
                                        <p:attrNameLst>
                                          <p:attrName>ppt_x</p:attrName>
                                        </p:attrNameLst>
                                      </p:cBhvr>
                                      <p:tavLst>
                                        <p:tav tm="0">
                                          <p:val>
                                            <p:strVal val="#ppt_x"/>
                                          </p:val>
                                        </p:tav>
                                        <p:tav tm="100000">
                                          <p:val>
                                            <p:strVal val="#ppt_x"/>
                                          </p:val>
                                        </p:tav>
                                      </p:tavLst>
                                    </p:anim>
                                    <p:anim calcmode="lin" valueType="num">
                                      <p:cBhvr additive="base">
                                        <p:cTn id="36" dur="500" fill="hold"/>
                                        <p:tgtEl>
                                          <p:spTgt spid="6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additive="base">
                                        <p:cTn id="39" dur="500" fill="hold"/>
                                        <p:tgtEl>
                                          <p:spTgt spid="75"/>
                                        </p:tgtEl>
                                        <p:attrNameLst>
                                          <p:attrName>ppt_x</p:attrName>
                                        </p:attrNameLst>
                                      </p:cBhvr>
                                      <p:tavLst>
                                        <p:tav tm="0">
                                          <p:val>
                                            <p:strVal val="#ppt_x"/>
                                          </p:val>
                                        </p:tav>
                                        <p:tav tm="100000">
                                          <p:val>
                                            <p:strVal val="#ppt_x"/>
                                          </p:val>
                                        </p:tav>
                                      </p:tavLst>
                                    </p:anim>
                                    <p:anim calcmode="lin" valueType="num">
                                      <p:cBhvr additive="base">
                                        <p:cTn id="40" dur="500" fill="hold"/>
                                        <p:tgtEl>
                                          <p:spTgt spid="7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4"/>
                                        </p:tgtEl>
                                        <p:attrNameLst>
                                          <p:attrName>style.visibility</p:attrName>
                                        </p:attrNameLst>
                                      </p:cBhvr>
                                      <p:to>
                                        <p:strVal val="visible"/>
                                      </p:to>
                                    </p:set>
                                    <p:anim calcmode="lin" valueType="num">
                                      <p:cBhvr additive="base">
                                        <p:cTn id="43" dur="500" fill="hold"/>
                                        <p:tgtEl>
                                          <p:spTgt spid="74"/>
                                        </p:tgtEl>
                                        <p:attrNameLst>
                                          <p:attrName>ppt_x</p:attrName>
                                        </p:attrNameLst>
                                      </p:cBhvr>
                                      <p:tavLst>
                                        <p:tav tm="0">
                                          <p:val>
                                            <p:strVal val="#ppt_x"/>
                                          </p:val>
                                        </p:tav>
                                        <p:tav tm="100000">
                                          <p:val>
                                            <p:strVal val="#ppt_x"/>
                                          </p:val>
                                        </p:tav>
                                      </p:tavLst>
                                    </p:anim>
                                    <p:anim calcmode="lin" valueType="num">
                                      <p:cBhvr additive="base">
                                        <p:cTn id="44" dur="500" fill="hold"/>
                                        <p:tgtEl>
                                          <p:spTgt spid="7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65"/>
                                        </p:tgtEl>
                                        <p:attrNameLst>
                                          <p:attrName>style.visibility</p:attrName>
                                        </p:attrNameLst>
                                      </p:cBhvr>
                                      <p:to>
                                        <p:strVal val="visible"/>
                                      </p:to>
                                    </p:set>
                                    <p:anim calcmode="lin" valueType="num">
                                      <p:cBhvr additive="base">
                                        <p:cTn id="47" dur="500" fill="hold"/>
                                        <p:tgtEl>
                                          <p:spTgt spid="65"/>
                                        </p:tgtEl>
                                        <p:attrNameLst>
                                          <p:attrName>ppt_x</p:attrName>
                                        </p:attrNameLst>
                                      </p:cBhvr>
                                      <p:tavLst>
                                        <p:tav tm="0">
                                          <p:val>
                                            <p:strVal val="#ppt_x"/>
                                          </p:val>
                                        </p:tav>
                                        <p:tav tm="100000">
                                          <p:val>
                                            <p:strVal val="#ppt_x"/>
                                          </p:val>
                                        </p:tav>
                                      </p:tavLst>
                                    </p:anim>
                                    <p:anim calcmode="lin" valueType="num">
                                      <p:cBhvr additive="base">
                                        <p:cTn id="48" dur="500" fill="hold"/>
                                        <p:tgtEl>
                                          <p:spTgt spid="6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67"/>
                                        </p:tgtEl>
                                        <p:attrNameLst>
                                          <p:attrName>style.visibility</p:attrName>
                                        </p:attrNameLst>
                                      </p:cBhvr>
                                      <p:to>
                                        <p:strVal val="visible"/>
                                      </p:to>
                                    </p:set>
                                    <p:anim calcmode="lin" valueType="num">
                                      <p:cBhvr additive="base">
                                        <p:cTn id="51" dur="500" fill="hold"/>
                                        <p:tgtEl>
                                          <p:spTgt spid="67"/>
                                        </p:tgtEl>
                                        <p:attrNameLst>
                                          <p:attrName>ppt_x</p:attrName>
                                        </p:attrNameLst>
                                      </p:cBhvr>
                                      <p:tavLst>
                                        <p:tav tm="0">
                                          <p:val>
                                            <p:strVal val="#ppt_x"/>
                                          </p:val>
                                        </p:tav>
                                        <p:tav tm="100000">
                                          <p:val>
                                            <p:strVal val="#ppt_x"/>
                                          </p:val>
                                        </p:tav>
                                      </p:tavLst>
                                    </p:anim>
                                    <p:anim calcmode="lin" valueType="num">
                                      <p:cBhvr additive="base">
                                        <p:cTn id="52" dur="500" fill="hold"/>
                                        <p:tgtEl>
                                          <p:spTgt spid="67"/>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41" presetClass="entr" presetSubtype="0" fill="hold" grpId="0" nodeType="afterEffect">
                                  <p:stCondLst>
                                    <p:cond delay="0"/>
                                  </p:stCondLst>
                                  <p:iterate type="lt">
                                    <p:tmPct val="10000"/>
                                  </p:iterate>
                                  <p:childTnLst>
                                    <p:set>
                                      <p:cBhvr>
                                        <p:cTn id="55" dur="1" fill="hold">
                                          <p:stCondLst>
                                            <p:cond delay="0"/>
                                          </p:stCondLst>
                                        </p:cTn>
                                        <p:tgtEl>
                                          <p:spTgt spid="80"/>
                                        </p:tgtEl>
                                        <p:attrNameLst>
                                          <p:attrName>style.visibility</p:attrName>
                                        </p:attrNameLst>
                                      </p:cBhvr>
                                      <p:to>
                                        <p:strVal val="visible"/>
                                      </p:to>
                                    </p:set>
                                    <p:anim calcmode="lin" valueType="num">
                                      <p:cBhvr>
                                        <p:cTn id="56" dur="500" fill="hold"/>
                                        <p:tgtEl>
                                          <p:spTgt spid="80"/>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80"/>
                                        </p:tgtEl>
                                        <p:attrNameLst>
                                          <p:attrName>ppt_y</p:attrName>
                                        </p:attrNameLst>
                                      </p:cBhvr>
                                      <p:tavLst>
                                        <p:tav tm="0">
                                          <p:val>
                                            <p:strVal val="#ppt_y"/>
                                          </p:val>
                                        </p:tav>
                                        <p:tav tm="100000">
                                          <p:val>
                                            <p:strVal val="#ppt_y"/>
                                          </p:val>
                                        </p:tav>
                                      </p:tavLst>
                                    </p:anim>
                                    <p:anim calcmode="lin" valueType="num">
                                      <p:cBhvr>
                                        <p:cTn id="58" dur="500" fill="hold"/>
                                        <p:tgtEl>
                                          <p:spTgt spid="80"/>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80"/>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80"/>
                                        </p:tgtEl>
                                      </p:cBhvr>
                                    </p:animEffect>
                                  </p:childTnLst>
                                </p:cTn>
                              </p:par>
                            </p:childTnLst>
                          </p:cTn>
                        </p:par>
                        <p:par>
                          <p:cTn id="61" fill="hold">
                            <p:stCondLst>
                              <p:cond delay="1149"/>
                            </p:stCondLst>
                            <p:childTnLst>
                              <p:par>
                                <p:cTn id="62" presetID="16" presetClass="entr" presetSubtype="21" fill="hold" grpId="0" nodeType="afterEffect">
                                  <p:stCondLst>
                                    <p:cond delay="0"/>
                                  </p:stCondLst>
                                  <p:childTnLst>
                                    <p:set>
                                      <p:cBhvr>
                                        <p:cTn id="63" dur="1" fill="hold">
                                          <p:stCondLst>
                                            <p:cond delay="0"/>
                                          </p:stCondLst>
                                        </p:cTn>
                                        <p:tgtEl>
                                          <p:spTgt spid="76"/>
                                        </p:tgtEl>
                                        <p:attrNameLst>
                                          <p:attrName>style.visibility</p:attrName>
                                        </p:attrNameLst>
                                      </p:cBhvr>
                                      <p:to>
                                        <p:strVal val="visible"/>
                                      </p:to>
                                    </p:set>
                                    <p:animEffect transition="in" filter="barn(inVertical)">
                                      <p:cBhvr>
                                        <p:cTn id="64" dur="500"/>
                                        <p:tgtEl>
                                          <p:spTgt spid="76"/>
                                        </p:tgtEl>
                                      </p:cBhvr>
                                    </p:animEffect>
                                  </p:childTnLst>
                                </p:cTn>
                              </p:par>
                            </p:childTnLst>
                          </p:cTn>
                        </p:par>
                        <p:par>
                          <p:cTn id="65" fill="hold">
                            <p:stCondLst>
                              <p:cond delay="1649"/>
                            </p:stCondLst>
                            <p:childTnLst>
                              <p:par>
                                <p:cTn id="66" presetID="14" presetClass="entr" presetSubtype="10" fill="hold" grpId="0" nodeType="afterEffect">
                                  <p:stCondLst>
                                    <p:cond delay="0"/>
                                  </p:stCondLst>
                                  <p:childTnLst>
                                    <p:set>
                                      <p:cBhvr>
                                        <p:cTn id="67" dur="1" fill="hold">
                                          <p:stCondLst>
                                            <p:cond delay="0"/>
                                          </p:stCondLst>
                                        </p:cTn>
                                        <p:tgtEl>
                                          <p:spTgt spid="84"/>
                                        </p:tgtEl>
                                        <p:attrNameLst>
                                          <p:attrName>style.visibility</p:attrName>
                                        </p:attrNameLst>
                                      </p:cBhvr>
                                      <p:to>
                                        <p:strVal val="visible"/>
                                      </p:to>
                                    </p:set>
                                    <p:animEffect transition="in" filter="randombar(horizontal)">
                                      <p:cBhvr>
                                        <p:cTn id="68" dur="500"/>
                                        <p:tgtEl>
                                          <p:spTgt spid="84"/>
                                        </p:tgtEl>
                                      </p:cBhvr>
                                    </p:animEffect>
                                  </p:childTnLst>
                                </p:cTn>
                              </p:par>
                              <p:par>
                                <p:cTn id="69" presetID="16" presetClass="entr" presetSubtype="21" fill="hold" grpId="0" nodeType="withEffect">
                                  <p:stCondLst>
                                    <p:cond delay="0"/>
                                  </p:stCondLst>
                                  <p:childTnLst>
                                    <p:set>
                                      <p:cBhvr>
                                        <p:cTn id="70" dur="1" fill="hold">
                                          <p:stCondLst>
                                            <p:cond delay="0"/>
                                          </p:stCondLst>
                                        </p:cTn>
                                        <p:tgtEl>
                                          <p:spTgt spid="89"/>
                                        </p:tgtEl>
                                        <p:attrNameLst>
                                          <p:attrName>style.visibility</p:attrName>
                                        </p:attrNameLst>
                                      </p:cBhvr>
                                      <p:to>
                                        <p:strVal val="visible"/>
                                      </p:to>
                                    </p:set>
                                    <p:animEffect transition="in" filter="barn(inVertical)">
                                      <p:cBhvr>
                                        <p:cTn id="71" dur="500"/>
                                        <p:tgtEl>
                                          <p:spTgt spid="89"/>
                                        </p:tgtEl>
                                      </p:cBhvr>
                                    </p:animEffect>
                                  </p:childTnLst>
                                </p:cTn>
                              </p:par>
                              <p:par>
                                <p:cTn id="72" presetID="16" presetClass="entr" presetSubtype="21" fill="hold" grpId="0" nodeType="withEffect">
                                  <p:stCondLst>
                                    <p:cond delay="0"/>
                                  </p:stCondLst>
                                  <p:childTnLst>
                                    <p:set>
                                      <p:cBhvr>
                                        <p:cTn id="73" dur="1" fill="hold">
                                          <p:stCondLst>
                                            <p:cond delay="0"/>
                                          </p:stCondLst>
                                        </p:cTn>
                                        <p:tgtEl>
                                          <p:spTgt spid="90"/>
                                        </p:tgtEl>
                                        <p:attrNameLst>
                                          <p:attrName>style.visibility</p:attrName>
                                        </p:attrNameLst>
                                      </p:cBhvr>
                                      <p:to>
                                        <p:strVal val="visible"/>
                                      </p:to>
                                    </p:set>
                                    <p:animEffect transition="in" filter="barn(inVertical)">
                                      <p:cBhvr>
                                        <p:cTn id="74" dur="500"/>
                                        <p:tgtEl>
                                          <p:spTgt spid="90"/>
                                        </p:tgtEl>
                                      </p:cBhvr>
                                    </p:animEffect>
                                  </p:childTnLst>
                                </p:cTn>
                              </p:par>
                            </p:childTnLst>
                          </p:cTn>
                        </p:par>
                        <p:par>
                          <p:cTn id="75" fill="hold">
                            <p:stCondLst>
                              <p:cond delay="2149"/>
                            </p:stCondLst>
                            <p:childTnLst>
                              <p:par>
                                <p:cTn id="76" presetID="16" presetClass="entr" presetSubtype="21" fill="hold" grpId="0" nodeType="afterEffect">
                                  <p:stCondLst>
                                    <p:cond delay="0"/>
                                  </p:stCondLst>
                                  <p:childTnLst>
                                    <p:set>
                                      <p:cBhvr>
                                        <p:cTn id="77" dur="1" fill="hold">
                                          <p:stCondLst>
                                            <p:cond delay="0"/>
                                          </p:stCondLst>
                                        </p:cTn>
                                        <p:tgtEl>
                                          <p:spTgt spid="77"/>
                                        </p:tgtEl>
                                        <p:attrNameLst>
                                          <p:attrName>style.visibility</p:attrName>
                                        </p:attrNameLst>
                                      </p:cBhvr>
                                      <p:to>
                                        <p:strVal val="visible"/>
                                      </p:to>
                                    </p:set>
                                    <p:animEffect transition="in" filter="barn(inVertical)">
                                      <p:cBhvr>
                                        <p:cTn id="78" dur="500"/>
                                        <p:tgtEl>
                                          <p:spTgt spid="77"/>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81"/>
                                        </p:tgtEl>
                                        <p:attrNameLst>
                                          <p:attrName>style.visibility</p:attrName>
                                        </p:attrNameLst>
                                      </p:cBhvr>
                                      <p:to>
                                        <p:strVal val="visible"/>
                                      </p:to>
                                    </p:set>
                                    <p:animEffect transition="in" filter="randombar(horizontal)">
                                      <p:cBhvr>
                                        <p:cTn id="81" dur="500"/>
                                        <p:tgtEl>
                                          <p:spTgt spid="81"/>
                                        </p:tgtEl>
                                      </p:cBhvr>
                                    </p:animEffect>
                                  </p:childTnLst>
                                </p:cTn>
                              </p:par>
                              <p:par>
                                <p:cTn id="82" presetID="16" presetClass="entr" presetSubtype="21" fill="hold" grpId="0" nodeType="withEffect">
                                  <p:stCondLst>
                                    <p:cond delay="0"/>
                                  </p:stCondLst>
                                  <p:childTnLst>
                                    <p:set>
                                      <p:cBhvr>
                                        <p:cTn id="83" dur="1" fill="hold">
                                          <p:stCondLst>
                                            <p:cond delay="0"/>
                                          </p:stCondLst>
                                        </p:cTn>
                                        <p:tgtEl>
                                          <p:spTgt spid="92"/>
                                        </p:tgtEl>
                                        <p:attrNameLst>
                                          <p:attrName>style.visibility</p:attrName>
                                        </p:attrNameLst>
                                      </p:cBhvr>
                                      <p:to>
                                        <p:strVal val="visible"/>
                                      </p:to>
                                    </p:set>
                                    <p:animEffect transition="in" filter="barn(inVertical)">
                                      <p:cBhvr>
                                        <p:cTn id="84" dur="500"/>
                                        <p:tgtEl>
                                          <p:spTgt spid="92"/>
                                        </p:tgtEl>
                                      </p:cBhvr>
                                    </p:animEffect>
                                  </p:childTnLst>
                                </p:cTn>
                              </p:par>
                              <p:par>
                                <p:cTn id="85" presetID="16" presetClass="entr" presetSubtype="21" fill="hold" grpId="0" nodeType="with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barn(inVertical)">
                                      <p:cBhvr>
                                        <p:cTn id="87" dur="500"/>
                                        <p:tgtEl>
                                          <p:spTgt spid="91"/>
                                        </p:tgtEl>
                                      </p:cBhvr>
                                    </p:animEffect>
                                  </p:childTnLst>
                                </p:cTn>
                              </p:par>
                            </p:childTnLst>
                          </p:cTn>
                        </p:par>
                        <p:par>
                          <p:cTn id="88" fill="hold">
                            <p:stCondLst>
                              <p:cond delay="2649"/>
                            </p:stCondLst>
                            <p:childTnLst>
                              <p:par>
                                <p:cTn id="89" presetID="16" presetClass="entr" presetSubtype="21" fill="hold" grpId="0" nodeType="afterEffect">
                                  <p:stCondLst>
                                    <p:cond delay="0"/>
                                  </p:stCondLst>
                                  <p:childTnLst>
                                    <p:set>
                                      <p:cBhvr>
                                        <p:cTn id="90" dur="1" fill="hold">
                                          <p:stCondLst>
                                            <p:cond delay="0"/>
                                          </p:stCondLst>
                                        </p:cTn>
                                        <p:tgtEl>
                                          <p:spTgt spid="85"/>
                                        </p:tgtEl>
                                        <p:attrNameLst>
                                          <p:attrName>style.visibility</p:attrName>
                                        </p:attrNameLst>
                                      </p:cBhvr>
                                      <p:to>
                                        <p:strVal val="visible"/>
                                      </p:to>
                                    </p:set>
                                    <p:animEffect transition="in" filter="barn(inVertical)">
                                      <p:cBhvr>
                                        <p:cTn id="91" dur="500"/>
                                        <p:tgtEl>
                                          <p:spTgt spid="85"/>
                                        </p:tgtEl>
                                      </p:cBhvr>
                                    </p:animEffect>
                                  </p:childTnLst>
                                </p:cTn>
                              </p:par>
                              <p:par>
                                <p:cTn id="92" presetID="14" presetClass="entr" presetSubtype="10" fill="hold" grpId="0" nodeType="withEffect">
                                  <p:stCondLst>
                                    <p:cond delay="0"/>
                                  </p:stCondLst>
                                  <p:childTnLst>
                                    <p:set>
                                      <p:cBhvr>
                                        <p:cTn id="93" dur="1" fill="hold">
                                          <p:stCondLst>
                                            <p:cond delay="0"/>
                                          </p:stCondLst>
                                        </p:cTn>
                                        <p:tgtEl>
                                          <p:spTgt spid="82"/>
                                        </p:tgtEl>
                                        <p:attrNameLst>
                                          <p:attrName>style.visibility</p:attrName>
                                        </p:attrNameLst>
                                      </p:cBhvr>
                                      <p:to>
                                        <p:strVal val="visible"/>
                                      </p:to>
                                    </p:set>
                                    <p:animEffect transition="in" filter="randombar(horizontal)">
                                      <p:cBhvr>
                                        <p:cTn id="94" dur="500"/>
                                        <p:tgtEl>
                                          <p:spTgt spid="82"/>
                                        </p:tgtEl>
                                      </p:cBhvr>
                                    </p:animEffect>
                                  </p:childTnLst>
                                </p:cTn>
                              </p:par>
                              <p:par>
                                <p:cTn id="95" presetID="16" presetClass="entr" presetSubtype="21" fill="hold" grpId="0" nodeType="withEffect">
                                  <p:stCondLst>
                                    <p:cond delay="0"/>
                                  </p:stCondLst>
                                  <p:childTnLst>
                                    <p:set>
                                      <p:cBhvr>
                                        <p:cTn id="96" dur="1" fill="hold">
                                          <p:stCondLst>
                                            <p:cond delay="0"/>
                                          </p:stCondLst>
                                        </p:cTn>
                                        <p:tgtEl>
                                          <p:spTgt spid="86"/>
                                        </p:tgtEl>
                                        <p:attrNameLst>
                                          <p:attrName>style.visibility</p:attrName>
                                        </p:attrNameLst>
                                      </p:cBhvr>
                                      <p:to>
                                        <p:strVal val="visible"/>
                                      </p:to>
                                    </p:set>
                                    <p:animEffect transition="in" filter="barn(inVertical)">
                                      <p:cBhvr>
                                        <p:cTn id="97" dur="500"/>
                                        <p:tgtEl>
                                          <p:spTgt spid="86"/>
                                        </p:tgtEl>
                                      </p:cBhvr>
                                    </p:animEffect>
                                  </p:childTnLst>
                                </p:cTn>
                              </p:par>
                              <p:par>
                                <p:cTn id="98" presetID="16" presetClass="entr" presetSubtype="21" fill="hold" grpId="0" nodeType="withEffect">
                                  <p:stCondLst>
                                    <p:cond delay="0"/>
                                  </p:stCondLst>
                                  <p:childTnLst>
                                    <p:set>
                                      <p:cBhvr>
                                        <p:cTn id="99" dur="1" fill="hold">
                                          <p:stCondLst>
                                            <p:cond delay="0"/>
                                          </p:stCondLst>
                                        </p:cTn>
                                        <p:tgtEl>
                                          <p:spTgt spid="79"/>
                                        </p:tgtEl>
                                        <p:attrNameLst>
                                          <p:attrName>style.visibility</p:attrName>
                                        </p:attrNameLst>
                                      </p:cBhvr>
                                      <p:to>
                                        <p:strVal val="visible"/>
                                      </p:to>
                                    </p:set>
                                    <p:animEffect transition="in" filter="barn(inVertical)">
                                      <p:cBhvr>
                                        <p:cTn id="100" dur="500"/>
                                        <p:tgtEl>
                                          <p:spTgt spid="79"/>
                                        </p:tgtEl>
                                      </p:cBhvr>
                                    </p:animEffect>
                                  </p:childTnLst>
                                </p:cTn>
                              </p:par>
                            </p:childTnLst>
                          </p:cTn>
                        </p:par>
                        <p:par>
                          <p:cTn id="101" fill="hold">
                            <p:stCondLst>
                              <p:cond delay="3149"/>
                            </p:stCondLst>
                            <p:childTnLst>
                              <p:par>
                                <p:cTn id="102" presetID="16" presetClass="entr" presetSubtype="21" fill="hold" grpId="0" nodeType="afterEffect">
                                  <p:stCondLst>
                                    <p:cond delay="0"/>
                                  </p:stCondLst>
                                  <p:childTnLst>
                                    <p:set>
                                      <p:cBhvr>
                                        <p:cTn id="103" dur="1" fill="hold">
                                          <p:stCondLst>
                                            <p:cond delay="0"/>
                                          </p:stCondLst>
                                        </p:cTn>
                                        <p:tgtEl>
                                          <p:spTgt spid="88"/>
                                        </p:tgtEl>
                                        <p:attrNameLst>
                                          <p:attrName>style.visibility</p:attrName>
                                        </p:attrNameLst>
                                      </p:cBhvr>
                                      <p:to>
                                        <p:strVal val="visible"/>
                                      </p:to>
                                    </p:set>
                                    <p:animEffect transition="in" filter="barn(inVertical)">
                                      <p:cBhvr>
                                        <p:cTn id="104" dur="500"/>
                                        <p:tgtEl>
                                          <p:spTgt spid="88"/>
                                        </p:tgtEl>
                                      </p:cBhvr>
                                    </p:animEffect>
                                  </p:childTnLst>
                                </p:cTn>
                              </p:par>
                              <p:par>
                                <p:cTn id="105" presetID="14" presetClass="entr" presetSubtype="10" fill="hold" grpId="0" nodeType="withEffect">
                                  <p:stCondLst>
                                    <p:cond delay="0"/>
                                  </p:stCondLst>
                                  <p:childTnLst>
                                    <p:set>
                                      <p:cBhvr>
                                        <p:cTn id="106" dur="1" fill="hold">
                                          <p:stCondLst>
                                            <p:cond delay="0"/>
                                          </p:stCondLst>
                                        </p:cTn>
                                        <p:tgtEl>
                                          <p:spTgt spid="83"/>
                                        </p:tgtEl>
                                        <p:attrNameLst>
                                          <p:attrName>style.visibility</p:attrName>
                                        </p:attrNameLst>
                                      </p:cBhvr>
                                      <p:to>
                                        <p:strVal val="visible"/>
                                      </p:to>
                                    </p:set>
                                    <p:animEffect transition="in" filter="randombar(horizontal)">
                                      <p:cBhvr>
                                        <p:cTn id="107" dur="500"/>
                                        <p:tgtEl>
                                          <p:spTgt spid="83"/>
                                        </p:tgtEl>
                                      </p:cBhvr>
                                    </p:animEffect>
                                  </p:childTnLst>
                                </p:cTn>
                              </p:par>
                              <p:par>
                                <p:cTn id="108" presetID="16" presetClass="entr" presetSubtype="21" fill="hold" grpId="0" nodeType="withEffect">
                                  <p:stCondLst>
                                    <p:cond delay="0"/>
                                  </p:stCondLst>
                                  <p:childTnLst>
                                    <p:set>
                                      <p:cBhvr>
                                        <p:cTn id="109" dur="1" fill="hold">
                                          <p:stCondLst>
                                            <p:cond delay="0"/>
                                          </p:stCondLst>
                                        </p:cTn>
                                        <p:tgtEl>
                                          <p:spTgt spid="87"/>
                                        </p:tgtEl>
                                        <p:attrNameLst>
                                          <p:attrName>style.visibility</p:attrName>
                                        </p:attrNameLst>
                                      </p:cBhvr>
                                      <p:to>
                                        <p:strVal val="visible"/>
                                      </p:to>
                                    </p:set>
                                    <p:animEffect transition="in" filter="barn(inVertical)">
                                      <p:cBhvr>
                                        <p:cTn id="110" dur="500"/>
                                        <p:tgtEl>
                                          <p:spTgt spid="87"/>
                                        </p:tgtEl>
                                      </p:cBhvr>
                                    </p:animEffect>
                                  </p:childTnLst>
                                </p:cTn>
                              </p:par>
                              <p:par>
                                <p:cTn id="111" presetID="16" presetClass="entr" presetSubtype="21" fill="hold" grpId="0" nodeType="withEffect">
                                  <p:stCondLst>
                                    <p:cond delay="0"/>
                                  </p:stCondLst>
                                  <p:childTnLst>
                                    <p:set>
                                      <p:cBhvr>
                                        <p:cTn id="112" dur="1" fill="hold">
                                          <p:stCondLst>
                                            <p:cond delay="0"/>
                                          </p:stCondLst>
                                        </p:cTn>
                                        <p:tgtEl>
                                          <p:spTgt spid="78"/>
                                        </p:tgtEl>
                                        <p:attrNameLst>
                                          <p:attrName>style.visibility</p:attrName>
                                        </p:attrNameLst>
                                      </p:cBhvr>
                                      <p:to>
                                        <p:strVal val="visible"/>
                                      </p:to>
                                    </p:set>
                                    <p:animEffect transition="in" filter="barn(inVertical)">
                                      <p:cBhvr>
                                        <p:cTn id="11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animBg="1"/>
      <p:bldP spid="67" grpId="0" animBg="1"/>
      <p:bldP spid="68" grpId="0" animBg="1"/>
      <p:bldP spid="69" grpId="0" animBg="1"/>
      <p:bldP spid="70" grpId="0" animBg="1"/>
      <p:bldP spid="71" grpId="0" animBg="1"/>
      <p:bldP spid="76" grpId="0"/>
      <p:bldP spid="77" grpId="0"/>
      <p:bldP spid="78" grpId="0"/>
      <p:bldP spid="79" grpId="0"/>
      <p:bldP spid="80" grpId="0"/>
      <p:bldP spid="81" grpId="0" animBg="1"/>
      <p:bldP spid="82" grpId="0" animBg="1"/>
      <p:bldP spid="83" grpId="0" animBg="1"/>
      <p:bldP spid="84" grpId="0" animBg="1"/>
      <p:bldP spid="85" grpId="0"/>
      <p:bldP spid="86" grpId="0"/>
      <p:bldP spid="87" grpId="0"/>
      <p:bldP spid="88" grpId="0"/>
      <p:bldP spid="89" grpId="0"/>
      <p:bldP spid="90" grpId="0"/>
      <p:bldP spid="91" grpId="0"/>
      <p:bldP spid="9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层"/>
          <p:cNvSpPr txBox="1"/>
          <p:nvPr/>
        </p:nvSpPr>
        <p:spPr bwMode="auto">
          <a:xfrm>
            <a:off x="2195736" y="2140496"/>
            <a:ext cx="2340260" cy="430633"/>
          </a:xfrm>
          <a:prstGeom prst="rect">
            <a:avLst/>
          </a:prstGeom>
          <a:noFill/>
          <a:effectLst/>
        </p:spPr>
        <p:txBody>
          <a:bodyPr wrap="square" lIns="121670" tIns="60834" rIns="121670" bIns="60834">
            <a:spAutoFit/>
          </a:bodyPr>
          <a:lstStyle/>
          <a:p>
            <a:pPr algn="r" fontAlgn="base">
              <a:spcBef>
                <a:spcPct val="0"/>
              </a:spcBef>
              <a:spcAft>
                <a:spcPct val="0"/>
              </a:spcAft>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rPr>
              <a:t>单击此</a:t>
            </a:r>
            <a:r>
              <a:rPr lang="zh-CN" altLang="en-US" sz="2000" dirty="0" smtClean="0">
                <a:solidFill>
                  <a:schemeClr val="tx1">
                    <a:lumMod val="95000"/>
                    <a:lumOff val="5000"/>
                  </a:schemeClr>
                </a:solidFill>
                <a:latin typeface="微软雅黑" panose="020B0503020204020204" pitchFamily="34" charset="-122"/>
                <a:ea typeface="微软雅黑" panose="020B0503020204020204" pitchFamily="34" charset="-122"/>
              </a:rPr>
              <a:t>处添加标题</a:t>
            </a:r>
            <a:endPar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4" name="文本框 7"/>
          <p:cNvSpPr txBox="1"/>
          <p:nvPr/>
        </p:nvSpPr>
        <p:spPr>
          <a:xfrm>
            <a:off x="1943708" y="2630034"/>
            <a:ext cx="2592288" cy="338554"/>
          </a:xfrm>
          <a:prstGeom prst="rect">
            <a:avLst/>
          </a:prstGeom>
          <a:noFill/>
        </p:spPr>
        <p:txBody>
          <a:bodyPr wrap="square" rtlCol="0">
            <a:spAutoFit/>
          </a:bodyPr>
          <a:lstStyle/>
          <a:p>
            <a:pPr algn="r">
              <a:buFont typeface="Arial" panose="020B0604020202020204" pitchFamily="34" charset="0"/>
              <a:buNone/>
            </a:pPr>
            <a:r>
              <a:rPr lang="en-US" altLang="zh-CN" sz="800" dirty="0" smtClean="0">
                <a:solidFill>
                  <a:schemeClr val="tx1">
                    <a:lumMod val="75000"/>
                    <a:lumOff val="25000"/>
                  </a:schemeClr>
                </a:solidFill>
                <a:latin typeface="Calibri" panose="020F0502020204030204" pitchFamily="34" charset="0"/>
              </a:rPr>
              <a:t>We have many PowerPoint templates that has been specifically designed.</a:t>
            </a:r>
            <a:endParaRPr lang="en-US" altLang="zh-CN" sz="800" dirty="0">
              <a:solidFill>
                <a:schemeClr val="tx1">
                  <a:lumMod val="75000"/>
                  <a:lumOff val="25000"/>
                </a:schemeClr>
              </a:solidFill>
              <a:latin typeface="Calibri" panose="020F0502020204030204" pitchFamily="34" charset="0"/>
            </a:endParaRPr>
          </a:p>
        </p:txBody>
      </p:sp>
      <p:sp>
        <p:nvSpPr>
          <p:cNvPr id="5" name="等腰三角形 5"/>
          <p:cNvSpPr/>
          <p:nvPr/>
        </p:nvSpPr>
        <p:spPr>
          <a:xfrm rot="9580000">
            <a:off x="5260993" y="1282113"/>
            <a:ext cx="2701647" cy="2170608"/>
          </a:xfrm>
          <a:custGeom>
            <a:avLst/>
            <a:gdLst>
              <a:gd name="connsiteX0" fmla="*/ 0 w 3505200"/>
              <a:gd name="connsiteY0" fmla="*/ 3352800 h 3352800"/>
              <a:gd name="connsiteX1" fmla="*/ 1752600 w 3505200"/>
              <a:gd name="connsiteY1" fmla="*/ 0 h 3352800"/>
              <a:gd name="connsiteX2" fmla="*/ 3505200 w 3505200"/>
              <a:gd name="connsiteY2" fmla="*/ 3352800 h 3352800"/>
              <a:gd name="connsiteX3" fmla="*/ 0 w 3505200"/>
              <a:gd name="connsiteY3" fmla="*/ 3352800 h 3352800"/>
              <a:gd name="connsiteX0-1" fmla="*/ 0 w 4025900"/>
              <a:gd name="connsiteY0-2" fmla="*/ 1625600 h 3352800"/>
              <a:gd name="connsiteX1-3" fmla="*/ 2273300 w 4025900"/>
              <a:gd name="connsiteY1-4" fmla="*/ 0 h 3352800"/>
              <a:gd name="connsiteX2-5" fmla="*/ 4025900 w 4025900"/>
              <a:gd name="connsiteY2-6" fmla="*/ 3352800 h 3352800"/>
              <a:gd name="connsiteX3-7" fmla="*/ 0 w 4025900"/>
              <a:gd name="connsiteY3-8" fmla="*/ 1625600 h 3352800"/>
              <a:gd name="connsiteX0-9" fmla="*/ 0 w 4025900"/>
              <a:gd name="connsiteY0-10" fmla="*/ 1879600 h 3606800"/>
              <a:gd name="connsiteX1-11" fmla="*/ 3746500 w 4025900"/>
              <a:gd name="connsiteY1-12" fmla="*/ 0 h 3606800"/>
              <a:gd name="connsiteX2-13" fmla="*/ 4025900 w 4025900"/>
              <a:gd name="connsiteY2-14" fmla="*/ 3606800 h 3606800"/>
              <a:gd name="connsiteX3-15" fmla="*/ 0 w 4025900"/>
              <a:gd name="connsiteY3-16" fmla="*/ 1879600 h 3606800"/>
              <a:gd name="connsiteX0-17" fmla="*/ 0 w 4508500"/>
              <a:gd name="connsiteY0-18" fmla="*/ 1879600 h 3657600"/>
              <a:gd name="connsiteX1-19" fmla="*/ 3746500 w 4508500"/>
              <a:gd name="connsiteY1-20" fmla="*/ 0 h 3657600"/>
              <a:gd name="connsiteX2-21" fmla="*/ 4508500 w 4508500"/>
              <a:gd name="connsiteY2-22" fmla="*/ 3657600 h 3657600"/>
              <a:gd name="connsiteX3-23" fmla="*/ 0 w 4508500"/>
              <a:gd name="connsiteY3-24" fmla="*/ 1879600 h 3657600"/>
            </a:gdLst>
            <a:ahLst/>
            <a:cxnLst>
              <a:cxn ang="0">
                <a:pos x="connsiteX0-1" y="connsiteY0-2"/>
              </a:cxn>
              <a:cxn ang="0">
                <a:pos x="connsiteX1-3" y="connsiteY1-4"/>
              </a:cxn>
              <a:cxn ang="0">
                <a:pos x="connsiteX2-5" y="connsiteY2-6"/>
              </a:cxn>
              <a:cxn ang="0">
                <a:pos x="connsiteX3-7" y="connsiteY3-8"/>
              </a:cxn>
            </a:cxnLst>
            <a:rect l="l" t="t" r="r" b="b"/>
            <a:pathLst>
              <a:path w="4508500" h="3657600">
                <a:moveTo>
                  <a:pt x="0" y="1879600"/>
                </a:moveTo>
                <a:lnTo>
                  <a:pt x="3746500" y="0"/>
                </a:lnTo>
                <a:lnTo>
                  <a:pt x="4508500" y="3657600"/>
                </a:lnTo>
                <a:lnTo>
                  <a:pt x="0" y="1879600"/>
                </a:lnTo>
                <a:close/>
              </a:path>
            </a:pathLst>
          </a:custGeom>
          <a:solidFill>
            <a:schemeClr val="accent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文本框 7"/>
          <p:cNvSpPr txBox="1"/>
          <p:nvPr/>
        </p:nvSpPr>
        <p:spPr>
          <a:xfrm>
            <a:off x="5400092" y="2104492"/>
            <a:ext cx="2000250" cy="531078"/>
          </a:xfrm>
          <a:prstGeom prst="rect">
            <a:avLst/>
          </a:prstGeom>
          <a:noFill/>
        </p:spPr>
        <p:txBody>
          <a:bodyPr wrap="square" lIns="68580" tIns="34290" rIns="68580" bIns="34290" rtlCol="0">
            <a:spAutoFit/>
          </a:bodyPr>
          <a:lstStyle/>
          <a:p>
            <a:pPr algn="ctr"/>
            <a:r>
              <a:rPr lang="en-US" altLang="zh-CN" sz="3000" dirty="0" smtClean="0">
                <a:solidFill>
                  <a:schemeClr val="bg1"/>
                </a:solidFill>
                <a:latin typeface="+mj-lt"/>
                <a:ea typeface="张海山锐线体简" panose="02000000000000000000" pitchFamily="2" charset="-122"/>
              </a:rPr>
              <a:t>PART  3</a:t>
            </a:r>
            <a:endParaRPr lang="zh-CN" altLang="en-US" sz="3000" dirty="0">
              <a:solidFill>
                <a:schemeClr val="bg1"/>
              </a:solidFill>
              <a:latin typeface="+mj-lt"/>
              <a:ea typeface="张海山锐线体简" panose="02000000000000000000" pitchFamily="2"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3" presetClass="entr" presetSubtype="288" fill="hold" grpId="0" nodeType="afterEffect">
                                  <p:stCondLst>
                                    <p:cond delay="0"/>
                                  </p:stCondLst>
                                  <p:iterate type="lt">
                                    <p:tmPct val="14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strVal val="4/3*#ppt_w"/>
                                          </p:val>
                                        </p:tav>
                                        <p:tav tm="100000">
                                          <p:val>
                                            <p:strVal val="#ppt_w"/>
                                          </p:val>
                                        </p:tav>
                                      </p:tavLst>
                                    </p:anim>
                                    <p:anim calcmode="lin" valueType="num">
                                      <p:cBhvr>
                                        <p:cTn id="14" dur="500" fill="hold"/>
                                        <p:tgtEl>
                                          <p:spTgt spid="6"/>
                                        </p:tgtEl>
                                        <p:attrNameLst>
                                          <p:attrName>ppt_h</p:attrName>
                                        </p:attrNameLst>
                                      </p:cBhvr>
                                      <p:tavLst>
                                        <p:tav tm="0">
                                          <p:val>
                                            <p:strVal val="4/3*#ppt_h"/>
                                          </p:val>
                                        </p:tav>
                                        <p:tav tm="100000">
                                          <p:val>
                                            <p:strVal val="#ppt_h"/>
                                          </p:val>
                                        </p:tav>
                                      </p:tavLst>
                                    </p:anim>
                                  </p:childTnLst>
                                </p:cTn>
                              </p:par>
                            </p:childTnLst>
                          </p:cTn>
                        </p:par>
                        <p:par>
                          <p:cTn id="15" fill="hold">
                            <p:stCondLst>
                              <p:cond delay="1420"/>
                            </p:stCondLst>
                            <p:childTnLst>
                              <p:par>
                                <p:cTn id="16" presetID="2" presetClass="entr" presetSubtype="2" decel="5250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400" fill="hold"/>
                                        <p:tgtEl>
                                          <p:spTgt spid="3"/>
                                        </p:tgtEl>
                                        <p:attrNameLst>
                                          <p:attrName>ppt_x</p:attrName>
                                        </p:attrNameLst>
                                      </p:cBhvr>
                                      <p:tavLst>
                                        <p:tav tm="0">
                                          <p:val>
                                            <p:strVal val="1+#ppt_w/2"/>
                                          </p:val>
                                        </p:tav>
                                        <p:tav tm="100000">
                                          <p:val>
                                            <p:strVal val="#ppt_x"/>
                                          </p:val>
                                        </p:tav>
                                      </p:tavLst>
                                    </p:anim>
                                    <p:anim calcmode="lin" valueType="num">
                                      <p:cBhvr additive="base">
                                        <p:cTn id="19" dur="400" fill="hold"/>
                                        <p:tgtEl>
                                          <p:spTgt spid="3"/>
                                        </p:tgtEl>
                                        <p:attrNameLst>
                                          <p:attrName>ppt_y</p:attrName>
                                        </p:attrNameLst>
                                      </p:cBhvr>
                                      <p:tavLst>
                                        <p:tav tm="0">
                                          <p:val>
                                            <p:strVal val="#ppt_y"/>
                                          </p:val>
                                        </p:tav>
                                        <p:tav tm="100000">
                                          <p:val>
                                            <p:strVal val="#ppt_y"/>
                                          </p:val>
                                        </p:tav>
                                      </p:tavLst>
                                    </p:anim>
                                  </p:childTnLst>
                                </p:cTn>
                              </p:par>
                            </p:childTnLst>
                          </p:cTn>
                        </p:par>
                        <p:par>
                          <p:cTn id="20" fill="hold">
                            <p:stCondLst>
                              <p:cond delay="1920"/>
                            </p:stCondLst>
                            <p:childTnLst>
                              <p:par>
                                <p:cTn id="21" presetID="12" presetClass="entr" presetSubtype="4"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slide(fromBottom)">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五边形 18"/>
          <p:cNvSpPr/>
          <p:nvPr/>
        </p:nvSpPr>
        <p:spPr>
          <a:xfrm rot="5400000">
            <a:off x="3875470" y="3707262"/>
            <a:ext cx="1218525" cy="1214438"/>
          </a:xfrm>
          <a:prstGeom prst="homePlate">
            <a:avLst>
              <a:gd name="adj" fmla="val 23462"/>
            </a:avLst>
          </a:prstGeom>
          <a:gradFill>
            <a:gsLst>
              <a:gs pos="0">
                <a:srgbClr val="FFFFFF"/>
              </a:gs>
              <a:gs pos="100000">
                <a:schemeClr val="bg1">
                  <a:lumMod val="95000"/>
                </a:schemeClr>
              </a:gs>
            </a:gsLst>
            <a:lin ang="15000000" scaled="0"/>
          </a:gradFill>
          <a:ln w="25400">
            <a:solidFill>
              <a:schemeClr val="accent4"/>
            </a:soli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prstClr val="white"/>
              </a:solidFill>
            </a:endParaRPr>
          </a:p>
        </p:txBody>
      </p:sp>
      <p:sp>
        <p:nvSpPr>
          <p:cNvPr id="20" name="椭圆 19"/>
          <p:cNvSpPr/>
          <p:nvPr/>
        </p:nvSpPr>
        <p:spPr>
          <a:xfrm>
            <a:off x="2813057" y="1145657"/>
            <a:ext cx="836724" cy="83266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1" name="椭圆 20"/>
          <p:cNvSpPr/>
          <p:nvPr/>
        </p:nvSpPr>
        <p:spPr>
          <a:xfrm rot="5400000">
            <a:off x="5306750" y="2126083"/>
            <a:ext cx="836982" cy="8324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2" name="椭圆 21"/>
          <p:cNvSpPr/>
          <p:nvPr/>
        </p:nvSpPr>
        <p:spPr>
          <a:xfrm rot="10800000">
            <a:off x="2814443" y="3033492"/>
            <a:ext cx="836724" cy="83266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3" name="椭圆 22"/>
          <p:cNvSpPr/>
          <p:nvPr/>
        </p:nvSpPr>
        <p:spPr>
          <a:xfrm rot="16200000">
            <a:off x="5306750" y="3868445"/>
            <a:ext cx="836982" cy="8324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9" name="五边形 28"/>
          <p:cNvSpPr/>
          <p:nvPr/>
        </p:nvSpPr>
        <p:spPr>
          <a:xfrm rot="5400000">
            <a:off x="3875470" y="2849817"/>
            <a:ext cx="1218525" cy="1214438"/>
          </a:xfrm>
          <a:prstGeom prst="homePlate">
            <a:avLst>
              <a:gd name="adj" fmla="val 23462"/>
            </a:avLst>
          </a:prstGeom>
          <a:gradFill>
            <a:gsLst>
              <a:gs pos="0">
                <a:srgbClr val="FFFFFF"/>
              </a:gs>
              <a:gs pos="100000">
                <a:schemeClr val="bg1">
                  <a:lumMod val="95000"/>
                </a:schemeClr>
              </a:gs>
            </a:gsLst>
            <a:lin ang="15000000" scaled="0"/>
          </a:gradFill>
          <a:ln w="25400">
            <a:solidFill>
              <a:schemeClr val="accent3"/>
            </a:soli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18478F"/>
              </a:solidFill>
            </a:endParaRPr>
          </a:p>
        </p:txBody>
      </p:sp>
      <p:sp>
        <p:nvSpPr>
          <p:cNvPr id="31" name="五边形 30"/>
          <p:cNvSpPr/>
          <p:nvPr/>
        </p:nvSpPr>
        <p:spPr>
          <a:xfrm rot="5400000">
            <a:off x="3875470" y="1942281"/>
            <a:ext cx="1218525" cy="1214438"/>
          </a:xfrm>
          <a:prstGeom prst="homePlate">
            <a:avLst>
              <a:gd name="adj" fmla="val 23462"/>
            </a:avLst>
          </a:prstGeom>
          <a:gradFill>
            <a:gsLst>
              <a:gs pos="0">
                <a:srgbClr val="FFFFFF"/>
              </a:gs>
              <a:gs pos="100000">
                <a:schemeClr val="bg1">
                  <a:lumMod val="95000"/>
                </a:schemeClr>
              </a:gs>
            </a:gsLst>
            <a:lin ang="15000000" scaled="0"/>
          </a:gradFill>
          <a:ln w="25400">
            <a:solidFill>
              <a:schemeClr val="accent2"/>
            </a:soli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18478F"/>
              </a:solidFill>
            </a:endParaRPr>
          </a:p>
        </p:txBody>
      </p:sp>
      <p:sp>
        <p:nvSpPr>
          <p:cNvPr id="33" name="五边形 32"/>
          <p:cNvSpPr/>
          <p:nvPr/>
        </p:nvSpPr>
        <p:spPr>
          <a:xfrm rot="5400000">
            <a:off x="3985230" y="1167947"/>
            <a:ext cx="999005" cy="1214438"/>
          </a:xfrm>
          <a:prstGeom prst="homePlate">
            <a:avLst>
              <a:gd name="adj" fmla="val 29933"/>
            </a:avLst>
          </a:prstGeom>
          <a:gradFill>
            <a:gsLst>
              <a:gs pos="0">
                <a:srgbClr val="FFFFFF"/>
              </a:gs>
              <a:gs pos="100000">
                <a:schemeClr val="bg1">
                  <a:lumMod val="95000"/>
                </a:schemeClr>
              </a:gs>
            </a:gsLst>
            <a:lin ang="15000000" scaled="0"/>
          </a:gradFill>
          <a:ln w="25400">
            <a:solidFill>
              <a:schemeClr val="accent1"/>
            </a:soli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18478F"/>
              </a:solidFill>
            </a:endParaRPr>
          </a:p>
        </p:txBody>
      </p:sp>
      <p:grpSp>
        <p:nvGrpSpPr>
          <p:cNvPr id="2" name="组合 33"/>
          <p:cNvGrpSpPr/>
          <p:nvPr/>
        </p:nvGrpSpPr>
        <p:grpSpPr>
          <a:xfrm>
            <a:off x="5539540" y="2276584"/>
            <a:ext cx="364979" cy="540986"/>
            <a:chOff x="1788810" y="2276744"/>
            <a:chExt cx="392113" cy="581026"/>
          </a:xfrm>
          <a:solidFill>
            <a:schemeClr val="bg1"/>
          </a:solidFill>
        </p:grpSpPr>
        <p:sp>
          <p:nvSpPr>
            <p:cNvPr id="35"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6" name="Freeform 10"/>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7" name="Freeform 11"/>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8" name="Freeform 13"/>
          <p:cNvSpPr>
            <a:spLocks noEditPoints="1"/>
          </p:cNvSpPr>
          <p:nvPr/>
        </p:nvSpPr>
        <p:spPr bwMode="auto">
          <a:xfrm>
            <a:off x="5554963" y="4008453"/>
            <a:ext cx="319172" cy="546899"/>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9" name="Freeform 19"/>
          <p:cNvSpPr>
            <a:spLocks noEditPoints="1"/>
          </p:cNvSpPr>
          <p:nvPr/>
        </p:nvSpPr>
        <p:spPr bwMode="auto">
          <a:xfrm>
            <a:off x="3003210" y="3224455"/>
            <a:ext cx="449994" cy="450741"/>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3" name="组合 39"/>
          <p:cNvGrpSpPr/>
          <p:nvPr/>
        </p:nvGrpSpPr>
        <p:grpSpPr>
          <a:xfrm>
            <a:off x="3013987" y="1332930"/>
            <a:ext cx="428441" cy="412150"/>
            <a:chOff x="2607983" y="4241292"/>
            <a:chExt cx="490600" cy="471805"/>
          </a:xfrm>
        </p:grpSpPr>
        <p:sp>
          <p:nvSpPr>
            <p:cNvPr id="41" name="Oval 131"/>
            <p:cNvSpPr>
              <a:spLocks noChangeArrowheads="1"/>
            </p:cNvSpPr>
            <p:nvPr/>
          </p:nvSpPr>
          <p:spPr bwMode="auto">
            <a:xfrm>
              <a:off x="2742898" y="4241292"/>
              <a:ext cx="220770" cy="22359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2" name="Freeform 134"/>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43" name="矩形 42"/>
          <p:cNvSpPr/>
          <p:nvPr/>
        </p:nvSpPr>
        <p:spPr>
          <a:xfrm>
            <a:off x="4236082" y="1766557"/>
            <a:ext cx="464171" cy="346356"/>
          </a:xfrm>
          <a:prstGeom prst="rect">
            <a:avLst/>
          </a:prstGeom>
        </p:spPr>
        <p:txBody>
          <a:bodyPr wrap="square" lIns="68580" tIns="34290" rIns="68580" bIns="34290">
            <a:spAutoFit/>
          </a:bodyPr>
          <a:lstStyle/>
          <a:p>
            <a:pPr algn="ctr"/>
            <a:r>
              <a:rPr lang="en-US" altLang="zh-CN" dirty="0">
                <a:solidFill>
                  <a:srgbClr val="18478F"/>
                </a:solidFill>
                <a:latin typeface="Open Sans" panose="020B0606030504020204" pitchFamily="34" charset="0"/>
                <a:ea typeface="Open Sans" panose="020B0606030504020204" pitchFamily="34" charset="0"/>
                <a:cs typeface="Open Sans" panose="020B0606030504020204" pitchFamily="34" charset="0"/>
              </a:rPr>
              <a:t>01</a:t>
            </a:r>
            <a:endParaRPr lang="zh-CN" altLang="en-US" dirty="0">
              <a:solidFill>
                <a:srgbClr val="18478F"/>
              </a:solidFill>
              <a:latin typeface="Open Sans" panose="020B0606030504020204" pitchFamily="34" charset="0"/>
              <a:ea typeface="微软雅黑" panose="020B0503020204020204" pitchFamily="34" charset="-122"/>
              <a:cs typeface="Open Sans" panose="020B0606030504020204" pitchFamily="34" charset="0"/>
            </a:endParaRPr>
          </a:p>
        </p:txBody>
      </p:sp>
      <p:sp>
        <p:nvSpPr>
          <p:cNvPr id="44" name="矩形 43"/>
          <p:cNvSpPr/>
          <p:nvPr/>
        </p:nvSpPr>
        <p:spPr>
          <a:xfrm>
            <a:off x="4236082" y="2683152"/>
            <a:ext cx="464171" cy="346356"/>
          </a:xfrm>
          <a:prstGeom prst="rect">
            <a:avLst/>
          </a:prstGeom>
        </p:spPr>
        <p:txBody>
          <a:bodyPr wrap="square" lIns="68580" tIns="34290" rIns="68580" bIns="34290">
            <a:spAutoFit/>
          </a:bodyPr>
          <a:lstStyle/>
          <a:p>
            <a:pPr algn="ctr"/>
            <a:r>
              <a:rPr lang="en-US" altLang="zh-CN" dirty="0">
                <a:solidFill>
                  <a:srgbClr val="18478F"/>
                </a:solidFill>
                <a:latin typeface="Open Sans" panose="020B0606030504020204" pitchFamily="34" charset="0"/>
                <a:ea typeface="Open Sans" panose="020B0606030504020204" pitchFamily="34" charset="0"/>
                <a:cs typeface="Open Sans" panose="020B0606030504020204" pitchFamily="34" charset="0"/>
              </a:rPr>
              <a:t>02</a:t>
            </a:r>
            <a:endParaRPr lang="zh-CN" altLang="en-US" dirty="0">
              <a:solidFill>
                <a:srgbClr val="18478F"/>
              </a:solidFill>
              <a:latin typeface="Open Sans" panose="020B0606030504020204" pitchFamily="34" charset="0"/>
              <a:ea typeface="微软雅黑" panose="020B0503020204020204" pitchFamily="34" charset="-122"/>
              <a:cs typeface="Open Sans" panose="020B0606030504020204" pitchFamily="34" charset="0"/>
            </a:endParaRPr>
          </a:p>
        </p:txBody>
      </p:sp>
      <p:sp>
        <p:nvSpPr>
          <p:cNvPr id="45" name="矩形 44"/>
          <p:cNvSpPr/>
          <p:nvPr/>
        </p:nvSpPr>
        <p:spPr>
          <a:xfrm>
            <a:off x="4252647" y="3547660"/>
            <a:ext cx="464171" cy="346356"/>
          </a:xfrm>
          <a:prstGeom prst="rect">
            <a:avLst/>
          </a:prstGeom>
        </p:spPr>
        <p:txBody>
          <a:bodyPr wrap="square" lIns="68580" tIns="34290" rIns="68580" bIns="34290">
            <a:spAutoFit/>
          </a:bodyPr>
          <a:lstStyle/>
          <a:p>
            <a:pPr algn="ctr"/>
            <a:r>
              <a:rPr lang="en-US" altLang="zh-CN" dirty="0">
                <a:solidFill>
                  <a:srgbClr val="18478F"/>
                </a:solidFill>
                <a:latin typeface="Open Sans" panose="020B0606030504020204" pitchFamily="34" charset="0"/>
                <a:ea typeface="Open Sans" panose="020B0606030504020204" pitchFamily="34" charset="0"/>
                <a:cs typeface="Open Sans" panose="020B0606030504020204" pitchFamily="34" charset="0"/>
              </a:rPr>
              <a:t>03</a:t>
            </a:r>
            <a:endParaRPr lang="zh-CN" altLang="en-US" dirty="0">
              <a:solidFill>
                <a:srgbClr val="18478F"/>
              </a:solidFill>
              <a:latin typeface="Open Sans" panose="020B0606030504020204" pitchFamily="34" charset="0"/>
              <a:ea typeface="微软雅黑" panose="020B0503020204020204" pitchFamily="34" charset="-122"/>
              <a:cs typeface="Open Sans" panose="020B0606030504020204" pitchFamily="34" charset="0"/>
            </a:endParaRPr>
          </a:p>
        </p:txBody>
      </p:sp>
      <p:sp>
        <p:nvSpPr>
          <p:cNvPr id="46" name="矩形 45"/>
          <p:cNvSpPr/>
          <p:nvPr/>
        </p:nvSpPr>
        <p:spPr>
          <a:xfrm>
            <a:off x="4252647" y="4458799"/>
            <a:ext cx="464171" cy="346356"/>
          </a:xfrm>
          <a:prstGeom prst="rect">
            <a:avLst/>
          </a:prstGeom>
        </p:spPr>
        <p:txBody>
          <a:bodyPr wrap="square" lIns="68580" tIns="34290" rIns="68580" bIns="34290">
            <a:spAutoFit/>
          </a:bodyPr>
          <a:lstStyle/>
          <a:p>
            <a:pPr algn="ctr"/>
            <a:r>
              <a:rPr lang="en-US" altLang="zh-CN" dirty="0">
                <a:solidFill>
                  <a:srgbClr val="18478F"/>
                </a:solidFill>
                <a:latin typeface="Open Sans" panose="020B0606030504020204" pitchFamily="34" charset="0"/>
                <a:ea typeface="Open Sans" panose="020B0606030504020204" pitchFamily="34" charset="0"/>
                <a:cs typeface="Open Sans" panose="020B0606030504020204" pitchFamily="34" charset="0"/>
              </a:rPr>
              <a:t>04</a:t>
            </a:r>
            <a:endParaRPr lang="zh-CN" altLang="en-US" dirty="0">
              <a:solidFill>
                <a:srgbClr val="18478F"/>
              </a:solidFill>
              <a:latin typeface="Open Sans" panose="020B0606030504020204" pitchFamily="34" charset="0"/>
              <a:ea typeface="微软雅黑" panose="020B0503020204020204" pitchFamily="34" charset="-122"/>
              <a:cs typeface="Open Sans" panose="020B0606030504020204" pitchFamily="34" charset="0"/>
            </a:endParaRPr>
          </a:p>
        </p:txBody>
      </p:sp>
      <p:sp>
        <p:nvSpPr>
          <p:cNvPr id="47" name="矩形 46"/>
          <p:cNvSpPr/>
          <p:nvPr/>
        </p:nvSpPr>
        <p:spPr>
          <a:xfrm>
            <a:off x="3979666" y="1443681"/>
            <a:ext cx="957634" cy="253916"/>
          </a:xfrm>
          <a:prstGeom prst="rect">
            <a:avLst/>
          </a:prstGeom>
        </p:spPr>
        <p:txBody>
          <a:bodyPr wrap="none" lIns="68580" tIns="34290" rIns="68580" bIns="34290">
            <a:spAutoFit/>
          </a:bodyPr>
          <a:lstStyle/>
          <a:p>
            <a:r>
              <a:rPr lang="en-US" altLang="zh-CN" sz="1200" dirty="0">
                <a:solidFill>
                  <a:srgbClr val="18478F"/>
                </a:solidFill>
                <a:latin typeface="Open Sans" panose="020B0606030504020204" pitchFamily="34" charset="0"/>
                <a:ea typeface="Open Sans" panose="020B0606030504020204" pitchFamily="34" charset="0"/>
                <a:cs typeface="Open Sans" panose="020B0606030504020204" pitchFamily="34" charset="0"/>
              </a:rPr>
              <a:t>Content title</a:t>
            </a:r>
            <a:endParaRPr lang="zh-CN" altLang="en-US" sz="1200" dirty="0">
              <a:solidFill>
                <a:srgbClr val="18478F"/>
              </a:solidFill>
              <a:latin typeface="Open Sans" panose="020B0606030504020204" pitchFamily="34" charset="0"/>
              <a:cs typeface="Open Sans" panose="020B0606030504020204" pitchFamily="34" charset="0"/>
            </a:endParaRPr>
          </a:p>
        </p:txBody>
      </p:sp>
      <p:sp>
        <p:nvSpPr>
          <p:cNvPr id="48" name="矩形 47"/>
          <p:cNvSpPr/>
          <p:nvPr/>
        </p:nvSpPr>
        <p:spPr>
          <a:xfrm>
            <a:off x="3979666" y="2423324"/>
            <a:ext cx="957634" cy="253916"/>
          </a:xfrm>
          <a:prstGeom prst="rect">
            <a:avLst/>
          </a:prstGeom>
        </p:spPr>
        <p:txBody>
          <a:bodyPr wrap="none" lIns="68580" tIns="34290" rIns="68580" bIns="34290">
            <a:spAutoFit/>
          </a:bodyPr>
          <a:lstStyle/>
          <a:p>
            <a:r>
              <a:rPr lang="en-US" altLang="zh-CN" sz="1200" dirty="0">
                <a:solidFill>
                  <a:srgbClr val="18478F"/>
                </a:solidFill>
                <a:latin typeface="Open Sans" panose="020B0606030504020204" pitchFamily="34" charset="0"/>
                <a:ea typeface="Open Sans" panose="020B0606030504020204" pitchFamily="34" charset="0"/>
                <a:cs typeface="Open Sans" panose="020B0606030504020204" pitchFamily="34" charset="0"/>
              </a:rPr>
              <a:t>Content title</a:t>
            </a:r>
            <a:endParaRPr lang="zh-CN" altLang="en-US" sz="1200" dirty="0">
              <a:solidFill>
                <a:srgbClr val="18478F"/>
              </a:solidFill>
              <a:latin typeface="Open Sans" panose="020B0606030504020204" pitchFamily="34" charset="0"/>
              <a:cs typeface="Open Sans" panose="020B0606030504020204" pitchFamily="34" charset="0"/>
            </a:endParaRPr>
          </a:p>
        </p:txBody>
      </p:sp>
      <p:sp>
        <p:nvSpPr>
          <p:cNvPr id="49" name="矩形 48"/>
          <p:cNvSpPr/>
          <p:nvPr/>
        </p:nvSpPr>
        <p:spPr>
          <a:xfrm>
            <a:off x="3989266" y="3288383"/>
            <a:ext cx="957634" cy="253916"/>
          </a:xfrm>
          <a:prstGeom prst="rect">
            <a:avLst/>
          </a:prstGeom>
        </p:spPr>
        <p:txBody>
          <a:bodyPr wrap="none" lIns="68580" tIns="34290" rIns="68580" bIns="34290">
            <a:spAutoFit/>
          </a:bodyPr>
          <a:lstStyle/>
          <a:p>
            <a:r>
              <a:rPr lang="en-US" altLang="zh-CN" sz="1200" dirty="0">
                <a:solidFill>
                  <a:srgbClr val="18478F"/>
                </a:solidFill>
                <a:latin typeface="Open Sans" panose="020B0606030504020204" pitchFamily="34" charset="0"/>
                <a:ea typeface="Open Sans" panose="020B0606030504020204" pitchFamily="34" charset="0"/>
                <a:cs typeface="Open Sans" panose="020B0606030504020204" pitchFamily="34" charset="0"/>
              </a:rPr>
              <a:t>Content title</a:t>
            </a:r>
            <a:endParaRPr lang="zh-CN" altLang="en-US" sz="1200" dirty="0">
              <a:solidFill>
                <a:srgbClr val="18478F"/>
              </a:solidFill>
              <a:latin typeface="Open Sans" panose="020B0606030504020204" pitchFamily="34" charset="0"/>
              <a:cs typeface="Open Sans" panose="020B0606030504020204" pitchFamily="34" charset="0"/>
            </a:endParaRPr>
          </a:p>
        </p:txBody>
      </p:sp>
      <p:sp>
        <p:nvSpPr>
          <p:cNvPr id="50" name="矩形 49"/>
          <p:cNvSpPr/>
          <p:nvPr/>
        </p:nvSpPr>
        <p:spPr>
          <a:xfrm>
            <a:off x="3989266" y="4268027"/>
            <a:ext cx="957634" cy="253916"/>
          </a:xfrm>
          <a:prstGeom prst="rect">
            <a:avLst/>
          </a:prstGeom>
        </p:spPr>
        <p:txBody>
          <a:bodyPr wrap="none" lIns="68580" tIns="34290" rIns="68580" bIns="34290">
            <a:spAutoFit/>
          </a:bodyPr>
          <a:lstStyle/>
          <a:p>
            <a:r>
              <a:rPr lang="en-US" altLang="zh-CN" sz="1200" dirty="0">
                <a:solidFill>
                  <a:srgbClr val="18478F"/>
                </a:solidFill>
                <a:latin typeface="Open Sans" panose="020B0606030504020204" pitchFamily="34" charset="0"/>
                <a:ea typeface="Open Sans" panose="020B0606030504020204" pitchFamily="34" charset="0"/>
                <a:cs typeface="Open Sans" panose="020B0606030504020204" pitchFamily="34" charset="0"/>
              </a:rPr>
              <a:t>Content title</a:t>
            </a:r>
            <a:endParaRPr lang="zh-CN" altLang="en-US" sz="1200" dirty="0">
              <a:solidFill>
                <a:srgbClr val="18478F"/>
              </a:solidFill>
              <a:latin typeface="Open Sans" panose="020B0606030504020204" pitchFamily="34" charset="0"/>
              <a:cs typeface="Open Sans" panose="020B0606030504020204" pitchFamily="34" charset="0"/>
            </a:endParaRPr>
          </a:p>
        </p:txBody>
      </p:sp>
      <p:sp>
        <p:nvSpPr>
          <p:cNvPr id="51"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544123" y="2011339"/>
            <a:ext cx="1643457" cy="1054135"/>
          </a:xfrm>
          <a:prstGeom prst="rect">
            <a:avLst/>
          </a:prstGeom>
        </p:spPr>
        <p:txBody>
          <a:bodyPr wrap="square" lIns="68580" tIns="34290" rIns="68580" bIns="3429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just" defTabSz="685800">
              <a:lnSpc>
                <a:spcPct val="125000"/>
              </a:lnSpc>
              <a:defRPr/>
            </a:pPr>
            <a:r>
              <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您的内容打在这里，或通过复制您的文本后您的内容打在这里，或通过复制您的文本后</a:t>
            </a:r>
            <a:endPar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936982" y="1131961"/>
            <a:ext cx="1697147" cy="861060"/>
          </a:xfrm>
          <a:prstGeom prst="rect">
            <a:avLst/>
          </a:prstGeom>
        </p:spPr>
        <p:txBody>
          <a:bodyPr wrap="square" lIns="68580" tIns="34290" rIns="68580" bIns="3429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just" defTabSz="685800">
              <a:lnSpc>
                <a:spcPct val="125000"/>
              </a:lnSpc>
              <a:defRPr/>
            </a:pPr>
            <a:r>
              <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您的内容打在这里，或通过复制您的文本后您的内容打在这里，或通过复制您的文   </a:t>
            </a:r>
            <a:endPar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544123" y="3726265"/>
            <a:ext cx="1643457" cy="1036566"/>
          </a:xfrm>
          <a:prstGeom prst="rect">
            <a:avLst/>
          </a:prstGeom>
        </p:spPr>
        <p:txBody>
          <a:bodyPr wrap="square" lIns="68580" tIns="34290" rIns="68580" bIns="3429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just" defTabSz="685800">
              <a:lnSpc>
                <a:spcPct val="125000"/>
              </a:lnSpc>
              <a:defRPr/>
            </a:pPr>
            <a:r>
              <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您的内容打在这里，或通过复制您的文本后您的内容打在这里，或通过复制您的文本后</a:t>
            </a:r>
            <a:endPar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936982" y="3011109"/>
            <a:ext cx="1697147" cy="1054135"/>
          </a:xfrm>
          <a:prstGeom prst="rect">
            <a:avLst/>
          </a:prstGeom>
        </p:spPr>
        <p:txBody>
          <a:bodyPr wrap="square" lIns="68580" tIns="34290" rIns="68580" bIns="34290">
            <a:spAutoFit/>
          </a:bodyPr>
          <a:lstStyle/>
          <a:p>
            <a:pPr algn="ct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just" defTabSz="685800">
              <a:lnSpc>
                <a:spcPct val="125000"/>
              </a:lnSpc>
              <a:defRPr/>
            </a:pPr>
            <a:r>
              <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您的内容打在这里，或通过复制您的文本后您的内容打在这里，或通过复制您的文本后</a:t>
            </a:r>
            <a:endParaRPr lang="zh-CN" altLang="en-US" sz="1000" kern="0"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700" fill="hold"/>
                                        <p:tgtEl>
                                          <p:spTgt spid="19"/>
                                        </p:tgtEl>
                                        <p:attrNameLst>
                                          <p:attrName>ppt_x</p:attrName>
                                        </p:attrNameLst>
                                      </p:cBhvr>
                                      <p:tavLst>
                                        <p:tav tm="0">
                                          <p:val>
                                            <p:strVal val="#ppt_x"/>
                                          </p:val>
                                        </p:tav>
                                        <p:tav tm="100000">
                                          <p:val>
                                            <p:strVal val="#ppt_x"/>
                                          </p:val>
                                        </p:tav>
                                      </p:tavLst>
                                    </p:anim>
                                    <p:anim calcmode="lin" valueType="num">
                                      <p:cBhvr additive="base">
                                        <p:cTn id="8" dur="7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60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700" fill="hold"/>
                                        <p:tgtEl>
                                          <p:spTgt spid="29"/>
                                        </p:tgtEl>
                                        <p:attrNameLst>
                                          <p:attrName>ppt_x</p:attrName>
                                        </p:attrNameLst>
                                      </p:cBhvr>
                                      <p:tavLst>
                                        <p:tav tm="0">
                                          <p:val>
                                            <p:strVal val="#ppt_x"/>
                                          </p:val>
                                        </p:tav>
                                        <p:tav tm="100000">
                                          <p:val>
                                            <p:strVal val="#ppt_x"/>
                                          </p:val>
                                        </p:tav>
                                      </p:tavLst>
                                    </p:anim>
                                    <p:anim calcmode="lin" valueType="num">
                                      <p:cBhvr additive="base">
                                        <p:cTn id="12" dur="700" fill="hold"/>
                                        <p:tgtEl>
                                          <p:spTgt spid="29"/>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120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00" fill="hold"/>
                                        <p:tgtEl>
                                          <p:spTgt spid="31"/>
                                        </p:tgtEl>
                                        <p:attrNameLst>
                                          <p:attrName>ppt_x</p:attrName>
                                        </p:attrNameLst>
                                      </p:cBhvr>
                                      <p:tavLst>
                                        <p:tav tm="0">
                                          <p:val>
                                            <p:strVal val="#ppt_x"/>
                                          </p:val>
                                        </p:tav>
                                        <p:tav tm="100000">
                                          <p:val>
                                            <p:strVal val="#ppt_x"/>
                                          </p:val>
                                        </p:tav>
                                      </p:tavLst>
                                    </p:anim>
                                    <p:anim calcmode="lin" valueType="num">
                                      <p:cBhvr additive="base">
                                        <p:cTn id="16" dur="700" fill="hold"/>
                                        <p:tgtEl>
                                          <p:spTgt spid="31"/>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190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700" fill="hold"/>
                                        <p:tgtEl>
                                          <p:spTgt spid="33"/>
                                        </p:tgtEl>
                                        <p:attrNameLst>
                                          <p:attrName>ppt_x</p:attrName>
                                        </p:attrNameLst>
                                      </p:cBhvr>
                                      <p:tavLst>
                                        <p:tav tm="0">
                                          <p:val>
                                            <p:strVal val="#ppt_x"/>
                                          </p:val>
                                        </p:tav>
                                        <p:tav tm="100000">
                                          <p:val>
                                            <p:strVal val="#ppt_x"/>
                                          </p:val>
                                        </p:tav>
                                      </p:tavLst>
                                    </p:anim>
                                    <p:anim calcmode="lin" valueType="num">
                                      <p:cBhvr additive="base">
                                        <p:cTn id="20" dur="700" fill="hold"/>
                                        <p:tgtEl>
                                          <p:spTgt spid="33"/>
                                        </p:tgtEl>
                                        <p:attrNameLst>
                                          <p:attrName>ppt_y</p:attrName>
                                        </p:attrNameLst>
                                      </p:cBhvr>
                                      <p:tavLst>
                                        <p:tav tm="0">
                                          <p:val>
                                            <p:strVal val="0-#ppt_h/2"/>
                                          </p:val>
                                        </p:tav>
                                        <p:tav tm="100000">
                                          <p:val>
                                            <p:strVal val="#ppt_y"/>
                                          </p:val>
                                        </p:tav>
                                      </p:tavLst>
                                    </p:anim>
                                  </p:childTnLst>
                                </p:cTn>
                              </p:par>
                              <p:par>
                                <p:cTn id="21" presetID="2" presetClass="entr" presetSubtype="8" fill="hold" grpId="0" nodeType="withEffect">
                                  <p:stCondLst>
                                    <p:cond delay="180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320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600" fill="hold"/>
                                        <p:tgtEl>
                                          <p:spTgt spid="20"/>
                                        </p:tgtEl>
                                        <p:attrNameLst>
                                          <p:attrName>ppt_x</p:attrName>
                                        </p:attrNameLst>
                                      </p:cBhvr>
                                      <p:tavLst>
                                        <p:tav tm="0">
                                          <p:val>
                                            <p:strVal val="0-#ppt_w/2"/>
                                          </p:val>
                                        </p:tav>
                                        <p:tav tm="100000">
                                          <p:val>
                                            <p:strVal val="#ppt_x"/>
                                          </p:val>
                                        </p:tav>
                                      </p:tavLst>
                                    </p:anim>
                                    <p:anim calcmode="lin" valueType="num">
                                      <p:cBhvr additive="base">
                                        <p:cTn id="28" dur="600" fill="hold"/>
                                        <p:tgtEl>
                                          <p:spTgt spid="2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40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1+#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300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1+#ppt_w/2"/>
                                          </p:val>
                                        </p:tav>
                                        <p:tav tm="100000">
                                          <p:val>
                                            <p:strVal val="#ppt_x"/>
                                          </p:val>
                                        </p:tav>
                                      </p:tavLst>
                                    </p:anim>
                                    <p:anim calcmode="lin" valueType="num">
                                      <p:cBhvr additive="base">
                                        <p:cTn id="36" dur="500" fill="hold"/>
                                        <p:tgtEl>
                                          <p:spTgt spid="23"/>
                                        </p:tgtEl>
                                        <p:attrNameLst>
                                          <p:attrName>ppt_y</p:attrName>
                                        </p:attrNameLst>
                                      </p:cBhvr>
                                      <p:tavLst>
                                        <p:tav tm="0">
                                          <p:val>
                                            <p:strVal val="#ppt_y"/>
                                          </p:val>
                                        </p:tav>
                                        <p:tav tm="100000">
                                          <p:val>
                                            <p:strVal val="#ppt_y"/>
                                          </p:val>
                                        </p:tav>
                                      </p:tavLst>
                                    </p:anim>
                                  </p:childTnLst>
                                </p:cTn>
                              </p:par>
                              <p:par>
                                <p:cTn id="37" presetID="53" presetClass="entr" presetSubtype="16" fill="hold" grpId="0" nodeType="withEffect">
                                  <p:stCondLst>
                                    <p:cond delay="2700"/>
                                  </p:stCondLst>
                                  <p:childTnLst>
                                    <p:set>
                                      <p:cBhvr>
                                        <p:cTn id="38" dur="1" fill="hold">
                                          <p:stCondLst>
                                            <p:cond delay="0"/>
                                          </p:stCondLst>
                                        </p:cTn>
                                        <p:tgtEl>
                                          <p:spTgt spid="43"/>
                                        </p:tgtEl>
                                        <p:attrNameLst>
                                          <p:attrName>style.visibility</p:attrName>
                                        </p:attrNameLst>
                                      </p:cBhvr>
                                      <p:to>
                                        <p:strVal val="visible"/>
                                      </p:to>
                                    </p:set>
                                    <p:anim calcmode="lin" valueType="num">
                                      <p:cBhvr>
                                        <p:cTn id="39" dur="500" fill="hold"/>
                                        <p:tgtEl>
                                          <p:spTgt spid="43"/>
                                        </p:tgtEl>
                                        <p:attrNameLst>
                                          <p:attrName>ppt_w</p:attrName>
                                        </p:attrNameLst>
                                      </p:cBhvr>
                                      <p:tavLst>
                                        <p:tav tm="0">
                                          <p:val>
                                            <p:fltVal val="0"/>
                                          </p:val>
                                        </p:tav>
                                        <p:tav tm="100000">
                                          <p:val>
                                            <p:strVal val="#ppt_w"/>
                                          </p:val>
                                        </p:tav>
                                      </p:tavLst>
                                    </p:anim>
                                    <p:anim calcmode="lin" valueType="num">
                                      <p:cBhvr>
                                        <p:cTn id="40" dur="500" fill="hold"/>
                                        <p:tgtEl>
                                          <p:spTgt spid="43"/>
                                        </p:tgtEl>
                                        <p:attrNameLst>
                                          <p:attrName>ppt_h</p:attrName>
                                        </p:attrNameLst>
                                      </p:cBhvr>
                                      <p:tavLst>
                                        <p:tav tm="0">
                                          <p:val>
                                            <p:fltVal val="0"/>
                                          </p:val>
                                        </p:tav>
                                        <p:tav tm="100000">
                                          <p:val>
                                            <p:strVal val="#ppt_h"/>
                                          </p:val>
                                        </p:tav>
                                      </p:tavLst>
                                    </p:anim>
                                    <p:animEffect transition="in" filter="fade">
                                      <p:cBhvr>
                                        <p:cTn id="41" dur="500"/>
                                        <p:tgtEl>
                                          <p:spTgt spid="43"/>
                                        </p:tgtEl>
                                      </p:cBhvr>
                                    </p:animEffect>
                                  </p:childTnLst>
                                </p:cTn>
                              </p:par>
                              <p:par>
                                <p:cTn id="42" presetID="53" presetClass="entr" presetSubtype="16" fill="hold" grpId="0" nodeType="withEffect">
                                  <p:stCondLst>
                                    <p:cond delay="1900"/>
                                  </p:stCondLst>
                                  <p:childTnLst>
                                    <p:set>
                                      <p:cBhvr>
                                        <p:cTn id="43" dur="1" fill="hold">
                                          <p:stCondLst>
                                            <p:cond delay="0"/>
                                          </p:stCondLst>
                                        </p:cTn>
                                        <p:tgtEl>
                                          <p:spTgt spid="44"/>
                                        </p:tgtEl>
                                        <p:attrNameLst>
                                          <p:attrName>style.visibility</p:attrName>
                                        </p:attrNameLst>
                                      </p:cBhvr>
                                      <p:to>
                                        <p:strVal val="visible"/>
                                      </p:to>
                                    </p:set>
                                    <p:anim calcmode="lin" valueType="num">
                                      <p:cBhvr>
                                        <p:cTn id="44" dur="500" fill="hold"/>
                                        <p:tgtEl>
                                          <p:spTgt spid="44"/>
                                        </p:tgtEl>
                                        <p:attrNameLst>
                                          <p:attrName>ppt_w</p:attrName>
                                        </p:attrNameLst>
                                      </p:cBhvr>
                                      <p:tavLst>
                                        <p:tav tm="0">
                                          <p:val>
                                            <p:fltVal val="0"/>
                                          </p:val>
                                        </p:tav>
                                        <p:tav tm="100000">
                                          <p:val>
                                            <p:strVal val="#ppt_w"/>
                                          </p:val>
                                        </p:tav>
                                      </p:tavLst>
                                    </p:anim>
                                    <p:anim calcmode="lin" valueType="num">
                                      <p:cBhvr>
                                        <p:cTn id="45" dur="500" fill="hold"/>
                                        <p:tgtEl>
                                          <p:spTgt spid="44"/>
                                        </p:tgtEl>
                                        <p:attrNameLst>
                                          <p:attrName>ppt_h</p:attrName>
                                        </p:attrNameLst>
                                      </p:cBhvr>
                                      <p:tavLst>
                                        <p:tav tm="0">
                                          <p:val>
                                            <p:fltVal val="0"/>
                                          </p:val>
                                        </p:tav>
                                        <p:tav tm="100000">
                                          <p:val>
                                            <p:strVal val="#ppt_h"/>
                                          </p:val>
                                        </p:tav>
                                      </p:tavLst>
                                    </p:anim>
                                    <p:animEffect transition="in" filter="fade">
                                      <p:cBhvr>
                                        <p:cTn id="46" dur="500"/>
                                        <p:tgtEl>
                                          <p:spTgt spid="44"/>
                                        </p:tgtEl>
                                      </p:cBhvr>
                                    </p:animEffect>
                                  </p:childTnLst>
                                </p:cTn>
                              </p:par>
                              <p:par>
                                <p:cTn id="47" presetID="53" presetClass="entr" presetSubtype="16" fill="hold" grpId="0" nodeType="withEffect">
                                  <p:stCondLst>
                                    <p:cond delay="1300"/>
                                  </p:stCondLst>
                                  <p:childTnLst>
                                    <p:set>
                                      <p:cBhvr>
                                        <p:cTn id="48" dur="1" fill="hold">
                                          <p:stCondLst>
                                            <p:cond delay="0"/>
                                          </p:stCondLst>
                                        </p:cTn>
                                        <p:tgtEl>
                                          <p:spTgt spid="45"/>
                                        </p:tgtEl>
                                        <p:attrNameLst>
                                          <p:attrName>style.visibility</p:attrName>
                                        </p:attrNameLst>
                                      </p:cBhvr>
                                      <p:to>
                                        <p:strVal val="visible"/>
                                      </p:to>
                                    </p:set>
                                    <p:anim calcmode="lin" valueType="num">
                                      <p:cBhvr>
                                        <p:cTn id="49" dur="500" fill="hold"/>
                                        <p:tgtEl>
                                          <p:spTgt spid="45"/>
                                        </p:tgtEl>
                                        <p:attrNameLst>
                                          <p:attrName>ppt_w</p:attrName>
                                        </p:attrNameLst>
                                      </p:cBhvr>
                                      <p:tavLst>
                                        <p:tav tm="0">
                                          <p:val>
                                            <p:fltVal val="0"/>
                                          </p:val>
                                        </p:tav>
                                        <p:tav tm="100000">
                                          <p:val>
                                            <p:strVal val="#ppt_w"/>
                                          </p:val>
                                        </p:tav>
                                      </p:tavLst>
                                    </p:anim>
                                    <p:anim calcmode="lin" valueType="num">
                                      <p:cBhvr>
                                        <p:cTn id="50" dur="500" fill="hold"/>
                                        <p:tgtEl>
                                          <p:spTgt spid="45"/>
                                        </p:tgtEl>
                                        <p:attrNameLst>
                                          <p:attrName>ppt_h</p:attrName>
                                        </p:attrNameLst>
                                      </p:cBhvr>
                                      <p:tavLst>
                                        <p:tav tm="0">
                                          <p:val>
                                            <p:fltVal val="0"/>
                                          </p:val>
                                        </p:tav>
                                        <p:tav tm="100000">
                                          <p:val>
                                            <p:strVal val="#ppt_h"/>
                                          </p:val>
                                        </p:tav>
                                      </p:tavLst>
                                    </p:anim>
                                    <p:animEffect transition="in" filter="fade">
                                      <p:cBhvr>
                                        <p:cTn id="51" dur="500"/>
                                        <p:tgtEl>
                                          <p:spTgt spid="45"/>
                                        </p:tgtEl>
                                      </p:cBhvr>
                                    </p:animEffect>
                                  </p:childTnLst>
                                </p:cTn>
                              </p:par>
                              <p:par>
                                <p:cTn id="52" presetID="53" presetClass="entr" presetSubtype="16" fill="hold" grpId="0" nodeType="withEffect">
                                  <p:stCondLst>
                                    <p:cond delay="800"/>
                                  </p:stCondLst>
                                  <p:childTnLst>
                                    <p:set>
                                      <p:cBhvr>
                                        <p:cTn id="53" dur="1" fill="hold">
                                          <p:stCondLst>
                                            <p:cond delay="0"/>
                                          </p:stCondLst>
                                        </p:cTn>
                                        <p:tgtEl>
                                          <p:spTgt spid="46"/>
                                        </p:tgtEl>
                                        <p:attrNameLst>
                                          <p:attrName>style.visibility</p:attrName>
                                        </p:attrNameLst>
                                      </p:cBhvr>
                                      <p:to>
                                        <p:strVal val="visible"/>
                                      </p:to>
                                    </p:set>
                                    <p:anim calcmode="lin" valueType="num">
                                      <p:cBhvr>
                                        <p:cTn id="54" dur="500" fill="hold"/>
                                        <p:tgtEl>
                                          <p:spTgt spid="46"/>
                                        </p:tgtEl>
                                        <p:attrNameLst>
                                          <p:attrName>ppt_w</p:attrName>
                                        </p:attrNameLst>
                                      </p:cBhvr>
                                      <p:tavLst>
                                        <p:tav tm="0">
                                          <p:val>
                                            <p:fltVal val="0"/>
                                          </p:val>
                                        </p:tav>
                                        <p:tav tm="100000">
                                          <p:val>
                                            <p:strVal val="#ppt_w"/>
                                          </p:val>
                                        </p:tav>
                                      </p:tavLst>
                                    </p:anim>
                                    <p:anim calcmode="lin" valueType="num">
                                      <p:cBhvr>
                                        <p:cTn id="55" dur="500" fill="hold"/>
                                        <p:tgtEl>
                                          <p:spTgt spid="46"/>
                                        </p:tgtEl>
                                        <p:attrNameLst>
                                          <p:attrName>ppt_h</p:attrName>
                                        </p:attrNameLst>
                                      </p:cBhvr>
                                      <p:tavLst>
                                        <p:tav tm="0">
                                          <p:val>
                                            <p:fltVal val="0"/>
                                          </p:val>
                                        </p:tav>
                                        <p:tav tm="100000">
                                          <p:val>
                                            <p:strVal val="#ppt_h"/>
                                          </p:val>
                                        </p:tav>
                                      </p:tavLst>
                                    </p:anim>
                                    <p:animEffect transition="in" filter="fade">
                                      <p:cBhvr>
                                        <p:cTn id="56" dur="500"/>
                                        <p:tgtEl>
                                          <p:spTgt spid="46"/>
                                        </p:tgtEl>
                                      </p:cBhvr>
                                    </p:animEffect>
                                  </p:childTnLst>
                                </p:cTn>
                              </p:par>
                              <p:par>
                                <p:cTn id="57" presetID="53" presetClass="entr" presetSubtype="16" fill="hold" grpId="0" nodeType="withEffect">
                                  <p:stCondLst>
                                    <p:cond delay="2600"/>
                                  </p:stCondLst>
                                  <p:childTnLst>
                                    <p:set>
                                      <p:cBhvr>
                                        <p:cTn id="58" dur="1" fill="hold">
                                          <p:stCondLst>
                                            <p:cond delay="0"/>
                                          </p:stCondLst>
                                        </p:cTn>
                                        <p:tgtEl>
                                          <p:spTgt spid="47"/>
                                        </p:tgtEl>
                                        <p:attrNameLst>
                                          <p:attrName>style.visibility</p:attrName>
                                        </p:attrNameLst>
                                      </p:cBhvr>
                                      <p:to>
                                        <p:strVal val="visible"/>
                                      </p:to>
                                    </p:set>
                                    <p:anim calcmode="lin" valueType="num">
                                      <p:cBhvr>
                                        <p:cTn id="59" dur="500" fill="hold"/>
                                        <p:tgtEl>
                                          <p:spTgt spid="47"/>
                                        </p:tgtEl>
                                        <p:attrNameLst>
                                          <p:attrName>ppt_w</p:attrName>
                                        </p:attrNameLst>
                                      </p:cBhvr>
                                      <p:tavLst>
                                        <p:tav tm="0">
                                          <p:val>
                                            <p:fltVal val="0"/>
                                          </p:val>
                                        </p:tav>
                                        <p:tav tm="100000">
                                          <p:val>
                                            <p:strVal val="#ppt_w"/>
                                          </p:val>
                                        </p:tav>
                                      </p:tavLst>
                                    </p:anim>
                                    <p:anim calcmode="lin" valueType="num">
                                      <p:cBhvr>
                                        <p:cTn id="60" dur="500" fill="hold"/>
                                        <p:tgtEl>
                                          <p:spTgt spid="47"/>
                                        </p:tgtEl>
                                        <p:attrNameLst>
                                          <p:attrName>ppt_h</p:attrName>
                                        </p:attrNameLst>
                                      </p:cBhvr>
                                      <p:tavLst>
                                        <p:tav tm="0">
                                          <p:val>
                                            <p:fltVal val="0"/>
                                          </p:val>
                                        </p:tav>
                                        <p:tav tm="100000">
                                          <p:val>
                                            <p:strVal val="#ppt_h"/>
                                          </p:val>
                                        </p:tav>
                                      </p:tavLst>
                                    </p:anim>
                                    <p:animEffect transition="in" filter="fade">
                                      <p:cBhvr>
                                        <p:cTn id="61" dur="500"/>
                                        <p:tgtEl>
                                          <p:spTgt spid="47"/>
                                        </p:tgtEl>
                                      </p:cBhvr>
                                    </p:animEffect>
                                  </p:childTnLst>
                                </p:cTn>
                              </p:par>
                              <p:par>
                                <p:cTn id="62" presetID="53" presetClass="entr" presetSubtype="16" fill="hold" grpId="0" nodeType="withEffect">
                                  <p:stCondLst>
                                    <p:cond delay="1900"/>
                                  </p:stCondLst>
                                  <p:childTnLst>
                                    <p:set>
                                      <p:cBhvr>
                                        <p:cTn id="63" dur="1" fill="hold">
                                          <p:stCondLst>
                                            <p:cond delay="0"/>
                                          </p:stCondLst>
                                        </p:cTn>
                                        <p:tgtEl>
                                          <p:spTgt spid="48"/>
                                        </p:tgtEl>
                                        <p:attrNameLst>
                                          <p:attrName>style.visibility</p:attrName>
                                        </p:attrNameLst>
                                      </p:cBhvr>
                                      <p:to>
                                        <p:strVal val="visible"/>
                                      </p:to>
                                    </p:set>
                                    <p:anim calcmode="lin" valueType="num">
                                      <p:cBhvr>
                                        <p:cTn id="64" dur="500" fill="hold"/>
                                        <p:tgtEl>
                                          <p:spTgt spid="48"/>
                                        </p:tgtEl>
                                        <p:attrNameLst>
                                          <p:attrName>ppt_w</p:attrName>
                                        </p:attrNameLst>
                                      </p:cBhvr>
                                      <p:tavLst>
                                        <p:tav tm="0">
                                          <p:val>
                                            <p:fltVal val="0"/>
                                          </p:val>
                                        </p:tav>
                                        <p:tav tm="100000">
                                          <p:val>
                                            <p:strVal val="#ppt_w"/>
                                          </p:val>
                                        </p:tav>
                                      </p:tavLst>
                                    </p:anim>
                                    <p:anim calcmode="lin" valueType="num">
                                      <p:cBhvr>
                                        <p:cTn id="65" dur="500" fill="hold"/>
                                        <p:tgtEl>
                                          <p:spTgt spid="48"/>
                                        </p:tgtEl>
                                        <p:attrNameLst>
                                          <p:attrName>ppt_h</p:attrName>
                                        </p:attrNameLst>
                                      </p:cBhvr>
                                      <p:tavLst>
                                        <p:tav tm="0">
                                          <p:val>
                                            <p:fltVal val="0"/>
                                          </p:val>
                                        </p:tav>
                                        <p:tav tm="100000">
                                          <p:val>
                                            <p:strVal val="#ppt_h"/>
                                          </p:val>
                                        </p:tav>
                                      </p:tavLst>
                                    </p:anim>
                                    <p:animEffect transition="in" filter="fade">
                                      <p:cBhvr>
                                        <p:cTn id="66" dur="500"/>
                                        <p:tgtEl>
                                          <p:spTgt spid="48"/>
                                        </p:tgtEl>
                                      </p:cBhvr>
                                    </p:animEffect>
                                  </p:childTnLst>
                                </p:cTn>
                              </p:par>
                              <p:par>
                                <p:cTn id="67" presetID="53" presetClass="entr" presetSubtype="16" fill="hold" grpId="0" nodeType="withEffect">
                                  <p:stCondLst>
                                    <p:cond delay="1300"/>
                                  </p:stCondLst>
                                  <p:childTnLst>
                                    <p:set>
                                      <p:cBhvr>
                                        <p:cTn id="68" dur="1" fill="hold">
                                          <p:stCondLst>
                                            <p:cond delay="0"/>
                                          </p:stCondLst>
                                        </p:cTn>
                                        <p:tgtEl>
                                          <p:spTgt spid="49"/>
                                        </p:tgtEl>
                                        <p:attrNameLst>
                                          <p:attrName>style.visibility</p:attrName>
                                        </p:attrNameLst>
                                      </p:cBhvr>
                                      <p:to>
                                        <p:strVal val="visible"/>
                                      </p:to>
                                    </p:set>
                                    <p:anim calcmode="lin" valueType="num">
                                      <p:cBhvr>
                                        <p:cTn id="69" dur="500" fill="hold"/>
                                        <p:tgtEl>
                                          <p:spTgt spid="49"/>
                                        </p:tgtEl>
                                        <p:attrNameLst>
                                          <p:attrName>ppt_w</p:attrName>
                                        </p:attrNameLst>
                                      </p:cBhvr>
                                      <p:tavLst>
                                        <p:tav tm="0">
                                          <p:val>
                                            <p:fltVal val="0"/>
                                          </p:val>
                                        </p:tav>
                                        <p:tav tm="100000">
                                          <p:val>
                                            <p:strVal val="#ppt_w"/>
                                          </p:val>
                                        </p:tav>
                                      </p:tavLst>
                                    </p:anim>
                                    <p:anim calcmode="lin" valueType="num">
                                      <p:cBhvr>
                                        <p:cTn id="70" dur="500" fill="hold"/>
                                        <p:tgtEl>
                                          <p:spTgt spid="49"/>
                                        </p:tgtEl>
                                        <p:attrNameLst>
                                          <p:attrName>ppt_h</p:attrName>
                                        </p:attrNameLst>
                                      </p:cBhvr>
                                      <p:tavLst>
                                        <p:tav tm="0">
                                          <p:val>
                                            <p:fltVal val="0"/>
                                          </p:val>
                                        </p:tav>
                                        <p:tav tm="100000">
                                          <p:val>
                                            <p:strVal val="#ppt_h"/>
                                          </p:val>
                                        </p:tav>
                                      </p:tavLst>
                                    </p:anim>
                                    <p:animEffect transition="in" filter="fade">
                                      <p:cBhvr>
                                        <p:cTn id="71" dur="500"/>
                                        <p:tgtEl>
                                          <p:spTgt spid="49"/>
                                        </p:tgtEl>
                                      </p:cBhvr>
                                    </p:animEffect>
                                  </p:childTnLst>
                                </p:cTn>
                              </p:par>
                              <p:par>
                                <p:cTn id="72" presetID="53" presetClass="entr" presetSubtype="16" fill="hold" grpId="0" nodeType="withEffect">
                                  <p:stCondLst>
                                    <p:cond delay="700"/>
                                  </p:stCondLst>
                                  <p:childTnLst>
                                    <p:set>
                                      <p:cBhvr>
                                        <p:cTn id="73" dur="1" fill="hold">
                                          <p:stCondLst>
                                            <p:cond delay="0"/>
                                          </p:stCondLst>
                                        </p:cTn>
                                        <p:tgtEl>
                                          <p:spTgt spid="50"/>
                                        </p:tgtEl>
                                        <p:attrNameLst>
                                          <p:attrName>style.visibility</p:attrName>
                                        </p:attrNameLst>
                                      </p:cBhvr>
                                      <p:to>
                                        <p:strVal val="visible"/>
                                      </p:to>
                                    </p:set>
                                    <p:anim calcmode="lin" valueType="num">
                                      <p:cBhvr>
                                        <p:cTn id="74" dur="500" fill="hold"/>
                                        <p:tgtEl>
                                          <p:spTgt spid="50"/>
                                        </p:tgtEl>
                                        <p:attrNameLst>
                                          <p:attrName>ppt_w</p:attrName>
                                        </p:attrNameLst>
                                      </p:cBhvr>
                                      <p:tavLst>
                                        <p:tav tm="0">
                                          <p:val>
                                            <p:fltVal val="0"/>
                                          </p:val>
                                        </p:tav>
                                        <p:tav tm="100000">
                                          <p:val>
                                            <p:strVal val="#ppt_w"/>
                                          </p:val>
                                        </p:tav>
                                      </p:tavLst>
                                    </p:anim>
                                    <p:anim calcmode="lin" valueType="num">
                                      <p:cBhvr>
                                        <p:cTn id="75" dur="500" fill="hold"/>
                                        <p:tgtEl>
                                          <p:spTgt spid="50"/>
                                        </p:tgtEl>
                                        <p:attrNameLst>
                                          <p:attrName>ppt_h</p:attrName>
                                        </p:attrNameLst>
                                      </p:cBhvr>
                                      <p:tavLst>
                                        <p:tav tm="0">
                                          <p:val>
                                            <p:fltVal val="0"/>
                                          </p:val>
                                        </p:tav>
                                        <p:tav tm="100000">
                                          <p:val>
                                            <p:strVal val="#ppt_h"/>
                                          </p:val>
                                        </p:tav>
                                      </p:tavLst>
                                    </p:anim>
                                    <p:animEffect transition="in" filter="fade">
                                      <p:cBhvr>
                                        <p:cTn id="76" dur="500"/>
                                        <p:tgtEl>
                                          <p:spTgt spid="50"/>
                                        </p:tgtEl>
                                      </p:cBhvr>
                                    </p:animEffect>
                                  </p:childTnLst>
                                </p:cTn>
                              </p:par>
                              <p:par>
                                <p:cTn id="77" presetID="53" presetClass="entr" presetSubtype="16" fill="hold" nodeType="withEffect">
                                  <p:stCondLst>
                                    <p:cond delay="3250"/>
                                  </p:stCondLst>
                                  <p:childTnLst>
                                    <p:set>
                                      <p:cBhvr>
                                        <p:cTn id="78" dur="1" fill="hold">
                                          <p:stCondLst>
                                            <p:cond delay="0"/>
                                          </p:stCondLst>
                                        </p:cTn>
                                        <p:tgtEl>
                                          <p:spTgt spid="3"/>
                                        </p:tgtEl>
                                        <p:attrNameLst>
                                          <p:attrName>style.visibility</p:attrName>
                                        </p:attrNameLst>
                                      </p:cBhvr>
                                      <p:to>
                                        <p:strVal val="visible"/>
                                      </p:to>
                                    </p:set>
                                    <p:anim calcmode="lin" valueType="num">
                                      <p:cBhvr>
                                        <p:cTn id="79" dur="500" fill="hold"/>
                                        <p:tgtEl>
                                          <p:spTgt spid="3"/>
                                        </p:tgtEl>
                                        <p:attrNameLst>
                                          <p:attrName>ppt_w</p:attrName>
                                        </p:attrNameLst>
                                      </p:cBhvr>
                                      <p:tavLst>
                                        <p:tav tm="0">
                                          <p:val>
                                            <p:fltVal val="0"/>
                                          </p:val>
                                        </p:tav>
                                        <p:tav tm="100000">
                                          <p:val>
                                            <p:strVal val="#ppt_w"/>
                                          </p:val>
                                        </p:tav>
                                      </p:tavLst>
                                    </p:anim>
                                    <p:anim calcmode="lin" valueType="num">
                                      <p:cBhvr>
                                        <p:cTn id="80" dur="500" fill="hold"/>
                                        <p:tgtEl>
                                          <p:spTgt spid="3"/>
                                        </p:tgtEl>
                                        <p:attrNameLst>
                                          <p:attrName>ppt_h</p:attrName>
                                        </p:attrNameLst>
                                      </p:cBhvr>
                                      <p:tavLst>
                                        <p:tav tm="0">
                                          <p:val>
                                            <p:fltVal val="0"/>
                                          </p:val>
                                        </p:tav>
                                        <p:tav tm="100000">
                                          <p:val>
                                            <p:strVal val="#ppt_h"/>
                                          </p:val>
                                        </p:tav>
                                      </p:tavLst>
                                    </p:anim>
                                    <p:animEffect transition="in" filter="fade">
                                      <p:cBhvr>
                                        <p:cTn id="81" dur="500"/>
                                        <p:tgtEl>
                                          <p:spTgt spid="3"/>
                                        </p:tgtEl>
                                      </p:cBhvr>
                                    </p:animEffect>
                                  </p:childTnLst>
                                </p:cTn>
                              </p:par>
                              <p:par>
                                <p:cTn id="82" presetID="53" presetClass="entr" presetSubtype="16" fill="hold" grpId="0" nodeType="withEffect">
                                  <p:stCondLst>
                                    <p:cond delay="3250"/>
                                  </p:stCondLst>
                                  <p:childTnLst>
                                    <p:set>
                                      <p:cBhvr>
                                        <p:cTn id="83" dur="1" fill="hold">
                                          <p:stCondLst>
                                            <p:cond delay="0"/>
                                          </p:stCondLst>
                                        </p:cTn>
                                        <p:tgtEl>
                                          <p:spTgt spid="39"/>
                                        </p:tgtEl>
                                        <p:attrNameLst>
                                          <p:attrName>style.visibility</p:attrName>
                                        </p:attrNameLst>
                                      </p:cBhvr>
                                      <p:to>
                                        <p:strVal val="visible"/>
                                      </p:to>
                                    </p:set>
                                    <p:anim calcmode="lin" valueType="num">
                                      <p:cBhvr>
                                        <p:cTn id="84" dur="500" fill="hold"/>
                                        <p:tgtEl>
                                          <p:spTgt spid="39"/>
                                        </p:tgtEl>
                                        <p:attrNameLst>
                                          <p:attrName>ppt_w</p:attrName>
                                        </p:attrNameLst>
                                      </p:cBhvr>
                                      <p:tavLst>
                                        <p:tav tm="0">
                                          <p:val>
                                            <p:fltVal val="0"/>
                                          </p:val>
                                        </p:tav>
                                        <p:tav tm="100000">
                                          <p:val>
                                            <p:strVal val="#ppt_w"/>
                                          </p:val>
                                        </p:tav>
                                      </p:tavLst>
                                    </p:anim>
                                    <p:anim calcmode="lin" valueType="num">
                                      <p:cBhvr>
                                        <p:cTn id="85" dur="500" fill="hold"/>
                                        <p:tgtEl>
                                          <p:spTgt spid="39"/>
                                        </p:tgtEl>
                                        <p:attrNameLst>
                                          <p:attrName>ppt_h</p:attrName>
                                        </p:attrNameLst>
                                      </p:cBhvr>
                                      <p:tavLst>
                                        <p:tav tm="0">
                                          <p:val>
                                            <p:fltVal val="0"/>
                                          </p:val>
                                        </p:tav>
                                        <p:tav tm="100000">
                                          <p:val>
                                            <p:strVal val="#ppt_h"/>
                                          </p:val>
                                        </p:tav>
                                      </p:tavLst>
                                    </p:anim>
                                    <p:animEffect transition="in" filter="fade">
                                      <p:cBhvr>
                                        <p:cTn id="86" dur="500"/>
                                        <p:tgtEl>
                                          <p:spTgt spid="39"/>
                                        </p:tgtEl>
                                      </p:cBhvr>
                                    </p:animEffect>
                                  </p:childTnLst>
                                </p:cTn>
                              </p:par>
                              <p:par>
                                <p:cTn id="87" presetID="53" presetClass="entr" presetSubtype="16" fill="hold" grpId="0" nodeType="withEffect">
                                  <p:stCondLst>
                                    <p:cond delay="1400"/>
                                  </p:stCondLst>
                                  <p:childTnLst>
                                    <p:set>
                                      <p:cBhvr>
                                        <p:cTn id="88" dur="1" fill="hold">
                                          <p:stCondLst>
                                            <p:cond delay="0"/>
                                          </p:stCondLst>
                                        </p:cTn>
                                        <p:tgtEl>
                                          <p:spTgt spid="38"/>
                                        </p:tgtEl>
                                        <p:attrNameLst>
                                          <p:attrName>style.visibility</p:attrName>
                                        </p:attrNameLst>
                                      </p:cBhvr>
                                      <p:to>
                                        <p:strVal val="visible"/>
                                      </p:to>
                                    </p:set>
                                    <p:anim calcmode="lin" valueType="num">
                                      <p:cBhvr>
                                        <p:cTn id="89" dur="500" fill="hold"/>
                                        <p:tgtEl>
                                          <p:spTgt spid="38"/>
                                        </p:tgtEl>
                                        <p:attrNameLst>
                                          <p:attrName>ppt_w</p:attrName>
                                        </p:attrNameLst>
                                      </p:cBhvr>
                                      <p:tavLst>
                                        <p:tav tm="0">
                                          <p:val>
                                            <p:fltVal val="0"/>
                                          </p:val>
                                        </p:tav>
                                        <p:tav tm="100000">
                                          <p:val>
                                            <p:strVal val="#ppt_w"/>
                                          </p:val>
                                        </p:tav>
                                      </p:tavLst>
                                    </p:anim>
                                    <p:anim calcmode="lin" valueType="num">
                                      <p:cBhvr>
                                        <p:cTn id="90" dur="500" fill="hold"/>
                                        <p:tgtEl>
                                          <p:spTgt spid="38"/>
                                        </p:tgtEl>
                                        <p:attrNameLst>
                                          <p:attrName>ppt_h</p:attrName>
                                        </p:attrNameLst>
                                      </p:cBhvr>
                                      <p:tavLst>
                                        <p:tav tm="0">
                                          <p:val>
                                            <p:fltVal val="0"/>
                                          </p:val>
                                        </p:tav>
                                        <p:tav tm="100000">
                                          <p:val>
                                            <p:strVal val="#ppt_h"/>
                                          </p:val>
                                        </p:tav>
                                      </p:tavLst>
                                    </p:anim>
                                    <p:animEffect transition="in" filter="fade">
                                      <p:cBhvr>
                                        <p:cTn id="91" dur="500"/>
                                        <p:tgtEl>
                                          <p:spTgt spid="38"/>
                                        </p:tgtEl>
                                      </p:cBhvr>
                                    </p:animEffect>
                                  </p:childTnLst>
                                </p:cTn>
                              </p:par>
                              <p:par>
                                <p:cTn id="92" presetID="53" presetClass="entr" presetSubtype="16" fill="hold" nodeType="withEffect">
                                  <p:stCondLst>
                                    <p:cond delay="3250"/>
                                  </p:stCondLst>
                                  <p:childTnLst>
                                    <p:set>
                                      <p:cBhvr>
                                        <p:cTn id="93" dur="1" fill="hold">
                                          <p:stCondLst>
                                            <p:cond delay="0"/>
                                          </p:stCondLst>
                                        </p:cTn>
                                        <p:tgtEl>
                                          <p:spTgt spid="2"/>
                                        </p:tgtEl>
                                        <p:attrNameLst>
                                          <p:attrName>style.visibility</p:attrName>
                                        </p:attrNameLst>
                                      </p:cBhvr>
                                      <p:to>
                                        <p:strVal val="visible"/>
                                      </p:to>
                                    </p:set>
                                    <p:anim calcmode="lin" valueType="num">
                                      <p:cBhvr>
                                        <p:cTn id="94" dur="500" fill="hold"/>
                                        <p:tgtEl>
                                          <p:spTgt spid="2"/>
                                        </p:tgtEl>
                                        <p:attrNameLst>
                                          <p:attrName>ppt_w</p:attrName>
                                        </p:attrNameLst>
                                      </p:cBhvr>
                                      <p:tavLst>
                                        <p:tav tm="0">
                                          <p:val>
                                            <p:fltVal val="0"/>
                                          </p:val>
                                        </p:tav>
                                        <p:tav tm="100000">
                                          <p:val>
                                            <p:strVal val="#ppt_w"/>
                                          </p:val>
                                        </p:tav>
                                      </p:tavLst>
                                    </p:anim>
                                    <p:anim calcmode="lin" valueType="num">
                                      <p:cBhvr>
                                        <p:cTn id="95" dur="500" fill="hold"/>
                                        <p:tgtEl>
                                          <p:spTgt spid="2"/>
                                        </p:tgtEl>
                                        <p:attrNameLst>
                                          <p:attrName>ppt_h</p:attrName>
                                        </p:attrNameLst>
                                      </p:cBhvr>
                                      <p:tavLst>
                                        <p:tav tm="0">
                                          <p:val>
                                            <p:fltVal val="0"/>
                                          </p:val>
                                        </p:tav>
                                        <p:tav tm="100000">
                                          <p:val>
                                            <p:strVal val="#ppt_h"/>
                                          </p:val>
                                        </p:tav>
                                      </p:tavLst>
                                    </p:anim>
                                    <p:animEffect transition="in" filter="fade">
                                      <p:cBhvr>
                                        <p:cTn id="96" dur="500"/>
                                        <p:tgtEl>
                                          <p:spTgt spid="2"/>
                                        </p:tgtEl>
                                      </p:cBhvr>
                                    </p:animEffect>
                                  </p:childTnLst>
                                </p:cTn>
                              </p:par>
                              <p:par>
                                <p:cTn id="97" presetID="22" presetClass="entr" presetSubtype="2" fill="hold" grpId="0" nodeType="withEffect">
                                  <p:stCondLst>
                                    <p:cond delay="3700"/>
                                  </p:stCondLst>
                                  <p:childTnLst>
                                    <p:set>
                                      <p:cBhvr>
                                        <p:cTn id="98" dur="1" fill="hold">
                                          <p:stCondLst>
                                            <p:cond delay="0"/>
                                          </p:stCondLst>
                                        </p:cTn>
                                        <p:tgtEl>
                                          <p:spTgt spid="52"/>
                                        </p:tgtEl>
                                        <p:attrNameLst>
                                          <p:attrName>style.visibility</p:attrName>
                                        </p:attrNameLst>
                                      </p:cBhvr>
                                      <p:to>
                                        <p:strVal val="visible"/>
                                      </p:to>
                                    </p:set>
                                    <p:animEffect transition="in" filter="wipe(right)">
                                      <p:cBhvr>
                                        <p:cTn id="99" dur="500"/>
                                        <p:tgtEl>
                                          <p:spTgt spid="52"/>
                                        </p:tgtEl>
                                      </p:cBhvr>
                                    </p:animEffect>
                                  </p:childTnLst>
                                </p:cTn>
                              </p:par>
                              <p:par>
                                <p:cTn id="100" presetID="22" presetClass="entr" presetSubtype="2" fill="hold" grpId="0" nodeType="withEffect">
                                  <p:stCondLst>
                                    <p:cond delay="2300"/>
                                  </p:stCondLst>
                                  <p:childTnLst>
                                    <p:set>
                                      <p:cBhvr>
                                        <p:cTn id="101" dur="1" fill="hold">
                                          <p:stCondLst>
                                            <p:cond delay="0"/>
                                          </p:stCondLst>
                                        </p:cTn>
                                        <p:tgtEl>
                                          <p:spTgt spid="54"/>
                                        </p:tgtEl>
                                        <p:attrNameLst>
                                          <p:attrName>style.visibility</p:attrName>
                                        </p:attrNameLst>
                                      </p:cBhvr>
                                      <p:to>
                                        <p:strVal val="visible"/>
                                      </p:to>
                                    </p:set>
                                    <p:animEffect transition="in" filter="wipe(right)">
                                      <p:cBhvr>
                                        <p:cTn id="102" dur="500"/>
                                        <p:tgtEl>
                                          <p:spTgt spid="54"/>
                                        </p:tgtEl>
                                      </p:cBhvr>
                                    </p:animEffect>
                                  </p:childTnLst>
                                </p:cTn>
                              </p:par>
                              <p:par>
                                <p:cTn id="103" presetID="22" presetClass="entr" presetSubtype="8" fill="hold" grpId="0" nodeType="withEffect">
                                  <p:stCondLst>
                                    <p:cond delay="2900"/>
                                  </p:stCondLst>
                                  <p:childTnLst>
                                    <p:set>
                                      <p:cBhvr>
                                        <p:cTn id="104" dur="1" fill="hold">
                                          <p:stCondLst>
                                            <p:cond delay="0"/>
                                          </p:stCondLst>
                                        </p:cTn>
                                        <p:tgtEl>
                                          <p:spTgt spid="51"/>
                                        </p:tgtEl>
                                        <p:attrNameLst>
                                          <p:attrName>style.visibility</p:attrName>
                                        </p:attrNameLst>
                                      </p:cBhvr>
                                      <p:to>
                                        <p:strVal val="visible"/>
                                      </p:to>
                                    </p:set>
                                    <p:animEffect transition="in" filter="wipe(left)">
                                      <p:cBhvr>
                                        <p:cTn id="105" dur="500"/>
                                        <p:tgtEl>
                                          <p:spTgt spid="51"/>
                                        </p:tgtEl>
                                      </p:cBhvr>
                                    </p:animEffect>
                                  </p:childTnLst>
                                </p:cTn>
                              </p:par>
                              <p:par>
                                <p:cTn id="106" presetID="22" presetClass="entr" presetSubtype="8" fill="hold" grpId="0" nodeType="withEffect">
                                  <p:stCondLst>
                                    <p:cond delay="3400"/>
                                  </p:stCondLst>
                                  <p:childTnLst>
                                    <p:set>
                                      <p:cBhvr>
                                        <p:cTn id="107" dur="1" fill="hold">
                                          <p:stCondLst>
                                            <p:cond delay="0"/>
                                          </p:stCondLst>
                                        </p:cTn>
                                        <p:tgtEl>
                                          <p:spTgt spid="53"/>
                                        </p:tgtEl>
                                        <p:attrNameLst>
                                          <p:attrName>style.visibility</p:attrName>
                                        </p:attrNameLst>
                                      </p:cBhvr>
                                      <p:to>
                                        <p:strVal val="visible"/>
                                      </p:to>
                                    </p:set>
                                    <p:animEffect transition="in" filter="wipe(left)">
                                      <p:cBhvr>
                                        <p:cTn id="108"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9" grpId="0" animBg="1"/>
      <p:bldP spid="31" grpId="0" animBg="1"/>
      <p:bldP spid="33" grpId="0" animBg="1"/>
      <p:bldP spid="38" grpId="0" animBg="1"/>
      <p:bldP spid="39" grpId="0" animBg="1"/>
      <p:bldP spid="43" grpId="0"/>
      <p:bldP spid="44" grpId="0"/>
      <p:bldP spid="45" grpId="0"/>
      <p:bldP spid="46" grpId="0"/>
      <p:bldP spid="47" grpId="0"/>
      <p:bldP spid="48" grpId="0"/>
      <p:bldP spid="49" grpId="0"/>
      <p:bldP spid="50" grpId="0"/>
      <p:bldP spid="51" grpId="0"/>
      <p:bldP spid="52" grpId="0"/>
      <p:bldP spid="53" grpId="0"/>
      <p:bldP spid="5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45461" y="1166596"/>
            <a:ext cx="5851014" cy="919232"/>
          </a:xfrm>
          <a:prstGeom prst="rect">
            <a:avLst/>
          </a:prstGeom>
          <a:solidFill>
            <a:schemeClr val="bg1">
              <a:lumMod val="95000"/>
            </a:schemeClr>
          </a:solid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77" tIns="34288" rIns="68577" bIns="34288" rtlCol="0" anchor="ctr"/>
          <a:lstStyle/>
          <a:p>
            <a:pPr algn="ctr"/>
            <a:endParaRPr lang="zh-CN" altLang="en-US"/>
          </a:p>
        </p:txBody>
      </p:sp>
      <p:sp>
        <p:nvSpPr>
          <p:cNvPr id="5" name="矩形 4"/>
          <p:cNvSpPr/>
          <p:nvPr/>
        </p:nvSpPr>
        <p:spPr>
          <a:xfrm>
            <a:off x="3069429" y="1006249"/>
            <a:ext cx="3515183" cy="3477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8" rIns="68577" bIns="34288" rtlCol="0" anchor="ctr"/>
          <a:lstStyle/>
          <a:p>
            <a:pPr algn="ctr"/>
            <a:r>
              <a:rPr lang="zh-CN" altLang="en-US" sz="1400" b="1" dirty="0">
                <a:solidFill>
                  <a:schemeClr val="bg1"/>
                </a:solidFill>
                <a:latin typeface="微软雅黑" panose="020B0503020204020204" pitchFamily="34" charset="-122"/>
                <a:ea typeface="微软雅黑" panose="020B0503020204020204" pitchFamily="34" charset="-122"/>
              </a:rPr>
              <a:t>点击添加标题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 name="六边形 5"/>
          <p:cNvSpPr/>
          <p:nvPr/>
        </p:nvSpPr>
        <p:spPr>
          <a:xfrm>
            <a:off x="580931" y="2356816"/>
            <a:ext cx="1254765" cy="1026431"/>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8" rIns="68577" bIns="34288" rtlCol="0" anchor="ctr"/>
          <a:lstStyle/>
          <a:p>
            <a:pPr algn="ctr"/>
            <a:r>
              <a:rPr lang="zh-CN" altLang="en-US" sz="1400" b="1" dirty="0">
                <a:solidFill>
                  <a:schemeClr val="bg1"/>
                </a:solidFill>
                <a:latin typeface="微软雅黑" panose="020B0503020204020204" pitchFamily="34" charset="-122"/>
                <a:ea typeface="微软雅黑" panose="020B0503020204020204" pitchFamily="34" charset="-122"/>
              </a:rPr>
              <a:t>工作进度</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cxnSp>
        <p:nvCxnSpPr>
          <p:cNvPr id="7" name="直接箭头连接符 6"/>
          <p:cNvCxnSpPr>
            <a:stCxn id="6" idx="5"/>
            <a:endCxn id="4" idx="1"/>
          </p:cNvCxnSpPr>
          <p:nvPr/>
        </p:nvCxnSpPr>
        <p:spPr>
          <a:xfrm flipV="1">
            <a:off x="1579088" y="1626212"/>
            <a:ext cx="866373" cy="730604"/>
          </a:xfrm>
          <a:prstGeom prst="straightConnector1">
            <a:avLst/>
          </a:prstGeom>
          <a:ln>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6" idx="0"/>
            <a:endCxn id="11" idx="1"/>
          </p:cNvCxnSpPr>
          <p:nvPr/>
        </p:nvCxnSpPr>
        <p:spPr>
          <a:xfrm flipV="1">
            <a:off x="1835696" y="2868446"/>
            <a:ext cx="609765" cy="1586"/>
          </a:xfrm>
          <a:prstGeom prst="straightConnector1">
            <a:avLst/>
          </a:prstGeom>
          <a:ln>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6" idx="1"/>
            <a:endCxn id="14" idx="1"/>
          </p:cNvCxnSpPr>
          <p:nvPr/>
        </p:nvCxnSpPr>
        <p:spPr>
          <a:xfrm>
            <a:off x="1579088" y="3383247"/>
            <a:ext cx="866373" cy="727432"/>
          </a:xfrm>
          <a:prstGeom prst="straightConnector1">
            <a:avLst/>
          </a:prstGeom>
          <a:ln>
            <a:solidFill>
              <a:schemeClr val="accent4"/>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607499" y="1384409"/>
            <a:ext cx="5473064" cy="469355"/>
          </a:xfrm>
          <a:prstGeom prst="rect">
            <a:avLst/>
          </a:prstGeom>
          <a:noFill/>
        </p:spPr>
        <p:txBody>
          <a:bodyPr wrap="square" lIns="68577" tIns="34288" rIns="68577" bIns="34288"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2445461" y="2408830"/>
            <a:ext cx="5851014" cy="919232"/>
          </a:xfrm>
          <a:prstGeom prst="rect">
            <a:avLst/>
          </a:prstGeom>
          <a:solidFill>
            <a:schemeClr val="bg1">
              <a:lumMod val="95000"/>
            </a:schemeClr>
          </a:solid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7" tIns="34288" rIns="68577" bIns="34288" rtlCol="0" anchor="ctr"/>
          <a:lstStyle/>
          <a:p>
            <a:pPr algn="ctr"/>
            <a:endParaRPr lang="zh-CN" altLang="en-US"/>
          </a:p>
        </p:txBody>
      </p:sp>
      <p:sp>
        <p:nvSpPr>
          <p:cNvPr id="12" name="矩形 11"/>
          <p:cNvSpPr/>
          <p:nvPr/>
        </p:nvSpPr>
        <p:spPr>
          <a:xfrm>
            <a:off x="3069429" y="2248483"/>
            <a:ext cx="3515183" cy="34777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8" rIns="68577" bIns="34288" rtlCol="0" anchor="ctr"/>
          <a:lstStyle/>
          <a:p>
            <a:pPr algn="ctr"/>
            <a:r>
              <a:rPr lang="zh-CN" altLang="en-US" sz="1400" b="1">
                <a:solidFill>
                  <a:schemeClr val="bg1"/>
                </a:solidFill>
                <a:latin typeface="微软雅黑" panose="020B0503020204020204" pitchFamily="34" charset="-122"/>
                <a:ea typeface="微软雅黑" panose="020B0503020204020204" pitchFamily="34" charset="-122"/>
              </a:rPr>
              <a:t>点击添加标题</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2607499" y="2626642"/>
            <a:ext cx="5473064" cy="469355"/>
          </a:xfrm>
          <a:prstGeom prst="rect">
            <a:avLst/>
          </a:prstGeom>
          <a:noFill/>
        </p:spPr>
        <p:txBody>
          <a:bodyPr wrap="square" lIns="68577" tIns="34288" rIns="68577" bIns="34288"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2445461" y="3651063"/>
            <a:ext cx="5851014" cy="919232"/>
          </a:xfrm>
          <a:prstGeom prst="rect">
            <a:avLst/>
          </a:prstGeom>
          <a:solidFill>
            <a:schemeClr val="bg1">
              <a:lumMod val="95000"/>
            </a:schemeClr>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77" tIns="34288" rIns="68577" bIns="34288" rtlCol="0" anchor="ctr"/>
          <a:lstStyle/>
          <a:p>
            <a:pPr algn="ctr"/>
            <a:endParaRPr lang="zh-CN" altLang="en-US"/>
          </a:p>
        </p:txBody>
      </p:sp>
      <p:sp>
        <p:nvSpPr>
          <p:cNvPr id="15" name="矩形 14"/>
          <p:cNvSpPr/>
          <p:nvPr/>
        </p:nvSpPr>
        <p:spPr>
          <a:xfrm>
            <a:off x="3069429" y="3490717"/>
            <a:ext cx="3515183" cy="34777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8" rIns="68577" bIns="34288" rtlCol="0" anchor="ctr"/>
          <a:lstStyle/>
          <a:p>
            <a:pPr algn="ctr"/>
            <a:r>
              <a:rPr lang="zh-CN" altLang="en-US" sz="1400" b="1">
                <a:solidFill>
                  <a:schemeClr val="bg1"/>
                </a:solidFill>
                <a:latin typeface="微软雅黑" panose="020B0503020204020204" pitchFamily="34" charset="-122"/>
                <a:ea typeface="微软雅黑" panose="020B0503020204020204" pitchFamily="34" charset="-122"/>
              </a:rPr>
              <a:t>点击添加标题</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2607499" y="3868876"/>
            <a:ext cx="5473064" cy="469355"/>
          </a:xfrm>
          <a:prstGeom prst="rect">
            <a:avLst/>
          </a:prstGeom>
          <a:noFill/>
        </p:spPr>
        <p:txBody>
          <a:bodyPr wrap="square" lIns="68577" tIns="34288" rIns="68577" bIns="34288" rtlCol="0">
            <a:spAutoFit/>
          </a:bodyPr>
          <a:lstStyle/>
          <a:p>
            <a:pPr>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22" presetClass="entr" presetSubtype="8"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par>
                                <p:cTn id="15" presetID="2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Vertical)">
                                      <p:cBhvr>
                                        <p:cTn id="21" dur="500"/>
                                        <p:tgtEl>
                                          <p:spTgt spid="5"/>
                                        </p:tgtEl>
                                      </p:cBhvr>
                                    </p:animEffect>
                                  </p:childTnLst>
                                </p:cTn>
                              </p:par>
                            </p:childTnLst>
                          </p:cTn>
                        </p:par>
                        <p:par>
                          <p:cTn id="22" fill="hold">
                            <p:stCondLst>
                              <p:cond delay="1500"/>
                            </p:stCondLst>
                            <p:childTnLst>
                              <p:par>
                                <p:cTn id="23" presetID="2" presetClass="entr" presetSubtype="1"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10"/>
                                        </p:tgtEl>
                                        <p:attrNameLst>
                                          <p:attrName>style.visibility</p:attrName>
                                        </p:attrNameLst>
                                      </p:cBhvr>
                                      <p:to>
                                        <p:strVal val="visible"/>
                                      </p:to>
                                    </p:set>
                                    <p:animEffect transition="in" filter="wipe(left)">
                                      <p:cBhvr>
                                        <p:cTn id="30" dur="100"/>
                                        <p:tgtEl>
                                          <p:spTgt spid="10"/>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10"/>
                                        </p:tgtEl>
                                      </p:cBhvr>
                                      <p:to x="80000" y="100000"/>
                                    </p:animScale>
                                    <p:anim by="(#ppt_w*0.10)" calcmode="lin" valueType="num">
                                      <p:cBhvr>
                                        <p:cTn id="33" dur="50" autoRev="1" fill="hold">
                                          <p:stCondLst>
                                            <p:cond delay="0"/>
                                          </p:stCondLst>
                                        </p:cTn>
                                        <p:tgtEl>
                                          <p:spTgt spid="10"/>
                                        </p:tgtEl>
                                        <p:attrNameLst>
                                          <p:attrName>ppt_x</p:attrName>
                                        </p:attrNameLst>
                                      </p:cBhvr>
                                    </p:anim>
                                    <p:anim by="(-#ppt_w*0.10)" calcmode="lin" valueType="num">
                                      <p:cBhvr>
                                        <p:cTn id="34" dur="50" autoRev="1" fill="hold">
                                          <p:stCondLst>
                                            <p:cond delay="0"/>
                                          </p:stCondLst>
                                        </p:cTn>
                                        <p:tgtEl>
                                          <p:spTgt spid="10"/>
                                        </p:tgtEl>
                                        <p:attrNameLst>
                                          <p:attrName>ppt_y</p:attrName>
                                        </p:attrNameLst>
                                      </p:cBhvr>
                                    </p:anim>
                                    <p:animRot by="-480000">
                                      <p:cBhvr>
                                        <p:cTn id="35" dur="50" autoRev="1" fill="hold">
                                          <p:stCondLst>
                                            <p:cond delay="0"/>
                                          </p:stCondLst>
                                        </p:cTn>
                                        <p:tgtEl>
                                          <p:spTgt spid="10"/>
                                        </p:tgtEl>
                                        <p:attrNameLst>
                                          <p:attrName>r</p:attrName>
                                        </p:attrNameLst>
                                      </p:cBhvr>
                                    </p:animRot>
                                  </p:childTnLst>
                                </p:cTn>
                              </p:par>
                            </p:childTnLst>
                          </p:cTn>
                        </p:par>
                        <p:par>
                          <p:cTn id="36" fill="hold">
                            <p:stCondLst>
                              <p:cond delay="4140"/>
                            </p:stCondLst>
                            <p:childTnLst>
                              <p:par>
                                <p:cTn id="37" presetID="16" presetClass="entr" presetSubtype="37"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Vertical)">
                                      <p:cBhvr>
                                        <p:cTn id="39" dur="500"/>
                                        <p:tgtEl>
                                          <p:spTgt spid="12"/>
                                        </p:tgtEl>
                                      </p:cBhvr>
                                    </p:animEffect>
                                  </p:childTnLst>
                                </p:cTn>
                              </p:par>
                            </p:childTnLst>
                          </p:cTn>
                        </p:par>
                        <p:par>
                          <p:cTn id="40" fill="hold">
                            <p:stCondLst>
                              <p:cond delay="4640"/>
                            </p:stCondLst>
                            <p:childTnLst>
                              <p:par>
                                <p:cTn id="41" presetID="2" presetClass="entr" presetSubtype="1"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0-#ppt_h/2"/>
                                          </p:val>
                                        </p:tav>
                                        <p:tav tm="100000">
                                          <p:val>
                                            <p:strVal val="#ppt_y"/>
                                          </p:val>
                                        </p:tav>
                                      </p:tavLst>
                                    </p:anim>
                                  </p:childTnLst>
                                </p:cTn>
                              </p:par>
                            </p:childTnLst>
                          </p:cTn>
                        </p:par>
                        <p:par>
                          <p:cTn id="45" fill="hold">
                            <p:stCondLst>
                              <p:cond delay="514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13"/>
                                        </p:tgtEl>
                                        <p:attrNameLst>
                                          <p:attrName>style.visibility</p:attrName>
                                        </p:attrNameLst>
                                      </p:cBhvr>
                                      <p:to>
                                        <p:strVal val="visible"/>
                                      </p:to>
                                    </p:set>
                                    <p:animEffect transition="in" filter="wipe(left)">
                                      <p:cBhvr>
                                        <p:cTn id="48" dur="100"/>
                                        <p:tgtEl>
                                          <p:spTgt spid="13"/>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13"/>
                                        </p:tgtEl>
                                      </p:cBhvr>
                                      <p:to x="80000" y="100000"/>
                                    </p:animScale>
                                    <p:anim by="(#ppt_w*0.10)" calcmode="lin" valueType="num">
                                      <p:cBhvr>
                                        <p:cTn id="51" dur="50" autoRev="1" fill="hold">
                                          <p:stCondLst>
                                            <p:cond delay="0"/>
                                          </p:stCondLst>
                                        </p:cTn>
                                        <p:tgtEl>
                                          <p:spTgt spid="13"/>
                                        </p:tgtEl>
                                        <p:attrNameLst>
                                          <p:attrName>ppt_x</p:attrName>
                                        </p:attrNameLst>
                                      </p:cBhvr>
                                    </p:anim>
                                    <p:anim by="(-#ppt_w*0.10)" calcmode="lin" valueType="num">
                                      <p:cBhvr>
                                        <p:cTn id="52" dur="50" autoRev="1" fill="hold">
                                          <p:stCondLst>
                                            <p:cond delay="0"/>
                                          </p:stCondLst>
                                        </p:cTn>
                                        <p:tgtEl>
                                          <p:spTgt spid="13"/>
                                        </p:tgtEl>
                                        <p:attrNameLst>
                                          <p:attrName>ppt_y</p:attrName>
                                        </p:attrNameLst>
                                      </p:cBhvr>
                                    </p:anim>
                                    <p:animRot by="-480000">
                                      <p:cBhvr>
                                        <p:cTn id="53" dur="50" autoRev="1" fill="hold">
                                          <p:stCondLst>
                                            <p:cond delay="0"/>
                                          </p:stCondLst>
                                        </p:cTn>
                                        <p:tgtEl>
                                          <p:spTgt spid="13"/>
                                        </p:tgtEl>
                                        <p:attrNameLst>
                                          <p:attrName>r</p:attrName>
                                        </p:attrNameLst>
                                      </p:cBhvr>
                                    </p:animRot>
                                  </p:childTnLst>
                                </p:cTn>
                              </p:par>
                            </p:childTnLst>
                          </p:cTn>
                        </p:par>
                        <p:par>
                          <p:cTn id="54" fill="hold">
                            <p:stCondLst>
                              <p:cond delay="7280"/>
                            </p:stCondLst>
                            <p:childTnLst>
                              <p:par>
                                <p:cTn id="55" presetID="16" presetClass="entr" presetSubtype="37"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barn(outVertical)">
                                      <p:cBhvr>
                                        <p:cTn id="57" dur="500"/>
                                        <p:tgtEl>
                                          <p:spTgt spid="15"/>
                                        </p:tgtEl>
                                      </p:cBhvr>
                                    </p:animEffect>
                                  </p:childTnLst>
                                </p:cTn>
                              </p:par>
                            </p:childTnLst>
                          </p:cTn>
                        </p:par>
                        <p:par>
                          <p:cTn id="58" fill="hold">
                            <p:stCondLst>
                              <p:cond delay="7780"/>
                            </p:stCondLst>
                            <p:childTnLst>
                              <p:par>
                                <p:cTn id="59" presetID="2" presetClass="entr" presetSubtype="1"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0-#ppt_h/2"/>
                                          </p:val>
                                        </p:tav>
                                        <p:tav tm="100000">
                                          <p:val>
                                            <p:strVal val="#ppt_y"/>
                                          </p:val>
                                        </p:tav>
                                      </p:tavLst>
                                    </p:anim>
                                  </p:childTnLst>
                                </p:cTn>
                              </p:par>
                            </p:childTnLst>
                          </p:cTn>
                        </p:par>
                        <p:par>
                          <p:cTn id="63" fill="hold">
                            <p:stCondLst>
                              <p:cond delay="828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16"/>
                                        </p:tgtEl>
                                        <p:attrNameLst>
                                          <p:attrName>style.visibility</p:attrName>
                                        </p:attrNameLst>
                                      </p:cBhvr>
                                      <p:to>
                                        <p:strVal val="visible"/>
                                      </p:to>
                                    </p:set>
                                    <p:animEffect transition="in" filter="wipe(left)">
                                      <p:cBhvr>
                                        <p:cTn id="66" dur="100"/>
                                        <p:tgtEl>
                                          <p:spTgt spid="16"/>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16"/>
                                        </p:tgtEl>
                                      </p:cBhvr>
                                      <p:to x="80000" y="100000"/>
                                    </p:animScale>
                                    <p:anim by="(#ppt_w*0.10)" calcmode="lin" valueType="num">
                                      <p:cBhvr>
                                        <p:cTn id="69" dur="50" autoRev="1" fill="hold">
                                          <p:stCondLst>
                                            <p:cond delay="0"/>
                                          </p:stCondLst>
                                        </p:cTn>
                                        <p:tgtEl>
                                          <p:spTgt spid="16"/>
                                        </p:tgtEl>
                                        <p:attrNameLst>
                                          <p:attrName>ppt_x</p:attrName>
                                        </p:attrNameLst>
                                      </p:cBhvr>
                                    </p:anim>
                                    <p:anim by="(-#ppt_w*0.10)" calcmode="lin" valueType="num">
                                      <p:cBhvr>
                                        <p:cTn id="70" dur="50" autoRev="1" fill="hold">
                                          <p:stCondLst>
                                            <p:cond delay="0"/>
                                          </p:stCondLst>
                                        </p:cTn>
                                        <p:tgtEl>
                                          <p:spTgt spid="16"/>
                                        </p:tgtEl>
                                        <p:attrNameLst>
                                          <p:attrName>ppt_y</p:attrName>
                                        </p:attrNameLst>
                                      </p:cBhvr>
                                    </p:anim>
                                    <p:animRot by="-480000">
                                      <p:cBhvr>
                                        <p:cTn id="71"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0" grpId="0"/>
      <p:bldP spid="10" grpId="1"/>
      <p:bldP spid="11" grpId="0" animBg="1"/>
      <p:bldP spid="12" grpId="0" animBg="1"/>
      <p:bldP spid="13" grpId="0"/>
      <p:bldP spid="13" grpId="1"/>
      <p:bldP spid="14" grpId="0" animBg="1"/>
      <p:bldP spid="15" grpId="0" animBg="1"/>
      <p:bldP spid="16" grpId="0"/>
      <p:bldP spid="16"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7"/>
          <p:cNvSpPr/>
          <p:nvPr/>
        </p:nvSpPr>
        <p:spPr bwMode="auto">
          <a:xfrm rot="18900000">
            <a:off x="5446814" y="1169610"/>
            <a:ext cx="1309559" cy="1310342"/>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53" tIns="34276" rIns="68553" bIns="34276"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sp>
        <p:nvSpPr>
          <p:cNvPr id="3" name="Freeform 6"/>
          <p:cNvSpPr/>
          <p:nvPr/>
        </p:nvSpPr>
        <p:spPr bwMode="auto">
          <a:xfrm rot="18900000">
            <a:off x="5935057" y="2118458"/>
            <a:ext cx="1311892" cy="1310342"/>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53" tIns="34276" rIns="68553" bIns="34276"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sp>
        <p:nvSpPr>
          <p:cNvPr id="4" name="Freeform 5"/>
          <p:cNvSpPr/>
          <p:nvPr/>
        </p:nvSpPr>
        <p:spPr bwMode="auto">
          <a:xfrm rot="18900000">
            <a:off x="4988767" y="2608986"/>
            <a:ext cx="1309559" cy="1310342"/>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53" tIns="34276" rIns="68553" bIns="34276"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sp>
        <p:nvSpPr>
          <p:cNvPr id="5" name="Freeform 8"/>
          <p:cNvSpPr/>
          <p:nvPr/>
        </p:nvSpPr>
        <p:spPr bwMode="auto">
          <a:xfrm rot="18900000">
            <a:off x="4499358" y="1660136"/>
            <a:ext cx="1309559" cy="1310342"/>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53" tIns="34276" rIns="68553" bIns="34276" numCol="1" spcCol="0" rtlCol="0" fromWordArt="0" anchor="ctr" anchorCtr="0" forceAA="0" compatLnSpc="1">
            <a:noAutofit/>
          </a:bodyPr>
          <a:lstStyle/>
          <a:p>
            <a:pPr algn="ctr"/>
            <a:endParaRPr lang="ko-KR" altLang="en-US" dirty="0">
              <a:solidFill>
                <a:schemeClr val="lt1"/>
              </a:solidFill>
              <a:latin typeface="微软雅黑" panose="020B0503020204020204" pitchFamily="34" charset="-122"/>
            </a:endParaRPr>
          </a:p>
        </p:txBody>
      </p:sp>
      <p:cxnSp>
        <p:nvCxnSpPr>
          <p:cNvPr id="6" name="직선 연결선 250"/>
          <p:cNvCxnSpPr/>
          <p:nvPr/>
        </p:nvCxnSpPr>
        <p:spPr>
          <a:xfrm>
            <a:off x="4228139" y="2065509"/>
            <a:ext cx="244704" cy="0"/>
          </a:xfrm>
          <a:prstGeom prst="line">
            <a:avLst/>
          </a:prstGeom>
          <a:ln w="6350">
            <a:solidFill>
              <a:schemeClr val="accent1"/>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7" name="직선 연결선 250"/>
          <p:cNvCxnSpPr/>
          <p:nvPr/>
        </p:nvCxnSpPr>
        <p:spPr>
          <a:xfrm>
            <a:off x="4281796" y="3766758"/>
            <a:ext cx="893799" cy="0"/>
          </a:xfrm>
          <a:prstGeom prst="line">
            <a:avLst/>
          </a:prstGeom>
          <a:ln w="6350">
            <a:solidFill>
              <a:schemeClr val="accent3"/>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8" name="직선 연결선 250"/>
          <p:cNvCxnSpPr/>
          <p:nvPr/>
        </p:nvCxnSpPr>
        <p:spPr>
          <a:xfrm flipH="1">
            <a:off x="6532735" y="1338309"/>
            <a:ext cx="1069515" cy="0"/>
          </a:xfrm>
          <a:prstGeom prst="line">
            <a:avLst/>
          </a:prstGeom>
          <a:ln w="6350">
            <a:solidFill>
              <a:schemeClr val="accent2"/>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9" name="직선 연결선 250"/>
          <p:cNvCxnSpPr/>
          <p:nvPr/>
        </p:nvCxnSpPr>
        <p:spPr>
          <a:xfrm flipH="1">
            <a:off x="7262204" y="3042036"/>
            <a:ext cx="340045" cy="0"/>
          </a:xfrm>
          <a:prstGeom prst="line">
            <a:avLst/>
          </a:prstGeom>
          <a:ln w="6350">
            <a:solidFill>
              <a:schemeClr val="accent4"/>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10" name="Text Placeholder 8"/>
          <p:cNvSpPr txBox="1"/>
          <p:nvPr/>
        </p:nvSpPr>
        <p:spPr>
          <a:xfrm>
            <a:off x="361725" y="1636087"/>
            <a:ext cx="2325208" cy="2554622"/>
          </a:xfrm>
          <a:prstGeom prst="rect">
            <a:avLst/>
          </a:prstGeom>
          <a:ln>
            <a:solidFill>
              <a:schemeClr val="accent1"/>
            </a:solidFill>
          </a:ln>
        </p:spPr>
        <p:txBody>
          <a:bodyPr vert="horz" lIns="68553" tIns="34276" rIns="68553" bIns="34276"/>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gn="just">
              <a:lnSpc>
                <a:spcPct val="130000"/>
              </a:lnSpc>
            </a:pP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            单击添加标题</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a:p>
            <a:pPr algn="just">
              <a:lnSpc>
                <a:spcPct val="130000"/>
              </a:lnSpc>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点</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击添加文字内容点击添加文字内容点击添加文字内容</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点击添加文字内容点击添加文字</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内容</a:t>
            </a:r>
            <a:endPar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   </a:t>
            </a:r>
            <a:endParaRPr 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11" name="Straight Connector 59"/>
          <p:cNvCxnSpPr/>
          <p:nvPr/>
        </p:nvCxnSpPr>
        <p:spPr>
          <a:xfrm flipV="1">
            <a:off x="3002810" y="1104317"/>
            <a:ext cx="0" cy="3362822"/>
          </a:xfrm>
          <a:prstGeom prst="line">
            <a:avLst/>
          </a:prstGeom>
          <a:ln w="3175">
            <a:solidFill>
              <a:schemeClr val="accent1"/>
            </a:solidFill>
          </a:ln>
        </p:spPr>
        <p:style>
          <a:lnRef idx="1">
            <a:schemeClr val="dk1"/>
          </a:lnRef>
          <a:fillRef idx="0">
            <a:schemeClr val="dk1"/>
          </a:fillRef>
          <a:effectRef idx="0">
            <a:schemeClr val="dk1"/>
          </a:effectRef>
          <a:fontRef idx="minor">
            <a:schemeClr val="tx1"/>
          </a:fontRef>
        </p:style>
      </p:cxnSp>
      <p:sp>
        <p:nvSpPr>
          <p:cNvPr id="12" name="矩形 10"/>
          <p:cNvSpPr>
            <a:spLocks noChangeArrowheads="1"/>
          </p:cNvSpPr>
          <p:nvPr/>
        </p:nvSpPr>
        <p:spPr bwMode="auto">
          <a:xfrm>
            <a:off x="3258168" y="1883780"/>
            <a:ext cx="856590" cy="500109"/>
          </a:xfrm>
          <a:prstGeom prst="rect">
            <a:avLst/>
          </a:prstGeom>
          <a:noFill/>
          <a:ln w="9525">
            <a:solidFill>
              <a:schemeClr val="accent1"/>
            </a:solidFill>
            <a:miter lim="800000"/>
          </a:ln>
        </p:spPr>
        <p:txBody>
          <a:bodyPr wrap="none" lIns="68553" tIns="34276" rIns="68553" bIns="34276">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点击此处</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矩形 10"/>
          <p:cNvSpPr>
            <a:spLocks noChangeArrowheads="1"/>
          </p:cNvSpPr>
          <p:nvPr/>
        </p:nvSpPr>
        <p:spPr bwMode="auto">
          <a:xfrm>
            <a:off x="7717487" y="1146362"/>
            <a:ext cx="856590" cy="500109"/>
          </a:xfrm>
          <a:prstGeom prst="rect">
            <a:avLst/>
          </a:prstGeom>
          <a:noFill/>
          <a:ln w="9525">
            <a:solidFill>
              <a:schemeClr val="accent1"/>
            </a:solidFill>
            <a:miter lim="800000"/>
          </a:ln>
        </p:spPr>
        <p:txBody>
          <a:bodyPr wrap="none" lIns="68553" tIns="34276" rIns="68553" bIns="34276">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点击此处</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矩形 10"/>
          <p:cNvSpPr>
            <a:spLocks noChangeArrowheads="1"/>
          </p:cNvSpPr>
          <p:nvPr/>
        </p:nvSpPr>
        <p:spPr bwMode="auto">
          <a:xfrm>
            <a:off x="3315650" y="3492858"/>
            <a:ext cx="856590" cy="500109"/>
          </a:xfrm>
          <a:prstGeom prst="rect">
            <a:avLst/>
          </a:prstGeom>
          <a:noFill/>
          <a:ln w="9525">
            <a:solidFill>
              <a:schemeClr val="accent1"/>
            </a:solidFill>
            <a:miter lim="800000"/>
          </a:ln>
        </p:spPr>
        <p:txBody>
          <a:bodyPr wrap="none" lIns="68553" tIns="34276" rIns="68553" bIns="34276">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点击此处</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矩形 10"/>
          <p:cNvSpPr>
            <a:spLocks noChangeArrowheads="1"/>
          </p:cNvSpPr>
          <p:nvPr/>
        </p:nvSpPr>
        <p:spPr bwMode="auto">
          <a:xfrm>
            <a:off x="7768269" y="2848230"/>
            <a:ext cx="856590" cy="500109"/>
          </a:xfrm>
          <a:prstGeom prst="rect">
            <a:avLst/>
          </a:prstGeom>
          <a:noFill/>
          <a:ln w="9525">
            <a:solidFill>
              <a:schemeClr val="accent1"/>
            </a:solidFill>
            <a:miter lim="800000"/>
          </a:ln>
        </p:spPr>
        <p:txBody>
          <a:bodyPr wrap="none" lIns="68553" tIns="34276" rIns="68553" bIns="34276">
            <a:spAutoFit/>
          </a:bodyPr>
          <a:lstStyle/>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点击此处</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添加内容</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down)">
                                      <p:cBhvr>
                                        <p:cTn id="18" dur="500"/>
                                        <p:tgtEl>
                                          <p:spTgt spid="13"/>
                                        </p:tgtEl>
                                      </p:cBhvr>
                                    </p:animEffect>
                                  </p:childTnLst>
                                </p:cTn>
                              </p:par>
                            </p:childTnLst>
                          </p:cTn>
                        </p:par>
                        <p:par>
                          <p:cTn id="19" fill="hold">
                            <p:stCondLst>
                              <p:cond delay="1500"/>
                            </p:stCondLst>
                            <p:childTnLst>
                              <p:par>
                                <p:cTn id="20" presetID="49" presetClass="entr" presetSubtype="0" decel="10000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 calcmode="lin" valueType="num">
                                      <p:cBhvr>
                                        <p:cTn id="24" dur="500" fill="hold"/>
                                        <p:tgtEl>
                                          <p:spTgt spid="5"/>
                                        </p:tgtEl>
                                        <p:attrNameLst>
                                          <p:attrName>style.rotation</p:attrName>
                                        </p:attrNameLst>
                                      </p:cBhvr>
                                      <p:tavLst>
                                        <p:tav tm="0">
                                          <p:val>
                                            <p:fltVal val="360"/>
                                          </p:val>
                                        </p:tav>
                                        <p:tav tm="100000">
                                          <p:val>
                                            <p:fltVal val="0"/>
                                          </p:val>
                                        </p:tav>
                                      </p:tavLst>
                                    </p:anim>
                                    <p:animEffect transition="in" filter="fade">
                                      <p:cBhvr>
                                        <p:cTn id="25" dur="500"/>
                                        <p:tgtEl>
                                          <p:spTgt spid="5"/>
                                        </p:tgtEl>
                                      </p:cBhvr>
                                    </p:animEffect>
                                  </p:childTnLst>
                                </p:cTn>
                              </p:par>
                            </p:childTnLst>
                          </p:cTn>
                        </p:par>
                        <p:par>
                          <p:cTn id="26" fill="hold">
                            <p:stCondLst>
                              <p:cond delay="2000"/>
                            </p:stCondLst>
                            <p:childTnLst>
                              <p:par>
                                <p:cTn id="27" presetID="22" presetClass="entr" presetSubtype="2"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right)">
                                      <p:cBhvr>
                                        <p:cTn id="29" dur="500"/>
                                        <p:tgtEl>
                                          <p:spTgt spid="6"/>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500"/>
                                        <p:tgtEl>
                                          <p:spTgt spid="12"/>
                                        </p:tgtEl>
                                      </p:cBhvr>
                                    </p:animEffect>
                                  </p:childTnLst>
                                </p:cTn>
                              </p:par>
                            </p:childTnLst>
                          </p:cTn>
                        </p:par>
                        <p:par>
                          <p:cTn id="34" fill="hold">
                            <p:stCondLst>
                              <p:cond delay="3000"/>
                            </p:stCondLst>
                            <p:childTnLst>
                              <p:par>
                                <p:cTn id="35" presetID="49" presetClass="entr" presetSubtype="0" decel="100000"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 calcmode="lin" valueType="num">
                                      <p:cBhvr>
                                        <p:cTn id="39" dur="500" fill="hold"/>
                                        <p:tgtEl>
                                          <p:spTgt spid="4"/>
                                        </p:tgtEl>
                                        <p:attrNameLst>
                                          <p:attrName>style.rotation</p:attrName>
                                        </p:attrNameLst>
                                      </p:cBhvr>
                                      <p:tavLst>
                                        <p:tav tm="0">
                                          <p:val>
                                            <p:fltVal val="360"/>
                                          </p:val>
                                        </p:tav>
                                        <p:tav tm="100000">
                                          <p:val>
                                            <p:fltVal val="0"/>
                                          </p:val>
                                        </p:tav>
                                      </p:tavLst>
                                    </p:anim>
                                    <p:animEffect transition="in" filter="fade">
                                      <p:cBhvr>
                                        <p:cTn id="40" dur="500"/>
                                        <p:tgtEl>
                                          <p:spTgt spid="4"/>
                                        </p:tgtEl>
                                      </p:cBhvr>
                                    </p:animEffect>
                                  </p:childTnLst>
                                </p:cTn>
                              </p:par>
                            </p:childTnLst>
                          </p:cTn>
                        </p:par>
                        <p:par>
                          <p:cTn id="41" fill="hold">
                            <p:stCondLst>
                              <p:cond delay="3500"/>
                            </p:stCondLst>
                            <p:childTnLst>
                              <p:par>
                                <p:cTn id="42" presetID="22" presetClass="entr" presetSubtype="2"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right)">
                                      <p:cBhvr>
                                        <p:cTn id="44" dur="500"/>
                                        <p:tgtEl>
                                          <p:spTgt spid="7"/>
                                        </p:tgtEl>
                                      </p:cBhvr>
                                    </p:animEffect>
                                  </p:childTnLst>
                                </p:cTn>
                              </p:par>
                            </p:childTnLst>
                          </p:cTn>
                        </p:par>
                        <p:par>
                          <p:cTn id="45" fill="hold">
                            <p:stCondLst>
                              <p:cond delay="4000"/>
                            </p:stCondLst>
                            <p:childTnLst>
                              <p:par>
                                <p:cTn id="46" presetID="22" presetClass="entr" presetSubtype="4"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down)">
                                      <p:cBhvr>
                                        <p:cTn id="48" dur="500"/>
                                        <p:tgtEl>
                                          <p:spTgt spid="14"/>
                                        </p:tgtEl>
                                      </p:cBhvr>
                                    </p:animEffect>
                                  </p:childTnLst>
                                </p:cTn>
                              </p:par>
                            </p:childTnLst>
                          </p:cTn>
                        </p:par>
                        <p:par>
                          <p:cTn id="49" fill="hold">
                            <p:stCondLst>
                              <p:cond delay="4500"/>
                            </p:stCondLst>
                            <p:childTnLst>
                              <p:par>
                                <p:cTn id="50" presetID="49" presetClass="entr" presetSubtype="0" decel="100000" fill="hold" grpId="0" nodeType="after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fltVal val="0"/>
                                          </p:val>
                                        </p:tav>
                                        <p:tav tm="100000">
                                          <p:val>
                                            <p:strVal val="#ppt_w"/>
                                          </p:val>
                                        </p:tav>
                                      </p:tavLst>
                                    </p:anim>
                                    <p:anim calcmode="lin" valueType="num">
                                      <p:cBhvr>
                                        <p:cTn id="53" dur="500" fill="hold"/>
                                        <p:tgtEl>
                                          <p:spTgt spid="3"/>
                                        </p:tgtEl>
                                        <p:attrNameLst>
                                          <p:attrName>ppt_h</p:attrName>
                                        </p:attrNameLst>
                                      </p:cBhvr>
                                      <p:tavLst>
                                        <p:tav tm="0">
                                          <p:val>
                                            <p:fltVal val="0"/>
                                          </p:val>
                                        </p:tav>
                                        <p:tav tm="100000">
                                          <p:val>
                                            <p:strVal val="#ppt_h"/>
                                          </p:val>
                                        </p:tav>
                                      </p:tavLst>
                                    </p:anim>
                                    <p:anim calcmode="lin" valueType="num">
                                      <p:cBhvr>
                                        <p:cTn id="54" dur="500" fill="hold"/>
                                        <p:tgtEl>
                                          <p:spTgt spid="3"/>
                                        </p:tgtEl>
                                        <p:attrNameLst>
                                          <p:attrName>style.rotation</p:attrName>
                                        </p:attrNameLst>
                                      </p:cBhvr>
                                      <p:tavLst>
                                        <p:tav tm="0">
                                          <p:val>
                                            <p:fltVal val="360"/>
                                          </p:val>
                                        </p:tav>
                                        <p:tav tm="100000">
                                          <p:val>
                                            <p:fltVal val="0"/>
                                          </p:val>
                                        </p:tav>
                                      </p:tavLst>
                                    </p:anim>
                                    <p:animEffect transition="in" filter="fade">
                                      <p:cBhvr>
                                        <p:cTn id="55" dur="500"/>
                                        <p:tgtEl>
                                          <p:spTgt spid="3"/>
                                        </p:tgtEl>
                                      </p:cBhvr>
                                    </p:animEffect>
                                  </p:childTnLst>
                                </p:cTn>
                              </p:par>
                            </p:childTnLst>
                          </p:cTn>
                        </p:par>
                        <p:par>
                          <p:cTn id="56" fill="hold">
                            <p:stCondLst>
                              <p:cond delay="5000"/>
                            </p:stCondLst>
                            <p:childTnLst>
                              <p:par>
                                <p:cTn id="57" presetID="22" presetClass="entr" presetSubtype="8"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par>
                          <p:cTn id="60" fill="hold">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par>
                          <p:cTn id="64" fill="hold">
                            <p:stCondLst>
                              <p:cond delay="6000"/>
                            </p:stCondLst>
                            <p:childTnLst>
                              <p:par>
                                <p:cTn id="65" presetID="22" presetClass="entr" presetSubtype="1" fill="hold"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wipe(up)">
                                      <p:cBhvr>
                                        <p:cTn id="67" dur="500"/>
                                        <p:tgtEl>
                                          <p:spTgt spid="11"/>
                                        </p:tgtEl>
                                      </p:cBhvr>
                                    </p:animEffect>
                                  </p:childTnLst>
                                </p:cTn>
                              </p:par>
                            </p:childTnLst>
                          </p:cTn>
                        </p:par>
                        <p:par>
                          <p:cTn id="68" fill="hold">
                            <p:stCondLst>
                              <p:cond delay="6500"/>
                            </p:stCondLst>
                            <p:childTnLst>
                              <p:par>
                                <p:cTn id="69" presetID="22" presetClass="entr" presetSubtype="1"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up)">
                                      <p:cBhvr>
                                        <p:cTn id="7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0" grpId="0" animBg="1"/>
      <p:bldP spid="12" grpId="0" animBg="1"/>
      <p:bldP spid="13" grpId="0" animBg="1"/>
      <p:bldP spid="14" grpId="0"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3085466"/>
            <a:ext cx="9144000" cy="2345461"/>
          </a:xfrm>
          <a:prstGeom prst="rect">
            <a:avLst/>
          </a:prstGeom>
          <a:solidFill>
            <a:schemeClr val="tx1">
              <a:lumMod val="75000"/>
              <a:lumOff val="25000"/>
            </a:schemeClr>
          </a:solidFill>
          <a:ln>
            <a:noFill/>
          </a:ln>
        </p:spPr>
        <p:style>
          <a:lnRef idx="1">
            <a:schemeClr val="accent6"/>
          </a:lnRef>
          <a:fillRef idx="2">
            <a:schemeClr val="accent6"/>
          </a:fillRef>
          <a:effectRef idx="1">
            <a:schemeClr val="accent6"/>
          </a:effectRef>
          <a:fontRef idx="minor">
            <a:schemeClr val="dk1"/>
          </a:fontRef>
        </p:style>
        <p:txBody>
          <a:bodyPr anchor="ctr"/>
          <a:lstStyle/>
          <a:p>
            <a:pPr algn="ctr" defTabSz="685165" eaLnBrk="1" fontAlgn="auto" hangingPunct="1">
              <a:spcBef>
                <a:spcPts val="0"/>
              </a:spcBef>
              <a:spcAft>
                <a:spcPts val="0"/>
              </a:spcAft>
              <a:defRPr/>
            </a:pPr>
            <a:endParaRPr lang="id-ID" sz="1350"/>
          </a:p>
        </p:txBody>
      </p:sp>
      <p:sp>
        <p:nvSpPr>
          <p:cNvPr id="9" name="Rectangle 8"/>
          <p:cNvSpPr>
            <a:spLocks noChangeArrowheads="1"/>
          </p:cNvSpPr>
          <p:nvPr/>
        </p:nvSpPr>
        <p:spPr bwMode="auto">
          <a:xfrm>
            <a:off x="428626" y="1500651"/>
            <a:ext cx="3929063" cy="714375"/>
          </a:xfrm>
          <a:prstGeom prst="rect">
            <a:avLst/>
          </a:prstGeom>
          <a:noFill/>
          <a:ln w="9525">
            <a:noFill/>
            <a:miter lim="800000"/>
          </a:ln>
        </p:spPr>
        <p:txBody>
          <a:bodyPr>
            <a:spAutoFit/>
          </a:bodyPr>
          <a:lstStyle/>
          <a:p>
            <a:pPr>
              <a:lnSpc>
                <a:spcPct val="150000"/>
              </a:lnSpc>
            </a:pPr>
            <a:r>
              <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rPr>
              <a:t>+</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就是跨界，就是变革，就是开放，就是重塑融合。敢于跨界了，创新的基础就更坚实；融合协同了，群体智能才会实现，从研发到产业化的路径才会更垂直。   </a:t>
            </a:r>
            <a:endParaRPr lang="ms-MY"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anose="020B0306030504020204"/>
            </a:endParaRPr>
          </a:p>
        </p:txBody>
      </p:sp>
      <p:grpSp>
        <p:nvGrpSpPr>
          <p:cNvPr id="2" name="Group 187"/>
          <p:cNvGrpSpPr/>
          <p:nvPr/>
        </p:nvGrpSpPr>
        <p:grpSpPr bwMode="auto">
          <a:xfrm>
            <a:off x="5072064" y="3447526"/>
            <a:ext cx="3449637" cy="959457"/>
            <a:chOff x="5072066" y="3446772"/>
            <a:chExt cx="3448847" cy="958793"/>
          </a:xfrm>
        </p:grpSpPr>
        <p:sp>
          <p:nvSpPr>
            <p:cNvPr id="10" name="Rectangle 9"/>
            <p:cNvSpPr/>
            <p:nvPr/>
          </p:nvSpPr>
          <p:spPr>
            <a:xfrm>
              <a:off x="5072066" y="3714956"/>
              <a:ext cx="3448847" cy="690609"/>
            </a:xfrm>
            <a:prstGeom prst="rect">
              <a:avLst/>
            </a:prstGeom>
          </p:spPr>
          <p:txBody>
            <a:bodyPr>
              <a:spAutoFit/>
            </a:bodyPr>
            <a:lstStyle/>
            <a:p>
              <a:pPr defTabSz="685165" eaLnBrk="1" fontAlgn="auto" hangingPunct="1">
                <a:lnSpc>
                  <a:spcPct val="150000"/>
                </a:lnSpc>
                <a:spcBef>
                  <a:spcPts val="0"/>
                </a:spcBef>
                <a:spcAft>
                  <a:spcPts val="0"/>
                </a:spcAft>
                <a:defRPr/>
              </a:pPr>
              <a:r>
                <a:rPr lang="zh-CN" altLang="en-US" sz="900" dirty="0">
                  <a:solidFill>
                    <a:schemeClr val="bg1">
                      <a:lumMod val="95000"/>
                    </a:schemeClr>
                  </a:solidFill>
                  <a:latin typeface="微软雅黑" panose="020B0503020204020204" pitchFamily="34" charset="-122"/>
                  <a:ea typeface="微软雅黑" panose="020B0503020204020204" pitchFamily="34" charset="-122"/>
                </a:rPr>
                <a:t>信息革命、全球化、互联网业已打破了原有的社会结构、经济结构、地缘结构、文化结构。权力、议事规则、话语权不断在发生变化。互联网</a:t>
              </a:r>
              <a:r>
                <a:rPr lang="en-US" altLang="zh-CN" sz="900" dirty="0">
                  <a:solidFill>
                    <a:schemeClr val="bg1">
                      <a:lumMod val="95000"/>
                    </a:schemeClr>
                  </a:solidFill>
                  <a:latin typeface="微软雅黑" panose="020B0503020204020204" pitchFamily="34" charset="-122"/>
                  <a:ea typeface="微软雅黑" panose="020B0503020204020204" pitchFamily="34" charset="-122"/>
                </a:rPr>
                <a:t>+</a:t>
              </a:r>
              <a:r>
                <a:rPr lang="zh-CN" altLang="en-US" sz="900" dirty="0">
                  <a:solidFill>
                    <a:schemeClr val="bg1">
                      <a:lumMod val="95000"/>
                    </a:schemeClr>
                  </a:solidFill>
                  <a:latin typeface="微软雅黑" panose="020B0503020204020204" pitchFamily="34" charset="-122"/>
                  <a:ea typeface="微软雅黑" panose="020B0503020204020204" pitchFamily="34" charset="-122"/>
                </a:rPr>
                <a:t>社会治理、虚拟社会治理会是很大的不同</a:t>
              </a:r>
              <a:endParaRPr lang="id-ID" sz="900" dirty="0">
                <a:solidFill>
                  <a:schemeClr val="bg1">
                    <a:lumMod val="95000"/>
                  </a:schemeClr>
                </a:solidFill>
                <a:latin typeface="微软雅黑" panose="020B0503020204020204" pitchFamily="34" charset="-122"/>
                <a:ea typeface="微软雅黑" panose="020B0503020204020204" pitchFamily="34" charset="-122"/>
                <a:cs typeface="Open Sans Light" panose="020B0306030504020204" pitchFamily="34" charset="0"/>
              </a:endParaRPr>
            </a:p>
          </p:txBody>
        </p:sp>
        <p:sp>
          <p:nvSpPr>
            <p:cNvPr id="24682" name="Rectangle 100"/>
            <p:cNvSpPr>
              <a:spLocks noChangeArrowheads="1"/>
            </p:cNvSpPr>
            <p:nvPr/>
          </p:nvSpPr>
          <p:spPr bwMode="auto">
            <a:xfrm>
              <a:off x="5123453" y="3446772"/>
              <a:ext cx="800036" cy="276807"/>
            </a:xfrm>
            <a:prstGeom prst="rect">
              <a:avLst/>
            </a:prstGeom>
            <a:noFill/>
            <a:ln w="9525">
              <a:noFill/>
              <a:miter lim="800000"/>
            </a:ln>
          </p:spPr>
          <p:txBody>
            <a:bodyPr wrap="none">
              <a:spAutoFit/>
            </a:bodyPr>
            <a:lstStyle/>
            <a:p>
              <a:pPr lvl="0" algn="just" defTabSz="890905"/>
              <a:r>
                <a:rPr lang="zh-CN" altLang="en-US" sz="1200" dirty="0" smtClean="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200" dirty="0" smtClean="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 name="Group 185"/>
          <p:cNvGrpSpPr/>
          <p:nvPr/>
        </p:nvGrpSpPr>
        <p:grpSpPr bwMode="auto">
          <a:xfrm>
            <a:off x="5072064" y="1503457"/>
            <a:ext cx="3286125" cy="1373982"/>
            <a:chOff x="5072066" y="1329450"/>
            <a:chExt cx="3286148" cy="1373247"/>
          </a:xfrm>
        </p:grpSpPr>
        <p:sp>
          <p:nvSpPr>
            <p:cNvPr id="24679" name="Rectangle 186"/>
            <p:cNvSpPr>
              <a:spLocks noChangeArrowheads="1"/>
            </p:cNvSpPr>
            <p:nvPr/>
          </p:nvSpPr>
          <p:spPr bwMode="auto">
            <a:xfrm>
              <a:off x="5427969" y="1329450"/>
              <a:ext cx="800225" cy="276851"/>
            </a:xfrm>
            <a:prstGeom prst="rect">
              <a:avLst/>
            </a:prstGeom>
            <a:noFill/>
            <a:ln w="9525">
              <a:noFill/>
              <a:miter lim="800000"/>
            </a:ln>
          </p:spPr>
          <p:txBody>
            <a:bodyPr wrap="none">
              <a:spAutoFit/>
            </a:bodyPr>
            <a:lstStyle/>
            <a:p>
              <a:pPr lvl="0" algn="just" defTabSz="890905"/>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680" name="Rectangle 191"/>
            <p:cNvSpPr>
              <a:spLocks noChangeArrowheads="1"/>
            </p:cNvSpPr>
            <p:nvPr/>
          </p:nvSpPr>
          <p:spPr bwMode="auto">
            <a:xfrm>
              <a:off x="5072066" y="1571618"/>
              <a:ext cx="3286148" cy="1131079"/>
            </a:xfrm>
            <a:prstGeom prst="rect">
              <a:avLst/>
            </a:prstGeom>
            <a:noFill/>
            <a:ln w="9525">
              <a:noFill/>
              <a:miter lim="800000"/>
            </a:ln>
          </p:spPr>
          <p:txBody>
            <a:bodyPr>
              <a:spAutoFit/>
            </a:bodyPr>
            <a:lstStyle/>
            <a:p>
              <a:pPr marL="355600" indent="-355600" eaLnBrk="1" hangingPunct="1">
                <a:lnSpc>
                  <a:spcPct val="150000"/>
                </a:lnSpc>
                <a:buFont typeface="Arial" panose="020B0604020202020204" pitchFamily="34" charset="0"/>
                <a:buAutoNum type="romanUcPeriod"/>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融合本身也指代身份的融合，客户消费转化为投资，伙伴参与创新，等等，不一而足</a:t>
              </a:r>
              <a:endParaRPr lang="ms-MY"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anose="020B0306030504020204"/>
              </a:endParaRPr>
            </a:p>
            <a:p>
              <a:pPr marL="355600" indent="-355600" eaLnBrk="1" hangingPunct="1">
                <a:lnSpc>
                  <a:spcPct val="150000"/>
                </a:lnSpc>
                <a:buFont typeface="Arial" panose="020B0604020202020204" pitchFamily="34" charset="0"/>
                <a:buAutoNum type="romanUcPeriod"/>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中国粗放的资源驱动型增长方式早就难以为继，必须转变到创新驱动发展这条正确的道路上来。这正是互联网的特质，用所谓的互联网思维来求变、自我革命</a:t>
              </a:r>
              <a:endParaRPr lang="ms-MY"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anose="020B0306030504020204"/>
              </a:endParaRPr>
            </a:p>
          </p:txBody>
        </p:sp>
      </p:grpSp>
      <p:grpSp>
        <p:nvGrpSpPr>
          <p:cNvPr id="4" name="Group 846"/>
          <p:cNvGrpSpPr>
            <a:grpSpLocks noChangeAspect="1"/>
          </p:cNvGrpSpPr>
          <p:nvPr/>
        </p:nvGrpSpPr>
        <p:grpSpPr bwMode="auto">
          <a:xfrm>
            <a:off x="1123950" y="3520575"/>
            <a:ext cx="2427288" cy="1678505"/>
            <a:chOff x="2471" y="1335"/>
            <a:chExt cx="825" cy="570"/>
          </a:xfrm>
        </p:grpSpPr>
        <p:sp>
          <p:nvSpPr>
            <p:cNvPr id="368" name="Freeform 847"/>
            <p:cNvSpPr/>
            <p:nvPr/>
          </p:nvSpPr>
          <p:spPr bwMode="auto">
            <a:xfrm>
              <a:off x="2731" y="1734"/>
              <a:ext cx="231" cy="9"/>
            </a:xfrm>
            <a:custGeom>
              <a:avLst/>
              <a:gdLst>
                <a:gd name="T0" fmla="*/ 0 w 97"/>
                <a:gd name="T1" fmla="*/ 0 h 4"/>
                <a:gd name="T2" fmla="*/ 5 w 97"/>
                <a:gd name="T3" fmla="*/ 4 h 4"/>
                <a:gd name="T4" fmla="*/ 92 w 97"/>
                <a:gd name="T5" fmla="*/ 4 h 4"/>
                <a:gd name="T6" fmla="*/ 97 w 97"/>
                <a:gd name="T7" fmla="*/ 0 h 4"/>
                <a:gd name="T8" fmla="*/ 0 w 97"/>
                <a:gd name="T9" fmla="*/ 0 h 4"/>
              </a:gdLst>
              <a:ahLst/>
              <a:cxnLst>
                <a:cxn ang="0">
                  <a:pos x="T0" y="T1"/>
                </a:cxn>
                <a:cxn ang="0">
                  <a:pos x="T2" y="T3"/>
                </a:cxn>
                <a:cxn ang="0">
                  <a:pos x="T4" y="T5"/>
                </a:cxn>
                <a:cxn ang="0">
                  <a:pos x="T6" y="T7"/>
                </a:cxn>
                <a:cxn ang="0">
                  <a:pos x="T8" y="T9"/>
                </a:cxn>
              </a:cxnLst>
              <a:rect l="0" t="0" r="r" b="b"/>
              <a:pathLst>
                <a:path w="97" h="4">
                  <a:moveTo>
                    <a:pt x="0" y="0"/>
                  </a:moveTo>
                  <a:cubicBezTo>
                    <a:pt x="1" y="2"/>
                    <a:pt x="2" y="4"/>
                    <a:pt x="5" y="4"/>
                  </a:cubicBezTo>
                  <a:cubicBezTo>
                    <a:pt x="92" y="4"/>
                    <a:pt x="92" y="4"/>
                    <a:pt x="92" y="4"/>
                  </a:cubicBezTo>
                  <a:cubicBezTo>
                    <a:pt x="95" y="4"/>
                    <a:pt x="96" y="2"/>
                    <a:pt x="97" y="0"/>
                  </a:cubicBez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69" name="Freeform 848"/>
            <p:cNvSpPr/>
            <p:nvPr/>
          </p:nvSpPr>
          <p:spPr bwMode="auto">
            <a:xfrm>
              <a:off x="2533" y="1335"/>
              <a:ext cx="627" cy="396"/>
            </a:xfrm>
            <a:custGeom>
              <a:avLst/>
              <a:gdLst>
                <a:gd name="T0" fmla="*/ 6 w 263"/>
                <a:gd name="T1" fmla="*/ 166 h 166"/>
                <a:gd name="T2" fmla="*/ 257 w 263"/>
                <a:gd name="T3" fmla="*/ 166 h 166"/>
                <a:gd name="T4" fmla="*/ 263 w 263"/>
                <a:gd name="T5" fmla="*/ 166 h 166"/>
                <a:gd name="T6" fmla="*/ 263 w 263"/>
                <a:gd name="T7" fmla="*/ 7 h 166"/>
                <a:gd name="T8" fmla="*/ 257 w 263"/>
                <a:gd name="T9" fmla="*/ 0 h 166"/>
                <a:gd name="T10" fmla="*/ 6 w 263"/>
                <a:gd name="T11" fmla="*/ 0 h 166"/>
                <a:gd name="T12" fmla="*/ 0 w 263"/>
                <a:gd name="T13" fmla="*/ 7 h 166"/>
                <a:gd name="T14" fmla="*/ 0 w 263"/>
                <a:gd name="T15" fmla="*/ 166 h 166"/>
                <a:gd name="T16" fmla="*/ 6 w 263"/>
                <a:gd name="T17"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3" h="166">
                  <a:moveTo>
                    <a:pt x="6" y="166"/>
                  </a:moveTo>
                  <a:cubicBezTo>
                    <a:pt x="257" y="166"/>
                    <a:pt x="257" y="166"/>
                    <a:pt x="257" y="166"/>
                  </a:cubicBezTo>
                  <a:cubicBezTo>
                    <a:pt x="263" y="166"/>
                    <a:pt x="263" y="166"/>
                    <a:pt x="263" y="166"/>
                  </a:cubicBezTo>
                  <a:cubicBezTo>
                    <a:pt x="263" y="7"/>
                    <a:pt x="263" y="7"/>
                    <a:pt x="263" y="7"/>
                  </a:cubicBezTo>
                  <a:cubicBezTo>
                    <a:pt x="263" y="3"/>
                    <a:pt x="261" y="0"/>
                    <a:pt x="257" y="0"/>
                  </a:cubicBezTo>
                  <a:cubicBezTo>
                    <a:pt x="6" y="0"/>
                    <a:pt x="6" y="0"/>
                    <a:pt x="6" y="0"/>
                  </a:cubicBezTo>
                  <a:cubicBezTo>
                    <a:pt x="2" y="0"/>
                    <a:pt x="0" y="3"/>
                    <a:pt x="0" y="7"/>
                  </a:cubicBezTo>
                  <a:cubicBezTo>
                    <a:pt x="0" y="166"/>
                    <a:pt x="0" y="166"/>
                    <a:pt x="0" y="166"/>
                  </a:cubicBezTo>
                  <a:cubicBezTo>
                    <a:pt x="6" y="166"/>
                    <a:pt x="6" y="166"/>
                    <a:pt x="6" y="166"/>
                  </a:cubicBezTo>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70" name="Freeform 849"/>
            <p:cNvSpPr>
              <a:spLocks noEditPoints="1"/>
            </p:cNvSpPr>
            <p:nvPr/>
          </p:nvSpPr>
          <p:spPr bwMode="auto">
            <a:xfrm>
              <a:off x="2531" y="1335"/>
              <a:ext cx="631" cy="399"/>
            </a:xfrm>
            <a:custGeom>
              <a:avLst/>
              <a:gdLst>
                <a:gd name="T0" fmla="*/ 264 w 265"/>
                <a:gd name="T1" fmla="*/ 167 h 167"/>
                <a:gd name="T2" fmla="*/ 1 w 265"/>
                <a:gd name="T3" fmla="*/ 167 h 167"/>
                <a:gd name="T4" fmla="*/ 0 w 265"/>
                <a:gd name="T5" fmla="*/ 166 h 167"/>
                <a:gd name="T6" fmla="*/ 0 w 265"/>
                <a:gd name="T7" fmla="*/ 7 h 167"/>
                <a:gd name="T8" fmla="*/ 7 w 265"/>
                <a:gd name="T9" fmla="*/ 0 h 167"/>
                <a:gd name="T10" fmla="*/ 258 w 265"/>
                <a:gd name="T11" fmla="*/ 0 h 167"/>
                <a:gd name="T12" fmla="*/ 265 w 265"/>
                <a:gd name="T13" fmla="*/ 7 h 167"/>
                <a:gd name="T14" fmla="*/ 265 w 265"/>
                <a:gd name="T15" fmla="*/ 166 h 167"/>
                <a:gd name="T16" fmla="*/ 264 w 265"/>
                <a:gd name="T17" fmla="*/ 167 h 167"/>
                <a:gd name="T18" fmla="*/ 1 w 265"/>
                <a:gd name="T19" fmla="*/ 166 h 167"/>
                <a:gd name="T20" fmla="*/ 264 w 265"/>
                <a:gd name="T21" fmla="*/ 166 h 167"/>
                <a:gd name="T22" fmla="*/ 264 w 265"/>
                <a:gd name="T23" fmla="*/ 7 h 167"/>
                <a:gd name="T24" fmla="*/ 258 w 265"/>
                <a:gd name="T25" fmla="*/ 1 h 167"/>
                <a:gd name="T26" fmla="*/ 7 w 265"/>
                <a:gd name="T27" fmla="*/ 1 h 167"/>
                <a:gd name="T28" fmla="*/ 1 w 265"/>
                <a:gd name="T29" fmla="*/ 7 h 167"/>
                <a:gd name="T30" fmla="*/ 1 w 265"/>
                <a:gd name="T31" fmla="*/ 166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5" h="167">
                  <a:moveTo>
                    <a:pt x="264" y="167"/>
                  </a:moveTo>
                  <a:cubicBezTo>
                    <a:pt x="1" y="167"/>
                    <a:pt x="1" y="167"/>
                    <a:pt x="1" y="167"/>
                  </a:cubicBezTo>
                  <a:cubicBezTo>
                    <a:pt x="0" y="166"/>
                    <a:pt x="0" y="166"/>
                    <a:pt x="0" y="166"/>
                  </a:cubicBezTo>
                  <a:cubicBezTo>
                    <a:pt x="0" y="7"/>
                    <a:pt x="0" y="7"/>
                    <a:pt x="0" y="7"/>
                  </a:cubicBezTo>
                  <a:cubicBezTo>
                    <a:pt x="0" y="3"/>
                    <a:pt x="3" y="0"/>
                    <a:pt x="7" y="0"/>
                  </a:cubicBezTo>
                  <a:cubicBezTo>
                    <a:pt x="258" y="0"/>
                    <a:pt x="258" y="0"/>
                    <a:pt x="258" y="0"/>
                  </a:cubicBezTo>
                  <a:cubicBezTo>
                    <a:pt x="262" y="0"/>
                    <a:pt x="265" y="3"/>
                    <a:pt x="265" y="7"/>
                  </a:cubicBezTo>
                  <a:cubicBezTo>
                    <a:pt x="265" y="166"/>
                    <a:pt x="265" y="166"/>
                    <a:pt x="265" y="166"/>
                  </a:cubicBezTo>
                  <a:cubicBezTo>
                    <a:pt x="264" y="167"/>
                    <a:pt x="264" y="167"/>
                    <a:pt x="264" y="167"/>
                  </a:cubicBezTo>
                  <a:moveTo>
                    <a:pt x="1" y="166"/>
                  </a:moveTo>
                  <a:cubicBezTo>
                    <a:pt x="264" y="166"/>
                    <a:pt x="264" y="166"/>
                    <a:pt x="264" y="166"/>
                  </a:cubicBezTo>
                  <a:cubicBezTo>
                    <a:pt x="264" y="7"/>
                    <a:pt x="264" y="7"/>
                    <a:pt x="264" y="7"/>
                  </a:cubicBezTo>
                  <a:cubicBezTo>
                    <a:pt x="264" y="4"/>
                    <a:pt x="261" y="1"/>
                    <a:pt x="258" y="1"/>
                  </a:cubicBezTo>
                  <a:cubicBezTo>
                    <a:pt x="7" y="1"/>
                    <a:pt x="7" y="1"/>
                    <a:pt x="7" y="1"/>
                  </a:cubicBezTo>
                  <a:cubicBezTo>
                    <a:pt x="4" y="1"/>
                    <a:pt x="1" y="4"/>
                    <a:pt x="1" y="7"/>
                  </a:cubicBezTo>
                  <a:cubicBezTo>
                    <a:pt x="1" y="166"/>
                    <a:pt x="1" y="166"/>
                    <a:pt x="1" y="166"/>
                  </a:cubicBezTo>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71" name="Rectangle 850"/>
            <p:cNvSpPr>
              <a:spLocks noChangeArrowheads="1"/>
            </p:cNvSpPr>
            <p:nvPr/>
          </p:nvSpPr>
          <p:spPr bwMode="auto">
            <a:xfrm>
              <a:off x="2572" y="1373"/>
              <a:ext cx="550" cy="3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72" name="Rectangle 851"/>
            <p:cNvSpPr>
              <a:spLocks noChangeArrowheads="1"/>
            </p:cNvSpPr>
            <p:nvPr/>
          </p:nvSpPr>
          <p:spPr bwMode="auto">
            <a:xfrm>
              <a:off x="2572" y="1373"/>
              <a:ext cx="550"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73" name="Freeform 852"/>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close/>
                  <a:moveTo>
                    <a:pt x="3" y="320"/>
                  </a:moveTo>
                  <a:lnTo>
                    <a:pt x="553" y="320"/>
                  </a:lnTo>
                  <a:lnTo>
                    <a:pt x="553" y="2"/>
                  </a:lnTo>
                  <a:lnTo>
                    <a:pt x="3" y="2"/>
                  </a:lnTo>
                  <a:lnTo>
                    <a:pt x="3" y="32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74" name="Freeform 853"/>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moveTo>
                    <a:pt x="3" y="320"/>
                  </a:moveTo>
                  <a:lnTo>
                    <a:pt x="553" y="320"/>
                  </a:lnTo>
                  <a:lnTo>
                    <a:pt x="553" y="2"/>
                  </a:lnTo>
                  <a:lnTo>
                    <a:pt x="3" y="2"/>
                  </a:lnTo>
                  <a:lnTo>
                    <a:pt x="3" y="3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75" name="Freeform 854"/>
            <p:cNvSpPr/>
            <p:nvPr/>
          </p:nvSpPr>
          <p:spPr bwMode="auto">
            <a:xfrm>
              <a:off x="2474" y="1734"/>
              <a:ext cx="746" cy="35"/>
            </a:xfrm>
            <a:custGeom>
              <a:avLst/>
              <a:gdLst>
                <a:gd name="T0" fmla="*/ 313 w 313"/>
                <a:gd name="T1" fmla="*/ 0 h 15"/>
                <a:gd name="T2" fmla="*/ 205 w 313"/>
                <a:gd name="T3" fmla="*/ 0 h 15"/>
                <a:gd name="T4" fmla="*/ 200 w 313"/>
                <a:gd name="T5" fmla="*/ 4 h 15"/>
                <a:gd name="T6" fmla="*/ 113 w 313"/>
                <a:gd name="T7" fmla="*/ 4 h 15"/>
                <a:gd name="T8" fmla="*/ 108 w 313"/>
                <a:gd name="T9" fmla="*/ 0 h 15"/>
                <a:gd name="T10" fmla="*/ 0 w 313"/>
                <a:gd name="T11" fmla="*/ 0 h 15"/>
                <a:gd name="T12" fmla="*/ 0 w 313"/>
                <a:gd name="T13" fmla="*/ 2 h 15"/>
                <a:gd name="T14" fmla="*/ 0 w 313"/>
                <a:gd name="T15" fmla="*/ 6 h 15"/>
                <a:gd name="T16" fmla="*/ 14 w 313"/>
                <a:gd name="T17" fmla="*/ 15 h 15"/>
                <a:gd name="T18" fmla="*/ 299 w 313"/>
                <a:gd name="T19" fmla="*/ 15 h 15"/>
                <a:gd name="T20" fmla="*/ 313 w 313"/>
                <a:gd name="T21" fmla="*/ 6 h 15"/>
                <a:gd name="T22" fmla="*/ 313 w 313"/>
                <a:gd name="T23" fmla="*/ 2 h 15"/>
                <a:gd name="T24" fmla="*/ 313 w 3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3" h="15">
                  <a:moveTo>
                    <a:pt x="313" y="0"/>
                  </a:moveTo>
                  <a:cubicBezTo>
                    <a:pt x="205" y="0"/>
                    <a:pt x="205" y="0"/>
                    <a:pt x="205" y="0"/>
                  </a:cubicBezTo>
                  <a:cubicBezTo>
                    <a:pt x="204" y="2"/>
                    <a:pt x="203" y="4"/>
                    <a:pt x="200" y="4"/>
                  </a:cubicBezTo>
                  <a:cubicBezTo>
                    <a:pt x="113" y="4"/>
                    <a:pt x="113" y="4"/>
                    <a:pt x="113" y="4"/>
                  </a:cubicBezTo>
                  <a:cubicBezTo>
                    <a:pt x="110" y="4"/>
                    <a:pt x="109" y="2"/>
                    <a:pt x="108" y="0"/>
                  </a:cubicBezTo>
                  <a:cubicBezTo>
                    <a:pt x="0" y="0"/>
                    <a:pt x="0" y="0"/>
                    <a:pt x="0" y="0"/>
                  </a:cubicBezTo>
                  <a:cubicBezTo>
                    <a:pt x="0" y="1"/>
                    <a:pt x="0" y="1"/>
                    <a:pt x="0" y="2"/>
                  </a:cubicBezTo>
                  <a:cubicBezTo>
                    <a:pt x="0" y="6"/>
                    <a:pt x="0" y="6"/>
                    <a:pt x="0" y="6"/>
                  </a:cubicBezTo>
                  <a:cubicBezTo>
                    <a:pt x="0" y="14"/>
                    <a:pt x="6" y="15"/>
                    <a:pt x="14" y="15"/>
                  </a:cubicBezTo>
                  <a:cubicBezTo>
                    <a:pt x="299" y="15"/>
                    <a:pt x="299" y="15"/>
                    <a:pt x="299" y="15"/>
                  </a:cubicBezTo>
                  <a:cubicBezTo>
                    <a:pt x="307" y="15"/>
                    <a:pt x="313" y="14"/>
                    <a:pt x="313" y="6"/>
                  </a:cubicBezTo>
                  <a:cubicBezTo>
                    <a:pt x="313" y="2"/>
                    <a:pt x="313" y="2"/>
                    <a:pt x="313" y="2"/>
                  </a:cubicBezTo>
                  <a:cubicBezTo>
                    <a:pt x="313" y="1"/>
                    <a:pt x="313" y="1"/>
                    <a:pt x="313" y="0"/>
                  </a:cubicBezTo>
                </a:path>
              </a:pathLst>
            </a:custGeom>
            <a:solidFill>
              <a:srgbClr val="E6E6E6"/>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76" name="Freeform 855"/>
            <p:cNvSpPr>
              <a:spLocks noEditPoints="1"/>
            </p:cNvSpPr>
            <p:nvPr/>
          </p:nvSpPr>
          <p:spPr bwMode="auto">
            <a:xfrm>
              <a:off x="2471" y="1734"/>
              <a:ext cx="751" cy="35"/>
            </a:xfrm>
            <a:custGeom>
              <a:avLst/>
              <a:gdLst>
                <a:gd name="T0" fmla="*/ 300 w 315"/>
                <a:gd name="T1" fmla="*/ 15 h 15"/>
                <a:gd name="T2" fmla="*/ 15 w 315"/>
                <a:gd name="T3" fmla="*/ 15 h 15"/>
                <a:gd name="T4" fmla="*/ 0 w 315"/>
                <a:gd name="T5" fmla="*/ 6 h 15"/>
                <a:gd name="T6" fmla="*/ 0 w 315"/>
                <a:gd name="T7" fmla="*/ 2 h 15"/>
                <a:gd name="T8" fmla="*/ 1 w 315"/>
                <a:gd name="T9" fmla="*/ 1 h 15"/>
                <a:gd name="T10" fmla="*/ 1 w 315"/>
                <a:gd name="T11" fmla="*/ 0 h 15"/>
                <a:gd name="T12" fmla="*/ 1 w 315"/>
                <a:gd name="T13" fmla="*/ 0 h 15"/>
                <a:gd name="T14" fmla="*/ 109 w 315"/>
                <a:gd name="T15" fmla="*/ 0 h 15"/>
                <a:gd name="T16" fmla="*/ 110 w 315"/>
                <a:gd name="T17" fmla="*/ 0 h 15"/>
                <a:gd name="T18" fmla="*/ 114 w 315"/>
                <a:gd name="T19" fmla="*/ 4 h 15"/>
                <a:gd name="T20" fmla="*/ 201 w 315"/>
                <a:gd name="T21" fmla="*/ 4 h 15"/>
                <a:gd name="T22" fmla="*/ 205 w 315"/>
                <a:gd name="T23" fmla="*/ 0 h 15"/>
                <a:gd name="T24" fmla="*/ 206 w 315"/>
                <a:gd name="T25" fmla="*/ 0 h 15"/>
                <a:gd name="T26" fmla="*/ 314 w 315"/>
                <a:gd name="T27" fmla="*/ 0 h 15"/>
                <a:gd name="T28" fmla="*/ 314 w 315"/>
                <a:gd name="T29" fmla="*/ 0 h 15"/>
                <a:gd name="T30" fmla="*/ 314 w 315"/>
                <a:gd name="T31" fmla="*/ 1 h 15"/>
                <a:gd name="T32" fmla="*/ 315 w 315"/>
                <a:gd name="T33" fmla="*/ 2 h 15"/>
                <a:gd name="T34" fmla="*/ 315 w 315"/>
                <a:gd name="T35" fmla="*/ 6 h 15"/>
                <a:gd name="T36" fmla="*/ 300 w 315"/>
                <a:gd name="T37" fmla="*/ 15 h 15"/>
                <a:gd name="T38" fmla="*/ 2 w 315"/>
                <a:gd name="T39" fmla="*/ 1 h 15"/>
                <a:gd name="T40" fmla="*/ 2 w 315"/>
                <a:gd name="T41" fmla="*/ 1 h 15"/>
                <a:gd name="T42" fmla="*/ 2 w 315"/>
                <a:gd name="T43" fmla="*/ 2 h 15"/>
                <a:gd name="T44" fmla="*/ 2 w 315"/>
                <a:gd name="T45" fmla="*/ 6 h 15"/>
                <a:gd name="T46" fmla="*/ 15 w 315"/>
                <a:gd name="T47" fmla="*/ 14 h 15"/>
                <a:gd name="T48" fmla="*/ 300 w 315"/>
                <a:gd name="T49" fmla="*/ 14 h 15"/>
                <a:gd name="T50" fmla="*/ 313 w 315"/>
                <a:gd name="T51" fmla="*/ 6 h 15"/>
                <a:gd name="T52" fmla="*/ 313 w 315"/>
                <a:gd name="T53" fmla="*/ 2 h 15"/>
                <a:gd name="T54" fmla="*/ 313 w 315"/>
                <a:gd name="T55" fmla="*/ 1 h 15"/>
                <a:gd name="T56" fmla="*/ 313 w 315"/>
                <a:gd name="T57" fmla="*/ 1 h 15"/>
                <a:gd name="T58" fmla="*/ 206 w 315"/>
                <a:gd name="T59" fmla="*/ 1 h 15"/>
                <a:gd name="T60" fmla="*/ 201 w 315"/>
                <a:gd name="T61" fmla="*/ 5 h 15"/>
                <a:gd name="T62" fmla="*/ 114 w 315"/>
                <a:gd name="T63" fmla="*/ 5 h 15"/>
                <a:gd name="T64" fmla="*/ 109 w 315"/>
                <a:gd name="T65" fmla="*/ 1 h 15"/>
                <a:gd name="T66" fmla="*/ 2 w 315"/>
                <a:gd name="T6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5" h="15">
                  <a:moveTo>
                    <a:pt x="300" y="15"/>
                  </a:moveTo>
                  <a:cubicBezTo>
                    <a:pt x="15" y="15"/>
                    <a:pt x="15" y="15"/>
                    <a:pt x="15" y="15"/>
                  </a:cubicBezTo>
                  <a:cubicBezTo>
                    <a:pt x="8" y="15"/>
                    <a:pt x="0" y="15"/>
                    <a:pt x="0" y="6"/>
                  </a:cubicBezTo>
                  <a:cubicBezTo>
                    <a:pt x="0" y="2"/>
                    <a:pt x="0" y="2"/>
                    <a:pt x="0" y="2"/>
                  </a:cubicBezTo>
                  <a:cubicBezTo>
                    <a:pt x="1" y="1"/>
                    <a:pt x="1" y="1"/>
                    <a:pt x="1" y="1"/>
                  </a:cubicBezTo>
                  <a:cubicBezTo>
                    <a:pt x="1" y="0"/>
                    <a:pt x="1" y="0"/>
                    <a:pt x="1" y="0"/>
                  </a:cubicBezTo>
                  <a:cubicBezTo>
                    <a:pt x="1" y="0"/>
                    <a:pt x="1" y="0"/>
                    <a:pt x="1" y="0"/>
                  </a:cubicBezTo>
                  <a:cubicBezTo>
                    <a:pt x="109" y="0"/>
                    <a:pt x="109" y="0"/>
                    <a:pt x="109" y="0"/>
                  </a:cubicBezTo>
                  <a:cubicBezTo>
                    <a:pt x="110" y="0"/>
                    <a:pt x="110" y="0"/>
                    <a:pt x="110" y="0"/>
                  </a:cubicBezTo>
                  <a:cubicBezTo>
                    <a:pt x="110" y="2"/>
                    <a:pt x="112" y="4"/>
                    <a:pt x="114" y="4"/>
                  </a:cubicBezTo>
                  <a:cubicBezTo>
                    <a:pt x="201" y="4"/>
                    <a:pt x="201" y="4"/>
                    <a:pt x="201" y="4"/>
                  </a:cubicBezTo>
                  <a:cubicBezTo>
                    <a:pt x="203" y="4"/>
                    <a:pt x="205" y="2"/>
                    <a:pt x="205" y="0"/>
                  </a:cubicBezTo>
                  <a:cubicBezTo>
                    <a:pt x="206" y="0"/>
                    <a:pt x="206" y="0"/>
                    <a:pt x="206" y="0"/>
                  </a:cubicBezTo>
                  <a:cubicBezTo>
                    <a:pt x="314" y="0"/>
                    <a:pt x="314" y="0"/>
                    <a:pt x="314" y="0"/>
                  </a:cubicBezTo>
                  <a:cubicBezTo>
                    <a:pt x="314" y="0"/>
                    <a:pt x="314" y="0"/>
                    <a:pt x="314" y="0"/>
                  </a:cubicBezTo>
                  <a:cubicBezTo>
                    <a:pt x="314" y="1"/>
                    <a:pt x="314" y="1"/>
                    <a:pt x="314" y="1"/>
                  </a:cubicBezTo>
                  <a:cubicBezTo>
                    <a:pt x="315" y="1"/>
                    <a:pt x="315" y="1"/>
                    <a:pt x="315" y="2"/>
                  </a:cubicBezTo>
                  <a:cubicBezTo>
                    <a:pt x="315" y="6"/>
                    <a:pt x="315" y="6"/>
                    <a:pt x="315" y="6"/>
                  </a:cubicBezTo>
                  <a:cubicBezTo>
                    <a:pt x="315" y="15"/>
                    <a:pt x="306" y="15"/>
                    <a:pt x="300" y="15"/>
                  </a:cubicBezTo>
                  <a:moveTo>
                    <a:pt x="2" y="1"/>
                  </a:moveTo>
                  <a:cubicBezTo>
                    <a:pt x="2" y="1"/>
                    <a:pt x="2" y="1"/>
                    <a:pt x="2" y="1"/>
                  </a:cubicBezTo>
                  <a:cubicBezTo>
                    <a:pt x="2" y="2"/>
                    <a:pt x="2" y="2"/>
                    <a:pt x="2" y="2"/>
                  </a:cubicBezTo>
                  <a:cubicBezTo>
                    <a:pt x="2" y="6"/>
                    <a:pt x="2" y="6"/>
                    <a:pt x="2" y="6"/>
                  </a:cubicBezTo>
                  <a:cubicBezTo>
                    <a:pt x="2" y="14"/>
                    <a:pt x="7" y="14"/>
                    <a:pt x="15" y="14"/>
                  </a:cubicBezTo>
                  <a:cubicBezTo>
                    <a:pt x="300" y="14"/>
                    <a:pt x="300" y="14"/>
                    <a:pt x="300" y="14"/>
                  </a:cubicBezTo>
                  <a:cubicBezTo>
                    <a:pt x="308" y="14"/>
                    <a:pt x="313" y="14"/>
                    <a:pt x="313" y="6"/>
                  </a:cubicBezTo>
                  <a:cubicBezTo>
                    <a:pt x="313" y="2"/>
                    <a:pt x="313" y="2"/>
                    <a:pt x="313" y="2"/>
                  </a:cubicBezTo>
                  <a:cubicBezTo>
                    <a:pt x="313" y="1"/>
                    <a:pt x="313" y="1"/>
                    <a:pt x="313" y="1"/>
                  </a:cubicBezTo>
                  <a:cubicBezTo>
                    <a:pt x="313" y="1"/>
                    <a:pt x="313" y="1"/>
                    <a:pt x="313" y="1"/>
                  </a:cubicBezTo>
                  <a:cubicBezTo>
                    <a:pt x="206" y="1"/>
                    <a:pt x="206" y="1"/>
                    <a:pt x="206" y="1"/>
                  </a:cubicBezTo>
                  <a:cubicBezTo>
                    <a:pt x="206" y="3"/>
                    <a:pt x="204" y="5"/>
                    <a:pt x="201" y="5"/>
                  </a:cubicBezTo>
                  <a:cubicBezTo>
                    <a:pt x="114" y="5"/>
                    <a:pt x="114" y="5"/>
                    <a:pt x="114" y="5"/>
                  </a:cubicBezTo>
                  <a:cubicBezTo>
                    <a:pt x="111" y="5"/>
                    <a:pt x="109" y="3"/>
                    <a:pt x="109" y="1"/>
                  </a:cubicBezTo>
                  <a:cubicBezTo>
                    <a:pt x="2" y="1"/>
                    <a:pt x="2" y="1"/>
                    <a:pt x="2" y="1"/>
                  </a:cubicBezTo>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77" name="Rectangle 856"/>
            <p:cNvSpPr>
              <a:spLocks noChangeArrowheads="1"/>
            </p:cNvSpPr>
            <p:nvPr/>
          </p:nvSpPr>
          <p:spPr bwMode="auto">
            <a:xfrm>
              <a:off x="2915" y="1375"/>
              <a:ext cx="205" cy="316"/>
            </a:xfrm>
            <a:prstGeom prst="rect">
              <a:avLst/>
            </a:prstGeom>
            <a:solidFill>
              <a:srgbClr val="F6F2F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78" name="Rectangle 857"/>
            <p:cNvSpPr>
              <a:spLocks noChangeArrowheads="1"/>
            </p:cNvSpPr>
            <p:nvPr/>
          </p:nvSpPr>
          <p:spPr bwMode="auto">
            <a:xfrm>
              <a:off x="2915" y="1375"/>
              <a:ext cx="205" cy="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79" name="Rectangle 858"/>
            <p:cNvSpPr>
              <a:spLocks noChangeArrowheads="1"/>
            </p:cNvSpPr>
            <p:nvPr/>
          </p:nvSpPr>
          <p:spPr bwMode="auto">
            <a:xfrm>
              <a:off x="2574" y="1375"/>
              <a:ext cx="546" cy="34"/>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80" name="Rectangle 859"/>
            <p:cNvSpPr>
              <a:spLocks noChangeArrowheads="1"/>
            </p:cNvSpPr>
            <p:nvPr/>
          </p:nvSpPr>
          <p:spPr bwMode="auto">
            <a:xfrm>
              <a:off x="2915" y="1375"/>
              <a:ext cx="205" cy="3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81" name="Rectangle 860"/>
            <p:cNvSpPr>
              <a:spLocks noChangeArrowheads="1"/>
            </p:cNvSpPr>
            <p:nvPr/>
          </p:nvSpPr>
          <p:spPr bwMode="auto">
            <a:xfrm>
              <a:off x="2598" y="1636"/>
              <a:ext cx="78" cy="4"/>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82" name="Rectangle 861"/>
            <p:cNvSpPr>
              <a:spLocks noChangeArrowheads="1"/>
            </p:cNvSpPr>
            <p:nvPr/>
          </p:nvSpPr>
          <p:spPr bwMode="auto">
            <a:xfrm>
              <a:off x="2598" y="1652"/>
              <a:ext cx="262"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83" name="Rectangle 862"/>
            <p:cNvSpPr>
              <a:spLocks noChangeArrowheads="1"/>
            </p:cNvSpPr>
            <p:nvPr/>
          </p:nvSpPr>
          <p:spPr bwMode="auto">
            <a:xfrm>
              <a:off x="2598" y="1667"/>
              <a:ext cx="200"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84" name="Rectangle 863"/>
            <p:cNvSpPr>
              <a:spLocks noChangeArrowheads="1"/>
            </p:cNvSpPr>
            <p:nvPr/>
          </p:nvSpPr>
          <p:spPr bwMode="auto">
            <a:xfrm>
              <a:off x="2595"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85" name="Rectangle 864"/>
            <p:cNvSpPr>
              <a:spLocks noChangeArrowheads="1"/>
            </p:cNvSpPr>
            <p:nvPr/>
          </p:nvSpPr>
          <p:spPr bwMode="auto">
            <a:xfrm>
              <a:off x="2660"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86" name="Rectangle 865"/>
            <p:cNvSpPr>
              <a:spLocks noChangeArrowheads="1"/>
            </p:cNvSpPr>
            <p:nvPr/>
          </p:nvSpPr>
          <p:spPr bwMode="auto">
            <a:xfrm>
              <a:off x="2724"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87" name="Rectangle 866"/>
            <p:cNvSpPr>
              <a:spLocks noChangeArrowheads="1"/>
            </p:cNvSpPr>
            <p:nvPr/>
          </p:nvSpPr>
          <p:spPr bwMode="auto">
            <a:xfrm>
              <a:off x="2786"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88" name="Rectangle 867"/>
            <p:cNvSpPr>
              <a:spLocks noChangeArrowheads="1"/>
            </p:cNvSpPr>
            <p:nvPr/>
          </p:nvSpPr>
          <p:spPr bwMode="auto">
            <a:xfrm>
              <a:off x="2929" y="1390"/>
              <a:ext cx="5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89" name="Rectangle 868"/>
            <p:cNvSpPr>
              <a:spLocks noChangeArrowheads="1"/>
            </p:cNvSpPr>
            <p:nvPr/>
          </p:nvSpPr>
          <p:spPr bwMode="auto">
            <a:xfrm>
              <a:off x="3015" y="145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90" name="Rectangle 869"/>
            <p:cNvSpPr>
              <a:spLocks noChangeArrowheads="1"/>
            </p:cNvSpPr>
            <p:nvPr/>
          </p:nvSpPr>
          <p:spPr bwMode="auto">
            <a:xfrm>
              <a:off x="3015" y="147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91" name="Rectangle 870"/>
            <p:cNvSpPr>
              <a:spLocks noChangeArrowheads="1"/>
            </p:cNvSpPr>
            <p:nvPr/>
          </p:nvSpPr>
          <p:spPr bwMode="auto">
            <a:xfrm>
              <a:off x="3015" y="1485"/>
              <a:ext cx="7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92" name="Rectangle 871"/>
            <p:cNvSpPr>
              <a:spLocks noChangeArrowheads="1"/>
            </p:cNvSpPr>
            <p:nvPr/>
          </p:nvSpPr>
          <p:spPr bwMode="auto">
            <a:xfrm>
              <a:off x="3015" y="149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93" name="Rectangle 872"/>
            <p:cNvSpPr>
              <a:spLocks noChangeArrowheads="1"/>
            </p:cNvSpPr>
            <p:nvPr/>
          </p:nvSpPr>
          <p:spPr bwMode="auto">
            <a:xfrm>
              <a:off x="3015" y="156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94" name="Rectangle 873"/>
            <p:cNvSpPr>
              <a:spLocks noChangeArrowheads="1"/>
            </p:cNvSpPr>
            <p:nvPr/>
          </p:nvSpPr>
          <p:spPr bwMode="auto">
            <a:xfrm>
              <a:off x="3015" y="158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95" name="Rectangle 874"/>
            <p:cNvSpPr>
              <a:spLocks noChangeArrowheads="1"/>
            </p:cNvSpPr>
            <p:nvPr/>
          </p:nvSpPr>
          <p:spPr bwMode="auto">
            <a:xfrm>
              <a:off x="3015" y="1581"/>
              <a:ext cx="8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96" name="Rectangle 875"/>
            <p:cNvSpPr>
              <a:spLocks noChangeArrowheads="1"/>
            </p:cNvSpPr>
            <p:nvPr/>
          </p:nvSpPr>
          <p:spPr bwMode="auto">
            <a:xfrm>
              <a:off x="3015" y="1595"/>
              <a:ext cx="7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97" name="Rectangle 876"/>
            <p:cNvSpPr>
              <a:spLocks noChangeArrowheads="1"/>
            </p:cNvSpPr>
            <p:nvPr/>
          </p:nvSpPr>
          <p:spPr bwMode="auto">
            <a:xfrm>
              <a:off x="3015" y="1595"/>
              <a:ext cx="7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98" name="Rectangle 877"/>
            <p:cNvSpPr>
              <a:spLocks noChangeArrowheads="1"/>
            </p:cNvSpPr>
            <p:nvPr/>
          </p:nvSpPr>
          <p:spPr bwMode="auto">
            <a:xfrm>
              <a:off x="3015" y="160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399" name="Rectangle 878"/>
            <p:cNvSpPr>
              <a:spLocks noChangeArrowheads="1"/>
            </p:cNvSpPr>
            <p:nvPr/>
          </p:nvSpPr>
          <p:spPr bwMode="auto">
            <a:xfrm>
              <a:off x="3015" y="1609"/>
              <a:ext cx="59" cy="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00" name="Freeform 879"/>
            <p:cNvSpPr/>
            <p:nvPr/>
          </p:nvSpPr>
          <p:spPr bwMode="auto">
            <a:xfrm>
              <a:off x="2931" y="1447"/>
              <a:ext cx="69" cy="67"/>
            </a:xfrm>
            <a:custGeom>
              <a:avLst/>
              <a:gdLst>
                <a:gd name="T0" fmla="*/ 14 w 29"/>
                <a:gd name="T1" fmla="*/ 15 h 28"/>
                <a:gd name="T2" fmla="*/ 14 w 29"/>
                <a:gd name="T3" fmla="*/ 0 h 28"/>
                <a:gd name="T4" fmla="*/ 0 w 29"/>
                <a:gd name="T5" fmla="*/ 14 h 28"/>
                <a:gd name="T6" fmla="*/ 15 w 29"/>
                <a:gd name="T7" fmla="*/ 28 h 28"/>
                <a:gd name="T8" fmla="*/ 29 w 29"/>
                <a:gd name="T9" fmla="*/ 15 h 28"/>
                <a:gd name="T10" fmla="*/ 14 w 29"/>
                <a:gd name="T11" fmla="*/ 15 h 28"/>
              </a:gdLst>
              <a:ahLst/>
              <a:cxnLst>
                <a:cxn ang="0">
                  <a:pos x="T0" y="T1"/>
                </a:cxn>
                <a:cxn ang="0">
                  <a:pos x="T2" y="T3"/>
                </a:cxn>
                <a:cxn ang="0">
                  <a:pos x="T4" y="T5"/>
                </a:cxn>
                <a:cxn ang="0">
                  <a:pos x="T6" y="T7"/>
                </a:cxn>
                <a:cxn ang="0">
                  <a:pos x="T8" y="T9"/>
                </a:cxn>
                <a:cxn ang="0">
                  <a:pos x="T10" y="T11"/>
                </a:cxn>
              </a:cxnLst>
              <a:rect l="0" t="0" r="r" b="b"/>
              <a:pathLst>
                <a:path w="29" h="28">
                  <a:moveTo>
                    <a:pt x="14" y="15"/>
                  </a:moveTo>
                  <a:cubicBezTo>
                    <a:pt x="14" y="0"/>
                    <a:pt x="14" y="0"/>
                    <a:pt x="14" y="0"/>
                  </a:cubicBezTo>
                  <a:cubicBezTo>
                    <a:pt x="6" y="1"/>
                    <a:pt x="0" y="7"/>
                    <a:pt x="0" y="14"/>
                  </a:cubicBezTo>
                  <a:cubicBezTo>
                    <a:pt x="0" y="22"/>
                    <a:pt x="7" y="28"/>
                    <a:pt x="15" y="28"/>
                  </a:cubicBezTo>
                  <a:cubicBezTo>
                    <a:pt x="22" y="28"/>
                    <a:pt x="29" y="22"/>
                    <a:pt x="29" y="15"/>
                  </a:cubicBezTo>
                  <a:lnTo>
                    <a:pt x="14" y="15"/>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01" name="Freeform 880"/>
            <p:cNvSpPr/>
            <p:nvPr/>
          </p:nvSpPr>
          <p:spPr bwMode="auto">
            <a:xfrm>
              <a:off x="2974" y="1449"/>
              <a:ext cx="24" cy="24"/>
            </a:xfrm>
            <a:custGeom>
              <a:avLst/>
              <a:gdLst>
                <a:gd name="T0" fmla="*/ 10 w 10"/>
                <a:gd name="T1" fmla="*/ 10 h 10"/>
                <a:gd name="T2" fmla="*/ 0 w 10"/>
                <a:gd name="T3" fmla="*/ 0 h 10"/>
                <a:gd name="T4" fmla="*/ 0 w 10"/>
                <a:gd name="T5" fmla="*/ 10 h 10"/>
                <a:gd name="T6" fmla="*/ 10 w 10"/>
                <a:gd name="T7" fmla="*/ 10 h 10"/>
              </a:gdLst>
              <a:ahLst/>
              <a:cxnLst>
                <a:cxn ang="0">
                  <a:pos x="T0" y="T1"/>
                </a:cxn>
                <a:cxn ang="0">
                  <a:pos x="T2" y="T3"/>
                </a:cxn>
                <a:cxn ang="0">
                  <a:pos x="T4" y="T5"/>
                </a:cxn>
                <a:cxn ang="0">
                  <a:pos x="T6" y="T7"/>
                </a:cxn>
              </a:cxnLst>
              <a:rect l="0" t="0" r="r" b="b"/>
              <a:pathLst>
                <a:path w="10" h="10">
                  <a:moveTo>
                    <a:pt x="10" y="10"/>
                  </a:moveTo>
                  <a:cubicBezTo>
                    <a:pt x="10" y="5"/>
                    <a:pt x="6" y="0"/>
                    <a:pt x="0" y="0"/>
                  </a:cubicBezTo>
                  <a:cubicBezTo>
                    <a:pt x="0" y="10"/>
                    <a:pt x="0" y="10"/>
                    <a:pt x="0" y="10"/>
                  </a:cubicBezTo>
                  <a:lnTo>
                    <a:pt x="10" y="10"/>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02" name="Freeform 881"/>
            <p:cNvSpPr/>
            <p:nvPr/>
          </p:nvSpPr>
          <p:spPr bwMode="auto">
            <a:xfrm>
              <a:off x="2977" y="1593"/>
              <a:ext cx="23" cy="21"/>
            </a:xfrm>
            <a:custGeom>
              <a:avLst/>
              <a:gdLst>
                <a:gd name="T0" fmla="*/ 2 w 10"/>
                <a:gd name="T1" fmla="*/ 0 h 9"/>
                <a:gd name="T2" fmla="*/ 0 w 10"/>
                <a:gd name="T3" fmla="*/ 3 h 9"/>
                <a:gd name="T4" fmla="*/ 5 w 10"/>
                <a:gd name="T5" fmla="*/ 9 h 9"/>
                <a:gd name="T6" fmla="*/ 10 w 10"/>
                <a:gd name="T7" fmla="*/ 1 h 9"/>
                <a:gd name="T8" fmla="*/ 2 w 10"/>
                <a:gd name="T9" fmla="*/ 0 h 9"/>
              </a:gdLst>
              <a:ahLst/>
              <a:cxnLst>
                <a:cxn ang="0">
                  <a:pos x="T0" y="T1"/>
                </a:cxn>
                <a:cxn ang="0">
                  <a:pos x="T2" y="T3"/>
                </a:cxn>
                <a:cxn ang="0">
                  <a:pos x="T4" y="T5"/>
                </a:cxn>
                <a:cxn ang="0">
                  <a:pos x="T6" y="T7"/>
                </a:cxn>
                <a:cxn ang="0">
                  <a:pos x="T8" y="T9"/>
                </a:cxn>
              </a:cxnLst>
              <a:rect l="0" t="0" r="r" b="b"/>
              <a:pathLst>
                <a:path w="10" h="9">
                  <a:moveTo>
                    <a:pt x="2" y="0"/>
                  </a:moveTo>
                  <a:cubicBezTo>
                    <a:pt x="2" y="1"/>
                    <a:pt x="1" y="2"/>
                    <a:pt x="0" y="3"/>
                  </a:cubicBezTo>
                  <a:cubicBezTo>
                    <a:pt x="5" y="9"/>
                    <a:pt x="5" y="9"/>
                    <a:pt x="5" y="9"/>
                  </a:cubicBezTo>
                  <a:cubicBezTo>
                    <a:pt x="8" y="7"/>
                    <a:pt x="9" y="4"/>
                    <a:pt x="10" y="1"/>
                  </a:cubicBezTo>
                  <a:lnTo>
                    <a:pt x="2" y="0"/>
                  </a:lnTo>
                  <a:close/>
                </a:path>
              </a:pathLst>
            </a:custGeom>
            <a:solidFill>
              <a:schemeClr val="accent4"/>
            </a:solidFill>
            <a:ln>
              <a:solidFill>
                <a:schemeClr val="accent2"/>
              </a:solidFill>
            </a:ln>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03" name="Freeform 882"/>
            <p:cNvSpPr/>
            <p:nvPr/>
          </p:nvSpPr>
          <p:spPr bwMode="auto">
            <a:xfrm>
              <a:off x="2969" y="1554"/>
              <a:ext cx="31" cy="36"/>
            </a:xfrm>
            <a:custGeom>
              <a:avLst/>
              <a:gdLst>
                <a:gd name="T0" fmla="*/ 0 w 13"/>
                <a:gd name="T1" fmla="*/ 8 h 15"/>
                <a:gd name="T2" fmla="*/ 5 w 13"/>
                <a:gd name="T3" fmla="*/ 14 h 15"/>
                <a:gd name="T4" fmla="*/ 13 w 13"/>
                <a:gd name="T5" fmla="*/ 15 h 15"/>
                <a:gd name="T6" fmla="*/ 13 w 13"/>
                <a:gd name="T7" fmla="*/ 14 h 15"/>
                <a:gd name="T8" fmla="*/ 0 w 13"/>
                <a:gd name="T9" fmla="*/ 0 h 15"/>
                <a:gd name="T10" fmla="*/ 0 w 13"/>
                <a:gd name="T11" fmla="*/ 8 h 15"/>
              </a:gdLst>
              <a:ahLst/>
              <a:cxnLst>
                <a:cxn ang="0">
                  <a:pos x="T0" y="T1"/>
                </a:cxn>
                <a:cxn ang="0">
                  <a:pos x="T2" y="T3"/>
                </a:cxn>
                <a:cxn ang="0">
                  <a:pos x="T4" y="T5"/>
                </a:cxn>
                <a:cxn ang="0">
                  <a:pos x="T6" y="T7"/>
                </a:cxn>
                <a:cxn ang="0">
                  <a:pos x="T8" y="T9"/>
                </a:cxn>
                <a:cxn ang="0">
                  <a:pos x="T10" y="T11"/>
                </a:cxn>
              </a:cxnLst>
              <a:rect l="0" t="0" r="r" b="b"/>
              <a:pathLst>
                <a:path w="13" h="15">
                  <a:moveTo>
                    <a:pt x="0" y="8"/>
                  </a:moveTo>
                  <a:cubicBezTo>
                    <a:pt x="3" y="9"/>
                    <a:pt x="5" y="11"/>
                    <a:pt x="5" y="14"/>
                  </a:cubicBezTo>
                  <a:cubicBezTo>
                    <a:pt x="13" y="15"/>
                    <a:pt x="13" y="15"/>
                    <a:pt x="13" y="15"/>
                  </a:cubicBezTo>
                  <a:cubicBezTo>
                    <a:pt x="13" y="14"/>
                    <a:pt x="13" y="14"/>
                    <a:pt x="13" y="14"/>
                  </a:cubicBezTo>
                  <a:cubicBezTo>
                    <a:pt x="13" y="7"/>
                    <a:pt x="7" y="1"/>
                    <a:pt x="0" y="0"/>
                  </a:cubicBezTo>
                  <a:lnTo>
                    <a:pt x="0" y="8"/>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04" name="Freeform 883"/>
            <p:cNvSpPr/>
            <p:nvPr/>
          </p:nvSpPr>
          <p:spPr bwMode="auto">
            <a:xfrm>
              <a:off x="2938" y="1554"/>
              <a:ext cx="24" cy="24"/>
            </a:xfrm>
            <a:custGeom>
              <a:avLst/>
              <a:gdLst>
                <a:gd name="T0" fmla="*/ 7 w 10"/>
                <a:gd name="T1" fmla="*/ 10 h 10"/>
                <a:gd name="T2" fmla="*/ 10 w 10"/>
                <a:gd name="T3" fmla="*/ 8 h 10"/>
                <a:gd name="T4" fmla="*/ 10 w 10"/>
                <a:gd name="T5" fmla="*/ 0 h 10"/>
                <a:gd name="T6" fmla="*/ 0 w 10"/>
                <a:gd name="T7" fmla="*/ 6 h 10"/>
                <a:gd name="T8" fmla="*/ 7 w 10"/>
                <a:gd name="T9" fmla="*/ 10 h 10"/>
              </a:gdLst>
              <a:ahLst/>
              <a:cxnLst>
                <a:cxn ang="0">
                  <a:pos x="T0" y="T1"/>
                </a:cxn>
                <a:cxn ang="0">
                  <a:pos x="T2" y="T3"/>
                </a:cxn>
                <a:cxn ang="0">
                  <a:pos x="T4" y="T5"/>
                </a:cxn>
                <a:cxn ang="0">
                  <a:pos x="T6" y="T7"/>
                </a:cxn>
                <a:cxn ang="0">
                  <a:pos x="T8" y="T9"/>
                </a:cxn>
              </a:cxnLst>
              <a:rect l="0" t="0" r="r" b="b"/>
              <a:pathLst>
                <a:path w="10" h="10">
                  <a:moveTo>
                    <a:pt x="7" y="10"/>
                  </a:moveTo>
                  <a:cubicBezTo>
                    <a:pt x="8" y="9"/>
                    <a:pt x="9" y="8"/>
                    <a:pt x="10" y="8"/>
                  </a:cubicBezTo>
                  <a:cubicBezTo>
                    <a:pt x="10" y="0"/>
                    <a:pt x="10" y="0"/>
                    <a:pt x="10" y="0"/>
                  </a:cubicBezTo>
                  <a:cubicBezTo>
                    <a:pt x="6" y="0"/>
                    <a:pt x="2" y="3"/>
                    <a:pt x="0" y="6"/>
                  </a:cubicBezTo>
                  <a:lnTo>
                    <a:pt x="7" y="1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05" name="Freeform 884"/>
            <p:cNvSpPr/>
            <p:nvPr/>
          </p:nvSpPr>
          <p:spPr bwMode="auto">
            <a:xfrm>
              <a:off x="2931" y="1574"/>
              <a:ext cx="53" cy="50"/>
            </a:xfrm>
            <a:custGeom>
              <a:avLst/>
              <a:gdLst>
                <a:gd name="T0" fmla="*/ 17 w 22"/>
                <a:gd name="T1" fmla="*/ 12 h 21"/>
                <a:gd name="T2" fmla="*/ 15 w 22"/>
                <a:gd name="T3" fmla="*/ 13 h 21"/>
                <a:gd name="T4" fmla="*/ 8 w 22"/>
                <a:gd name="T5" fmla="*/ 6 h 21"/>
                <a:gd name="T6" fmla="*/ 9 w 22"/>
                <a:gd name="T7" fmla="*/ 4 h 21"/>
                <a:gd name="T8" fmla="*/ 2 w 22"/>
                <a:gd name="T9" fmla="*/ 0 h 21"/>
                <a:gd name="T10" fmla="*/ 0 w 22"/>
                <a:gd name="T11" fmla="*/ 6 h 21"/>
                <a:gd name="T12" fmla="*/ 15 w 22"/>
                <a:gd name="T13" fmla="*/ 21 h 21"/>
                <a:gd name="T14" fmla="*/ 22 w 22"/>
                <a:gd name="T15" fmla="*/ 19 h 21"/>
                <a:gd name="T16" fmla="*/ 17 w 22"/>
                <a:gd name="T17" fmla="*/ 1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17" y="12"/>
                  </a:moveTo>
                  <a:cubicBezTo>
                    <a:pt x="17" y="13"/>
                    <a:pt x="16" y="13"/>
                    <a:pt x="15" y="13"/>
                  </a:cubicBezTo>
                  <a:cubicBezTo>
                    <a:pt x="11" y="13"/>
                    <a:pt x="8" y="10"/>
                    <a:pt x="8" y="6"/>
                  </a:cubicBezTo>
                  <a:cubicBezTo>
                    <a:pt x="8" y="6"/>
                    <a:pt x="8" y="5"/>
                    <a:pt x="9" y="4"/>
                  </a:cubicBezTo>
                  <a:cubicBezTo>
                    <a:pt x="2" y="0"/>
                    <a:pt x="2" y="0"/>
                    <a:pt x="2" y="0"/>
                  </a:cubicBezTo>
                  <a:cubicBezTo>
                    <a:pt x="1" y="2"/>
                    <a:pt x="0" y="4"/>
                    <a:pt x="0" y="6"/>
                  </a:cubicBezTo>
                  <a:cubicBezTo>
                    <a:pt x="0" y="14"/>
                    <a:pt x="7" y="21"/>
                    <a:pt x="15" y="21"/>
                  </a:cubicBezTo>
                  <a:cubicBezTo>
                    <a:pt x="17" y="21"/>
                    <a:pt x="20" y="20"/>
                    <a:pt x="22" y="19"/>
                  </a:cubicBezTo>
                  <a:lnTo>
                    <a:pt x="17" y="12"/>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06" name="Rectangle 885"/>
            <p:cNvSpPr>
              <a:spLocks noChangeArrowheads="1"/>
            </p:cNvSpPr>
            <p:nvPr/>
          </p:nvSpPr>
          <p:spPr bwMode="auto">
            <a:xfrm>
              <a:off x="2600" y="1617"/>
              <a:ext cx="2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07" name="Rectangle 886"/>
            <p:cNvSpPr>
              <a:spLocks noChangeArrowheads="1"/>
            </p:cNvSpPr>
            <p:nvPr/>
          </p:nvSpPr>
          <p:spPr bwMode="auto">
            <a:xfrm>
              <a:off x="2598" y="1478"/>
              <a:ext cx="5" cy="141"/>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08" name="Rectangle 887"/>
            <p:cNvSpPr>
              <a:spLocks noChangeArrowheads="1"/>
            </p:cNvSpPr>
            <p:nvPr/>
          </p:nvSpPr>
          <p:spPr bwMode="auto">
            <a:xfrm>
              <a:off x="2612" y="1576"/>
              <a:ext cx="7" cy="41"/>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09" name="Rectangle 888"/>
            <p:cNvSpPr>
              <a:spLocks noChangeArrowheads="1"/>
            </p:cNvSpPr>
            <p:nvPr/>
          </p:nvSpPr>
          <p:spPr bwMode="auto">
            <a:xfrm>
              <a:off x="2622" y="1590"/>
              <a:ext cx="9" cy="2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10" name="Rectangle 889"/>
            <p:cNvSpPr>
              <a:spLocks noChangeArrowheads="1"/>
            </p:cNvSpPr>
            <p:nvPr/>
          </p:nvSpPr>
          <p:spPr bwMode="auto">
            <a:xfrm>
              <a:off x="2633" y="1535"/>
              <a:ext cx="8"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11" name="Rectangle 890"/>
            <p:cNvSpPr>
              <a:spLocks noChangeArrowheads="1"/>
            </p:cNvSpPr>
            <p:nvPr/>
          </p:nvSpPr>
          <p:spPr bwMode="auto">
            <a:xfrm>
              <a:off x="2655"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12" name="Rectangle 891"/>
            <p:cNvSpPr>
              <a:spLocks noChangeArrowheads="1"/>
            </p:cNvSpPr>
            <p:nvPr/>
          </p:nvSpPr>
          <p:spPr bwMode="auto">
            <a:xfrm>
              <a:off x="2667" y="1564"/>
              <a:ext cx="7" cy="5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13" name="Rectangle 892"/>
            <p:cNvSpPr>
              <a:spLocks noChangeArrowheads="1"/>
            </p:cNvSpPr>
            <p:nvPr/>
          </p:nvSpPr>
          <p:spPr bwMode="auto">
            <a:xfrm>
              <a:off x="2676" y="1557"/>
              <a:ext cx="10" cy="60"/>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14" name="Rectangle 893"/>
            <p:cNvSpPr>
              <a:spLocks noChangeArrowheads="1"/>
            </p:cNvSpPr>
            <p:nvPr/>
          </p:nvSpPr>
          <p:spPr bwMode="auto">
            <a:xfrm>
              <a:off x="2700" y="1562"/>
              <a:ext cx="10" cy="55"/>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15" name="Rectangle 894"/>
            <p:cNvSpPr>
              <a:spLocks noChangeArrowheads="1"/>
            </p:cNvSpPr>
            <p:nvPr/>
          </p:nvSpPr>
          <p:spPr bwMode="auto">
            <a:xfrm>
              <a:off x="2712" y="1574"/>
              <a:ext cx="7" cy="4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16" name="Rectangle 895"/>
            <p:cNvSpPr>
              <a:spLocks noChangeArrowheads="1"/>
            </p:cNvSpPr>
            <p:nvPr/>
          </p:nvSpPr>
          <p:spPr bwMode="auto">
            <a:xfrm>
              <a:off x="2722" y="1535"/>
              <a:ext cx="9"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17" name="Rectangle 896"/>
            <p:cNvSpPr>
              <a:spLocks noChangeArrowheads="1"/>
            </p:cNvSpPr>
            <p:nvPr/>
          </p:nvSpPr>
          <p:spPr bwMode="auto">
            <a:xfrm>
              <a:off x="2745" y="1497"/>
              <a:ext cx="8" cy="120"/>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18" name="Rectangle 897"/>
            <p:cNvSpPr>
              <a:spLocks noChangeArrowheads="1"/>
            </p:cNvSpPr>
            <p:nvPr/>
          </p:nvSpPr>
          <p:spPr bwMode="auto">
            <a:xfrm>
              <a:off x="2755" y="1533"/>
              <a:ext cx="10" cy="8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19" name="Rectangle 898"/>
            <p:cNvSpPr>
              <a:spLocks noChangeArrowheads="1"/>
            </p:cNvSpPr>
            <p:nvPr/>
          </p:nvSpPr>
          <p:spPr bwMode="auto">
            <a:xfrm>
              <a:off x="2767" y="1511"/>
              <a:ext cx="9" cy="10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20" name="Rectangle 899"/>
            <p:cNvSpPr>
              <a:spLocks noChangeArrowheads="1"/>
            </p:cNvSpPr>
            <p:nvPr/>
          </p:nvSpPr>
          <p:spPr bwMode="auto">
            <a:xfrm>
              <a:off x="2788" y="1581"/>
              <a:ext cx="10" cy="3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21" name="Rectangle 900"/>
            <p:cNvSpPr>
              <a:spLocks noChangeArrowheads="1"/>
            </p:cNvSpPr>
            <p:nvPr/>
          </p:nvSpPr>
          <p:spPr bwMode="auto">
            <a:xfrm>
              <a:off x="2800" y="1600"/>
              <a:ext cx="10" cy="17"/>
            </a:xfrm>
            <a:prstGeom prst="rect">
              <a:avLst/>
            </a:prstGeom>
            <a:solidFill>
              <a:srgbClr val="5962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22" name="Rectangle 901"/>
            <p:cNvSpPr>
              <a:spLocks noChangeArrowheads="1"/>
            </p:cNvSpPr>
            <p:nvPr/>
          </p:nvSpPr>
          <p:spPr bwMode="auto">
            <a:xfrm>
              <a:off x="2812" y="1578"/>
              <a:ext cx="7" cy="39"/>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23" name="Rectangle 902"/>
            <p:cNvSpPr>
              <a:spLocks noChangeArrowheads="1"/>
            </p:cNvSpPr>
            <p:nvPr/>
          </p:nvSpPr>
          <p:spPr bwMode="auto">
            <a:xfrm>
              <a:off x="2834"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24" name="Rectangle 903"/>
            <p:cNvSpPr>
              <a:spLocks noChangeArrowheads="1"/>
            </p:cNvSpPr>
            <p:nvPr/>
          </p:nvSpPr>
          <p:spPr bwMode="auto">
            <a:xfrm>
              <a:off x="2846" y="1499"/>
              <a:ext cx="7" cy="11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25" name="Rectangle 904"/>
            <p:cNvSpPr>
              <a:spLocks noChangeArrowheads="1"/>
            </p:cNvSpPr>
            <p:nvPr/>
          </p:nvSpPr>
          <p:spPr bwMode="auto">
            <a:xfrm>
              <a:off x="2855" y="1531"/>
              <a:ext cx="10" cy="8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26" name="Rectangle 905"/>
            <p:cNvSpPr>
              <a:spLocks noChangeArrowheads="1"/>
            </p:cNvSpPr>
            <p:nvPr/>
          </p:nvSpPr>
          <p:spPr bwMode="auto">
            <a:xfrm>
              <a:off x="2600" y="1445"/>
              <a:ext cx="14" cy="14"/>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27" name="Rectangle 906"/>
            <p:cNvSpPr>
              <a:spLocks noChangeArrowheads="1"/>
            </p:cNvSpPr>
            <p:nvPr/>
          </p:nvSpPr>
          <p:spPr bwMode="auto">
            <a:xfrm>
              <a:off x="2624" y="1449"/>
              <a:ext cx="38"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28" name="Rectangle 907"/>
            <p:cNvSpPr>
              <a:spLocks noChangeArrowheads="1"/>
            </p:cNvSpPr>
            <p:nvPr/>
          </p:nvSpPr>
          <p:spPr bwMode="auto">
            <a:xfrm>
              <a:off x="2679" y="1445"/>
              <a:ext cx="14" cy="1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29" name="Rectangle 908"/>
            <p:cNvSpPr>
              <a:spLocks noChangeArrowheads="1"/>
            </p:cNvSpPr>
            <p:nvPr/>
          </p:nvSpPr>
          <p:spPr bwMode="auto">
            <a:xfrm>
              <a:off x="2700"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30" name="Rectangle 909"/>
            <p:cNvSpPr>
              <a:spLocks noChangeArrowheads="1"/>
            </p:cNvSpPr>
            <p:nvPr/>
          </p:nvSpPr>
          <p:spPr bwMode="auto">
            <a:xfrm>
              <a:off x="2755" y="1445"/>
              <a:ext cx="17" cy="1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31" name="Rectangle 910"/>
            <p:cNvSpPr>
              <a:spLocks noChangeArrowheads="1"/>
            </p:cNvSpPr>
            <p:nvPr/>
          </p:nvSpPr>
          <p:spPr bwMode="auto">
            <a:xfrm>
              <a:off x="2779" y="1449"/>
              <a:ext cx="40"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32" name="Rectangle 911"/>
            <p:cNvSpPr>
              <a:spLocks noChangeArrowheads="1"/>
            </p:cNvSpPr>
            <p:nvPr/>
          </p:nvSpPr>
          <p:spPr bwMode="auto">
            <a:xfrm>
              <a:off x="2834" y="1445"/>
              <a:ext cx="14" cy="1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33" name="Freeform 912"/>
            <p:cNvSpPr>
              <a:spLocks noEditPoints="1"/>
            </p:cNvSpPr>
            <p:nvPr/>
          </p:nvSpPr>
          <p:spPr bwMode="auto">
            <a:xfrm>
              <a:off x="2834" y="1445"/>
              <a:ext cx="14" cy="14"/>
            </a:xfrm>
            <a:custGeom>
              <a:avLst/>
              <a:gdLst>
                <a:gd name="T0" fmla="*/ 14 w 14"/>
                <a:gd name="T1" fmla="*/ 12 h 14"/>
                <a:gd name="T2" fmla="*/ 2 w 14"/>
                <a:gd name="T3" fmla="*/ 12 h 14"/>
                <a:gd name="T4" fmla="*/ 2 w 14"/>
                <a:gd name="T5" fmla="*/ 0 h 14"/>
                <a:gd name="T6" fmla="*/ 14 w 14"/>
                <a:gd name="T7" fmla="*/ 0 h 14"/>
                <a:gd name="T8" fmla="*/ 14 w 14"/>
                <a:gd name="T9" fmla="*/ 12 h 14"/>
                <a:gd name="T10" fmla="*/ 14 w 14"/>
                <a:gd name="T11" fmla="*/ 0 h 14"/>
                <a:gd name="T12" fmla="*/ 0 w 14"/>
                <a:gd name="T13" fmla="*/ 0 h 14"/>
                <a:gd name="T14" fmla="*/ 0 w 14"/>
                <a:gd name="T15" fmla="*/ 14 h 14"/>
                <a:gd name="T16" fmla="*/ 14 w 14"/>
                <a:gd name="T17" fmla="*/ 14 h 14"/>
                <a:gd name="T18" fmla="*/ 14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14" y="12"/>
                  </a:moveTo>
                  <a:lnTo>
                    <a:pt x="2" y="12"/>
                  </a:lnTo>
                  <a:lnTo>
                    <a:pt x="2" y="0"/>
                  </a:lnTo>
                  <a:lnTo>
                    <a:pt x="14" y="0"/>
                  </a:lnTo>
                  <a:lnTo>
                    <a:pt x="14" y="12"/>
                  </a:lnTo>
                  <a:close/>
                  <a:moveTo>
                    <a:pt x="14" y="0"/>
                  </a:moveTo>
                  <a:lnTo>
                    <a:pt x="0" y="0"/>
                  </a:lnTo>
                  <a:lnTo>
                    <a:pt x="0" y="14"/>
                  </a:lnTo>
                  <a:lnTo>
                    <a:pt x="14" y="14"/>
                  </a:lnTo>
                  <a:lnTo>
                    <a:pt x="14" y="0"/>
                  </a:lnTo>
                  <a:close/>
                </a:path>
              </a:pathLst>
            </a:custGeom>
            <a:solidFill>
              <a:srgbClr val="2C5871"/>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34" name="Rectangle 913"/>
            <p:cNvSpPr>
              <a:spLocks noChangeArrowheads="1"/>
            </p:cNvSpPr>
            <p:nvPr/>
          </p:nvSpPr>
          <p:spPr bwMode="auto">
            <a:xfrm>
              <a:off x="2855"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35" name="Freeform 914"/>
            <p:cNvSpPr>
              <a:spLocks noEditPoints="1"/>
            </p:cNvSpPr>
            <p:nvPr/>
          </p:nvSpPr>
          <p:spPr bwMode="auto">
            <a:xfrm>
              <a:off x="3012" y="1542"/>
              <a:ext cx="284" cy="292"/>
            </a:xfrm>
            <a:custGeom>
              <a:avLst/>
              <a:gdLst>
                <a:gd name="T0" fmla="*/ 89 w 119"/>
                <a:gd name="T1" fmla="*/ 111 h 122"/>
                <a:gd name="T2" fmla="*/ 115 w 119"/>
                <a:gd name="T3" fmla="*/ 76 h 122"/>
                <a:gd name="T4" fmla="*/ 108 w 119"/>
                <a:gd name="T5" fmla="*/ 33 h 122"/>
                <a:gd name="T6" fmla="*/ 72 w 119"/>
                <a:gd name="T7" fmla="*/ 7 h 122"/>
                <a:gd name="T8" fmla="*/ 4 w 119"/>
                <a:gd name="T9" fmla="*/ 50 h 122"/>
                <a:gd name="T10" fmla="*/ 11 w 119"/>
                <a:gd name="T11" fmla="*/ 93 h 122"/>
                <a:gd name="T12" fmla="*/ 46 w 119"/>
                <a:gd name="T13" fmla="*/ 118 h 122"/>
                <a:gd name="T14" fmla="*/ 89 w 119"/>
                <a:gd name="T15" fmla="*/ 111 h 122"/>
                <a:gd name="T16" fmla="*/ 18 w 119"/>
                <a:gd name="T17" fmla="*/ 89 h 122"/>
                <a:gd name="T18" fmla="*/ 12 w 119"/>
                <a:gd name="T19" fmla="*/ 51 h 122"/>
                <a:gd name="T20" fmla="*/ 71 w 119"/>
                <a:gd name="T21" fmla="*/ 15 h 122"/>
                <a:gd name="T22" fmla="*/ 101 w 119"/>
                <a:gd name="T23" fmla="*/ 37 h 122"/>
                <a:gd name="T24" fmla="*/ 107 w 119"/>
                <a:gd name="T25" fmla="*/ 74 h 122"/>
                <a:gd name="T26" fmla="*/ 85 w 119"/>
                <a:gd name="T27" fmla="*/ 104 h 122"/>
                <a:gd name="T28" fmla="*/ 48 w 119"/>
                <a:gd name="T29" fmla="*/ 110 h 122"/>
                <a:gd name="T30" fmla="*/ 18 w 119"/>
                <a:gd name="T31" fmla="*/ 8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122">
                  <a:moveTo>
                    <a:pt x="89" y="111"/>
                  </a:moveTo>
                  <a:cubicBezTo>
                    <a:pt x="102" y="103"/>
                    <a:pt x="112" y="91"/>
                    <a:pt x="115" y="76"/>
                  </a:cubicBezTo>
                  <a:cubicBezTo>
                    <a:pt x="119" y="61"/>
                    <a:pt x="116" y="46"/>
                    <a:pt x="108" y="33"/>
                  </a:cubicBezTo>
                  <a:cubicBezTo>
                    <a:pt x="100" y="20"/>
                    <a:pt x="87" y="11"/>
                    <a:pt x="72" y="7"/>
                  </a:cubicBezTo>
                  <a:cubicBezTo>
                    <a:pt x="42" y="0"/>
                    <a:pt x="11" y="19"/>
                    <a:pt x="4" y="50"/>
                  </a:cubicBezTo>
                  <a:cubicBezTo>
                    <a:pt x="0" y="64"/>
                    <a:pt x="3" y="80"/>
                    <a:pt x="11" y="93"/>
                  </a:cubicBezTo>
                  <a:cubicBezTo>
                    <a:pt x="19" y="106"/>
                    <a:pt x="31" y="115"/>
                    <a:pt x="46" y="118"/>
                  </a:cubicBezTo>
                  <a:cubicBezTo>
                    <a:pt x="61" y="122"/>
                    <a:pt x="76" y="119"/>
                    <a:pt x="89" y="111"/>
                  </a:cubicBezTo>
                  <a:moveTo>
                    <a:pt x="18" y="89"/>
                  </a:moveTo>
                  <a:cubicBezTo>
                    <a:pt x="11" y="77"/>
                    <a:pt x="9" y="64"/>
                    <a:pt x="12" y="51"/>
                  </a:cubicBezTo>
                  <a:cubicBezTo>
                    <a:pt x="18" y="25"/>
                    <a:pt x="44" y="9"/>
                    <a:pt x="71" y="15"/>
                  </a:cubicBezTo>
                  <a:cubicBezTo>
                    <a:pt x="83" y="18"/>
                    <a:pt x="94" y="26"/>
                    <a:pt x="101" y="37"/>
                  </a:cubicBezTo>
                  <a:cubicBezTo>
                    <a:pt x="108" y="48"/>
                    <a:pt x="110" y="61"/>
                    <a:pt x="107" y="74"/>
                  </a:cubicBezTo>
                  <a:cubicBezTo>
                    <a:pt x="104" y="87"/>
                    <a:pt x="96" y="98"/>
                    <a:pt x="85" y="104"/>
                  </a:cubicBezTo>
                  <a:cubicBezTo>
                    <a:pt x="74" y="111"/>
                    <a:pt x="61" y="113"/>
                    <a:pt x="48" y="110"/>
                  </a:cubicBezTo>
                  <a:cubicBezTo>
                    <a:pt x="35" y="107"/>
                    <a:pt x="25" y="100"/>
                    <a:pt x="18" y="89"/>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36" name="Freeform 915"/>
            <p:cNvSpPr/>
            <p:nvPr/>
          </p:nvSpPr>
          <p:spPr bwMode="auto">
            <a:xfrm>
              <a:off x="2824" y="1760"/>
              <a:ext cx="205" cy="145"/>
            </a:xfrm>
            <a:custGeom>
              <a:avLst/>
              <a:gdLst>
                <a:gd name="T0" fmla="*/ 4 w 86"/>
                <a:gd name="T1" fmla="*/ 55 h 61"/>
                <a:gd name="T2" fmla="*/ 4 w 86"/>
                <a:gd name="T3" fmla="*/ 55 h 61"/>
                <a:gd name="T4" fmla="*/ 10 w 86"/>
                <a:gd name="T5" fmla="*/ 37 h 61"/>
                <a:gd name="T6" fmla="*/ 64 w 86"/>
                <a:gd name="T7" fmla="*/ 4 h 61"/>
                <a:gd name="T8" fmla="*/ 82 w 86"/>
                <a:gd name="T9" fmla="*/ 6 h 61"/>
                <a:gd name="T10" fmla="*/ 82 w 86"/>
                <a:gd name="T11" fmla="*/ 6 h 61"/>
                <a:gd name="T12" fmla="*/ 76 w 86"/>
                <a:gd name="T13" fmla="*/ 24 h 61"/>
                <a:gd name="T14" fmla="*/ 22 w 86"/>
                <a:gd name="T15" fmla="*/ 57 h 61"/>
                <a:gd name="T16" fmla="*/ 4 w 86"/>
                <a:gd name="T17" fmla="*/ 5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61">
                  <a:moveTo>
                    <a:pt x="4" y="55"/>
                  </a:moveTo>
                  <a:cubicBezTo>
                    <a:pt x="4" y="55"/>
                    <a:pt x="4" y="55"/>
                    <a:pt x="4" y="55"/>
                  </a:cubicBezTo>
                  <a:cubicBezTo>
                    <a:pt x="0" y="50"/>
                    <a:pt x="3" y="42"/>
                    <a:pt x="10" y="37"/>
                  </a:cubicBezTo>
                  <a:cubicBezTo>
                    <a:pt x="64" y="4"/>
                    <a:pt x="64" y="4"/>
                    <a:pt x="64" y="4"/>
                  </a:cubicBezTo>
                  <a:cubicBezTo>
                    <a:pt x="71" y="0"/>
                    <a:pt x="79" y="1"/>
                    <a:pt x="82" y="6"/>
                  </a:cubicBezTo>
                  <a:cubicBezTo>
                    <a:pt x="82" y="6"/>
                    <a:pt x="82" y="6"/>
                    <a:pt x="82" y="6"/>
                  </a:cubicBezTo>
                  <a:cubicBezTo>
                    <a:pt x="86" y="12"/>
                    <a:pt x="83" y="20"/>
                    <a:pt x="76" y="24"/>
                  </a:cubicBezTo>
                  <a:cubicBezTo>
                    <a:pt x="22" y="57"/>
                    <a:pt x="22" y="57"/>
                    <a:pt x="22" y="57"/>
                  </a:cubicBezTo>
                  <a:cubicBezTo>
                    <a:pt x="15" y="61"/>
                    <a:pt x="7" y="60"/>
                    <a:pt x="4" y="55"/>
                  </a:cubicBezTo>
                </a:path>
              </a:pathLst>
            </a:custGeom>
            <a:solidFill>
              <a:srgbClr val="D46F41"/>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37" name="Freeform 916"/>
            <p:cNvSpPr/>
            <p:nvPr/>
          </p:nvSpPr>
          <p:spPr bwMode="auto">
            <a:xfrm>
              <a:off x="2953" y="1755"/>
              <a:ext cx="78" cy="76"/>
            </a:xfrm>
            <a:custGeom>
              <a:avLst/>
              <a:gdLst>
                <a:gd name="T0" fmla="*/ 5 w 33"/>
                <a:gd name="T1" fmla="*/ 23 h 32"/>
                <a:gd name="T2" fmla="*/ 5 w 33"/>
                <a:gd name="T3" fmla="*/ 23 h 32"/>
                <a:gd name="T4" fmla="*/ 2 w 33"/>
                <a:gd name="T5" fmla="*/ 10 h 32"/>
                <a:gd name="T6" fmla="*/ 18 w 33"/>
                <a:gd name="T7" fmla="*/ 1 h 32"/>
                <a:gd name="T8" fmla="*/ 28 w 33"/>
                <a:gd name="T9" fmla="*/ 8 h 32"/>
                <a:gd name="T10" fmla="*/ 28 w 33"/>
                <a:gd name="T11" fmla="*/ 8 h 32"/>
                <a:gd name="T12" fmla="*/ 31 w 33"/>
                <a:gd name="T13" fmla="*/ 21 h 32"/>
                <a:gd name="T14" fmla="*/ 15 w 33"/>
                <a:gd name="T15" fmla="*/ 30 h 32"/>
                <a:gd name="T16" fmla="*/ 5 w 33"/>
                <a:gd name="T17"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2">
                  <a:moveTo>
                    <a:pt x="5" y="23"/>
                  </a:moveTo>
                  <a:cubicBezTo>
                    <a:pt x="5" y="23"/>
                    <a:pt x="5" y="23"/>
                    <a:pt x="5" y="23"/>
                  </a:cubicBezTo>
                  <a:cubicBezTo>
                    <a:pt x="2" y="17"/>
                    <a:pt x="0" y="12"/>
                    <a:pt x="2" y="10"/>
                  </a:cubicBezTo>
                  <a:cubicBezTo>
                    <a:pt x="18" y="1"/>
                    <a:pt x="18" y="1"/>
                    <a:pt x="18" y="1"/>
                  </a:cubicBezTo>
                  <a:cubicBezTo>
                    <a:pt x="20" y="0"/>
                    <a:pt x="25" y="3"/>
                    <a:pt x="28" y="8"/>
                  </a:cubicBezTo>
                  <a:cubicBezTo>
                    <a:pt x="28" y="8"/>
                    <a:pt x="28" y="8"/>
                    <a:pt x="28" y="8"/>
                  </a:cubicBezTo>
                  <a:cubicBezTo>
                    <a:pt x="32" y="14"/>
                    <a:pt x="33" y="19"/>
                    <a:pt x="31" y="21"/>
                  </a:cubicBezTo>
                  <a:cubicBezTo>
                    <a:pt x="15" y="30"/>
                    <a:pt x="15" y="30"/>
                    <a:pt x="15" y="30"/>
                  </a:cubicBezTo>
                  <a:cubicBezTo>
                    <a:pt x="13" y="32"/>
                    <a:pt x="8" y="28"/>
                    <a:pt x="5" y="23"/>
                  </a:cubicBezTo>
                </a:path>
              </a:pathLst>
            </a:custGeom>
            <a:solidFill>
              <a:srgbClr val="D46F41"/>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38" name="Freeform 917"/>
            <p:cNvSpPr/>
            <p:nvPr/>
          </p:nvSpPr>
          <p:spPr bwMode="auto">
            <a:xfrm>
              <a:off x="3067" y="1576"/>
              <a:ext cx="207" cy="234"/>
            </a:xfrm>
            <a:custGeom>
              <a:avLst/>
              <a:gdLst>
                <a:gd name="T0" fmla="*/ 40 w 87"/>
                <a:gd name="T1" fmla="*/ 0 h 98"/>
                <a:gd name="T2" fmla="*/ 40 w 87"/>
                <a:gd name="T3" fmla="*/ 4 h 98"/>
                <a:gd name="T4" fmla="*/ 47 w 87"/>
                <a:gd name="T5" fmla="*/ 5 h 98"/>
                <a:gd name="T6" fmla="*/ 74 w 87"/>
                <a:gd name="T7" fmla="*/ 25 h 98"/>
                <a:gd name="T8" fmla="*/ 81 w 87"/>
                <a:gd name="T9" fmla="*/ 48 h 98"/>
                <a:gd name="T10" fmla="*/ 81 w 87"/>
                <a:gd name="T11" fmla="*/ 49 h 98"/>
                <a:gd name="T12" fmla="*/ 80 w 87"/>
                <a:gd name="T13" fmla="*/ 59 h 98"/>
                <a:gd name="T14" fmla="*/ 80 w 87"/>
                <a:gd name="T15" fmla="*/ 59 h 98"/>
                <a:gd name="T16" fmla="*/ 68 w 87"/>
                <a:gd name="T17" fmla="*/ 81 h 98"/>
                <a:gd name="T18" fmla="*/ 73 w 87"/>
                <a:gd name="T19" fmla="*/ 68 h 98"/>
                <a:gd name="T20" fmla="*/ 73 w 87"/>
                <a:gd name="T21" fmla="*/ 68 h 98"/>
                <a:gd name="T22" fmla="*/ 67 w 87"/>
                <a:gd name="T23" fmla="*/ 34 h 98"/>
                <a:gd name="T24" fmla="*/ 40 w 87"/>
                <a:gd name="T25" fmla="*/ 14 h 98"/>
                <a:gd name="T26" fmla="*/ 40 w 87"/>
                <a:gd name="T27" fmla="*/ 65 h 98"/>
                <a:gd name="T28" fmla="*/ 40 w 87"/>
                <a:gd name="T29" fmla="*/ 66 h 98"/>
                <a:gd name="T30" fmla="*/ 64 w 87"/>
                <a:gd name="T31" fmla="*/ 66 h 98"/>
                <a:gd name="T32" fmla="*/ 64 w 87"/>
                <a:gd name="T33" fmla="*/ 66 h 98"/>
                <a:gd name="T34" fmla="*/ 64 w 87"/>
                <a:gd name="T35" fmla="*/ 67 h 98"/>
                <a:gd name="T36" fmla="*/ 65 w 87"/>
                <a:gd name="T37" fmla="*/ 68 h 98"/>
                <a:gd name="T38" fmla="*/ 65 w 87"/>
                <a:gd name="T39" fmla="*/ 72 h 98"/>
                <a:gd name="T40" fmla="*/ 50 w 87"/>
                <a:gd name="T41" fmla="*/ 81 h 98"/>
                <a:gd name="T42" fmla="*/ 0 w 87"/>
                <a:gd name="T43" fmla="*/ 81 h 98"/>
                <a:gd name="T44" fmla="*/ 25 w 87"/>
                <a:gd name="T45" fmla="*/ 96 h 98"/>
                <a:gd name="T46" fmla="*/ 25 w 87"/>
                <a:gd name="T47" fmla="*/ 96 h 98"/>
                <a:gd name="T48" fmla="*/ 25 w 87"/>
                <a:gd name="T49" fmla="*/ 97 h 98"/>
                <a:gd name="T50" fmla="*/ 25 w 87"/>
                <a:gd name="T51" fmla="*/ 97 h 98"/>
                <a:gd name="T52" fmla="*/ 26 w 87"/>
                <a:gd name="T53" fmla="*/ 97 h 98"/>
                <a:gd name="T54" fmla="*/ 36 w 87"/>
                <a:gd name="T55" fmla="*/ 98 h 98"/>
                <a:gd name="T56" fmla="*/ 62 w 87"/>
                <a:gd name="T57" fmla="*/ 90 h 98"/>
                <a:gd name="T58" fmla="*/ 83 w 87"/>
                <a:gd name="T59" fmla="*/ 64 h 98"/>
                <a:gd name="T60" fmla="*/ 84 w 87"/>
                <a:gd name="T61" fmla="*/ 60 h 98"/>
                <a:gd name="T62" fmla="*/ 78 w 87"/>
                <a:gd name="T63" fmla="*/ 23 h 98"/>
                <a:gd name="T64" fmla="*/ 78 w 87"/>
                <a:gd name="T65" fmla="*/ 23 h 98"/>
                <a:gd name="T66" fmla="*/ 78 w 87"/>
                <a:gd name="T67" fmla="*/ 23 h 98"/>
                <a:gd name="T68" fmla="*/ 48 w 87"/>
                <a:gd name="T69" fmla="*/ 1 h 98"/>
                <a:gd name="T70" fmla="*/ 48 w 87"/>
                <a:gd name="T71" fmla="*/ 1 h 98"/>
                <a:gd name="T72" fmla="*/ 47 w 87"/>
                <a:gd name="T73" fmla="*/ 1 h 98"/>
                <a:gd name="T74" fmla="*/ 40 w 87"/>
                <a:gd name="T75"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7" h="98">
                  <a:moveTo>
                    <a:pt x="40" y="0"/>
                  </a:moveTo>
                  <a:cubicBezTo>
                    <a:pt x="40" y="4"/>
                    <a:pt x="40" y="4"/>
                    <a:pt x="40" y="4"/>
                  </a:cubicBezTo>
                  <a:cubicBezTo>
                    <a:pt x="42" y="4"/>
                    <a:pt x="44" y="5"/>
                    <a:pt x="47" y="5"/>
                  </a:cubicBezTo>
                  <a:cubicBezTo>
                    <a:pt x="58" y="8"/>
                    <a:pt x="68" y="15"/>
                    <a:pt x="74" y="25"/>
                  </a:cubicBezTo>
                  <a:cubicBezTo>
                    <a:pt x="79" y="32"/>
                    <a:pt x="81" y="40"/>
                    <a:pt x="81" y="48"/>
                  </a:cubicBezTo>
                  <a:cubicBezTo>
                    <a:pt x="81" y="49"/>
                    <a:pt x="81" y="49"/>
                    <a:pt x="81" y="49"/>
                  </a:cubicBezTo>
                  <a:cubicBezTo>
                    <a:pt x="81" y="52"/>
                    <a:pt x="81" y="56"/>
                    <a:pt x="80" y="59"/>
                  </a:cubicBezTo>
                  <a:cubicBezTo>
                    <a:pt x="80" y="59"/>
                    <a:pt x="80" y="59"/>
                    <a:pt x="80" y="59"/>
                  </a:cubicBezTo>
                  <a:cubicBezTo>
                    <a:pt x="78" y="67"/>
                    <a:pt x="74" y="75"/>
                    <a:pt x="68" y="81"/>
                  </a:cubicBezTo>
                  <a:cubicBezTo>
                    <a:pt x="70" y="77"/>
                    <a:pt x="72" y="73"/>
                    <a:pt x="73" y="68"/>
                  </a:cubicBezTo>
                  <a:cubicBezTo>
                    <a:pt x="73" y="68"/>
                    <a:pt x="73" y="68"/>
                    <a:pt x="73" y="68"/>
                  </a:cubicBezTo>
                  <a:cubicBezTo>
                    <a:pt x="75" y="56"/>
                    <a:pt x="73" y="44"/>
                    <a:pt x="67" y="34"/>
                  </a:cubicBezTo>
                  <a:cubicBezTo>
                    <a:pt x="61" y="24"/>
                    <a:pt x="51" y="17"/>
                    <a:pt x="40" y="14"/>
                  </a:cubicBezTo>
                  <a:cubicBezTo>
                    <a:pt x="40" y="65"/>
                    <a:pt x="40" y="65"/>
                    <a:pt x="40" y="65"/>
                  </a:cubicBezTo>
                  <a:cubicBezTo>
                    <a:pt x="40" y="66"/>
                    <a:pt x="40" y="66"/>
                    <a:pt x="40" y="66"/>
                  </a:cubicBezTo>
                  <a:cubicBezTo>
                    <a:pt x="64" y="66"/>
                    <a:pt x="64" y="66"/>
                    <a:pt x="64" y="66"/>
                  </a:cubicBezTo>
                  <a:cubicBezTo>
                    <a:pt x="64" y="66"/>
                    <a:pt x="64" y="66"/>
                    <a:pt x="64" y="66"/>
                  </a:cubicBezTo>
                  <a:cubicBezTo>
                    <a:pt x="64" y="67"/>
                    <a:pt x="64" y="67"/>
                    <a:pt x="64" y="67"/>
                  </a:cubicBezTo>
                  <a:cubicBezTo>
                    <a:pt x="65" y="67"/>
                    <a:pt x="65" y="67"/>
                    <a:pt x="65" y="68"/>
                  </a:cubicBezTo>
                  <a:cubicBezTo>
                    <a:pt x="65" y="72"/>
                    <a:pt x="65" y="72"/>
                    <a:pt x="65" y="72"/>
                  </a:cubicBezTo>
                  <a:cubicBezTo>
                    <a:pt x="65" y="81"/>
                    <a:pt x="56" y="81"/>
                    <a:pt x="50" y="81"/>
                  </a:cubicBezTo>
                  <a:cubicBezTo>
                    <a:pt x="0" y="81"/>
                    <a:pt x="0" y="81"/>
                    <a:pt x="0" y="81"/>
                  </a:cubicBezTo>
                  <a:cubicBezTo>
                    <a:pt x="6" y="89"/>
                    <a:pt x="15" y="94"/>
                    <a:pt x="25" y="96"/>
                  </a:cubicBezTo>
                  <a:cubicBezTo>
                    <a:pt x="25" y="96"/>
                    <a:pt x="25" y="96"/>
                    <a:pt x="25" y="96"/>
                  </a:cubicBezTo>
                  <a:cubicBezTo>
                    <a:pt x="25" y="97"/>
                    <a:pt x="25" y="97"/>
                    <a:pt x="25" y="97"/>
                  </a:cubicBezTo>
                  <a:cubicBezTo>
                    <a:pt x="25" y="97"/>
                    <a:pt x="25" y="97"/>
                    <a:pt x="25" y="97"/>
                  </a:cubicBezTo>
                  <a:cubicBezTo>
                    <a:pt x="26" y="97"/>
                    <a:pt x="26" y="97"/>
                    <a:pt x="26" y="97"/>
                  </a:cubicBezTo>
                  <a:cubicBezTo>
                    <a:pt x="29" y="97"/>
                    <a:pt x="33" y="98"/>
                    <a:pt x="36" y="98"/>
                  </a:cubicBezTo>
                  <a:cubicBezTo>
                    <a:pt x="45" y="98"/>
                    <a:pt x="54" y="95"/>
                    <a:pt x="62" y="90"/>
                  </a:cubicBezTo>
                  <a:cubicBezTo>
                    <a:pt x="72" y="84"/>
                    <a:pt x="80" y="75"/>
                    <a:pt x="83" y="64"/>
                  </a:cubicBezTo>
                  <a:cubicBezTo>
                    <a:pt x="84" y="63"/>
                    <a:pt x="84" y="61"/>
                    <a:pt x="84" y="60"/>
                  </a:cubicBezTo>
                  <a:cubicBezTo>
                    <a:pt x="87" y="47"/>
                    <a:pt x="85" y="34"/>
                    <a:pt x="78" y="23"/>
                  </a:cubicBezTo>
                  <a:cubicBezTo>
                    <a:pt x="78" y="23"/>
                    <a:pt x="78" y="23"/>
                    <a:pt x="78" y="23"/>
                  </a:cubicBezTo>
                  <a:cubicBezTo>
                    <a:pt x="78" y="23"/>
                    <a:pt x="78" y="23"/>
                    <a:pt x="78" y="23"/>
                  </a:cubicBezTo>
                  <a:cubicBezTo>
                    <a:pt x="71" y="12"/>
                    <a:pt x="60" y="4"/>
                    <a:pt x="48" y="1"/>
                  </a:cubicBezTo>
                  <a:cubicBezTo>
                    <a:pt x="48" y="1"/>
                    <a:pt x="48" y="1"/>
                    <a:pt x="48" y="1"/>
                  </a:cubicBezTo>
                  <a:cubicBezTo>
                    <a:pt x="48" y="1"/>
                    <a:pt x="47" y="1"/>
                    <a:pt x="47" y="1"/>
                  </a:cubicBezTo>
                  <a:cubicBezTo>
                    <a:pt x="45" y="0"/>
                    <a:pt x="42" y="0"/>
                    <a:pt x="40"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39" name="Freeform 918"/>
            <p:cNvSpPr>
              <a:spLocks noEditPoints="1"/>
            </p:cNvSpPr>
            <p:nvPr/>
          </p:nvSpPr>
          <p:spPr bwMode="auto">
            <a:xfrm>
              <a:off x="3036" y="1576"/>
              <a:ext cx="124" cy="155"/>
            </a:xfrm>
            <a:custGeom>
              <a:avLst/>
              <a:gdLst>
                <a:gd name="T0" fmla="*/ 42 w 52"/>
                <a:gd name="T1" fmla="*/ 13 h 65"/>
                <a:gd name="T2" fmla="*/ 37 w 52"/>
                <a:gd name="T3" fmla="*/ 13 h 65"/>
                <a:gd name="T4" fmla="*/ 37 w 52"/>
                <a:gd name="T5" fmla="*/ 49 h 65"/>
                <a:gd name="T6" fmla="*/ 36 w 52"/>
                <a:gd name="T7" fmla="*/ 50 h 65"/>
                <a:gd name="T8" fmla="*/ 0 w 52"/>
                <a:gd name="T9" fmla="*/ 50 h 65"/>
                <a:gd name="T10" fmla="*/ 3 w 52"/>
                <a:gd name="T11" fmla="*/ 65 h 65"/>
                <a:gd name="T12" fmla="*/ 52 w 52"/>
                <a:gd name="T13" fmla="*/ 65 h 65"/>
                <a:gd name="T14" fmla="*/ 52 w 52"/>
                <a:gd name="T15" fmla="*/ 14 h 65"/>
                <a:gd name="T16" fmla="*/ 42 w 52"/>
                <a:gd name="T17" fmla="*/ 13 h 65"/>
                <a:gd name="T18" fmla="*/ 49 w 52"/>
                <a:gd name="T19" fmla="*/ 0 h 65"/>
                <a:gd name="T20" fmla="*/ 49 w 52"/>
                <a:gd name="T21" fmla="*/ 0 h 65"/>
                <a:gd name="T22" fmla="*/ 37 w 52"/>
                <a:gd name="T23" fmla="*/ 1 h 65"/>
                <a:gd name="T24" fmla="*/ 37 w 52"/>
                <a:gd name="T25" fmla="*/ 6 h 65"/>
                <a:gd name="T26" fmla="*/ 49 w 52"/>
                <a:gd name="T27" fmla="*/ 4 h 65"/>
                <a:gd name="T28" fmla="*/ 50 w 52"/>
                <a:gd name="T29" fmla="*/ 4 h 65"/>
                <a:gd name="T30" fmla="*/ 52 w 52"/>
                <a:gd name="T31" fmla="*/ 4 h 65"/>
                <a:gd name="T32" fmla="*/ 52 w 52"/>
                <a:gd name="T33" fmla="*/ 0 h 65"/>
                <a:gd name="T34" fmla="*/ 49 w 52"/>
                <a:gd name="T35" fmla="*/ 0 h 65"/>
                <a:gd name="T36" fmla="*/ 49 w 52"/>
                <a:gd name="T37"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65">
                  <a:moveTo>
                    <a:pt x="42" y="13"/>
                  </a:moveTo>
                  <a:cubicBezTo>
                    <a:pt x="40" y="13"/>
                    <a:pt x="38" y="13"/>
                    <a:pt x="37" y="13"/>
                  </a:cubicBezTo>
                  <a:cubicBezTo>
                    <a:pt x="37" y="49"/>
                    <a:pt x="37" y="49"/>
                    <a:pt x="37" y="49"/>
                  </a:cubicBezTo>
                  <a:cubicBezTo>
                    <a:pt x="36" y="50"/>
                    <a:pt x="36" y="50"/>
                    <a:pt x="36" y="50"/>
                  </a:cubicBezTo>
                  <a:cubicBezTo>
                    <a:pt x="0" y="50"/>
                    <a:pt x="0" y="50"/>
                    <a:pt x="0" y="50"/>
                  </a:cubicBezTo>
                  <a:cubicBezTo>
                    <a:pt x="0" y="55"/>
                    <a:pt x="1" y="60"/>
                    <a:pt x="3" y="65"/>
                  </a:cubicBezTo>
                  <a:cubicBezTo>
                    <a:pt x="52" y="65"/>
                    <a:pt x="52" y="65"/>
                    <a:pt x="52" y="65"/>
                  </a:cubicBezTo>
                  <a:cubicBezTo>
                    <a:pt x="52" y="14"/>
                    <a:pt x="52" y="14"/>
                    <a:pt x="52" y="14"/>
                  </a:cubicBezTo>
                  <a:cubicBezTo>
                    <a:pt x="49" y="13"/>
                    <a:pt x="45" y="13"/>
                    <a:pt x="42" y="13"/>
                  </a:cubicBezTo>
                  <a:moveTo>
                    <a:pt x="49" y="0"/>
                  </a:moveTo>
                  <a:cubicBezTo>
                    <a:pt x="49" y="0"/>
                    <a:pt x="49" y="0"/>
                    <a:pt x="49" y="0"/>
                  </a:cubicBezTo>
                  <a:cubicBezTo>
                    <a:pt x="45" y="0"/>
                    <a:pt x="41" y="0"/>
                    <a:pt x="37" y="1"/>
                  </a:cubicBezTo>
                  <a:cubicBezTo>
                    <a:pt x="37" y="6"/>
                    <a:pt x="37" y="6"/>
                    <a:pt x="37" y="6"/>
                  </a:cubicBezTo>
                  <a:cubicBezTo>
                    <a:pt x="41" y="5"/>
                    <a:pt x="45" y="4"/>
                    <a:pt x="49" y="4"/>
                  </a:cubicBezTo>
                  <a:cubicBezTo>
                    <a:pt x="50" y="4"/>
                    <a:pt x="50" y="4"/>
                    <a:pt x="50" y="4"/>
                  </a:cubicBezTo>
                  <a:cubicBezTo>
                    <a:pt x="50" y="4"/>
                    <a:pt x="51" y="4"/>
                    <a:pt x="52" y="4"/>
                  </a:cubicBezTo>
                  <a:cubicBezTo>
                    <a:pt x="52" y="0"/>
                    <a:pt x="52" y="0"/>
                    <a:pt x="52" y="0"/>
                  </a:cubicBezTo>
                  <a:cubicBezTo>
                    <a:pt x="51" y="0"/>
                    <a:pt x="50" y="0"/>
                    <a:pt x="49" y="0"/>
                  </a:cubicBezTo>
                  <a:cubicBezTo>
                    <a:pt x="49" y="0"/>
                    <a:pt x="49" y="0"/>
                    <a:pt x="49" y="0"/>
                  </a:cubicBezTo>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40" name="Freeform 919"/>
            <p:cNvSpPr>
              <a:spLocks noEditPoints="1"/>
            </p:cNvSpPr>
            <p:nvPr/>
          </p:nvSpPr>
          <p:spPr bwMode="auto">
            <a:xfrm>
              <a:off x="3043" y="1576"/>
              <a:ext cx="119" cy="158"/>
            </a:xfrm>
            <a:custGeom>
              <a:avLst/>
              <a:gdLst>
                <a:gd name="T0" fmla="*/ 49 w 50"/>
                <a:gd name="T1" fmla="*/ 14 h 66"/>
                <a:gd name="T2" fmla="*/ 49 w 50"/>
                <a:gd name="T3" fmla="*/ 65 h 66"/>
                <a:gd name="T4" fmla="*/ 0 w 50"/>
                <a:gd name="T5" fmla="*/ 65 h 66"/>
                <a:gd name="T6" fmla="*/ 0 w 50"/>
                <a:gd name="T7" fmla="*/ 66 h 66"/>
                <a:gd name="T8" fmla="*/ 50 w 50"/>
                <a:gd name="T9" fmla="*/ 66 h 66"/>
                <a:gd name="T10" fmla="*/ 50 w 50"/>
                <a:gd name="T11" fmla="*/ 65 h 66"/>
                <a:gd name="T12" fmla="*/ 50 w 50"/>
                <a:gd name="T13" fmla="*/ 14 h 66"/>
                <a:gd name="T14" fmla="*/ 49 w 50"/>
                <a:gd name="T15" fmla="*/ 14 h 66"/>
                <a:gd name="T16" fmla="*/ 49 w 50"/>
                <a:gd name="T17" fmla="*/ 14 h 66"/>
                <a:gd name="T18" fmla="*/ 49 w 50"/>
                <a:gd name="T19" fmla="*/ 0 h 66"/>
                <a:gd name="T20" fmla="*/ 49 w 50"/>
                <a:gd name="T21" fmla="*/ 4 h 66"/>
                <a:gd name="T22" fmla="*/ 50 w 50"/>
                <a:gd name="T23" fmla="*/ 4 h 66"/>
                <a:gd name="T24" fmla="*/ 50 w 50"/>
                <a:gd name="T25" fmla="*/ 0 h 66"/>
                <a:gd name="T26" fmla="*/ 49 w 50"/>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66">
                  <a:moveTo>
                    <a:pt x="49" y="14"/>
                  </a:moveTo>
                  <a:cubicBezTo>
                    <a:pt x="49" y="65"/>
                    <a:pt x="49" y="65"/>
                    <a:pt x="49" y="65"/>
                  </a:cubicBezTo>
                  <a:cubicBezTo>
                    <a:pt x="0" y="65"/>
                    <a:pt x="0" y="65"/>
                    <a:pt x="0" y="65"/>
                  </a:cubicBezTo>
                  <a:cubicBezTo>
                    <a:pt x="0" y="65"/>
                    <a:pt x="0" y="65"/>
                    <a:pt x="0" y="66"/>
                  </a:cubicBezTo>
                  <a:cubicBezTo>
                    <a:pt x="50" y="66"/>
                    <a:pt x="50" y="66"/>
                    <a:pt x="50" y="66"/>
                  </a:cubicBezTo>
                  <a:cubicBezTo>
                    <a:pt x="50" y="65"/>
                    <a:pt x="50" y="65"/>
                    <a:pt x="50" y="65"/>
                  </a:cubicBezTo>
                  <a:cubicBezTo>
                    <a:pt x="50" y="14"/>
                    <a:pt x="50" y="14"/>
                    <a:pt x="50" y="14"/>
                  </a:cubicBezTo>
                  <a:cubicBezTo>
                    <a:pt x="50" y="14"/>
                    <a:pt x="50" y="14"/>
                    <a:pt x="49" y="14"/>
                  </a:cubicBezTo>
                  <a:cubicBezTo>
                    <a:pt x="49" y="14"/>
                    <a:pt x="49" y="14"/>
                    <a:pt x="49" y="14"/>
                  </a:cubicBezTo>
                  <a:moveTo>
                    <a:pt x="49" y="0"/>
                  </a:moveTo>
                  <a:cubicBezTo>
                    <a:pt x="49" y="4"/>
                    <a:pt x="49" y="4"/>
                    <a:pt x="49" y="4"/>
                  </a:cubicBezTo>
                  <a:cubicBezTo>
                    <a:pt x="49" y="4"/>
                    <a:pt x="50" y="4"/>
                    <a:pt x="50" y="4"/>
                  </a:cubicBezTo>
                  <a:cubicBezTo>
                    <a:pt x="50" y="0"/>
                    <a:pt x="50" y="0"/>
                    <a:pt x="50" y="0"/>
                  </a:cubicBezTo>
                  <a:cubicBezTo>
                    <a:pt x="50" y="0"/>
                    <a:pt x="49" y="0"/>
                    <a:pt x="49" y="0"/>
                  </a:cubicBezTo>
                </a:path>
              </a:pathLst>
            </a:custGeom>
            <a:solidFill>
              <a:srgbClr val="C1C1C1"/>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41" name="Freeform 920"/>
            <p:cNvSpPr>
              <a:spLocks noEditPoints="1"/>
            </p:cNvSpPr>
            <p:nvPr/>
          </p:nvSpPr>
          <p:spPr bwMode="auto">
            <a:xfrm>
              <a:off x="3036" y="1581"/>
              <a:ext cx="86" cy="112"/>
            </a:xfrm>
            <a:custGeom>
              <a:avLst/>
              <a:gdLst>
                <a:gd name="T0" fmla="*/ 36 w 36"/>
                <a:gd name="T1" fmla="*/ 12 h 47"/>
                <a:gd name="T2" fmla="*/ 35 w 36"/>
                <a:gd name="T3" fmla="*/ 12 h 47"/>
                <a:gd name="T4" fmla="*/ 35 w 36"/>
                <a:gd name="T5" fmla="*/ 46 h 47"/>
                <a:gd name="T6" fmla="*/ 0 w 36"/>
                <a:gd name="T7" fmla="*/ 46 h 47"/>
                <a:gd name="T8" fmla="*/ 0 w 36"/>
                <a:gd name="T9" fmla="*/ 46 h 47"/>
                <a:gd name="T10" fmla="*/ 0 w 36"/>
                <a:gd name="T11" fmla="*/ 47 h 47"/>
                <a:gd name="T12" fmla="*/ 36 w 36"/>
                <a:gd name="T13" fmla="*/ 47 h 47"/>
                <a:gd name="T14" fmla="*/ 36 w 36"/>
                <a:gd name="T15" fmla="*/ 12 h 47"/>
                <a:gd name="T16" fmla="*/ 36 w 36"/>
                <a:gd name="T17" fmla="*/ 0 h 47"/>
                <a:gd name="T18" fmla="*/ 35 w 36"/>
                <a:gd name="T19" fmla="*/ 0 h 47"/>
                <a:gd name="T20" fmla="*/ 35 w 36"/>
                <a:gd name="T21" fmla="*/ 4 h 47"/>
                <a:gd name="T22" fmla="*/ 36 w 36"/>
                <a:gd name="T23" fmla="*/ 4 h 47"/>
                <a:gd name="T24" fmla="*/ 36 w 36"/>
                <a:gd name="T25"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47">
                  <a:moveTo>
                    <a:pt x="36" y="12"/>
                  </a:moveTo>
                  <a:cubicBezTo>
                    <a:pt x="35" y="12"/>
                    <a:pt x="35" y="12"/>
                    <a:pt x="35" y="12"/>
                  </a:cubicBezTo>
                  <a:cubicBezTo>
                    <a:pt x="35" y="46"/>
                    <a:pt x="35" y="46"/>
                    <a:pt x="35" y="46"/>
                  </a:cubicBezTo>
                  <a:cubicBezTo>
                    <a:pt x="0" y="46"/>
                    <a:pt x="0" y="46"/>
                    <a:pt x="0" y="46"/>
                  </a:cubicBezTo>
                  <a:cubicBezTo>
                    <a:pt x="0" y="46"/>
                    <a:pt x="0" y="46"/>
                    <a:pt x="0" y="46"/>
                  </a:cubicBezTo>
                  <a:cubicBezTo>
                    <a:pt x="0" y="47"/>
                    <a:pt x="0" y="47"/>
                    <a:pt x="0" y="47"/>
                  </a:cubicBezTo>
                  <a:cubicBezTo>
                    <a:pt x="36" y="47"/>
                    <a:pt x="36" y="47"/>
                    <a:pt x="36" y="47"/>
                  </a:cubicBezTo>
                  <a:cubicBezTo>
                    <a:pt x="36" y="12"/>
                    <a:pt x="36" y="12"/>
                    <a:pt x="36" y="12"/>
                  </a:cubicBezTo>
                  <a:moveTo>
                    <a:pt x="36" y="0"/>
                  </a:moveTo>
                  <a:cubicBezTo>
                    <a:pt x="35" y="0"/>
                    <a:pt x="35" y="0"/>
                    <a:pt x="35" y="0"/>
                  </a:cubicBezTo>
                  <a:cubicBezTo>
                    <a:pt x="35" y="4"/>
                    <a:pt x="35" y="4"/>
                    <a:pt x="35" y="4"/>
                  </a:cubicBezTo>
                  <a:cubicBezTo>
                    <a:pt x="35" y="4"/>
                    <a:pt x="35" y="4"/>
                    <a:pt x="36" y="4"/>
                  </a:cubicBezTo>
                  <a:cubicBezTo>
                    <a:pt x="36" y="0"/>
                    <a:pt x="36" y="0"/>
                    <a:pt x="36"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42" name="Freeform 921"/>
            <p:cNvSpPr>
              <a:spLocks noEditPoints="1"/>
            </p:cNvSpPr>
            <p:nvPr/>
          </p:nvSpPr>
          <p:spPr bwMode="auto">
            <a:xfrm>
              <a:off x="3036" y="1578"/>
              <a:ext cx="88" cy="117"/>
            </a:xfrm>
            <a:custGeom>
              <a:avLst/>
              <a:gdLst>
                <a:gd name="T0" fmla="*/ 37 w 37"/>
                <a:gd name="T1" fmla="*/ 12 h 49"/>
                <a:gd name="T2" fmla="*/ 36 w 37"/>
                <a:gd name="T3" fmla="*/ 13 h 49"/>
                <a:gd name="T4" fmla="*/ 36 w 37"/>
                <a:gd name="T5" fmla="*/ 48 h 49"/>
                <a:gd name="T6" fmla="*/ 0 w 37"/>
                <a:gd name="T7" fmla="*/ 48 h 49"/>
                <a:gd name="T8" fmla="*/ 0 w 37"/>
                <a:gd name="T9" fmla="*/ 48 h 49"/>
                <a:gd name="T10" fmla="*/ 0 w 37"/>
                <a:gd name="T11" fmla="*/ 49 h 49"/>
                <a:gd name="T12" fmla="*/ 36 w 37"/>
                <a:gd name="T13" fmla="*/ 49 h 49"/>
                <a:gd name="T14" fmla="*/ 37 w 37"/>
                <a:gd name="T15" fmla="*/ 48 h 49"/>
                <a:gd name="T16" fmla="*/ 37 w 37"/>
                <a:gd name="T17" fmla="*/ 12 h 49"/>
                <a:gd name="T18" fmla="*/ 37 w 37"/>
                <a:gd name="T19" fmla="*/ 0 h 49"/>
                <a:gd name="T20" fmla="*/ 36 w 37"/>
                <a:gd name="T21" fmla="*/ 1 h 49"/>
                <a:gd name="T22" fmla="*/ 36 w 37"/>
                <a:gd name="T23" fmla="*/ 5 h 49"/>
                <a:gd name="T24" fmla="*/ 37 w 37"/>
                <a:gd name="T25" fmla="*/ 5 h 49"/>
                <a:gd name="T26" fmla="*/ 37 w 37"/>
                <a:gd name="T2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49">
                  <a:moveTo>
                    <a:pt x="37" y="12"/>
                  </a:moveTo>
                  <a:cubicBezTo>
                    <a:pt x="36" y="12"/>
                    <a:pt x="36" y="12"/>
                    <a:pt x="36" y="13"/>
                  </a:cubicBezTo>
                  <a:cubicBezTo>
                    <a:pt x="36" y="48"/>
                    <a:pt x="36" y="48"/>
                    <a:pt x="36" y="48"/>
                  </a:cubicBezTo>
                  <a:cubicBezTo>
                    <a:pt x="0" y="48"/>
                    <a:pt x="0" y="48"/>
                    <a:pt x="0" y="48"/>
                  </a:cubicBezTo>
                  <a:cubicBezTo>
                    <a:pt x="0" y="48"/>
                    <a:pt x="0" y="48"/>
                    <a:pt x="0" y="48"/>
                  </a:cubicBezTo>
                  <a:cubicBezTo>
                    <a:pt x="0" y="48"/>
                    <a:pt x="0" y="48"/>
                    <a:pt x="0" y="49"/>
                  </a:cubicBezTo>
                  <a:cubicBezTo>
                    <a:pt x="36" y="49"/>
                    <a:pt x="36" y="49"/>
                    <a:pt x="36" y="49"/>
                  </a:cubicBezTo>
                  <a:cubicBezTo>
                    <a:pt x="37" y="48"/>
                    <a:pt x="37" y="48"/>
                    <a:pt x="37" y="48"/>
                  </a:cubicBezTo>
                  <a:cubicBezTo>
                    <a:pt x="37" y="12"/>
                    <a:pt x="37" y="12"/>
                    <a:pt x="37" y="12"/>
                  </a:cubicBezTo>
                  <a:moveTo>
                    <a:pt x="37" y="0"/>
                  </a:moveTo>
                  <a:cubicBezTo>
                    <a:pt x="36" y="0"/>
                    <a:pt x="36" y="0"/>
                    <a:pt x="36" y="1"/>
                  </a:cubicBezTo>
                  <a:cubicBezTo>
                    <a:pt x="36" y="5"/>
                    <a:pt x="36" y="5"/>
                    <a:pt x="36" y="5"/>
                  </a:cubicBezTo>
                  <a:cubicBezTo>
                    <a:pt x="36" y="5"/>
                    <a:pt x="36" y="5"/>
                    <a:pt x="37" y="5"/>
                  </a:cubicBezTo>
                  <a:cubicBezTo>
                    <a:pt x="37" y="0"/>
                    <a:pt x="37" y="0"/>
                    <a:pt x="37" y="0"/>
                  </a:cubicBezTo>
                </a:path>
              </a:pathLst>
            </a:custGeom>
            <a:solidFill>
              <a:srgbClr val="C1C1C1"/>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43" name="Freeform 922"/>
            <p:cNvSpPr/>
            <p:nvPr/>
          </p:nvSpPr>
          <p:spPr bwMode="auto">
            <a:xfrm>
              <a:off x="3046" y="1736"/>
              <a:ext cx="171" cy="31"/>
            </a:xfrm>
            <a:custGeom>
              <a:avLst/>
              <a:gdLst>
                <a:gd name="T0" fmla="*/ 72 w 72"/>
                <a:gd name="T1" fmla="*/ 0 h 13"/>
                <a:gd name="T2" fmla="*/ 0 w 72"/>
                <a:gd name="T3" fmla="*/ 0 h 13"/>
                <a:gd name="T4" fmla="*/ 4 w 72"/>
                <a:gd name="T5" fmla="*/ 8 h 13"/>
                <a:gd name="T6" fmla="*/ 8 w 72"/>
                <a:gd name="T7" fmla="*/ 13 h 13"/>
                <a:gd name="T8" fmla="*/ 59 w 72"/>
                <a:gd name="T9" fmla="*/ 13 h 13"/>
                <a:gd name="T10" fmla="*/ 72 w 72"/>
                <a:gd name="T11" fmla="*/ 5 h 13"/>
                <a:gd name="T12" fmla="*/ 72 w 72"/>
                <a:gd name="T13" fmla="*/ 1 h 13"/>
                <a:gd name="T14" fmla="*/ 72 w 72"/>
                <a:gd name="T15" fmla="*/ 0 h 13"/>
                <a:gd name="T16" fmla="*/ 72 w 7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13">
                  <a:moveTo>
                    <a:pt x="72" y="0"/>
                  </a:moveTo>
                  <a:cubicBezTo>
                    <a:pt x="0" y="0"/>
                    <a:pt x="0" y="0"/>
                    <a:pt x="0" y="0"/>
                  </a:cubicBezTo>
                  <a:cubicBezTo>
                    <a:pt x="1" y="2"/>
                    <a:pt x="2" y="5"/>
                    <a:pt x="4" y="8"/>
                  </a:cubicBezTo>
                  <a:cubicBezTo>
                    <a:pt x="5" y="10"/>
                    <a:pt x="6" y="11"/>
                    <a:pt x="8" y="13"/>
                  </a:cubicBezTo>
                  <a:cubicBezTo>
                    <a:pt x="59" y="13"/>
                    <a:pt x="59" y="13"/>
                    <a:pt x="59" y="13"/>
                  </a:cubicBezTo>
                  <a:cubicBezTo>
                    <a:pt x="67" y="13"/>
                    <a:pt x="72" y="13"/>
                    <a:pt x="72" y="5"/>
                  </a:cubicBezTo>
                  <a:cubicBezTo>
                    <a:pt x="72" y="1"/>
                    <a:pt x="72" y="1"/>
                    <a:pt x="72" y="1"/>
                  </a:cubicBezTo>
                  <a:cubicBezTo>
                    <a:pt x="72" y="0"/>
                    <a:pt x="72" y="0"/>
                    <a:pt x="72" y="0"/>
                  </a:cubicBezTo>
                  <a:cubicBezTo>
                    <a:pt x="72" y="0"/>
                    <a:pt x="72" y="0"/>
                    <a:pt x="72" y="0"/>
                  </a:cubicBezTo>
                </a:path>
              </a:pathLst>
            </a:custGeom>
            <a:solidFill>
              <a:srgbClr val="EAEAEA"/>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44" name="Freeform 923"/>
            <p:cNvSpPr/>
            <p:nvPr/>
          </p:nvSpPr>
          <p:spPr bwMode="auto">
            <a:xfrm>
              <a:off x="3043" y="1734"/>
              <a:ext cx="179" cy="35"/>
            </a:xfrm>
            <a:custGeom>
              <a:avLst/>
              <a:gdLst>
                <a:gd name="T0" fmla="*/ 74 w 75"/>
                <a:gd name="T1" fmla="*/ 0 h 15"/>
                <a:gd name="T2" fmla="*/ 50 w 75"/>
                <a:gd name="T3" fmla="*/ 0 h 15"/>
                <a:gd name="T4" fmla="*/ 0 w 75"/>
                <a:gd name="T5" fmla="*/ 0 h 15"/>
                <a:gd name="T6" fmla="*/ 1 w 75"/>
                <a:gd name="T7" fmla="*/ 1 h 15"/>
                <a:gd name="T8" fmla="*/ 73 w 75"/>
                <a:gd name="T9" fmla="*/ 1 h 15"/>
                <a:gd name="T10" fmla="*/ 73 w 75"/>
                <a:gd name="T11" fmla="*/ 1 h 15"/>
                <a:gd name="T12" fmla="*/ 73 w 75"/>
                <a:gd name="T13" fmla="*/ 2 h 15"/>
                <a:gd name="T14" fmla="*/ 73 w 75"/>
                <a:gd name="T15" fmla="*/ 6 h 15"/>
                <a:gd name="T16" fmla="*/ 60 w 75"/>
                <a:gd name="T17" fmla="*/ 14 h 15"/>
                <a:gd name="T18" fmla="*/ 9 w 75"/>
                <a:gd name="T19" fmla="*/ 14 h 15"/>
                <a:gd name="T20" fmla="*/ 10 w 75"/>
                <a:gd name="T21" fmla="*/ 15 h 15"/>
                <a:gd name="T22" fmla="*/ 60 w 75"/>
                <a:gd name="T23" fmla="*/ 15 h 15"/>
                <a:gd name="T24" fmla="*/ 75 w 75"/>
                <a:gd name="T25" fmla="*/ 6 h 15"/>
                <a:gd name="T26" fmla="*/ 75 w 75"/>
                <a:gd name="T27" fmla="*/ 2 h 15"/>
                <a:gd name="T28" fmla="*/ 74 w 75"/>
                <a:gd name="T29" fmla="*/ 1 h 15"/>
                <a:gd name="T30" fmla="*/ 74 w 75"/>
                <a:gd name="T31" fmla="*/ 0 h 15"/>
                <a:gd name="T32" fmla="*/ 74 w 75"/>
                <a:gd name="T33"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 h="15">
                  <a:moveTo>
                    <a:pt x="74" y="0"/>
                  </a:moveTo>
                  <a:cubicBezTo>
                    <a:pt x="50" y="0"/>
                    <a:pt x="50" y="0"/>
                    <a:pt x="50" y="0"/>
                  </a:cubicBezTo>
                  <a:cubicBezTo>
                    <a:pt x="0" y="0"/>
                    <a:pt x="0" y="0"/>
                    <a:pt x="0" y="0"/>
                  </a:cubicBezTo>
                  <a:cubicBezTo>
                    <a:pt x="0" y="0"/>
                    <a:pt x="1" y="0"/>
                    <a:pt x="1" y="1"/>
                  </a:cubicBezTo>
                  <a:cubicBezTo>
                    <a:pt x="73" y="1"/>
                    <a:pt x="73" y="1"/>
                    <a:pt x="73" y="1"/>
                  </a:cubicBezTo>
                  <a:cubicBezTo>
                    <a:pt x="73" y="1"/>
                    <a:pt x="73" y="1"/>
                    <a:pt x="73" y="1"/>
                  </a:cubicBezTo>
                  <a:cubicBezTo>
                    <a:pt x="73" y="2"/>
                    <a:pt x="73" y="2"/>
                    <a:pt x="73" y="2"/>
                  </a:cubicBezTo>
                  <a:cubicBezTo>
                    <a:pt x="73" y="6"/>
                    <a:pt x="73" y="6"/>
                    <a:pt x="73" y="6"/>
                  </a:cubicBezTo>
                  <a:cubicBezTo>
                    <a:pt x="73" y="14"/>
                    <a:pt x="68" y="14"/>
                    <a:pt x="60" y="14"/>
                  </a:cubicBezTo>
                  <a:cubicBezTo>
                    <a:pt x="9" y="14"/>
                    <a:pt x="9" y="14"/>
                    <a:pt x="9" y="14"/>
                  </a:cubicBezTo>
                  <a:cubicBezTo>
                    <a:pt x="9" y="15"/>
                    <a:pt x="9" y="15"/>
                    <a:pt x="10" y="15"/>
                  </a:cubicBezTo>
                  <a:cubicBezTo>
                    <a:pt x="60" y="15"/>
                    <a:pt x="60" y="15"/>
                    <a:pt x="60" y="15"/>
                  </a:cubicBezTo>
                  <a:cubicBezTo>
                    <a:pt x="66" y="15"/>
                    <a:pt x="75" y="15"/>
                    <a:pt x="75" y="6"/>
                  </a:cubicBezTo>
                  <a:cubicBezTo>
                    <a:pt x="75" y="2"/>
                    <a:pt x="75" y="2"/>
                    <a:pt x="75" y="2"/>
                  </a:cubicBezTo>
                  <a:cubicBezTo>
                    <a:pt x="75" y="1"/>
                    <a:pt x="75" y="1"/>
                    <a:pt x="74" y="1"/>
                  </a:cubicBezTo>
                  <a:cubicBezTo>
                    <a:pt x="74" y="0"/>
                    <a:pt x="74" y="0"/>
                    <a:pt x="74" y="0"/>
                  </a:cubicBezTo>
                  <a:cubicBezTo>
                    <a:pt x="74" y="0"/>
                    <a:pt x="74" y="0"/>
                    <a:pt x="74" y="0"/>
                  </a:cubicBezTo>
                </a:path>
              </a:pathLst>
            </a:custGeom>
            <a:solidFill>
              <a:srgbClr val="C1C1C1"/>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45" name="Freeform 924"/>
            <p:cNvSpPr/>
            <p:nvPr/>
          </p:nvSpPr>
          <p:spPr bwMode="auto">
            <a:xfrm>
              <a:off x="3036" y="1581"/>
              <a:ext cx="84" cy="110"/>
            </a:xfrm>
            <a:custGeom>
              <a:avLst/>
              <a:gdLst>
                <a:gd name="T0" fmla="*/ 35 w 35"/>
                <a:gd name="T1" fmla="*/ 0 h 46"/>
                <a:gd name="T2" fmla="*/ 21 w 35"/>
                <a:gd name="T3" fmla="*/ 7 h 46"/>
                <a:gd name="T4" fmla="*/ 21 w 35"/>
                <a:gd name="T5" fmla="*/ 7 h 46"/>
                <a:gd name="T6" fmla="*/ 20 w 35"/>
                <a:gd name="T7" fmla="*/ 7 h 46"/>
                <a:gd name="T8" fmla="*/ 15 w 35"/>
                <a:gd name="T9" fmla="*/ 12 h 46"/>
                <a:gd name="T10" fmla="*/ 16 w 35"/>
                <a:gd name="T11" fmla="*/ 12 h 46"/>
                <a:gd name="T12" fmla="*/ 16 w 35"/>
                <a:gd name="T13" fmla="*/ 13 h 46"/>
                <a:gd name="T14" fmla="*/ 14 w 35"/>
                <a:gd name="T15" fmla="*/ 13 h 46"/>
                <a:gd name="T16" fmla="*/ 2 w 35"/>
                <a:gd name="T17" fmla="*/ 34 h 46"/>
                <a:gd name="T18" fmla="*/ 2 w 35"/>
                <a:gd name="T19" fmla="*/ 35 h 46"/>
                <a:gd name="T20" fmla="*/ 2 w 35"/>
                <a:gd name="T21" fmla="*/ 35 h 46"/>
                <a:gd name="T22" fmla="*/ 2 w 35"/>
                <a:gd name="T23" fmla="*/ 35 h 46"/>
                <a:gd name="T24" fmla="*/ 2 w 35"/>
                <a:gd name="T25" fmla="*/ 35 h 46"/>
                <a:gd name="T26" fmla="*/ 1 w 35"/>
                <a:gd name="T27" fmla="*/ 36 h 46"/>
                <a:gd name="T28" fmla="*/ 0 w 35"/>
                <a:gd name="T29" fmla="*/ 46 h 46"/>
                <a:gd name="T30" fmla="*/ 35 w 35"/>
                <a:gd name="T31" fmla="*/ 46 h 46"/>
                <a:gd name="T32" fmla="*/ 35 w 35"/>
                <a:gd name="T33" fmla="*/ 12 h 46"/>
                <a:gd name="T34" fmla="*/ 19 w 35"/>
                <a:gd name="T35" fmla="*/ 18 h 46"/>
                <a:gd name="T36" fmla="*/ 11 w 35"/>
                <a:gd name="T37" fmla="*/ 24 h 46"/>
                <a:gd name="T38" fmla="*/ 26 w 35"/>
                <a:gd name="T39" fmla="*/ 9 h 46"/>
                <a:gd name="T40" fmla="*/ 35 w 35"/>
                <a:gd name="T41" fmla="*/ 4 h 46"/>
                <a:gd name="T42" fmla="*/ 35 w 35"/>
                <a:gd name="T43"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46">
                  <a:moveTo>
                    <a:pt x="35" y="0"/>
                  </a:moveTo>
                  <a:cubicBezTo>
                    <a:pt x="30" y="1"/>
                    <a:pt x="25" y="4"/>
                    <a:pt x="21" y="7"/>
                  </a:cubicBezTo>
                  <a:cubicBezTo>
                    <a:pt x="21" y="7"/>
                    <a:pt x="21" y="7"/>
                    <a:pt x="21" y="7"/>
                  </a:cubicBezTo>
                  <a:cubicBezTo>
                    <a:pt x="20" y="7"/>
                    <a:pt x="20" y="7"/>
                    <a:pt x="20" y="7"/>
                  </a:cubicBezTo>
                  <a:cubicBezTo>
                    <a:pt x="18" y="8"/>
                    <a:pt x="16" y="10"/>
                    <a:pt x="15" y="12"/>
                  </a:cubicBezTo>
                  <a:cubicBezTo>
                    <a:pt x="16" y="12"/>
                    <a:pt x="16" y="12"/>
                    <a:pt x="16" y="12"/>
                  </a:cubicBezTo>
                  <a:cubicBezTo>
                    <a:pt x="16" y="13"/>
                    <a:pt x="16" y="13"/>
                    <a:pt x="16" y="13"/>
                  </a:cubicBezTo>
                  <a:cubicBezTo>
                    <a:pt x="14" y="13"/>
                    <a:pt x="14" y="13"/>
                    <a:pt x="14" y="13"/>
                  </a:cubicBezTo>
                  <a:cubicBezTo>
                    <a:pt x="8" y="19"/>
                    <a:pt x="4" y="26"/>
                    <a:pt x="2" y="34"/>
                  </a:cubicBezTo>
                  <a:cubicBezTo>
                    <a:pt x="2" y="35"/>
                    <a:pt x="2" y="35"/>
                    <a:pt x="2" y="35"/>
                  </a:cubicBezTo>
                  <a:cubicBezTo>
                    <a:pt x="2" y="35"/>
                    <a:pt x="2" y="35"/>
                    <a:pt x="2" y="35"/>
                  </a:cubicBezTo>
                  <a:cubicBezTo>
                    <a:pt x="2" y="35"/>
                    <a:pt x="2" y="35"/>
                    <a:pt x="2" y="35"/>
                  </a:cubicBezTo>
                  <a:cubicBezTo>
                    <a:pt x="2" y="35"/>
                    <a:pt x="2" y="35"/>
                    <a:pt x="2" y="35"/>
                  </a:cubicBezTo>
                  <a:cubicBezTo>
                    <a:pt x="2" y="36"/>
                    <a:pt x="1" y="36"/>
                    <a:pt x="1" y="36"/>
                  </a:cubicBezTo>
                  <a:cubicBezTo>
                    <a:pt x="1" y="39"/>
                    <a:pt x="0" y="43"/>
                    <a:pt x="0" y="46"/>
                  </a:cubicBezTo>
                  <a:cubicBezTo>
                    <a:pt x="35" y="46"/>
                    <a:pt x="35" y="46"/>
                    <a:pt x="35" y="46"/>
                  </a:cubicBezTo>
                  <a:cubicBezTo>
                    <a:pt x="35" y="12"/>
                    <a:pt x="35" y="12"/>
                    <a:pt x="35" y="12"/>
                  </a:cubicBezTo>
                  <a:cubicBezTo>
                    <a:pt x="29" y="12"/>
                    <a:pt x="24" y="15"/>
                    <a:pt x="19" y="18"/>
                  </a:cubicBezTo>
                  <a:cubicBezTo>
                    <a:pt x="16" y="19"/>
                    <a:pt x="13" y="22"/>
                    <a:pt x="11" y="24"/>
                  </a:cubicBezTo>
                  <a:cubicBezTo>
                    <a:pt x="15" y="18"/>
                    <a:pt x="20" y="12"/>
                    <a:pt x="26" y="9"/>
                  </a:cubicBezTo>
                  <a:cubicBezTo>
                    <a:pt x="29" y="7"/>
                    <a:pt x="32" y="5"/>
                    <a:pt x="35" y="4"/>
                  </a:cubicBezTo>
                  <a:cubicBezTo>
                    <a:pt x="35" y="0"/>
                    <a:pt x="35" y="0"/>
                    <a:pt x="35" y="0"/>
                  </a:cubicBezTo>
                </a:path>
              </a:pathLst>
            </a:custGeom>
            <a:solidFill>
              <a:srgbClr val="F8F5F4"/>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46" name="Freeform 925"/>
            <p:cNvSpPr/>
            <p:nvPr/>
          </p:nvSpPr>
          <p:spPr bwMode="auto">
            <a:xfrm>
              <a:off x="3084" y="1597"/>
              <a:ext cx="2"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1" y="0"/>
                    <a:pt x="1" y="0"/>
                    <a:pt x="1" y="0"/>
                  </a:cubicBezTo>
                  <a:cubicBezTo>
                    <a:pt x="1" y="0"/>
                    <a:pt x="1" y="0"/>
                    <a:pt x="1" y="0"/>
                  </a:cubicBezTo>
                </a:path>
              </a:pathLst>
            </a:custGeom>
            <a:solidFill>
              <a:srgbClr val="C1C1C1"/>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47" name="Freeform 926"/>
            <p:cNvSpPr/>
            <p:nvPr/>
          </p:nvSpPr>
          <p:spPr bwMode="auto">
            <a:xfrm>
              <a:off x="3069" y="1609"/>
              <a:ext cx="5" cy="3"/>
            </a:xfrm>
            <a:custGeom>
              <a:avLst/>
              <a:gdLst>
                <a:gd name="T0" fmla="*/ 2 w 2"/>
                <a:gd name="T1" fmla="*/ 0 h 1"/>
                <a:gd name="T2" fmla="*/ 1 w 2"/>
                <a:gd name="T3" fmla="*/ 0 h 1"/>
                <a:gd name="T4" fmla="*/ 0 w 2"/>
                <a:gd name="T5" fmla="*/ 1 h 1"/>
                <a:gd name="T6" fmla="*/ 2 w 2"/>
                <a:gd name="T7" fmla="*/ 1 h 1"/>
                <a:gd name="T8" fmla="*/ 2 w 2"/>
                <a:gd name="T9" fmla="*/ 0 h 1"/>
              </a:gdLst>
              <a:ahLst/>
              <a:cxnLst>
                <a:cxn ang="0">
                  <a:pos x="T0" y="T1"/>
                </a:cxn>
                <a:cxn ang="0">
                  <a:pos x="T2" y="T3"/>
                </a:cxn>
                <a:cxn ang="0">
                  <a:pos x="T4" y="T5"/>
                </a:cxn>
                <a:cxn ang="0">
                  <a:pos x="T6" y="T7"/>
                </a:cxn>
                <a:cxn ang="0">
                  <a:pos x="T8" y="T9"/>
                </a:cxn>
              </a:cxnLst>
              <a:rect l="0" t="0" r="r" b="b"/>
              <a:pathLst>
                <a:path w="2" h="1">
                  <a:moveTo>
                    <a:pt x="2" y="0"/>
                  </a:moveTo>
                  <a:cubicBezTo>
                    <a:pt x="1" y="0"/>
                    <a:pt x="1" y="0"/>
                    <a:pt x="1" y="0"/>
                  </a:cubicBezTo>
                  <a:cubicBezTo>
                    <a:pt x="0" y="0"/>
                    <a:pt x="0" y="1"/>
                    <a:pt x="0" y="1"/>
                  </a:cubicBezTo>
                  <a:cubicBezTo>
                    <a:pt x="2" y="1"/>
                    <a:pt x="2" y="1"/>
                    <a:pt x="2" y="1"/>
                  </a:cubicBezTo>
                  <a:cubicBezTo>
                    <a:pt x="2" y="0"/>
                    <a:pt x="2" y="0"/>
                    <a:pt x="2" y="0"/>
                  </a:cubicBezTo>
                </a:path>
              </a:pathLst>
            </a:custGeom>
            <a:solidFill>
              <a:srgbClr val="C1C1C1"/>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48" name="Freeform 927"/>
            <p:cNvSpPr>
              <a:spLocks noEditPoints="1"/>
            </p:cNvSpPr>
            <p:nvPr/>
          </p:nvSpPr>
          <p:spPr bwMode="auto">
            <a:xfrm>
              <a:off x="3039" y="1576"/>
              <a:ext cx="226" cy="234"/>
            </a:xfrm>
            <a:custGeom>
              <a:avLst/>
              <a:gdLst>
                <a:gd name="T0" fmla="*/ 37 w 95"/>
                <a:gd name="T1" fmla="*/ 97 h 98"/>
                <a:gd name="T2" fmla="*/ 38 w 95"/>
                <a:gd name="T3" fmla="*/ 97 h 98"/>
                <a:gd name="T4" fmla="*/ 37 w 95"/>
                <a:gd name="T5" fmla="*/ 97 h 98"/>
                <a:gd name="T6" fmla="*/ 37 w 95"/>
                <a:gd name="T7" fmla="*/ 96 h 98"/>
                <a:gd name="T8" fmla="*/ 37 w 95"/>
                <a:gd name="T9" fmla="*/ 97 h 98"/>
                <a:gd name="T10" fmla="*/ 37 w 95"/>
                <a:gd name="T11" fmla="*/ 96 h 98"/>
                <a:gd name="T12" fmla="*/ 95 w 95"/>
                <a:gd name="T13" fmla="*/ 64 h 98"/>
                <a:gd name="T14" fmla="*/ 74 w 95"/>
                <a:gd name="T15" fmla="*/ 90 h 98"/>
                <a:gd name="T16" fmla="*/ 48 w 95"/>
                <a:gd name="T17" fmla="*/ 98 h 98"/>
                <a:gd name="T18" fmla="*/ 48 w 95"/>
                <a:gd name="T19" fmla="*/ 98 h 98"/>
                <a:gd name="T20" fmla="*/ 74 w 95"/>
                <a:gd name="T21" fmla="*/ 90 h 98"/>
                <a:gd name="T22" fmla="*/ 95 w 95"/>
                <a:gd name="T23" fmla="*/ 64 h 98"/>
                <a:gd name="T24" fmla="*/ 1 w 95"/>
                <a:gd name="T25" fmla="*/ 37 h 98"/>
                <a:gd name="T26" fmla="*/ 1 w 95"/>
                <a:gd name="T27" fmla="*/ 37 h 98"/>
                <a:gd name="T28" fmla="*/ 0 w 95"/>
                <a:gd name="T29" fmla="*/ 38 h 98"/>
                <a:gd name="T30" fmla="*/ 1 w 95"/>
                <a:gd name="T31" fmla="*/ 37 h 98"/>
                <a:gd name="T32" fmla="*/ 1 w 95"/>
                <a:gd name="T33" fmla="*/ 37 h 98"/>
                <a:gd name="T34" fmla="*/ 1 w 95"/>
                <a:gd name="T35" fmla="*/ 37 h 98"/>
                <a:gd name="T36" fmla="*/ 1 w 95"/>
                <a:gd name="T37" fmla="*/ 37 h 98"/>
                <a:gd name="T38" fmla="*/ 1 w 95"/>
                <a:gd name="T39" fmla="*/ 37 h 98"/>
                <a:gd name="T40" fmla="*/ 90 w 95"/>
                <a:gd name="T41" fmla="*/ 23 h 98"/>
                <a:gd name="T42" fmla="*/ 90 w 95"/>
                <a:gd name="T43" fmla="*/ 23 h 98"/>
                <a:gd name="T44" fmla="*/ 90 w 95"/>
                <a:gd name="T45" fmla="*/ 23 h 98"/>
                <a:gd name="T46" fmla="*/ 90 w 95"/>
                <a:gd name="T47" fmla="*/ 23 h 98"/>
                <a:gd name="T48" fmla="*/ 90 w 95"/>
                <a:gd name="T49" fmla="*/ 23 h 98"/>
                <a:gd name="T50" fmla="*/ 59 w 95"/>
                <a:gd name="T51" fmla="*/ 1 h 98"/>
                <a:gd name="T52" fmla="*/ 60 w 95"/>
                <a:gd name="T53" fmla="*/ 1 h 98"/>
                <a:gd name="T54" fmla="*/ 60 w 95"/>
                <a:gd name="T55" fmla="*/ 1 h 98"/>
                <a:gd name="T56" fmla="*/ 60 w 95"/>
                <a:gd name="T57" fmla="*/ 1 h 98"/>
                <a:gd name="T58" fmla="*/ 59 w 95"/>
                <a:gd name="T59" fmla="*/ 1 h 98"/>
                <a:gd name="T60" fmla="*/ 48 w 95"/>
                <a:gd name="T61" fmla="*/ 0 h 98"/>
                <a:gd name="T62" fmla="*/ 1 w 95"/>
                <a:gd name="T63" fmla="*/ 36 h 98"/>
                <a:gd name="T64" fmla="*/ 13 w 95"/>
                <a:gd name="T65" fmla="*/ 15 h 98"/>
                <a:gd name="T66" fmla="*/ 14 w 95"/>
                <a:gd name="T67" fmla="*/ 14 h 98"/>
                <a:gd name="T68" fmla="*/ 19 w 95"/>
                <a:gd name="T69" fmla="*/ 9 h 98"/>
                <a:gd name="T70" fmla="*/ 20 w 95"/>
                <a:gd name="T71" fmla="*/ 9 h 98"/>
                <a:gd name="T72" fmla="*/ 34 w 95"/>
                <a:gd name="T73" fmla="*/ 2 h 98"/>
                <a:gd name="T74" fmla="*/ 35 w 95"/>
                <a:gd name="T75" fmla="*/ 2 h 98"/>
                <a:gd name="T76" fmla="*/ 36 w 95"/>
                <a:gd name="T77" fmla="*/ 1 h 98"/>
                <a:gd name="T78" fmla="*/ 48 w 95"/>
                <a:gd name="T79" fmla="*/ 0 h 98"/>
                <a:gd name="T80" fmla="*/ 48 w 95"/>
                <a:gd name="T81" fmla="*/ 0 h 98"/>
                <a:gd name="T82" fmla="*/ 48 w 95"/>
                <a:gd name="T83" fmla="*/ 0 h 98"/>
                <a:gd name="T84" fmla="*/ 48 w 95"/>
                <a:gd name="T85" fmla="*/ 0 h 98"/>
                <a:gd name="T86" fmla="*/ 48 w 95"/>
                <a:gd name="T8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5" h="98">
                  <a:moveTo>
                    <a:pt x="37" y="97"/>
                  </a:moveTo>
                  <a:cubicBezTo>
                    <a:pt x="38" y="97"/>
                    <a:pt x="38" y="97"/>
                    <a:pt x="38" y="97"/>
                  </a:cubicBezTo>
                  <a:cubicBezTo>
                    <a:pt x="38" y="97"/>
                    <a:pt x="38" y="97"/>
                    <a:pt x="37" y="97"/>
                  </a:cubicBezTo>
                  <a:moveTo>
                    <a:pt x="37" y="96"/>
                  </a:moveTo>
                  <a:cubicBezTo>
                    <a:pt x="37" y="97"/>
                    <a:pt x="37" y="97"/>
                    <a:pt x="37" y="97"/>
                  </a:cubicBezTo>
                  <a:cubicBezTo>
                    <a:pt x="37" y="97"/>
                    <a:pt x="37" y="97"/>
                    <a:pt x="37" y="96"/>
                  </a:cubicBezTo>
                  <a:moveTo>
                    <a:pt x="95" y="64"/>
                  </a:moveTo>
                  <a:cubicBezTo>
                    <a:pt x="92" y="75"/>
                    <a:pt x="84" y="84"/>
                    <a:pt x="74" y="90"/>
                  </a:cubicBezTo>
                  <a:cubicBezTo>
                    <a:pt x="66" y="95"/>
                    <a:pt x="57" y="98"/>
                    <a:pt x="48" y="98"/>
                  </a:cubicBezTo>
                  <a:cubicBezTo>
                    <a:pt x="48" y="98"/>
                    <a:pt x="48" y="98"/>
                    <a:pt x="48" y="98"/>
                  </a:cubicBezTo>
                  <a:cubicBezTo>
                    <a:pt x="57" y="98"/>
                    <a:pt x="66" y="95"/>
                    <a:pt x="74" y="90"/>
                  </a:cubicBezTo>
                  <a:cubicBezTo>
                    <a:pt x="84" y="84"/>
                    <a:pt x="92" y="75"/>
                    <a:pt x="95" y="64"/>
                  </a:cubicBezTo>
                  <a:moveTo>
                    <a:pt x="1" y="37"/>
                  </a:moveTo>
                  <a:cubicBezTo>
                    <a:pt x="1" y="37"/>
                    <a:pt x="1" y="37"/>
                    <a:pt x="1" y="37"/>
                  </a:cubicBezTo>
                  <a:cubicBezTo>
                    <a:pt x="1" y="38"/>
                    <a:pt x="0" y="38"/>
                    <a:pt x="0" y="38"/>
                  </a:cubicBezTo>
                  <a:cubicBezTo>
                    <a:pt x="0" y="38"/>
                    <a:pt x="1" y="38"/>
                    <a:pt x="1" y="37"/>
                  </a:cubicBezTo>
                  <a:cubicBezTo>
                    <a:pt x="1" y="37"/>
                    <a:pt x="1" y="37"/>
                    <a:pt x="1" y="37"/>
                  </a:cubicBezTo>
                  <a:moveTo>
                    <a:pt x="1" y="37"/>
                  </a:moveTo>
                  <a:cubicBezTo>
                    <a:pt x="1" y="37"/>
                    <a:pt x="1" y="37"/>
                    <a:pt x="1" y="37"/>
                  </a:cubicBezTo>
                  <a:cubicBezTo>
                    <a:pt x="1" y="37"/>
                    <a:pt x="1" y="37"/>
                    <a:pt x="1" y="37"/>
                  </a:cubicBezTo>
                  <a:moveTo>
                    <a:pt x="90" y="23"/>
                  </a:moveTo>
                  <a:cubicBezTo>
                    <a:pt x="90" y="23"/>
                    <a:pt x="90" y="23"/>
                    <a:pt x="90" y="23"/>
                  </a:cubicBezTo>
                  <a:cubicBezTo>
                    <a:pt x="90" y="23"/>
                    <a:pt x="90" y="23"/>
                    <a:pt x="90" y="23"/>
                  </a:cubicBezTo>
                  <a:cubicBezTo>
                    <a:pt x="90" y="23"/>
                    <a:pt x="90" y="23"/>
                    <a:pt x="90" y="23"/>
                  </a:cubicBezTo>
                  <a:cubicBezTo>
                    <a:pt x="90" y="23"/>
                    <a:pt x="90" y="23"/>
                    <a:pt x="90" y="23"/>
                  </a:cubicBezTo>
                  <a:moveTo>
                    <a:pt x="59" y="1"/>
                  </a:moveTo>
                  <a:cubicBezTo>
                    <a:pt x="59" y="1"/>
                    <a:pt x="60" y="1"/>
                    <a:pt x="60" y="1"/>
                  </a:cubicBezTo>
                  <a:cubicBezTo>
                    <a:pt x="60" y="1"/>
                    <a:pt x="60" y="1"/>
                    <a:pt x="60" y="1"/>
                  </a:cubicBezTo>
                  <a:cubicBezTo>
                    <a:pt x="60" y="1"/>
                    <a:pt x="60" y="1"/>
                    <a:pt x="60" y="1"/>
                  </a:cubicBezTo>
                  <a:cubicBezTo>
                    <a:pt x="60" y="1"/>
                    <a:pt x="59" y="1"/>
                    <a:pt x="59" y="1"/>
                  </a:cubicBezTo>
                  <a:moveTo>
                    <a:pt x="48" y="0"/>
                  </a:moveTo>
                  <a:cubicBezTo>
                    <a:pt x="26" y="0"/>
                    <a:pt x="6" y="14"/>
                    <a:pt x="1" y="36"/>
                  </a:cubicBezTo>
                  <a:cubicBezTo>
                    <a:pt x="3" y="28"/>
                    <a:pt x="7" y="21"/>
                    <a:pt x="13" y="15"/>
                  </a:cubicBezTo>
                  <a:cubicBezTo>
                    <a:pt x="13" y="15"/>
                    <a:pt x="13" y="14"/>
                    <a:pt x="14" y="14"/>
                  </a:cubicBezTo>
                  <a:cubicBezTo>
                    <a:pt x="15" y="12"/>
                    <a:pt x="17" y="10"/>
                    <a:pt x="19" y="9"/>
                  </a:cubicBezTo>
                  <a:cubicBezTo>
                    <a:pt x="20" y="9"/>
                    <a:pt x="20" y="9"/>
                    <a:pt x="20" y="9"/>
                  </a:cubicBezTo>
                  <a:cubicBezTo>
                    <a:pt x="24" y="6"/>
                    <a:pt x="29" y="3"/>
                    <a:pt x="34" y="2"/>
                  </a:cubicBezTo>
                  <a:cubicBezTo>
                    <a:pt x="34" y="2"/>
                    <a:pt x="34" y="2"/>
                    <a:pt x="35" y="2"/>
                  </a:cubicBezTo>
                  <a:cubicBezTo>
                    <a:pt x="35" y="1"/>
                    <a:pt x="35" y="1"/>
                    <a:pt x="36" y="1"/>
                  </a:cubicBezTo>
                  <a:cubicBezTo>
                    <a:pt x="40" y="0"/>
                    <a:pt x="44" y="0"/>
                    <a:pt x="48" y="0"/>
                  </a:cubicBezTo>
                  <a:moveTo>
                    <a:pt x="48" y="0"/>
                  </a:moveTo>
                  <a:cubicBezTo>
                    <a:pt x="48" y="0"/>
                    <a:pt x="48" y="0"/>
                    <a:pt x="48" y="0"/>
                  </a:cubicBezTo>
                  <a:cubicBezTo>
                    <a:pt x="48" y="0"/>
                    <a:pt x="48" y="0"/>
                    <a:pt x="48" y="0"/>
                  </a:cubicBezTo>
                  <a:cubicBezTo>
                    <a:pt x="48" y="0"/>
                    <a:pt x="48" y="0"/>
                    <a:pt x="48" y="0"/>
                  </a:cubicBezTo>
                </a:path>
              </a:pathLst>
            </a:custGeom>
            <a:solidFill>
              <a:srgbClr val="595E64"/>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49" name="Freeform 928"/>
            <p:cNvSpPr/>
            <p:nvPr/>
          </p:nvSpPr>
          <p:spPr bwMode="auto">
            <a:xfrm>
              <a:off x="3162" y="1585"/>
              <a:ext cx="98" cy="184"/>
            </a:xfrm>
            <a:custGeom>
              <a:avLst/>
              <a:gdLst>
                <a:gd name="T0" fmla="*/ 0 w 41"/>
                <a:gd name="T1" fmla="*/ 0 h 77"/>
                <a:gd name="T2" fmla="*/ 0 w 41"/>
                <a:gd name="T3" fmla="*/ 10 h 77"/>
                <a:gd name="T4" fmla="*/ 27 w 41"/>
                <a:gd name="T5" fmla="*/ 30 h 77"/>
                <a:gd name="T6" fmla="*/ 33 w 41"/>
                <a:gd name="T7" fmla="*/ 64 h 77"/>
                <a:gd name="T8" fmla="*/ 33 w 41"/>
                <a:gd name="T9" fmla="*/ 64 h 77"/>
                <a:gd name="T10" fmla="*/ 28 w 41"/>
                <a:gd name="T11" fmla="*/ 77 h 77"/>
                <a:gd name="T12" fmla="*/ 40 w 41"/>
                <a:gd name="T13" fmla="*/ 55 h 77"/>
                <a:gd name="T14" fmla="*/ 40 w 41"/>
                <a:gd name="T15" fmla="*/ 55 h 77"/>
                <a:gd name="T16" fmla="*/ 41 w 41"/>
                <a:gd name="T17" fmla="*/ 45 h 77"/>
                <a:gd name="T18" fmla="*/ 41 w 41"/>
                <a:gd name="T19" fmla="*/ 44 h 77"/>
                <a:gd name="T20" fmla="*/ 34 w 41"/>
                <a:gd name="T21" fmla="*/ 21 h 77"/>
                <a:gd name="T22" fmla="*/ 7 w 41"/>
                <a:gd name="T23" fmla="*/ 1 h 77"/>
                <a:gd name="T24" fmla="*/ 0 w 41"/>
                <a:gd name="T2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77">
                  <a:moveTo>
                    <a:pt x="0" y="0"/>
                  </a:moveTo>
                  <a:cubicBezTo>
                    <a:pt x="0" y="10"/>
                    <a:pt x="0" y="10"/>
                    <a:pt x="0" y="10"/>
                  </a:cubicBezTo>
                  <a:cubicBezTo>
                    <a:pt x="11" y="13"/>
                    <a:pt x="21" y="20"/>
                    <a:pt x="27" y="30"/>
                  </a:cubicBezTo>
                  <a:cubicBezTo>
                    <a:pt x="33" y="40"/>
                    <a:pt x="35" y="52"/>
                    <a:pt x="33" y="64"/>
                  </a:cubicBezTo>
                  <a:cubicBezTo>
                    <a:pt x="33" y="64"/>
                    <a:pt x="33" y="64"/>
                    <a:pt x="33" y="64"/>
                  </a:cubicBezTo>
                  <a:cubicBezTo>
                    <a:pt x="32" y="69"/>
                    <a:pt x="30" y="73"/>
                    <a:pt x="28" y="77"/>
                  </a:cubicBezTo>
                  <a:cubicBezTo>
                    <a:pt x="34" y="71"/>
                    <a:pt x="38" y="63"/>
                    <a:pt x="40" y="55"/>
                  </a:cubicBezTo>
                  <a:cubicBezTo>
                    <a:pt x="40" y="55"/>
                    <a:pt x="40" y="55"/>
                    <a:pt x="40" y="55"/>
                  </a:cubicBezTo>
                  <a:cubicBezTo>
                    <a:pt x="41" y="52"/>
                    <a:pt x="41" y="48"/>
                    <a:pt x="41" y="45"/>
                  </a:cubicBezTo>
                  <a:cubicBezTo>
                    <a:pt x="41" y="44"/>
                    <a:pt x="41" y="44"/>
                    <a:pt x="41" y="44"/>
                  </a:cubicBezTo>
                  <a:cubicBezTo>
                    <a:pt x="41" y="36"/>
                    <a:pt x="39" y="28"/>
                    <a:pt x="34" y="21"/>
                  </a:cubicBezTo>
                  <a:cubicBezTo>
                    <a:pt x="28" y="11"/>
                    <a:pt x="18" y="4"/>
                    <a:pt x="7" y="1"/>
                  </a:cubicBezTo>
                  <a:cubicBezTo>
                    <a:pt x="4" y="1"/>
                    <a:pt x="2" y="0"/>
                    <a:pt x="0"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50" name="Freeform 929"/>
            <p:cNvSpPr/>
            <p:nvPr/>
          </p:nvSpPr>
          <p:spPr bwMode="auto">
            <a:xfrm>
              <a:off x="3124" y="1585"/>
              <a:ext cx="36" cy="24"/>
            </a:xfrm>
            <a:custGeom>
              <a:avLst/>
              <a:gdLst>
                <a:gd name="T0" fmla="*/ 13 w 15"/>
                <a:gd name="T1" fmla="*/ 0 h 10"/>
                <a:gd name="T2" fmla="*/ 12 w 15"/>
                <a:gd name="T3" fmla="*/ 0 h 10"/>
                <a:gd name="T4" fmla="*/ 0 w 15"/>
                <a:gd name="T5" fmla="*/ 2 h 10"/>
                <a:gd name="T6" fmla="*/ 0 w 15"/>
                <a:gd name="T7" fmla="*/ 9 h 10"/>
                <a:gd name="T8" fmla="*/ 5 w 15"/>
                <a:gd name="T9" fmla="*/ 9 h 10"/>
                <a:gd name="T10" fmla="*/ 15 w 15"/>
                <a:gd name="T11" fmla="*/ 10 h 10"/>
                <a:gd name="T12" fmla="*/ 15 w 15"/>
                <a:gd name="T13" fmla="*/ 0 h 10"/>
                <a:gd name="T14" fmla="*/ 13 w 15"/>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13" y="0"/>
                  </a:moveTo>
                  <a:cubicBezTo>
                    <a:pt x="12" y="0"/>
                    <a:pt x="12" y="0"/>
                    <a:pt x="12" y="0"/>
                  </a:cubicBezTo>
                  <a:cubicBezTo>
                    <a:pt x="8" y="0"/>
                    <a:pt x="4" y="1"/>
                    <a:pt x="0" y="2"/>
                  </a:cubicBezTo>
                  <a:cubicBezTo>
                    <a:pt x="0" y="9"/>
                    <a:pt x="0" y="9"/>
                    <a:pt x="0" y="9"/>
                  </a:cubicBezTo>
                  <a:cubicBezTo>
                    <a:pt x="1" y="9"/>
                    <a:pt x="3" y="9"/>
                    <a:pt x="5" y="9"/>
                  </a:cubicBezTo>
                  <a:cubicBezTo>
                    <a:pt x="8" y="9"/>
                    <a:pt x="12" y="9"/>
                    <a:pt x="15" y="10"/>
                  </a:cubicBezTo>
                  <a:cubicBezTo>
                    <a:pt x="15" y="0"/>
                    <a:pt x="15" y="0"/>
                    <a:pt x="15" y="0"/>
                  </a:cubicBezTo>
                  <a:cubicBezTo>
                    <a:pt x="14" y="0"/>
                    <a:pt x="13" y="0"/>
                    <a:pt x="13" y="0"/>
                  </a:cubicBezTo>
                </a:path>
              </a:pathLst>
            </a:custGeom>
            <a:solidFill>
              <a:srgbClr val="F7F7F7"/>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51" name="Freeform 930"/>
            <p:cNvSpPr/>
            <p:nvPr/>
          </p:nvSpPr>
          <p:spPr bwMode="auto">
            <a:xfrm>
              <a:off x="3160" y="1585"/>
              <a:ext cx="2" cy="24"/>
            </a:xfrm>
            <a:custGeom>
              <a:avLst/>
              <a:gdLst>
                <a:gd name="T0" fmla="*/ 0 w 1"/>
                <a:gd name="T1" fmla="*/ 0 h 10"/>
                <a:gd name="T2" fmla="*/ 0 w 1"/>
                <a:gd name="T3" fmla="*/ 10 h 10"/>
                <a:gd name="T4" fmla="*/ 0 w 1"/>
                <a:gd name="T5" fmla="*/ 10 h 10"/>
                <a:gd name="T6" fmla="*/ 1 w 1"/>
                <a:gd name="T7" fmla="*/ 10 h 10"/>
                <a:gd name="T8" fmla="*/ 1 w 1"/>
                <a:gd name="T9" fmla="*/ 0 h 10"/>
                <a:gd name="T10" fmla="*/ 0 w 1"/>
                <a:gd name="T11" fmla="*/ 0 h 10"/>
              </a:gdLst>
              <a:ahLst/>
              <a:cxnLst>
                <a:cxn ang="0">
                  <a:pos x="T0" y="T1"/>
                </a:cxn>
                <a:cxn ang="0">
                  <a:pos x="T2" y="T3"/>
                </a:cxn>
                <a:cxn ang="0">
                  <a:pos x="T4" y="T5"/>
                </a:cxn>
                <a:cxn ang="0">
                  <a:pos x="T6" y="T7"/>
                </a:cxn>
                <a:cxn ang="0">
                  <a:pos x="T8" y="T9"/>
                </a:cxn>
                <a:cxn ang="0">
                  <a:pos x="T10" y="T11"/>
                </a:cxn>
              </a:cxnLst>
              <a:rect l="0" t="0" r="r" b="b"/>
              <a:pathLst>
                <a:path w="1" h="10">
                  <a:moveTo>
                    <a:pt x="0" y="0"/>
                  </a:moveTo>
                  <a:cubicBezTo>
                    <a:pt x="0" y="10"/>
                    <a:pt x="0" y="10"/>
                    <a:pt x="0" y="10"/>
                  </a:cubicBezTo>
                  <a:cubicBezTo>
                    <a:pt x="0" y="10"/>
                    <a:pt x="0" y="10"/>
                    <a:pt x="0" y="10"/>
                  </a:cubicBezTo>
                  <a:cubicBezTo>
                    <a:pt x="1" y="10"/>
                    <a:pt x="1" y="10"/>
                    <a:pt x="1" y="10"/>
                  </a:cubicBezTo>
                  <a:cubicBezTo>
                    <a:pt x="1" y="0"/>
                    <a:pt x="1" y="0"/>
                    <a:pt x="1" y="0"/>
                  </a:cubicBezTo>
                  <a:cubicBezTo>
                    <a:pt x="1" y="0"/>
                    <a:pt x="0" y="0"/>
                    <a:pt x="0" y="0"/>
                  </a:cubicBezTo>
                </a:path>
              </a:pathLst>
            </a:custGeom>
            <a:solidFill>
              <a:srgbClr val="CDCDCD"/>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52" name="Freeform 931"/>
            <p:cNvSpPr/>
            <p:nvPr/>
          </p:nvSpPr>
          <p:spPr bwMode="auto">
            <a:xfrm>
              <a:off x="3120" y="1590"/>
              <a:ext cx="2" cy="19"/>
            </a:xfrm>
            <a:custGeom>
              <a:avLst/>
              <a:gdLst>
                <a:gd name="T0" fmla="*/ 1 w 1"/>
                <a:gd name="T1" fmla="*/ 0 h 8"/>
                <a:gd name="T2" fmla="*/ 0 w 1"/>
                <a:gd name="T3" fmla="*/ 0 h 8"/>
                <a:gd name="T4" fmla="*/ 0 w 1"/>
                <a:gd name="T5" fmla="*/ 8 h 8"/>
                <a:gd name="T6" fmla="*/ 1 w 1"/>
                <a:gd name="T7" fmla="*/ 8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8"/>
                    <a:pt x="0" y="8"/>
                    <a:pt x="1" y="8"/>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53" name="Freeform 932"/>
            <p:cNvSpPr/>
            <p:nvPr/>
          </p:nvSpPr>
          <p:spPr bwMode="auto">
            <a:xfrm>
              <a:off x="3122" y="1590"/>
              <a:ext cx="2" cy="19"/>
            </a:xfrm>
            <a:custGeom>
              <a:avLst/>
              <a:gdLst>
                <a:gd name="T0" fmla="*/ 1 w 1"/>
                <a:gd name="T1" fmla="*/ 0 h 8"/>
                <a:gd name="T2" fmla="*/ 0 w 1"/>
                <a:gd name="T3" fmla="*/ 0 h 8"/>
                <a:gd name="T4" fmla="*/ 0 w 1"/>
                <a:gd name="T5" fmla="*/ 8 h 8"/>
                <a:gd name="T6" fmla="*/ 1 w 1"/>
                <a:gd name="T7" fmla="*/ 7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7"/>
                    <a:pt x="0" y="7"/>
                    <a:pt x="1" y="7"/>
                  </a:cubicBezTo>
                  <a:cubicBezTo>
                    <a:pt x="1" y="0"/>
                    <a:pt x="1" y="0"/>
                    <a:pt x="1" y="0"/>
                  </a:cubicBezTo>
                </a:path>
              </a:pathLst>
            </a:custGeom>
            <a:solidFill>
              <a:srgbClr val="CDCDCD"/>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54" name="Freeform 933"/>
            <p:cNvSpPr/>
            <p:nvPr/>
          </p:nvSpPr>
          <p:spPr bwMode="auto">
            <a:xfrm>
              <a:off x="3062" y="1590"/>
              <a:ext cx="58" cy="48"/>
            </a:xfrm>
            <a:custGeom>
              <a:avLst/>
              <a:gdLst>
                <a:gd name="T0" fmla="*/ 24 w 24"/>
                <a:gd name="T1" fmla="*/ 0 h 20"/>
                <a:gd name="T2" fmla="*/ 15 w 24"/>
                <a:gd name="T3" fmla="*/ 5 h 20"/>
                <a:gd name="T4" fmla="*/ 0 w 24"/>
                <a:gd name="T5" fmla="*/ 20 h 20"/>
                <a:gd name="T6" fmla="*/ 8 w 24"/>
                <a:gd name="T7" fmla="*/ 14 h 20"/>
                <a:gd name="T8" fmla="*/ 24 w 24"/>
                <a:gd name="T9" fmla="*/ 8 h 20"/>
                <a:gd name="T10" fmla="*/ 24 w 24"/>
                <a:gd name="T11" fmla="*/ 0 h 20"/>
              </a:gdLst>
              <a:ahLst/>
              <a:cxnLst>
                <a:cxn ang="0">
                  <a:pos x="T0" y="T1"/>
                </a:cxn>
                <a:cxn ang="0">
                  <a:pos x="T2" y="T3"/>
                </a:cxn>
                <a:cxn ang="0">
                  <a:pos x="T4" y="T5"/>
                </a:cxn>
                <a:cxn ang="0">
                  <a:pos x="T6" y="T7"/>
                </a:cxn>
                <a:cxn ang="0">
                  <a:pos x="T8" y="T9"/>
                </a:cxn>
                <a:cxn ang="0">
                  <a:pos x="T10" y="T11"/>
                </a:cxn>
              </a:cxnLst>
              <a:rect l="0" t="0" r="r" b="b"/>
              <a:pathLst>
                <a:path w="24" h="20">
                  <a:moveTo>
                    <a:pt x="24" y="0"/>
                  </a:moveTo>
                  <a:cubicBezTo>
                    <a:pt x="21" y="1"/>
                    <a:pt x="18" y="3"/>
                    <a:pt x="15" y="5"/>
                  </a:cubicBezTo>
                  <a:cubicBezTo>
                    <a:pt x="9" y="8"/>
                    <a:pt x="4" y="14"/>
                    <a:pt x="0" y="20"/>
                  </a:cubicBezTo>
                  <a:cubicBezTo>
                    <a:pt x="2" y="18"/>
                    <a:pt x="5" y="15"/>
                    <a:pt x="8" y="14"/>
                  </a:cubicBezTo>
                  <a:cubicBezTo>
                    <a:pt x="13" y="11"/>
                    <a:pt x="18" y="8"/>
                    <a:pt x="24" y="8"/>
                  </a:cubicBezTo>
                  <a:cubicBezTo>
                    <a:pt x="24" y="0"/>
                    <a:pt x="24" y="0"/>
                    <a:pt x="24" y="0"/>
                  </a:cubicBezTo>
                </a:path>
              </a:pathLst>
            </a:custGeom>
            <a:solidFill>
              <a:srgbClr val="F9F7F6"/>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55" name="Freeform 934"/>
            <p:cNvSpPr/>
            <p:nvPr/>
          </p:nvSpPr>
          <p:spPr bwMode="auto">
            <a:xfrm>
              <a:off x="3029" y="1550"/>
              <a:ext cx="257" cy="172"/>
            </a:xfrm>
            <a:custGeom>
              <a:avLst/>
              <a:gdLst>
                <a:gd name="T0" fmla="*/ 5 w 108"/>
                <a:gd name="T1" fmla="*/ 48 h 72"/>
                <a:gd name="T2" fmla="*/ 64 w 108"/>
                <a:gd name="T3" fmla="*/ 12 h 72"/>
                <a:gd name="T4" fmla="*/ 94 w 108"/>
                <a:gd name="T5" fmla="*/ 34 h 72"/>
                <a:gd name="T6" fmla="*/ 100 w 108"/>
                <a:gd name="T7" fmla="*/ 71 h 72"/>
                <a:gd name="T8" fmla="*/ 105 w 108"/>
                <a:gd name="T9" fmla="*/ 72 h 72"/>
                <a:gd name="T10" fmla="*/ 105 w 108"/>
                <a:gd name="T11" fmla="*/ 72 h 72"/>
                <a:gd name="T12" fmla="*/ 98 w 108"/>
                <a:gd name="T13" fmla="*/ 31 h 72"/>
                <a:gd name="T14" fmla="*/ 65 w 108"/>
                <a:gd name="T15" fmla="*/ 7 h 72"/>
                <a:gd name="T16" fmla="*/ 0 w 108"/>
                <a:gd name="T17" fmla="*/ 47 h 72"/>
                <a:gd name="T18" fmla="*/ 5 w 108"/>
                <a:gd name="T19"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72">
                  <a:moveTo>
                    <a:pt x="5" y="48"/>
                  </a:moveTo>
                  <a:cubicBezTo>
                    <a:pt x="11" y="22"/>
                    <a:pt x="37" y="6"/>
                    <a:pt x="64" y="12"/>
                  </a:cubicBezTo>
                  <a:cubicBezTo>
                    <a:pt x="76" y="15"/>
                    <a:pt x="87" y="23"/>
                    <a:pt x="94" y="34"/>
                  </a:cubicBezTo>
                  <a:cubicBezTo>
                    <a:pt x="101" y="45"/>
                    <a:pt x="103" y="58"/>
                    <a:pt x="100" y="71"/>
                  </a:cubicBezTo>
                  <a:cubicBezTo>
                    <a:pt x="105" y="72"/>
                    <a:pt x="105" y="72"/>
                    <a:pt x="105" y="72"/>
                  </a:cubicBezTo>
                  <a:cubicBezTo>
                    <a:pt x="105" y="72"/>
                    <a:pt x="105" y="72"/>
                    <a:pt x="105" y="72"/>
                  </a:cubicBezTo>
                  <a:cubicBezTo>
                    <a:pt x="108" y="58"/>
                    <a:pt x="106" y="43"/>
                    <a:pt x="98" y="31"/>
                  </a:cubicBezTo>
                  <a:cubicBezTo>
                    <a:pt x="91" y="19"/>
                    <a:pt x="79" y="10"/>
                    <a:pt x="65" y="7"/>
                  </a:cubicBezTo>
                  <a:cubicBezTo>
                    <a:pt x="36" y="0"/>
                    <a:pt x="7" y="18"/>
                    <a:pt x="0" y="47"/>
                  </a:cubicBezTo>
                  <a:cubicBezTo>
                    <a:pt x="5" y="48"/>
                    <a:pt x="5" y="48"/>
                    <a:pt x="5" y="48"/>
                  </a:cubicBezTo>
                  <a:close/>
                </a:path>
              </a:pathLst>
            </a:custGeom>
            <a:solidFill>
              <a:schemeClr val="accent2"/>
            </a:solidFill>
            <a:ln>
              <a:solidFill>
                <a:schemeClr val="accent2"/>
              </a:solidFill>
            </a:ln>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56" name="Freeform 935"/>
            <p:cNvSpPr/>
            <p:nvPr/>
          </p:nvSpPr>
          <p:spPr bwMode="auto">
            <a:xfrm>
              <a:off x="3000" y="1741"/>
              <a:ext cx="62" cy="55"/>
            </a:xfrm>
            <a:custGeom>
              <a:avLst/>
              <a:gdLst>
                <a:gd name="T0" fmla="*/ 11 w 26"/>
                <a:gd name="T1" fmla="*/ 21 h 23"/>
                <a:gd name="T2" fmla="*/ 22 w 26"/>
                <a:gd name="T3" fmla="*/ 14 h 23"/>
                <a:gd name="T4" fmla="*/ 26 w 26"/>
                <a:gd name="T5" fmla="*/ 10 h 23"/>
                <a:gd name="T6" fmla="*/ 23 w 26"/>
                <a:gd name="T7" fmla="*/ 6 h 23"/>
                <a:gd name="T8" fmla="*/ 20 w 26"/>
                <a:gd name="T9" fmla="*/ 1 h 23"/>
                <a:gd name="T10" fmla="*/ 15 w 26"/>
                <a:gd name="T11" fmla="*/ 2 h 23"/>
                <a:gd name="T12" fmla="*/ 3 w 26"/>
                <a:gd name="T13" fmla="*/ 9 h 23"/>
                <a:gd name="T14" fmla="*/ 2 w 26"/>
                <a:gd name="T15" fmla="*/ 18 h 23"/>
                <a:gd name="T16" fmla="*/ 2 w 26"/>
                <a:gd name="T17" fmla="*/ 18 h 23"/>
                <a:gd name="T18" fmla="*/ 11 w 26"/>
                <a:gd name="T19" fmla="*/ 2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3">
                  <a:moveTo>
                    <a:pt x="11" y="21"/>
                  </a:moveTo>
                  <a:cubicBezTo>
                    <a:pt x="15" y="19"/>
                    <a:pt x="19" y="17"/>
                    <a:pt x="22" y="14"/>
                  </a:cubicBezTo>
                  <a:cubicBezTo>
                    <a:pt x="24" y="13"/>
                    <a:pt x="25" y="12"/>
                    <a:pt x="26" y="10"/>
                  </a:cubicBezTo>
                  <a:cubicBezTo>
                    <a:pt x="25" y="8"/>
                    <a:pt x="24" y="7"/>
                    <a:pt x="23" y="6"/>
                  </a:cubicBezTo>
                  <a:cubicBezTo>
                    <a:pt x="22" y="4"/>
                    <a:pt x="21" y="3"/>
                    <a:pt x="20" y="1"/>
                  </a:cubicBezTo>
                  <a:cubicBezTo>
                    <a:pt x="18" y="0"/>
                    <a:pt x="16" y="1"/>
                    <a:pt x="15" y="2"/>
                  </a:cubicBezTo>
                  <a:cubicBezTo>
                    <a:pt x="11" y="4"/>
                    <a:pt x="7" y="6"/>
                    <a:pt x="3" y="9"/>
                  </a:cubicBezTo>
                  <a:cubicBezTo>
                    <a:pt x="0" y="11"/>
                    <a:pt x="0" y="14"/>
                    <a:pt x="2" y="18"/>
                  </a:cubicBezTo>
                  <a:cubicBezTo>
                    <a:pt x="2" y="18"/>
                    <a:pt x="2" y="18"/>
                    <a:pt x="2" y="18"/>
                  </a:cubicBezTo>
                  <a:cubicBezTo>
                    <a:pt x="5" y="21"/>
                    <a:pt x="8" y="23"/>
                    <a:pt x="11" y="21"/>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sp>
          <p:nvSpPr>
            <p:cNvPr id="457" name="Freeform 936"/>
            <p:cNvSpPr/>
            <p:nvPr/>
          </p:nvSpPr>
          <p:spPr bwMode="auto">
            <a:xfrm>
              <a:off x="2836" y="1774"/>
              <a:ext cx="164" cy="110"/>
            </a:xfrm>
            <a:custGeom>
              <a:avLst/>
              <a:gdLst>
                <a:gd name="T0" fmla="*/ 9 w 69"/>
                <a:gd name="T1" fmla="*/ 44 h 46"/>
                <a:gd name="T2" fmla="*/ 69 w 69"/>
                <a:gd name="T3" fmla="*/ 7 h 46"/>
                <a:gd name="T4" fmla="*/ 68 w 69"/>
                <a:gd name="T5" fmla="*/ 6 h 46"/>
                <a:gd name="T6" fmla="*/ 68 w 69"/>
                <a:gd name="T7" fmla="*/ 6 h 46"/>
                <a:gd name="T8" fmla="*/ 65 w 69"/>
                <a:gd name="T9" fmla="*/ 0 h 46"/>
                <a:gd name="T10" fmla="*/ 5 w 69"/>
                <a:gd name="T11" fmla="*/ 37 h 46"/>
                <a:gd name="T12" fmla="*/ 1 w 69"/>
                <a:gd name="T13" fmla="*/ 44 h 46"/>
                <a:gd name="T14" fmla="*/ 1 w 69"/>
                <a:gd name="T15" fmla="*/ 44 h 46"/>
                <a:gd name="T16" fmla="*/ 9 w 69"/>
                <a:gd name="T17" fmla="*/ 4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46">
                  <a:moveTo>
                    <a:pt x="9" y="44"/>
                  </a:moveTo>
                  <a:cubicBezTo>
                    <a:pt x="69" y="7"/>
                    <a:pt x="69" y="7"/>
                    <a:pt x="69" y="7"/>
                  </a:cubicBezTo>
                  <a:cubicBezTo>
                    <a:pt x="68" y="6"/>
                    <a:pt x="68" y="6"/>
                    <a:pt x="68" y="6"/>
                  </a:cubicBezTo>
                  <a:cubicBezTo>
                    <a:pt x="68" y="6"/>
                    <a:pt x="68" y="6"/>
                    <a:pt x="68" y="6"/>
                  </a:cubicBezTo>
                  <a:cubicBezTo>
                    <a:pt x="67" y="4"/>
                    <a:pt x="66" y="2"/>
                    <a:pt x="65" y="0"/>
                  </a:cubicBezTo>
                  <a:cubicBezTo>
                    <a:pt x="5" y="37"/>
                    <a:pt x="5" y="37"/>
                    <a:pt x="5" y="37"/>
                  </a:cubicBezTo>
                  <a:cubicBezTo>
                    <a:pt x="2" y="39"/>
                    <a:pt x="0" y="42"/>
                    <a:pt x="1" y="44"/>
                  </a:cubicBezTo>
                  <a:cubicBezTo>
                    <a:pt x="1" y="44"/>
                    <a:pt x="1" y="44"/>
                    <a:pt x="1" y="44"/>
                  </a:cubicBezTo>
                  <a:cubicBezTo>
                    <a:pt x="2" y="46"/>
                    <a:pt x="6" y="46"/>
                    <a:pt x="9" y="44"/>
                  </a:cubicBezTo>
                </a:path>
              </a:pathLst>
            </a:custGeom>
            <a:solidFill>
              <a:srgbClr val="EC8558"/>
            </a:solidFill>
            <a:ln>
              <a:noFill/>
            </a:ln>
            <a:extLst>
              <a:ext uri="{91240B29-F687-4F45-9708-019B960494DF}">
                <a14:hiddenLine xmlns:a14="http://schemas.microsoft.com/office/drawing/2010/main" w="9525">
                  <a:solidFill>
                    <a:srgbClr val="000000"/>
                  </a:solidFill>
                  <a:round/>
                </a14:hiddenLine>
              </a:ext>
            </a:extLst>
          </p:spPr>
          <p:txBody>
            <a:bodyPr/>
            <a:lstStyle/>
            <a:p>
              <a:pPr defTabSz="685165" eaLnBrk="1" fontAlgn="auto" hangingPunct="1">
                <a:spcBef>
                  <a:spcPts val="0"/>
                </a:spcBef>
                <a:spcAft>
                  <a:spcPts val="0"/>
                </a:spcAft>
                <a:defRPr/>
              </a:pPr>
              <a:endParaRPr lang="zh-CN" altLang="en-US" sz="1350">
                <a:latin typeface="+mn-lt"/>
                <a:ea typeface="+mn-ea"/>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50" fill="hold"/>
                                        <p:tgtEl>
                                          <p:spTgt spid="4"/>
                                        </p:tgtEl>
                                        <p:attrNameLst>
                                          <p:attrName>ppt_w</p:attrName>
                                        </p:attrNameLst>
                                      </p:cBhvr>
                                      <p:tavLst>
                                        <p:tav tm="0">
                                          <p:val>
                                            <p:fltVal val="0"/>
                                          </p:val>
                                        </p:tav>
                                        <p:tav tm="100000">
                                          <p:val>
                                            <p:strVal val="#ppt_w"/>
                                          </p:val>
                                        </p:tav>
                                      </p:tavLst>
                                    </p:anim>
                                    <p:anim calcmode="lin" valueType="num">
                                      <p:cBhvr>
                                        <p:cTn id="21" dur="250" fill="hold"/>
                                        <p:tgtEl>
                                          <p:spTgt spid="4"/>
                                        </p:tgtEl>
                                        <p:attrNameLst>
                                          <p:attrName>ppt_h</p:attrName>
                                        </p:attrNameLst>
                                      </p:cBhvr>
                                      <p:tavLst>
                                        <p:tav tm="0">
                                          <p:val>
                                            <p:fltVal val="0"/>
                                          </p:val>
                                        </p:tav>
                                        <p:tav tm="100000">
                                          <p:val>
                                            <p:strVal val="#ppt_h"/>
                                          </p:val>
                                        </p:tav>
                                      </p:tavLst>
                                    </p:anim>
                                    <p:animEffect transition="in" filter="fade">
                                      <p:cBhvr>
                                        <p:cTn id="22" dur="250"/>
                                        <p:tgtEl>
                                          <p:spTgt spid="4"/>
                                        </p:tgtEl>
                                      </p:cBhvr>
                                    </p:animEffect>
                                  </p:childTnLst>
                                </p:cTn>
                              </p:par>
                              <p:par>
                                <p:cTn id="23" presetID="6" presetClass="emph" presetSubtype="0" decel="100000" fill="hold" nodeType="withEffect">
                                  <p:stCondLst>
                                    <p:cond delay="200"/>
                                  </p:stCondLst>
                                  <p:childTnLst>
                                    <p:animScale>
                                      <p:cBhvr>
                                        <p:cTn id="24" dur="250" fill="hold"/>
                                        <p:tgtEl>
                                          <p:spTgt spid="4"/>
                                        </p:tgtEl>
                                      </p:cBhvr>
                                      <p:by x="110000" y="110000"/>
                                    </p:animScale>
                                  </p:childTnLst>
                                </p:cTn>
                              </p:par>
                              <p:par>
                                <p:cTn id="25" presetID="6" presetClass="emph" presetSubtype="0" decel="100000" fill="hold" nodeType="withEffect">
                                  <p:stCondLst>
                                    <p:cond delay="300"/>
                                  </p:stCondLst>
                                  <p:childTnLst>
                                    <p:animScale>
                                      <p:cBhvr>
                                        <p:cTn id="26" dur="250" fill="hold"/>
                                        <p:tgtEl>
                                          <p:spTgt spid="4"/>
                                        </p:tgtEl>
                                      </p:cBhvr>
                                      <p:by x="91000" y="91000"/>
                                    </p:animScale>
                                  </p:childTnLst>
                                </p:cTn>
                              </p:par>
                            </p:childTnLst>
                          </p:cTn>
                        </p:par>
                        <p:par>
                          <p:cTn id="27" fill="hold">
                            <p:stCondLst>
                              <p:cond delay="1500"/>
                            </p:stCondLst>
                            <p:childTnLst>
                              <p:par>
                                <p:cTn id="28" presetID="2" presetClass="entr" presetSubtype="4" decel="100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500" fill="hold"/>
                                        <p:tgtEl>
                                          <p:spTgt spid="2"/>
                                        </p:tgtEl>
                                        <p:attrNameLst>
                                          <p:attrName>ppt_x</p:attrName>
                                        </p:attrNameLst>
                                      </p:cBhvr>
                                      <p:tavLst>
                                        <p:tav tm="0">
                                          <p:val>
                                            <p:strVal val="#ppt_x"/>
                                          </p:val>
                                        </p:tav>
                                        <p:tav tm="100000">
                                          <p:val>
                                            <p:strVal val="#ppt_x"/>
                                          </p:val>
                                        </p:tav>
                                      </p:tavLst>
                                    </p:anim>
                                    <p:anim calcmode="lin" valueType="num">
                                      <p:cBhvr additive="base">
                                        <p:cTn id="3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五边形 5"/>
          <p:cNvSpPr/>
          <p:nvPr/>
        </p:nvSpPr>
        <p:spPr>
          <a:xfrm rot="16200000" flipV="1">
            <a:off x="7548493" y="4248523"/>
            <a:ext cx="1212156" cy="625252"/>
          </a:xfrm>
          <a:prstGeom prst="homePlat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bwMode="auto">
          <a:xfrm>
            <a:off x="662370" y="1890680"/>
            <a:ext cx="4629710" cy="506730"/>
          </a:xfrm>
          <a:prstGeom prst="rect">
            <a:avLst/>
          </a:prstGeom>
          <a:noFill/>
        </p:spPr>
        <p:txBody>
          <a:bodyPr wrap="square">
            <a:spAutoFit/>
          </a:bodyPr>
          <a:lstStyle/>
          <a:p>
            <a:pP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这里输入简单的文字概述这里输入简单文字概述简单的文字概述这里输入这里输入简单的文字概述这里输入简单文字概述简单的文字   </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 name="矩形 7"/>
          <p:cNvSpPr/>
          <p:nvPr/>
        </p:nvSpPr>
        <p:spPr bwMode="auto">
          <a:xfrm>
            <a:off x="734378" y="1566466"/>
            <a:ext cx="2020887" cy="276999"/>
          </a:xfrm>
          <a:prstGeom prst="rect">
            <a:avLst/>
          </a:prstGeom>
        </p:spPr>
        <p:txBody>
          <a:bodyPr>
            <a:spAutoFit/>
          </a:bodyPr>
          <a:lstStyle/>
          <a:p>
            <a:pPr>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endParaRPr>
          </a:p>
        </p:txBody>
      </p:sp>
      <p:sp>
        <p:nvSpPr>
          <p:cNvPr id="9" name="TextBox 8"/>
          <p:cNvSpPr txBox="1"/>
          <p:nvPr/>
        </p:nvSpPr>
        <p:spPr bwMode="auto">
          <a:xfrm>
            <a:off x="662370" y="2933677"/>
            <a:ext cx="4629710" cy="507831"/>
          </a:xfrm>
          <a:prstGeom prst="rect">
            <a:avLst/>
          </a:prstGeom>
          <a:noFill/>
        </p:spPr>
        <p:txBody>
          <a:bodyPr wrap="square">
            <a:spAutoFit/>
          </a:bodyPr>
          <a:lstStyle/>
          <a:p>
            <a:pP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这里输入简单的文字概述这里输入简单文字概述简单的文字概述这里输入这里输入简单的文字概述这里输入简单文字概述简单的</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bwMode="auto">
          <a:xfrm>
            <a:off x="734378" y="2609462"/>
            <a:ext cx="2020887" cy="276999"/>
          </a:xfrm>
          <a:prstGeom prst="rect">
            <a:avLst/>
          </a:prstGeom>
        </p:spPr>
        <p:txBody>
          <a:bodyPr>
            <a:spAutoFit/>
          </a:bodyPr>
          <a:lstStyle/>
          <a:p>
            <a:pPr>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endParaRPr>
          </a:p>
        </p:txBody>
      </p:sp>
      <p:sp>
        <p:nvSpPr>
          <p:cNvPr id="11" name="TextBox 10"/>
          <p:cNvSpPr txBox="1"/>
          <p:nvPr/>
        </p:nvSpPr>
        <p:spPr bwMode="auto">
          <a:xfrm>
            <a:off x="662370" y="3980202"/>
            <a:ext cx="4629710" cy="299085"/>
          </a:xfrm>
          <a:prstGeom prst="rect">
            <a:avLst/>
          </a:prstGeom>
          <a:noFill/>
        </p:spPr>
        <p:txBody>
          <a:bodyPr wrap="square">
            <a:spAutoFit/>
          </a:bodyPr>
          <a:lstStyle/>
          <a:p>
            <a:pP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这里输入简单的文字概述这里输入简单文字概述简单的文字概述这里输入这里输入简单   </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2" name="矩形 11"/>
          <p:cNvSpPr/>
          <p:nvPr/>
        </p:nvSpPr>
        <p:spPr bwMode="auto">
          <a:xfrm>
            <a:off x="734378" y="3655987"/>
            <a:ext cx="2020887" cy="276999"/>
          </a:xfrm>
          <a:prstGeom prst="rect">
            <a:avLst/>
          </a:prstGeom>
        </p:spPr>
        <p:txBody>
          <a:bodyPr>
            <a:spAutoFit/>
          </a:bodyPr>
          <a:lstStyle/>
          <a:p>
            <a:pPr>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endParaRPr>
          </a:p>
        </p:txBody>
      </p:sp>
      <p:grpSp>
        <p:nvGrpSpPr>
          <p:cNvPr id="2" name="组合 15"/>
          <p:cNvGrpSpPr/>
          <p:nvPr/>
        </p:nvGrpSpPr>
        <p:grpSpPr>
          <a:xfrm>
            <a:off x="7027037" y="1168388"/>
            <a:ext cx="625252" cy="3778334"/>
            <a:chOff x="7331124" y="625256"/>
            <a:chExt cx="625252" cy="4066685"/>
          </a:xfrm>
          <a:solidFill>
            <a:schemeClr val="accent2"/>
          </a:solidFill>
        </p:grpSpPr>
        <p:sp>
          <p:nvSpPr>
            <p:cNvPr id="17" name="五边形 16"/>
            <p:cNvSpPr/>
            <p:nvPr/>
          </p:nvSpPr>
          <p:spPr>
            <a:xfrm rot="5400000">
              <a:off x="5610407" y="2345973"/>
              <a:ext cx="406668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7505249" y="1536332"/>
              <a:ext cx="369332" cy="1322622"/>
            </a:xfrm>
            <a:prstGeom prst="rect">
              <a:avLst/>
            </a:prstGeom>
            <a:grpFill/>
          </p:spPr>
          <p:txBody>
            <a:bodyPr vert="eaVert" wrap="none" rtlCol="0">
              <a:spAutoFit/>
            </a:bodyPr>
            <a:lstStyle/>
            <a:p>
              <a:r>
                <a:rPr lang="zh-CN" altLang="en-US" sz="1200" dirty="0" smtClean="0">
                  <a:solidFill>
                    <a:schemeClr val="bg1">
                      <a:lumMod val="95000"/>
                    </a:schemeClr>
                  </a:solidFill>
                  <a:latin typeface="微软雅黑" panose="020B0503020204020204" pitchFamily="34" charset="-122"/>
                  <a:ea typeface="微软雅黑" panose="020B0503020204020204" pitchFamily="34" charset="-122"/>
                </a:rPr>
                <a:t>输入相关文字标题</a:t>
              </a:r>
              <a:endParaRPr lang="zh-CN" altLang="en-US" sz="1200"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3" name="组合 18"/>
          <p:cNvGrpSpPr/>
          <p:nvPr/>
        </p:nvGrpSpPr>
        <p:grpSpPr>
          <a:xfrm>
            <a:off x="6120172" y="2439519"/>
            <a:ext cx="625252" cy="2727708"/>
            <a:chOff x="6395020" y="2376256"/>
            <a:chExt cx="625252" cy="2726025"/>
          </a:xfrm>
          <a:solidFill>
            <a:schemeClr val="accent1"/>
          </a:solidFill>
        </p:grpSpPr>
        <p:sp>
          <p:nvSpPr>
            <p:cNvPr id="20" name="五边形 19"/>
            <p:cNvSpPr/>
            <p:nvPr/>
          </p:nvSpPr>
          <p:spPr>
            <a:xfrm rot="16200000" flipV="1">
              <a:off x="5344633" y="3426643"/>
              <a:ext cx="272602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25" name="TextBox 24"/>
            <p:cNvSpPr txBox="1"/>
            <p:nvPr/>
          </p:nvSpPr>
          <p:spPr>
            <a:xfrm>
              <a:off x="6569146" y="2921377"/>
              <a:ext cx="369332" cy="1322622"/>
            </a:xfrm>
            <a:prstGeom prst="rect">
              <a:avLst/>
            </a:prstGeom>
            <a:grpFill/>
          </p:spPr>
          <p:txBody>
            <a:bodyPr vert="eaVert" wrap="none" rtlCol="0">
              <a:spAutoFit/>
            </a:bodyPr>
            <a:lstStyle/>
            <a:p>
              <a:r>
                <a:rPr lang="zh-CN" altLang="en-US" sz="1200" dirty="0" smtClean="0">
                  <a:solidFill>
                    <a:schemeClr val="bg1"/>
                  </a:solidFill>
                  <a:latin typeface="微软雅黑" panose="020B0503020204020204" pitchFamily="34" charset="-122"/>
                  <a:ea typeface="微软雅黑" panose="020B0503020204020204" pitchFamily="34" charset="-122"/>
                </a:rPr>
                <a:t>输入相关文字标题</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1+#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2"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1+#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1+#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层"/>
          <p:cNvSpPr txBox="1"/>
          <p:nvPr/>
        </p:nvSpPr>
        <p:spPr bwMode="auto">
          <a:xfrm>
            <a:off x="2195736" y="2140496"/>
            <a:ext cx="2340260" cy="430633"/>
          </a:xfrm>
          <a:prstGeom prst="rect">
            <a:avLst/>
          </a:prstGeom>
          <a:noFill/>
          <a:effectLst/>
        </p:spPr>
        <p:txBody>
          <a:bodyPr wrap="square" lIns="121670" tIns="60834" rIns="121670" bIns="60834">
            <a:spAutoFit/>
          </a:bodyPr>
          <a:lstStyle/>
          <a:p>
            <a:pPr algn="r" fontAlgn="base">
              <a:spcBef>
                <a:spcPct val="0"/>
              </a:spcBef>
              <a:spcAft>
                <a:spcPct val="0"/>
              </a:spcAft>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rPr>
              <a:t>单击此</a:t>
            </a:r>
            <a:r>
              <a:rPr lang="zh-CN" altLang="en-US" sz="2000" dirty="0" smtClean="0">
                <a:solidFill>
                  <a:schemeClr val="tx1">
                    <a:lumMod val="95000"/>
                    <a:lumOff val="5000"/>
                  </a:schemeClr>
                </a:solidFill>
                <a:latin typeface="微软雅黑" panose="020B0503020204020204" pitchFamily="34" charset="-122"/>
                <a:ea typeface="微软雅黑" panose="020B0503020204020204" pitchFamily="34" charset="-122"/>
              </a:rPr>
              <a:t>处添加标题</a:t>
            </a:r>
            <a:endPar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4" name="文本框 7"/>
          <p:cNvSpPr txBox="1"/>
          <p:nvPr/>
        </p:nvSpPr>
        <p:spPr>
          <a:xfrm>
            <a:off x="1943708" y="2630034"/>
            <a:ext cx="2592288" cy="338554"/>
          </a:xfrm>
          <a:prstGeom prst="rect">
            <a:avLst/>
          </a:prstGeom>
          <a:noFill/>
        </p:spPr>
        <p:txBody>
          <a:bodyPr wrap="square" rtlCol="0">
            <a:spAutoFit/>
          </a:bodyPr>
          <a:lstStyle/>
          <a:p>
            <a:pPr algn="r">
              <a:buFont typeface="Arial" panose="020B0604020202020204" pitchFamily="34" charset="0"/>
              <a:buNone/>
            </a:pPr>
            <a:r>
              <a:rPr lang="en-US" altLang="zh-CN" sz="800" dirty="0" smtClean="0">
                <a:solidFill>
                  <a:schemeClr val="tx1">
                    <a:lumMod val="75000"/>
                    <a:lumOff val="25000"/>
                  </a:schemeClr>
                </a:solidFill>
                <a:latin typeface="Calibri" panose="020F0502020204030204" pitchFamily="34" charset="0"/>
              </a:rPr>
              <a:t>We have many PowerPoint templates that has been specifically designed.</a:t>
            </a:r>
            <a:endParaRPr lang="en-US" altLang="zh-CN" sz="800" dirty="0">
              <a:solidFill>
                <a:schemeClr val="tx1">
                  <a:lumMod val="75000"/>
                  <a:lumOff val="25000"/>
                </a:schemeClr>
              </a:solidFill>
              <a:latin typeface="Calibri" panose="020F0502020204030204" pitchFamily="34" charset="0"/>
            </a:endParaRPr>
          </a:p>
        </p:txBody>
      </p:sp>
      <p:sp>
        <p:nvSpPr>
          <p:cNvPr id="5" name="等腰三角形 5"/>
          <p:cNvSpPr/>
          <p:nvPr/>
        </p:nvSpPr>
        <p:spPr>
          <a:xfrm rot="9580000">
            <a:off x="5260993" y="1282113"/>
            <a:ext cx="2701647" cy="2170608"/>
          </a:xfrm>
          <a:custGeom>
            <a:avLst/>
            <a:gdLst>
              <a:gd name="connsiteX0" fmla="*/ 0 w 3505200"/>
              <a:gd name="connsiteY0" fmla="*/ 3352800 h 3352800"/>
              <a:gd name="connsiteX1" fmla="*/ 1752600 w 3505200"/>
              <a:gd name="connsiteY1" fmla="*/ 0 h 3352800"/>
              <a:gd name="connsiteX2" fmla="*/ 3505200 w 3505200"/>
              <a:gd name="connsiteY2" fmla="*/ 3352800 h 3352800"/>
              <a:gd name="connsiteX3" fmla="*/ 0 w 3505200"/>
              <a:gd name="connsiteY3" fmla="*/ 3352800 h 3352800"/>
              <a:gd name="connsiteX0-1" fmla="*/ 0 w 4025900"/>
              <a:gd name="connsiteY0-2" fmla="*/ 1625600 h 3352800"/>
              <a:gd name="connsiteX1-3" fmla="*/ 2273300 w 4025900"/>
              <a:gd name="connsiteY1-4" fmla="*/ 0 h 3352800"/>
              <a:gd name="connsiteX2-5" fmla="*/ 4025900 w 4025900"/>
              <a:gd name="connsiteY2-6" fmla="*/ 3352800 h 3352800"/>
              <a:gd name="connsiteX3-7" fmla="*/ 0 w 4025900"/>
              <a:gd name="connsiteY3-8" fmla="*/ 1625600 h 3352800"/>
              <a:gd name="connsiteX0-9" fmla="*/ 0 w 4025900"/>
              <a:gd name="connsiteY0-10" fmla="*/ 1879600 h 3606800"/>
              <a:gd name="connsiteX1-11" fmla="*/ 3746500 w 4025900"/>
              <a:gd name="connsiteY1-12" fmla="*/ 0 h 3606800"/>
              <a:gd name="connsiteX2-13" fmla="*/ 4025900 w 4025900"/>
              <a:gd name="connsiteY2-14" fmla="*/ 3606800 h 3606800"/>
              <a:gd name="connsiteX3-15" fmla="*/ 0 w 4025900"/>
              <a:gd name="connsiteY3-16" fmla="*/ 1879600 h 3606800"/>
              <a:gd name="connsiteX0-17" fmla="*/ 0 w 4508500"/>
              <a:gd name="connsiteY0-18" fmla="*/ 1879600 h 3657600"/>
              <a:gd name="connsiteX1-19" fmla="*/ 3746500 w 4508500"/>
              <a:gd name="connsiteY1-20" fmla="*/ 0 h 3657600"/>
              <a:gd name="connsiteX2-21" fmla="*/ 4508500 w 4508500"/>
              <a:gd name="connsiteY2-22" fmla="*/ 3657600 h 3657600"/>
              <a:gd name="connsiteX3-23" fmla="*/ 0 w 4508500"/>
              <a:gd name="connsiteY3-24" fmla="*/ 1879600 h 3657600"/>
            </a:gdLst>
            <a:ahLst/>
            <a:cxnLst>
              <a:cxn ang="0">
                <a:pos x="connsiteX0-1" y="connsiteY0-2"/>
              </a:cxn>
              <a:cxn ang="0">
                <a:pos x="connsiteX1-3" y="connsiteY1-4"/>
              </a:cxn>
              <a:cxn ang="0">
                <a:pos x="connsiteX2-5" y="connsiteY2-6"/>
              </a:cxn>
              <a:cxn ang="0">
                <a:pos x="connsiteX3-7" y="connsiteY3-8"/>
              </a:cxn>
            </a:cxnLst>
            <a:rect l="l" t="t" r="r" b="b"/>
            <a:pathLst>
              <a:path w="4508500" h="3657600">
                <a:moveTo>
                  <a:pt x="0" y="1879600"/>
                </a:moveTo>
                <a:lnTo>
                  <a:pt x="3746500" y="0"/>
                </a:lnTo>
                <a:lnTo>
                  <a:pt x="4508500" y="3657600"/>
                </a:lnTo>
                <a:lnTo>
                  <a:pt x="0" y="1879600"/>
                </a:lnTo>
                <a:close/>
              </a:path>
            </a:pathLst>
          </a:custGeom>
          <a:solidFill>
            <a:schemeClr val="accent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文本框 7"/>
          <p:cNvSpPr txBox="1"/>
          <p:nvPr/>
        </p:nvSpPr>
        <p:spPr>
          <a:xfrm>
            <a:off x="5400092" y="2104492"/>
            <a:ext cx="2000250" cy="531078"/>
          </a:xfrm>
          <a:prstGeom prst="rect">
            <a:avLst/>
          </a:prstGeom>
          <a:noFill/>
        </p:spPr>
        <p:txBody>
          <a:bodyPr wrap="square" lIns="68580" tIns="34290" rIns="68580" bIns="34290" rtlCol="0">
            <a:spAutoFit/>
          </a:bodyPr>
          <a:lstStyle/>
          <a:p>
            <a:pPr algn="ctr"/>
            <a:r>
              <a:rPr lang="en-US" altLang="zh-CN" sz="3000" dirty="0" smtClean="0">
                <a:solidFill>
                  <a:schemeClr val="bg1"/>
                </a:solidFill>
                <a:latin typeface="+mj-lt"/>
                <a:ea typeface="张海山锐线体简" panose="02000000000000000000" pitchFamily="2" charset="-122"/>
              </a:rPr>
              <a:t>PART  4</a:t>
            </a:r>
            <a:endParaRPr lang="zh-CN" altLang="en-US" sz="3000" dirty="0">
              <a:solidFill>
                <a:schemeClr val="bg1"/>
              </a:solidFill>
              <a:latin typeface="+mj-lt"/>
              <a:ea typeface="张海山锐线体简" panose="02000000000000000000" pitchFamily="2"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3" presetClass="entr" presetSubtype="288" fill="hold" grpId="0" nodeType="afterEffect">
                                  <p:stCondLst>
                                    <p:cond delay="0"/>
                                  </p:stCondLst>
                                  <p:iterate type="lt">
                                    <p:tmPct val="14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strVal val="4/3*#ppt_w"/>
                                          </p:val>
                                        </p:tav>
                                        <p:tav tm="100000">
                                          <p:val>
                                            <p:strVal val="#ppt_w"/>
                                          </p:val>
                                        </p:tav>
                                      </p:tavLst>
                                    </p:anim>
                                    <p:anim calcmode="lin" valueType="num">
                                      <p:cBhvr>
                                        <p:cTn id="14" dur="500" fill="hold"/>
                                        <p:tgtEl>
                                          <p:spTgt spid="6"/>
                                        </p:tgtEl>
                                        <p:attrNameLst>
                                          <p:attrName>ppt_h</p:attrName>
                                        </p:attrNameLst>
                                      </p:cBhvr>
                                      <p:tavLst>
                                        <p:tav tm="0">
                                          <p:val>
                                            <p:strVal val="4/3*#ppt_h"/>
                                          </p:val>
                                        </p:tav>
                                        <p:tav tm="100000">
                                          <p:val>
                                            <p:strVal val="#ppt_h"/>
                                          </p:val>
                                        </p:tav>
                                      </p:tavLst>
                                    </p:anim>
                                  </p:childTnLst>
                                </p:cTn>
                              </p:par>
                            </p:childTnLst>
                          </p:cTn>
                        </p:par>
                        <p:par>
                          <p:cTn id="15" fill="hold">
                            <p:stCondLst>
                              <p:cond delay="1420"/>
                            </p:stCondLst>
                            <p:childTnLst>
                              <p:par>
                                <p:cTn id="16" presetID="2" presetClass="entr" presetSubtype="2" decel="5250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400" fill="hold"/>
                                        <p:tgtEl>
                                          <p:spTgt spid="3"/>
                                        </p:tgtEl>
                                        <p:attrNameLst>
                                          <p:attrName>ppt_x</p:attrName>
                                        </p:attrNameLst>
                                      </p:cBhvr>
                                      <p:tavLst>
                                        <p:tav tm="0">
                                          <p:val>
                                            <p:strVal val="1+#ppt_w/2"/>
                                          </p:val>
                                        </p:tav>
                                        <p:tav tm="100000">
                                          <p:val>
                                            <p:strVal val="#ppt_x"/>
                                          </p:val>
                                        </p:tav>
                                      </p:tavLst>
                                    </p:anim>
                                    <p:anim calcmode="lin" valueType="num">
                                      <p:cBhvr additive="base">
                                        <p:cTn id="19" dur="400" fill="hold"/>
                                        <p:tgtEl>
                                          <p:spTgt spid="3"/>
                                        </p:tgtEl>
                                        <p:attrNameLst>
                                          <p:attrName>ppt_y</p:attrName>
                                        </p:attrNameLst>
                                      </p:cBhvr>
                                      <p:tavLst>
                                        <p:tav tm="0">
                                          <p:val>
                                            <p:strVal val="#ppt_y"/>
                                          </p:val>
                                        </p:tav>
                                        <p:tav tm="100000">
                                          <p:val>
                                            <p:strVal val="#ppt_y"/>
                                          </p:val>
                                        </p:tav>
                                      </p:tavLst>
                                    </p:anim>
                                  </p:childTnLst>
                                </p:cTn>
                              </p:par>
                            </p:childTnLst>
                          </p:cTn>
                        </p:par>
                        <p:par>
                          <p:cTn id="20" fill="hold">
                            <p:stCondLst>
                              <p:cond delay="1920"/>
                            </p:stCondLst>
                            <p:childTnLst>
                              <p:par>
                                <p:cTn id="21" presetID="12" presetClass="entr" presetSubtype="4"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slide(fromBottom)">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069505" y="1294971"/>
            <a:ext cx="2846866" cy="2996346"/>
            <a:chOff x="997527" y="1726095"/>
            <a:chExt cx="3795821" cy="3993895"/>
          </a:xfrm>
        </p:grpSpPr>
        <p:grpSp>
          <p:nvGrpSpPr>
            <p:cNvPr id="3" name="组合 4"/>
            <p:cNvGrpSpPr/>
            <p:nvPr/>
          </p:nvGrpSpPr>
          <p:grpSpPr>
            <a:xfrm>
              <a:off x="997527" y="1726095"/>
              <a:ext cx="3795821" cy="3993895"/>
              <a:chOff x="1724025" y="1868488"/>
              <a:chExt cx="3163888" cy="3328987"/>
            </a:xfrm>
          </p:grpSpPr>
          <p:sp>
            <p:nvSpPr>
              <p:cNvPr id="8" name="Line 16"/>
              <p:cNvSpPr>
                <a:spLocks noChangeShapeType="1"/>
              </p:cNvSpPr>
              <p:nvPr/>
            </p:nvSpPr>
            <p:spPr bwMode="auto">
              <a:xfrm>
                <a:off x="1724025" y="3534242"/>
                <a:ext cx="3163888" cy="1"/>
              </a:xfrm>
              <a:prstGeom prst="line">
                <a:avLst/>
              </a:prstGeom>
              <a:noFill/>
              <a:ln w="28575">
                <a:solidFill>
                  <a:schemeClr val="accent1">
                    <a:alpha val="50195"/>
                  </a:schemeClr>
                </a:solidFill>
                <a:bevel/>
              </a:ln>
              <a:extLst>
                <a:ext uri="{909E8E84-426E-40DD-AFC4-6F175D3DCCD1}">
                  <a14:hiddenFill xmlns:a14="http://schemas.microsoft.com/office/drawing/2010/main">
                    <a:noFill/>
                  </a14:hiddenFill>
                </a:ext>
              </a:extLst>
            </p:spPr>
            <p:txBody>
              <a:bodyPr/>
              <a:lstStyle/>
              <a:p>
                <a:endParaRPr lang="zh-CN" altLang="en-US"/>
              </a:p>
            </p:txBody>
          </p:sp>
          <p:sp>
            <p:nvSpPr>
              <p:cNvPr id="9" name="Line 17"/>
              <p:cNvSpPr>
                <a:spLocks noChangeShapeType="1"/>
              </p:cNvSpPr>
              <p:nvPr/>
            </p:nvSpPr>
            <p:spPr bwMode="auto">
              <a:xfrm>
                <a:off x="3306599" y="1868488"/>
                <a:ext cx="1" cy="3328987"/>
              </a:xfrm>
              <a:prstGeom prst="line">
                <a:avLst/>
              </a:prstGeom>
              <a:noFill/>
              <a:ln w="28575">
                <a:solidFill>
                  <a:schemeClr val="accent1">
                    <a:alpha val="50195"/>
                  </a:schemeClr>
                </a:solidFill>
                <a:bevel/>
              </a:ln>
              <a:extLst>
                <a:ext uri="{909E8E84-426E-40DD-AFC4-6F175D3DCCD1}">
                  <a14:hiddenFill xmlns:a14="http://schemas.microsoft.com/office/drawing/2010/main">
                    <a:noFill/>
                  </a14:hiddenFill>
                </a:ext>
              </a:extLst>
            </p:spPr>
            <p:txBody>
              <a:bodyPr/>
              <a:lstStyle/>
              <a:p>
                <a:endParaRPr lang="zh-CN" altLang="en-US"/>
              </a:p>
            </p:txBody>
          </p:sp>
        </p:grpSp>
        <p:sp>
          <p:nvSpPr>
            <p:cNvPr id="6" name="Oval 10"/>
            <p:cNvSpPr>
              <a:spLocks noChangeArrowheads="1"/>
            </p:cNvSpPr>
            <p:nvPr/>
          </p:nvSpPr>
          <p:spPr bwMode="auto">
            <a:xfrm>
              <a:off x="1375446" y="2190940"/>
              <a:ext cx="3039983" cy="3064204"/>
            </a:xfrm>
            <a:prstGeom prst="ellipse">
              <a:avLst/>
            </a:prstGeom>
            <a:noFill/>
            <a:ln w="12700">
              <a:solidFill>
                <a:schemeClr val="tx1">
                  <a:lumMod val="75000"/>
                  <a:lumOff val="25000"/>
                  <a:alpha val="50000"/>
                </a:schemeClr>
              </a:solidFill>
              <a:bevel/>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endParaRPr lang="zh-CN" altLang="zh-CN" sz="1100" dirty="0">
                <a:solidFill>
                  <a:srgbClr val="000000"/>
                </a:solidFill>
                <a:ea typeface="微软雅黑" panose="020B0503020204020204" pitchFamily="34" charset="-122"/>
                <a:sym typeface="Arial" panose="020B0604020202020204" pitchFamily="34" charset="0"/>
              </a:endParaRPr>
            </a:p>
          </p:txBody>
        </p:sp>
        <p:sp>
          <p:nvSpPr>
            <p:cNvPr id="7" name="Oval 15"/>
            <p:cNvSpPr>
              <a:spLocks noChangeArrowheads="1"/>
            </p:cNvSpPr>
            <p:nvPr/>
          </p:nvSpPr>
          <p:spPr bwMode="auto">
            <a:xfrm>
              <a:off x="1177416" y="1987618"/>
              <a:ext cx="3436042" cy="3470849"/>
            </a:xfrm>
            <a:prstGeom prst="ellipse">
              <a:avLst/>
            </a:prstGeom>
            <a:noFill/>
            <a:ln w="12700">
              <a:solidFill>
                <a:schemeClr val="tx1">
                  <a:lumMod val="75000"/>
                  <a:lumOff val="25000"/>
                  <a:alpha val="50000"/>
                </a:schemeClr>
              </a:solidFill>
              <a:bevel/>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endParaRPr lang="zh-CN" altLang="zh-CN" sz="1100" dirty="0">
                <a:solidFill>
                  <a:srgbClr val="000000"/>
                </a:solidFill>
                <a:ea typeface="微软雅黑" panose="020B0503020204020204" pitchFamily="34" charset="-122"/>
                <a:sym typeface="Arial" panose="020B0604020202020204" pitchFamily="34" charset="0"/>
              </a:endParaRPr>
            </a:p>
          </p:txBody>
        </p:sp>
      </p:grpSp>
      <p:sp>
        <p:nvSpPr>
          <p:cNvPr id="10" name="Oval 12"/>
          <p:cNvSpPr>
            <a:spLocks noChangeArrowheads="1"/>
          </p:cNvSpPr>
          <p:nvPr/>
        </p:nvSpPr>
        <p:spPr bwMode="auto">
          <a:xfrm>
            <a:off x="1540173" y="1820797"/>
            <a:ext cx="1905528" cy="1944695"/>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zh-CN">
              <a:solidFill>
                <a:schemeClr val="lt1"/>
              </a:solidFill>
              <a:sym typeface="Arial" panose="020B0604020202020204" pitchFamily="34" charset="0"/>
            </a:endParaRPr>
          </a:p>
        </p:txBody>
      </p:sp>
      <p:sp>
        <p:nvSpPr>
          <p:cNvPr id="11" name="Oval 14"/>
          <p:cNvSpPr>
            <a:spLocks noChangeArrowheads="1"/>
          </p:cNvSpPr>
          <p:nvPr/>
        </p:nvSpPr>
        <p:spPr bwMode="auto">
          <a:xfrm>
            <a:off x="1933767" y="2221765"/>
            <a:ext cx="1118340" cy="1142759"/>
          </a:xfrm>
          <a:prstGeom prst="ellipse">
            <a:avLst/>
          </a:prstGeom>
          <a:solidFill>
            <a:schemeClr val="accent1"/>
          </a:solidFill>
          <a:ln>
            <a:noFill/>
          </a:ln>
        </p:spPr>
        <p:txBody>
          <a:bodyPr wrap="none" lIns="68580" tIns="34290" rIns="68580" bIns="3429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sz="1500" b="1" dirty="0">
              <a:solidFill>
                <a:srgbClr val="FFFFFF"/>
              </a:solidFill>
              <a:ea typeface="微软雅黑" panose="020B0503020204020204" pitchFamily="34" charset="-122"/>
              <a:sym typeface="Arial" panose="020B0604020202020204" pitchFamily="34" charset="0"/>
            </a:endParaRPr>
          </a:p>
        </p:txBody>
      </p:sp>
      <p:sp>
        <p:nvSpPr>
          <p:cNvPr id="12" name="文本5"/>
          <p:cNvSpPr>
            <a:spLocks noChangeArrowheads="1"/>
          </p:cNvSpPr>
          <p:nvPr/>
        </p:nvSpPr>
        <p:spPr bwMode="auto">
          <a:xfrm>
            <a:off x="3271254" y="3859678"/>
            <a:ext cx="1668409" cy="208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54432" tIns="27216" rIns="54432" bIns="27216" anchor="ctr">
            <a:spAutoFit/>
          </a:bodyPr>
          <a:lstStyle/>
          <a:p>
            <a:pPr>
              <a:buFont typeface="Arial" panose="020B0604020202020204" pitchFamily="34" charset="0"/>
              <a:buNone/>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此处添加文本</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5</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 name="文本4"/>
          <p:cNvSpPr>
            <a:spLocks noChangeArrowheads="1"/>
          </p:cNvSpPr>
          <p:nvPr/>
        </p:nvSpPr>
        <p:spPr bwMode="auto">
          <a:xfrm>
            <a:off x="3781205" y="3348142"/>
            <a:ext cx="1669837" cy="208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54432" tIns="27216" rIns="54432" bIns="27216" anchor="ctr">
            <a:spAutoFit/>
          </a:bodyPr>
          <a:lstStyle/>
          <a:p>
            <a:pPr>
              <a:buFont typeface="Arial" panose="020B0604020202020204" pitchFamily="34" charset="0"/>
              <a:buNone/>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此处添加文本</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4</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4" name="文本3"/>
          <p:cNvSpPr>
            <a:spLocks noChangeArrowheads="1"/>
          </p:cNvSpPr>
          <p:nvPr/>
        </p:nvSpPr>
        <p:spPr bwMode="auto">
          <a:xfrm>
            <a:off x="3975471" y="2702291"/>
            <a:ext cx="1666980" cy="208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54432" tIns="27216" rIns="54432" bIns="27216" anchor="ctr">
            <a:spAutoFit/>
          </a:bodyPr>
          <a:lstStyle/>
          <a:p>
            <a:pPr>
              <a:buFont typeface="Arial" panose="020B0604020202020204" pitchFamily="34" charset="0"/>
              <a:buNone/>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此处添加文本</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3</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文本2"/>
          <p:cNvSpPr>
            <a:spLocks noChangeArrowheads="1"/>
          </p:cNvSpPr>
          <p:nvPr/>
        </p:nvSpPr>
        <p:spPr bwMode="auto">
          <a:xfrm>
            <a:off x="3785490" y="2075016"/>
            <a:ext cx="1666981" cy="208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54432" tIns="27216" rIns="54432" bIns="27216" anchor="ctr">
            <a:spAutoFit/>
          </a:bodyPr>
          <a:lstStyle/>
          <a:p>
            <a:pPr>
              <a:buFont typeface="Arial" panose="020B0604020202020204" pitchFamily="34" charset="0"/>
              <a:buNone/>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此处添加文本</a:t>
            </a:r>
            <a:r>
              <a:rPr lang="en-US" altLang="zh-CN" sz="1000" dirty="0">
                <a:solidFill>
                  <a:schemeClr val="tx1">
                    <a:lumMod val="50000"/>
                    <a:lumOff val="50000"/>
                  </a:schemeClr>
                </a:solidFill>
                <a:latin typeface="微软雅黑" panose="020B0503020204020204" pitchFamily="34" charset="-122"/>
                <a:ea typeface="微软雅黑" panose="020B0503020204020204" pitchFamily="34" charset="-122"/>
                <a:sym typeface="Arial" panose="020B0604020202020204" pitchFamily="34" charset="0"/>
              </a:rPr>
              <a:t>2</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6" name="文本1"/>
          <p:cNvSpPr>
            <a:spLocks noChangeArrowheads="1"/>
          </p:cNvSpPr>
          <p:nvPr/>
        </p:nvSpPr>
        <p:spPr bwMode="auto">
          <a:xfrm>
            <a:off x="3234115" y="1512040"/>
            <a:ext cx="1668409" cy="208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54432" tIns="27216" rIns="54432" bIns="27216"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单击添加您的文字</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 name="圆圈1"/>
          <p:cNvGrpSpPr/>
          <p:nvPr/>
        </p:nvGrpSpPr>
        <p:grpSpPr bwMode="auto">
          <a:xfrm>
            <a:off x="2937001" y="1473579"/>
            <a:ext cx="271402" cy="271486"/>
            <a:chOff x="0" y="0"/>
            <a:chExt cx="262" cy="262"/>
          </a:xfrm>
        </p:grpSpPr>
        <p:sp>
          <p:nvSpPr>
            <p:cNvPr id="18" name="Oval 19"/>
            <p:cNvSpPr>
              <a:spLocks noChangeArrowheads="1"/>
            </p:cNvSpPr>
            <p:nvPr/>
          </p:nvSpPr>
          <p:spPr bwMode="auto">
            <a:xfrm>
              <a:off x="0" y="0"/>
              <a:ext cx="262" cy="26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sp>
          <p:nvSpPr>
            <p:cNvPr id="19" name="Oval 20"/>
            <p:cNvSpPr>
              <a:spLocks noChangeArrowheads="1"/>
            </p:cNvSpPr>
            <p:nvPr/>
          </p:nvSpPr>
          <p:spPr bwMode="auto">
            <a:xfrm>
              <a:off x="25" y="22"/>
              <a:ext cx="218" cy="21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grpSp>
      <p:grpSp>
        <p:nvGrpSpPr>
          <p:cNvPr id="5" name="圆圈2"/>
          <p:cNvGrpSpPr/>
          <p:nvPr/>
        </p:nvGrpSpPr>
        <p:grpSpPr bwMode="auto">
          <a:xfrm>
            <a:off x="3506946" y="2037985"/>
            <a:ext cx="272830" cy="272914"/>
            <a:chOff x="0" y="0"/>
            <a:chExt cx="262" cy="262"/>
          </a:xfrm>
        </p:grpSpPr>
        <p:sp>
          <p:nvSpPr>
            <p:cNvPr id="21" name="Oval 28"/>
            <p:cNvSpPr>
              <a:spLocks noChangeArrowheads="1"/>
            </p:cNvSpPr>
            <p:nvPr/>
          </p:nvSpPr>
          <p:spPr bwMode="auto">
            <a:xfrm>
              <a:off x="0" y="0"/>
              <a:ext cx="262" cy="2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sp>
          <p:nvSpPr>
            <p:cNvPr id="22" name="Oval 29"/>
            <p:cNvSpPr>
              <a:spLocks noChangeArrowheads="1"/>
            </p:cNvSpPr>
            <p:nvPr/>
          </p:nvSpPr>
          <p:spPr bwMode="auto">
            <a:xfrm>
              <a:off x="22" y="22"/>
              <a:ext cx="218" cy="21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grpSp>
      <p:grpSp>
        <p:nvGrpSpPr>
          <p:cNvPr id="17" name="圆圈3"/>
          <p:cNvGrpSpPr/>
          <p:nvPr/>
        </p:nvGrpSpPr>
        <p:grpSpPr bwMode="auto">
          <a:xfrm>
            <a:off x="3692642" y="2653829"/>
            <a:ext cx="272830" cy="272915"/>
            <a:chOff x="0" y="0"/>
            <a:chExt cx="262" cy="262"/>
          </a:xfrm>
        </p:grpSpPr>
        <p:sp>
          <p:nvSpPr>
            <p:cNvPr id="24" name="Oval 31"/>
            <p:cNvSpPr>
              <a:spLocks noChangeArrowheads="1"/>
            </p:cNvSpPr>
            <p:nvPr/>
          </p:nvSpPr>
          <p:spPr bwMode="auto">
            <a:xfrm>
              <a:off x="0" y="0"/>
              <a:ext cx="262" cy="2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sp>
          <p:nvSpPr>
            <p:cNvPr id="25" name="Oval 32"/>
            <p:cNvSpPr>
              <a:spLocks noChangeArrowheads="1"/>
            </p:cNvSpPr>
            <p:nvPr/>
          </p:nvSpPr>
          <p:spPr bwMode="auto">
            <a:xfrm>
              <a:off x="22" y="22"/>
              <a:ext cx="218" cy="21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grpSp>
      <p:grpSp>
        <p:nvGrpSpPr>
          <p:cNvPr id="20" name="圆圈4"/>
          <p:cNvGrpSpPr/>
          <p:nvPr/>
        </p:nvGrpSpPr>
        <p:grpSpPr bwMode="auto">
          <a:xfrm>
            <a:off x="3499803" y="3308253"/>
            <a:ext cx="271402" cy="271486"/>
            <a:chOff x="0" y="0"/>
            <a:chExt cx="262" cy="262"/>
          </a:xfrm>
        </p:grpSpPr>
        <p:sp>
          <p:nvSpPr>
            <p:cNvPr id="27" name="Oval 34"/>
            <p:cNvSpPr>
              <a:spLocks noChangeArrowheads="1"/>
            </p:cNvSpPr>
            <p:nvPr/>
          </p:nvSpPr>
          <p:spPr bwMode="auto">
            <a:xfrm>
              <a:off x="0" y="0"/>
              <a:ext cx="262" cy="26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sp>
          <p:nvSpPr>
            <p:cNvPr id="28" name="Oval 35"/>
            <p:cNvSpPr>
              <a:spLocks noChangeArrowheads="1"/>
            </p:cNvSpPr>
            <p:nvPr/>
          </p:nvSpPr>
          <p:spPr bwMode="auto">
            <a:xfrm>
              <a:off x="23" y="22"/>
              <a:ext cx="218" cy="21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grpSp>
      <p:grpSp>
        <p:nvGrpSpPr>
          <p:cNvPr id="23" name="圆圈5"/>
          <p:cNvGrpSpPr/>
          <p:nvPr/>
        </p:nvGrpSpPr>
        <p:grpSpPr bwMode="auto">
          <a:xfrm>
            <a:off x="2998424" y="3806930"/>
            <a:ext cx="271402" cy="272914"/>
            <a:chOff x="0" y="0"/>
            <a:chExt cx="262" cy="262"/>
          </a:xfrm>
          <a:solidFill>
            <a:schemeClr val="accent1"/>
          </a:solidFill>
        </p:grpSpPr>
        <p:sp>
          <p:nvSpPr>
            <p:cNvPr id="30" name="Oval 37"/>
            <p:cNvSpPr>
              <a:spLocks noChangeArrowheads="1"/>
            </p:cNvSpPr>
            <p:nvPr/>
          </p:nvSpPr>
          <p:spPr bwMode="auto">
            <a:xfrm>
              <a:off x="0" y="0"/>
              <a:ext cx="262" cy="26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sp>
          <p:nvSpPr>
            <p:cNvPr id="31" name="Oval 38"/>
            <p:cNvSpPr>
              <a:spLocks noChangeArrowheads="1"/>
            </p:cNvSpPr>
            <p:nvPr/>
          </p:nvSpPr>
          <p:spPr bwMode="auto">
            <a:xfrm>
              <a:off x="21" y="22"/>
              <a:ext cx="218" cy="21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a:solidFill>
                  <a:schemeClr val="lt1"/>
                </a:solidFill>
                <a:sym typeface="Arial" panose="020B0604020202020204" pitchFamily="34" charset="0"/>
              </a:endParaRPr>
            </a:p>
          </p:txBody>
        </p:sp>
      </p:grpSp>
      <p:sp>
        <p:nvSpPr>
          <p:cNvPr id="32" name="矩形 31"/>
          <p:cNvSpPr/>
          <p:nvPr/>
        </p:nvSpPr>
        <p:spPr>
          <a:xfrm>
            <a:off x="5674334" y="1809773"/>
            <a:ext cx="2400162" cy="838691"/>
          </a:xfrm>
          <a:prstGeom prst="rect">
            <a:avLst/>
          </a:prstGeom>
        </p:spPr>
        <p:txBody>
          <a:bodyPr wrap="square" lIns="68580" tIns="34290" rIns="68580" bIns="34290">
            <a:spAutoFit/>
          </a:bodyPr>
          <a:lstStyle/>
          <a:p>
            <a:pPr algn="just"/>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这里。在这里输入您的</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文字内容，</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或者将您的</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文字复制</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在这里，在这里输入您的文字内容，或者将您的文字复制在</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这里</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2043482" y="2481424"/>
            <a:ext cx="898910" cy="500137"/>
          </a:xfrm>
          <a:prstGeom prst="rect">
            <a:avLst/>
          </a:prstGeom>
        </p:spPr>
        <p:txBody>
          <a:bodyPr wrap="square" lIns="68580" tIns="34290" rIns="68580" bIns="3429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添加</a:t>
            </a:r>
            <a:r>
              <a:rPr lang="zh-CN" altLang="en-US" sz="1400" b="1" dirty="0" smtClean="0">
                <a:solidFill>
                  <a:schemeClr val="bg1"/>
                </a:solidFill>
                <a:latin typeface="微软雅黑" panose="020B0503020204020204" pitchFamily="34" charset="-122"/>
                <a:ea typeface="微软雅黑" panose="020B0503020204020204" pitchFamily="34" charset="-122"/>
              </a:rPr>
              <a:t>您</a:t>
            </a:r>
            <a:endParaRPr lang="en-US" altLang="zh-CN" sz="1400" b="1" dirty="0" smtClean="0">
              <a:solidFill>
                <a:schemeClr val="bg1"/>
              </a:solidFill>
              <a:latin typeface="微软雅黑" panose="020B0503020204020204" pitchFamily="34" charset="-122"/>
              <a:ea typeface="微软雅黑" panose="020B0503020204020204" pitchFamily="34" charset="-122"/>
            </a:endParaRPr>
          </a:p>
          <a:p>
            <a:pPr algn="ctr"/>
            <a:r>
              <a:rPr lang="zh-CN" altLang="en-US" sz="1400" b="1" dirty="0" smtClean="0">
                <a:solidFill>
                  <a:schemeClr val="bg1"/>
                </a:solidFill>
                <a:latin typeface="微软雅黑" panose="020B0503020204020204" pitchFamily="34" charset="-122"/>
                <a:ea typeface="微软雅黑" panose="020B0503020204020204" pitchFamily="34" charset="-122"/>
              </a:rPr>
              <a:t>的</a:t>
            </a:r>
            <a:r>
              <a:rPr lang="zh-CN" altLang="en-US" sz="1400" b="1" dirty="0">
                <a:solidFill>
                  <a:schemeClr val="bg1"/>
                </a:solidFill>
                <a:latin typeface="微软雅黑" panose="020B0503020204020204" pitchFamily="34" charset="-122"/>
                <a:ea typeface="微软雅黑" panose="020B0503020204020204" pitchFamily="34" charset="-122"/>
              </a:rPr>
              <a:t>标题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34" name="矩形 33"/>
          <p:cNvSpPr/>
          <p:nvPr/>
        </p:nvSpPr>
        <p:spPr>
          <a:xfrm>
            <a:off x="5674334" y="1430357"/>
            <a:ext cx="2400162" cy="284693"/>
          </a:xfrm>
          <a:prstGeom prst="rect">
            <a:avLst/>
          </a:prstGeom>
        </p:spPr>
        <p:txBody>
          <a:bodyPr wrap="square" lIns="68580" tIns="34290" rIns="68580" bIns="34290">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添加</a:t>
            </a:r>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您的</a:t>
            </a: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矩形 34"/>
          <p:cNvSpPr/>
          <p:nvPr/>
        </p:nvSpPr>
        <p:spPr>
          <a:xfrm>
            <a:off x="5674334" y="3293303"/>
            <a:ext cx="2400162" cy="838691"/>
          </a:xfrm>
          <a:prstGeom prst="rect">
            <a:avLst/>
          </a:prstGeom>
        </p:spPr>
        <p:txBody>
          <a:bodyPr wrap="square" lIns="68580" tIns="34290" rIns="68580" bIns="34290">
            <a:spAutoFit/>
          </a:bodyPr>
          <a:lstStyle/>
          <a:p>
            <a:pPr algn="just"/>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这里。在这里输入您的</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文字内容，</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或者将您的</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文字复制</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在这里，在这里输入您的文字内容，或者将您的文字复制在</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这里</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矩形 35"/>
          <p:cNvSpPr/>
          <p:nvPr/>
        </p:nvSpPr>
        <p:spPr>
          <a:xfrm>
            <a:off x="5674334" y="2913887"/>
            <a:ext cx="2400162" cy="284693"/>
          </a:xfrm>
          <a:prstGeom prst="rect">
            <a:avLst/>
          </a:prstGeom>
        </p:spPr>
        <p:txBody>
          <a:bodyPr wrap="square" lIns="68580" tIns="34290" rIns="68580" bIns="34290">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添加</a:t>
            </a:r>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您的</a:t>
            </a: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 fill="hold"/>
                                        <p:tgtEl>
                                          <p:spTgt spid="2"/>
                                        </p:tgtEl>
                                        <p:attrNameLst>
                                          <p:attrName>ppt_w</p:attrName>
                                        </p:attrNameLst>
                                      </p:cBhvr>
                                      <p:tavLst>
                                        <p:tav tm="0">
                                          <p:val>
                                            <p:fltVal val="0"/>
                                          </p:val>
                                        </p:tav>
                                        <p:tav tm="100000">
                                          <p:val>
                                            <p:strVal val="#ppt_w"/>
                                          </p:val>
                                        </p:tav>
                                      </p:tavLst>
                                    </p:anim>
                                    <p:anim calcmode="lin" valueType="num">
                                      <p:cBhvr>
                                        <p:cTn id="8" dur="250" fill="hold"/>
                                        <p:tgtEl>
                                          <p:spTgt spid="2"/>
                                        </p:tgtEl>
                                        <p:attrNameLst>
                                          <p:attrName>ppt_h</p:attrName>
                                        </p:attrNameLst>
                                      </p:cBhvr>
                                      <p:tavLst>
                                        <p:tav tm="0">
                                          <p:val>
                                            <p:fltVal val="0"/>
                                          </p:val>
                                        </p:tav>
                                        <p:tav tm="100000">
                                          <p:val>
                                            <p:strVal val="#ppt_h"/>
                                          </p:val>
                                        </p:tav>
                                      </p:tavLst>
                                    </p:anim>
                                    <p:animEffect transition="in" filter="fade">
                                      <p:cBhvr>
                                        <p:cTn id="9" dur="250"/>
                                        <p:tgtEl>
                                          <p:spTgt spid="2"/>
                                        </p:tgtEl>
                                      </p:cBhvr>
                                    </p:animEffect>
                                  </p:childTnLst>
                                </p:cTn>
                              </p:par>
                              <p:par>
                                <p:cTn id="10" presetID="6" presetClass="emph" presetSubtype="0" decel="100000" fill="hold" nodeType="withEffect">
                                  <p:stCondLst>
                                    <p:cond delay="200"/>
                                  </p:stCondLst>
                                  <p:childTnLst>
                                    <p:animScale>
                                      <p:cBhvr>
                                        <p:cTn id="11" dur="250" fill="hold"/>
                                        <p:tgtEl>
                                          <p:spTgt spid="2"/>
                                        </p:tgtEl>
                                      </p:cBhvr>
                                      <p:by x="120000" y="120000"/>
                                    </p:animScale>
                                  </p:childTnLst>
                                </p:cTn>
                              </p:par>
                              <p:par>
                                <p:cTn id="12" presetID="6" presetClass="emph" presetSubtype="0" decel="100000" fill="hold" nodeType="withEffect">
                                  <p:stCondLst>
                                    <p:cond delay="400"/>
                                  </p:stCondLst>
                                  <p:childTnLst>
                                    <p:animScale>
                                      <p:cBhvr>
                                        <p:cTn id="13" dur="250" fill="hold"/>
                                        <p:tgtEl>
                                          <p:spTgt spid="2"/>
                                        </p:tgtEl>
                                      </p:cBhvr>
                                      <p:by x="83000" y="83000"/>
                                    </p:animScale>
                                  </p:childTnLst>
                                </p:cTn>
                              </p:par>
                              <p:par>
                                <p:cTn id="14" presetID="53" presetClass="entr" presetSubtype="16" fill="hold" grpId="0" nodeType="withEffect">
                                  <p:stCondLst>
                                    <p:cond delay="400"/>
                                  </p:stCondLst>
                                  <p:childTnLst>
                                    <p:set>
                                      <p:cBhvr>
                                        <p:cTn id="15" dur="1" fill="hold">
                                          <p:stCondLst>
                                            <p:cond delay="0"/>
                                          </p:stCondLst>
                                        </p:cTn>
                                        <p:tgtEl>
                                          <p:spTgt spid="10"/>
                                        </p:tgtEl>
                                        <p:attrNameLst>
                                          <p:attrName>style.visibility</p:attrName>
                                        </p:attrNameLst>
                                      </p:cBhvr>
                                      <p:to>
                                        <p:strVal val="visible"/>
                                      </p:to>
                                    </p:set>
                                    <p:anim calcmode="lin" valueType="num">
                                      <p:cBhvr>
                                        <p:cTn id="16" dur="250" fill="hold"/>
                                        <p:tgtEl>
                                          <p:spTgt spid="10"/>
                                        </p:tgtEl>
                                        <p:attrNameLst>
                                          <p:attrName>ppt_w</p:attrName>
                                        </p:attrNameLst>
                                      </p:cBhvr>
                                      <p:tavLst>
                                        <p:tav tm="0">
                                          <p:val>
                                            <p:fltVal val="0"/>
                                          </p:val>
                                        </p:tav>
                                        <p:tav tm="100000">
                                          <p:val>
                                            <p:strVal val="#ppt_w"/>
                                          </p:val>
                                        </p:tav>
                                      </p:tavLst>
                                    </p:anim>
                                    <p:anim calcmode="lin" valueType="num">
                                      <p:cBhvr>
                                        <p:cTn id="17" dur="250" fill="hold"/>
                                        <p:tgtEl>
                                          <p:spTgt spid="10"/>
                                        </p:tgtEl>
                                        <p:attrNameLst>
                                          <p:attrName>ppt_h</p:attrName>
                                        </p:attrNameLst>
                                      </p:cBhvr>
                                      <p:tavLst>
                                        <p:tav tm="0">
                                          <p:val>
                                            <p:fltVal val="0"/>
                                          </p:val>
                                        </p:tav>
                                        <p:tav tm="100000">
                                          <p:val>
                                            <p:strVal val="#ppt_h"/>
                                          </p:val>
                                        </p:tav>
                                      </p:tavLst>
                                    </p:anim>
                                    <p:animEffect transition="in" filter="fade">
                                      <p:cBhvr>
                                        <p:cTn id="18" dur="250"/>
                                        <p:tgtEl>
                                          <p:spTgt spid="10"/>
                                        </p:tgtEl>
                                      </p:cBhvr>
                                    </p:animEffect>
                                  </p:childTnLst>
                                </p:cTn>
                              </p:par>
                              <p:par>
                                <p:cTn id="19" presetID="6" presetClass="emph" presetSubtype="0" decel="100000" fill="hold" grpId="1" nodeType="withEffect">
                                  <p:stCondLst>
                                    <p:cond delay="600"/>
                                  </p:stCondLst>
                                  <p:childTnLst>
                                    <p:animScale>
                                      <p:cBhvr>
                                        <p:cTn id="20" dur="250" fill="hold"/>
                                        <p:tgtEl>
                                          <p:spTgt spid="10"/>
                                        </p:tgtEl>
                                      </p:cBhvr>
                                      <p:by x="120000" y="120000"/>
                                    </p:animScale>
                                  </p:childTnLst>
                                </p:cTn>
                              </p:par>
                              <p:par>
                                <p:cTn id="21" presetID="6" presetClass="emph" presetSubtype="0" decel="100000" fill="hold" grpId="2" nodeType="withEffect">
                                  <p:stCondLst>
                                    <p:cond delay="800"/>
                                  </p:stCondLst>
                                  <p:childTnLst>
                                    <p:animScale>
                                      <p:cBhvr>
                                        <p:cTn id="22" dur="250" fill="hold"/>
                                        <p:tgtEl>
                                          <p:spTgt spid="10"/>
                                        </p:tgtEl>
                                      </p:cBhvr>
                                      <p:by x="83000" y="83000"/>
                                    </p:animScale>
                                  </p:childTnLst>
                                </p:cTn>
                              </p:par>
                              <p:par>
                                <p:cTn id="23" presetID="53" presetClass="entr" presetSubtype="16" fill="hold" grpId="0" nodeType="withEffect">
                                  <p:stCondLst>
                                    <p:cond delay="600"/>
                                  </p:stCondLst>
                                  <p:childTnLst>
                                    <p:set>
                                      <p:cBhvr>
                                        <p:cTn id="24" dur="1" fill="hold">
                                          <p:stCondLst>
                                            <p:cond delay="0"/>
                                          </p:stCondLst>
                                        </p:cTn>
                                        <p:tgtEl>
                                          <p:spTgt spid="11"/>
                                        </p:tgtEl>
                                        <p:attrNameLst>
                                          <p:attrName>style.visibility</p:attrName>
                                        </p:attrNameLst>
                                      </p:cBhvr>
                                      <p:to>
                                        <p:strVal val="visible"/>
                                      </p:to>
                                    </p:set>
                                    <p:anim calcmode="lin" valueType="num">
                                      <p:cBhvr>
                                        <p:cTn id="25" dur="250" fill="hold"/>
                                        <p:tgtEl>
                                          <p:spTgt spid="11"/>
                                        </p:tgtEl>
                                        <p:attrNameLst>
                                          <p:attrName>ppt_w</p:attrName>
                                        </p:attrNameLst>
                                      </p:cBhvr>
                                      <p:tavLst>
                                        <p:tav tm="0">
                                          <p:val>
                                            <p:fltVal val="0"/>
                                          </p:val>
                                        </p:tav>
                                        <p:tav tm="100000">
                                          <p:val>
                                            <p:strVal val="#ppt_w"/>
                                          </p:val>
                                        </p:tav>
                                      </p:tavLst>
                                    </p:anim>
                                    <p:anim calcmode="lin" valueType="num">
                                      <p:cBhvr>
                                        <p:cTn id="26" dur="250" fill="hold"/>
                                        <p:tgtEl>
                                          <p:spTgt spid="11"/>
                                        </p:tgtEl>
                                        <p:attrNameLst>
                                          <p:attrName>ppt_h</p:attrName>
                                        </p:attrNameLst>
                                      </p:cBhvr>
                                      <p:tavLst>
                                        <p:tav tm="0">
                                          <p:val>
                                            <p:fltVal val="0"/>
                                          </p:val>
                                        </p:tav>
                                        <p:tav tm="100000">
                                          <p:val>
                                            <p:strVal val="#ppt_h"/>
                                          </p:val>
                                        </p:tav>
                                      </p:tavLst>
                                    </p:anim>
                                    <p:animEffect transition="in" filter="fade">
                                      <p:cBhvr>
                                        <p:cTn id="27" dur="250"/>
                                        <p:tgtEl>
                                          <p:spTgt spid="11"/>
                                        </p:tgtEl>
                                      </p:cBhvr>
                                    </p:animEffect>
                                  </p:childTnLst>
                                </p:cTn>
                              </p:par>
                              <p:par>
                                <p:cTn id="28" presetID="6" presetClass="emph" presetSubtype="0" decel="100000" fill="hold" grpId="1" nodeType="withEffect">
                                  <p:stCondLst>
                                    <p:cond delay="800"/>
                                  </p:stCondLst>
                                  <p:childTnLst>
                                    <p:animScale>
                                      <p:cBhvr>
                                        <p:cTn id="29" dur="250" fill="hold"/>
                                        <p:tgtEl>
                                          <p:spTgt spid="11"/>
                                        </p:tgtEl>
                                      </p:cBhvr>
                                      <p:by x="120000" y="120000"/>
                                    </p:animScale>
                                  </p:childTnLst>
                                </p:cTn>
                              </p:par>
                              <p:par>
                                <p:cTn id="30" presetID="6" presetClass="emph" presetSubtype="0" decel="100000" fill="hold" grpId="2" nodeType="withEffect">
                                  <p:stCondLst>
                                    <p:cond delay="1000"/>
                                  </p:stCondLst>
                                  <p:childTnLst>
                                    <p:animScale>
                                      <p:cBhvr>
                                        <p:cTn id="31" dur="250" fill="hold"/>
                                        <p:tgtEl>
                                          <p:spTgt spid="11"/>
                                        </p:tgtEl>
                                      </p:cBhvr>
                                      <p:by x="83000" y="83000"/>
                                    </p:animScale>
                                  </p:childTnLst>
                                </p:cTn>
                              </p:par>
                              <p:par>
                                <p:cTn id="32" presetID="53" presetClass="entr" presetSubtype="16" fill="hold" grpId="0" nodeType="withEffect">
                                  <p:stCondLst>
                                    <p:cond delay="800"/>
                                  </p:stCondLst>
                                  <p:childTnLst>
                                    <p:set>
                                      <p:cBhvr>
                                        <p:cTn id="33" dur="1" fill="hold">
                                          <p:stCondLst>
                                            <p:cond delay="0"/>
                                          </p:stCondLst>
                                        </p:cTn>
                                        <p:tgtEl>
                                          <p:spTgt spid="33"/>
                                        </p:tgtEl>
                                        <p:attrNameLst>
                                          <p:attrName>style.visibility</p:attrName>
                                        </p:attrNameLst>
                                      </p:cBhvr>
                                      <p:to>
                                        <p:strVal val="visible"/>
                                      </p:to>
                                    </p:set>
                                    <p:anim calcmode="lin" valueType="num">
                                      <p:cBhvr>
                                        <p:cTn id="34" dur="250" fill="hold"/>
                                        <p:tgtEl>
                                          <p:spTgt spid="33"/>
                                        </p:tgtEl>
                                        <p:attrNameLst>
                                          <p:attrName>ppt_w</p:attrName>
                                        </p:attrNameLst>
                                      </p:cBhvr>
                                      <p:tavLst>
                                        <p:tav tm="0">
                                          <p:val>
                                            <p:fltVal val="0"/>
                                          </p:val>
                                        </p:tav>
                                        <p:tav tm="100000">
                                          <p:val>
                                            <p:strVal val="#ppt_w"/>
                                          </p:val>
                                        </p:tav>
                                      </p:tavLst>
                                    </p:anim>
                                    <p:anim calcmode="lin" valueType="num">
                                      <p:cBhvr>
                                        <p:cTn id="35" dur="250" fill="hold"/>
                                        <p:tgtEl>
                                          <p:spTgt spid="33"/>
                                        </p:tgtEl>
                                        <p:attrNameLst>
                                          <p:attrName>ppt_h</p:attrName>
                                        </p:attrNameLst>
                                      </p:cBhvr>
                                      <p:tavLst>
                                        <p:tav tm="0">
                                          <p:val>
                                            <p:fltVal val="0"/>
                                          </p:val>
                                        </p:tav>
                                        <p:tav tm="100000">
                                          <p:val>
                                            <p:strVal val="#ppt_h"/>
                                          </p:val>
                                        </p:tav>
                                      </p:tavLst>
                                    </p:anim>
                                    <p:animEffect transition="in" filter="fade">
                                      <p:cBhvr>
                                        <p:cTn id="36" dur="250"/>
                                        <p:tgtEl>
                                          <p:spTgt spid="33"/>
                                        </p:tgtEl>
                                      </p:cBhvr>
                                    </p:animEffect>
                                  </p:childTnLst>
                                </p:cTn>
                              </p:par>
                              <p:par>
                                <p:cTn id="37" presetID="6" presetClass="emph" presetSubtype="0" decel="100000" fill="hold" grpId="1" nodeType="withEffect">
                                  <p:stCondLst>
                                    <p:cond delay="1000"/>
                                  </p:stCondLst>
                                  <p:childTnLst>
                                    <p:animScale>
                                      <p:cBhvr>
                                        <p:cTn id="38" dur="250" fill="hold"/>
                                        <p:tgtEl>
                                          <p:spTgt spid="33"/>
                                        </p:tgtEl>
                                      </p:cBhvr>
                                      <p:by x="120000" y="120000"/>
                                    </p:animScale>
                                  </p:childTnLst>
                                </p:cTn>
                              </p:par>
                              <p:par>
                                <p:cTn id="39" presetID="6" presetClass="emph" presetSubtype="0" decel="100000" fill="hold" grpId="2" nodeType="withEffect">
                                  <p:stCondLst>
                                    <p:cond delay="1200"/>
                                  </p:stCondLst>
                                  <p:childTnLst>
                                    <p:animScale>
                                      <p:cBhvr>
                                        <p:cTn id="40" dur="250" fill="hold"/>
                                        <p:tgtEl>
                                          <p:spTgt spid="33"/>
                                        </p:tgtEl>
                                      </p:cBhvr>
                                      <p:by x="83000" y="83000"/>
                                    </p:animScale>
                                  </p:childTnLst>
                                </p:cTn>
                              </p:par>
                            </p:childTnLst>
                          </p:cTn>
                        </p:par>
                        <p:par>
                          <p:cTn id="41" fill="hold">
                            <p:stCondLst>
                              <p:cond delay="500"/>
                            </p:stCondLst>
                            <p:childTnLst>
                              <p:par>
                                <p:cTn id="42" presetID="53" presetClass="entr" presetSubtype="16"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childTnLst>
                                </p:cTn>
                              </p:par>
                              <p:par>
                                <p:cTn id="47" presetID="53" presetClass="entr" presetSubtype="16" fill="hold" nodeType="withEffect">
                                  <p:stCondLst>
                                    <p:cond delay="15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par>
                                <p:cTn id="52" presetID="53" presetClass="entr" presetSubtype="16" fill="hold" nodeType="withEffect">
                                  <p:stCondLst>
                                    <p:cond delay="30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Effect transition="in" filter="fade">
                                      <p:cBhvr>
                                        <p:cTn id="56" dur="500"/>
                                        <p:tgtEl>
                                          <p:spTgt spid="17"/>
                                        </p:tgtEl>
                                      </p:cBhvr>
                                    </p:animEffect>
                                  </p:childTnLst>
                                </p:cTn>
                              </p:par>
                              <p:par>
                                <p:cTn id="57" presetID="53" presetClass="entr" presetSubtype="16" fill="hold" nodeType="withEffect">
                                  <p:stCondLst>
                                    <p:cond delay="450"/>
                                  </p:stCondLst>
                                  <p:childTnLst>
                                    <p:set>
                                      <p:cBhvr>
                                        <p:cTn id="58" dur="1" fill="hold">
                                          <p:stCondLst>
                                            <p:cond delay="0"/>
                                          </p:stCondLst>
                                        </p:cTn>
                                        <p:tgtEl>
                                          <p:spTgt spid="20"/>
                                        </p:tgtEl>
                                        <p:attrNameLst>
                                          <p:attrName>style.visibility</p:attrName>
                                        </p:attrNameLst>
                                      </p:cBhvr>
                                      <p:to>
                                        <p:strVal val="visible"/>
                                      </p:to>
                                    </p:set>
                                    <p:anim calcmode="lin" valueType="num">
                                      <p:cBhvr>
                                        <p:cTn id="59" dur="500" fill="hold"/>
                                        <p:tgtEl>
                                          <p:spTgt spid="20"/>
                                        </p:tgtEl>
                                        <p:attrNameLst>
                                          <p:attrName>ppt_w</p:attrName>
                                        </p:attrNameLst>
                                      </p:cBhvr>
                                      <p:tavLst>
                                        <p:tav tm="0">
                                          <p:val>
                                            <p:fltVal val="0"/>
                                          </p:val>
                                        </p:tav>
                                        <p:tav tm="100000">
                                          <p:val>
                                            <p:strVal val="#ppt_w"/>
                                          </p:val>
                                        </p:tav>
                                      </p:tavLst>
                                    </p:anim>
                                    <p:anim calcmode="lin" valueType="num">
                                      <p:cBhvr>
                                        <p:cTn id="60" dur="500" fill="hold"/>
                                        <p:tgtEl>
                                          <p:spTgt spid="20"/>
                                        </p:tgtEl>
                                        <p:attrNameLst>
                                          <p:attrName>ppt_h</p:attrName>
                                        </p:attrNameLst>
                                      </p:cBhvr>
                                      <p:tavLst>
                                        <p:tav tm="0">
                                          <p:val>
                                            <p:fltVal val="0"/>
                                          </p:val>
                                        </p:tav>
                                        <p:tav tm="100000">
                                          <p:val>
                                            <p:strVal val="#ppt_h"/>
                                          </p:val>
                                        </p:tav>
                                      </p:tavLst>
                                    </p:anim>
                                    <p:animEffect transition="in" filter="fade">
                                      <p:cBhvr>
                                        <p:cTn id="61" dur="500"/>
                                        <p:tgtEl>
                                          <p:spTgt spid="20"/>
                                        </p:tgtEl>
                                      </p:cBhvr>
                                    </p:animEffect>
                                  </p:childTnLst>
                                </p:cTn>
                              </p:par>
                              <p:par>
                                <p:cTn id="62" presetID="53" presetClass="entr" presetSubtype="16" fill="hold" nodeType="withEffect">
                                  <p:stCondLst>
                                    <p:cond delay="60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Effect transition="in" filter="fade">
                                      <p:cBhvr>
                                        <p:cTn id="66" dur="500"/>
                                        <p:tgtEl>
                                          <p:spTgt spid="23"/>
                                        </p:tgtEl>
                                      </p:cBhvr>
                                    </p:animEffect>
                                  </p:childTnLst>
                                </p:cTn>
                              </p:par>
                            </p:childTnLst>
                          </p:cTn>
                        </p:par>
                        <p:par>
                          <p:cTn id="67" fill="hold">
                            <p:stCondLst>
                              <p:cond delay="1000"/>
                            </p:stCondLst>
                            <p:childTnLst>
                              <p:par>
                                <p:cTn id="68" presetID="2" presetClass="entr" presetSubtype="2" fill="hold" grpId="0"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500" fill="hold"/>
                                        <p:tgtEl>
                                          <p:spTgt spid="16"/>
                                        </p:tgtEl>
                                        <p:attrNameLst>
                                          <p:attrName>ppt_x</p:attrName>
                                        </p:attrNameLst>
                                      </p:cBhvr>
                                      <p:tavLst>
                                        <p:tav tm="0">
                                          <p:val>
                                            <p:strVal val="1+#ppt_w/2"/>
                                          </p:val>
                                        </p:tav>
                                        <p:tav tm="100000">
                                          <p:val>
                                            <p:strVal val="#ppt_x"/>
                                          </p:val>
                                        </p:tav>
                                      </p:tavLst>
                                    </p:anim>
                                    <p:anim calcmode="lin" valueType="num">
                                      <p:cBhvr additive="base">
                                        <p:cTn id="71" dur="500" fill="hold"/>
                                        <p:tgtEl>
                                          <p:spTgt spid="1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15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500" fill="hold"/>
                                        <p:tgtEl>
                                          <p:spTgt spid="15"/>
                                        </p:tgtEl>
                                        <p:attrNameLst>
                                          <p:attrName>ppt_x</p:attrName>
                                        </p:attrNameLst>
                                      </p:cBhvr>
                                      <p:tavLst>
                                        <p:tav tm="0">
                                          <p:val>
                                            <p:strVal val="1+#ppt_w/2"/>
                                          </p:val>
                                        </p:tav>
                                        <p:tav tm="100000">
                                          <p:val>
                                            <p:strVal val="#ppt_x"/>
                                          </p:val>
                                        </p:tav>
                                      </p:tavLst>
                                    </p:anim>
                                    <p:anim calcmode="lin" valueType="num">
                                      <p:cBhvr additive="base">
                                        <p:cTn id="75" dur="500" fill="hold"/>
                                        <p:tgtEl>
                                          <p:spTgt spid="15"/>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30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500" fill="hold"/>
                                        <p:tgtEl>
                                          <p:spTgt spid="14"/>
                                        </p:tgtEl>
                                        <p:attrNameLst>
                                          <p:attrName>ppt_x</p:attrName>
                                        </p:attrNameLst>
                                      </p:cBhvr>
                                      <p:tavLst>
                                        <p:tav tm="0">
                                          <p:val>
                                            <p:strVal val="1+#ppt_w/2"/>
                                          </p:val>
                                        </p:tav>
                                        <p:tav tm="100000">
                                          <p:val>
                                            <p:strVal val="#ppt_x"/>
                                          </p:val>
                                        </p:tav>
                                      </p:tavLst>
                                    </p:anim>
                                    <p:anim calcmode="lin" valueType="num">
                                      <p:cBhvr additive="base">
                                        <p:cTn id="79" dur="500" fill="hold"/>
                                        <p:tgtEl>
                                          <p:spTgt spid="14"/>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45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500" fill="hold"/>
                                        <p:tgtEl>
                                          <p:spTgt spid="13"/>
                                        </p:tgtEl>
                                        <p:attrNameLst>
                                          <p:attrName>ppt_x</p:attrName>
                                        </p:attrNameLst>
                                      </p:cBhvr>
                                      <p:tavLst>
                                        <p:tav tm="0">
                                          <p:val>
                                            <p:strVal val="1+#ppt_w/2"/>
                                          </p:val>
                                        </p:tav>
                                        <p:tav tm="100000">
                                          <p:val>
                                            <p:strVal val="#ppt_x"/>
                                          </p:val>
                                        </p:tav>
                                      </p:tavLst>
                                    </p:anim>
                                    <p:anim calcmode="lin" valueType="num">
                                      <p:cBhvr additive="base">
                                        <p:cTn id="83" dur="500" fill="hold"/>
                                        <p:tgtEl>
                                          <p:spTgt spid="1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60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500" fill="hold"/>
                                        <p:tgtEl>
                                          <p:spTgt spid="12"/>
                                        </p:tgtEl>
                                        <p:attrNameLst>
                                          <p:attrName>ppt_x</p:attrName>
                                        </p:attrNameLst>
                                      </p:cBhvr>
                                      <p:tavLst>
                                        <p:tav tm="0">
                                          <p:val>
                                            <p:strVal val="1+#ppt_w/2"/>
                                          </p:val>
                                        </p:tav>
                                        <p:tav tm="100000">
                                          <p:val>
                                            <p:strVal val="#ppt_x"/>
                                          </p:val>
                                        </p:tav>
                                      </p:tavLst>
                                    </p:anim>
                                    <p:anim calcmode="lin" valueType="num">
                                      <p:cBhvr additive="base">
                                        <p:cTn id="87" dur="500" fill="hold"/>
                                        <p:tgtEl>
                                          <p:spTgt spid="12"/>
                                        </p:tgtEl>
                                        <p:attrNameLst>
                                          <p:attrName>ppt_y</p:attrName>
                                        </p:attrNameLst>
                                      </p:cBhvr>
                                      <p:tavLst>
                                        <p:tav tm="0">
                                          <p:val>
                                            <p:strVal val="#ppt_y"/>
                                          </p:val>
                                        </p:tav>
                                        <p:tav tm="100000">
                                          <p:val>
                                            <p:strVal val="#ppt_y"/>
                                          </p:val>
                                        </p:tav>
                                      </p:tavLst>
                                    </p:anim>
                                  </p:childTnLst>
                                </p:cTn>
                              </p:par>
                            </p:childTnLst>
                          </p:cTn>
                        </p:par>
                        <p:par>
                          <p:cTn id="88" fill="hold">
                            <p:stCondLst>
                              <p:cond delay="1500"/>
                            </p:stCondLst>
                            <p:childTnLst>
                              <p:par>
                                <p:cTn id="89" presetID="53" presetClass="entr" presetSubtype="16"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 calcmode="lin" valueType="num">
                                      <p:cBhvr>
                                        <p:cTn id="91" dur="500" fill="hold"/>
                                        <p:tgtEl>
                                          <p:spTgt spid="34"/>
                                        </p:tgtEl>
                                        <p:attrNameLst>
                                          <p:attrName>ppt_w</p:attrName>
                                        </p:attrNameLst>
                                      </p:cBhvr>
                                      <p:tavLst>
                                        <p:tav tm="0">
                                          <p:val>
                                            <p:fltVal val="0"/>
                                          </p:val>
                                        </p:tav>
                                        <p:tav tm="100000">
                                          <p:val>
                                            <p:strVal val="#ppt_w"/>
                                          </p:val>
                                        </p:tav>
                                      </p:tavLst>
                                    </p:anim>
                                    <p:anim calcmode="lin" valueType="num">
                                      <p:cBhvr>
                                        <p:cTn id="92" dur="500" fill="hold"/>
                                        <p:tgtEl>
                                          <p:spTgt spid="34"/>
                                        </p:tgtEl>
                                        <p:attrNameLst>
                                          <p:attrName>ppt_h</p:attrName>
                                        </p:attrNameLst>
                                      </p:cBhvr>
                                      <p:tavLst>
                                        <p:tav tm="0">
                                          <p:val>
                                            <p:fltVal val="0"/>
                                          </p:val>
                                        </p:tav>
                                        <p:tav tm="100000">
                                          <p:val>
                                            <p:strVal val="#ppt_h"/>
                                          </p:val>
                                        </p:tav>
                                      </p:tavLst>
                                    </p:anim>
                                    <p:animEffect transition="in" filter="fade">
                                      <p:cBhvr>
                                        <p:cTn id="93" dur="500"/>
                                        <p:tgtEl>
                                          <p:spTgt spid="34"/>
                                        </p:tgtEl>
                                      </p:cBhvr>
                                    </p:animEffect>
                                  </p:childTnLst>
                                </p:cTn>
                              </p:par>
                            </p:childTnLst>
                          </p:cTn>
                        </p:par>
                        <p:par>
                          <p:cTn id="94" fill="hold">
                            <p:stCondLst>
                              <p:cond delay="2000"/>
                            </p:stCondLst>
                            <p:childTnLst>
                              <p:par>
                                <p:cTn id="95" presetID="53" presetClass="entr" presetSubtype="16" fill="hold" grpId="0" nodeType="afterEffect">
                                  <p:stCondLst>
                                    <p:cond delay="0"/>
                                  </p:stCondLst>
                                  <p:iterate type="lt">
                                    <p:tmPct val="2667"/>
                                  </p:iterate>
                                  <p:childTnLst>
                                    <p:set>
                                      <p:cBhvr>
                                        <p:cTn id="96" dur="1" fill="hold">
                                          <p:stCondLst>
                                            <p:cond delay="0"/>
                                          </p:stCondLst>
                                        </p:cTn>
                                        <p:tgtEl>
                                          <p:spTgt spid="32"/>
                                        </p:tgtEl>
                                        <p:attrNameLst>
                                          <p:attrName>style.visibility</p:attrName>
                                        </p:attrNameLst>
                                      </p:cBhvr>
                                      <p:to>
                                        <p:strVal val="visible"/>
                                      </p:to>
                                    </p:set>
                                    <p:anim calcmode="lin" valueType="num">
                                      <p:cBhvr>
                                        <p:cTn id="97" dur="250" fill="hold"/>
                                        <p:tgtEl>
                                          <p:spTgt spid="32"/>
                                        </p:tgtEl>
                                        <p:attrNameLst>
                                          <p:attrName>ppt_w</p:attrName>
                                        </p:attrNameLst>
                                      </p:cBhvr>
                                      <p:tavLst>
                                        <p:tav tm="0">
                                          <p:val>
                                            <p:fltVal val="0"/>
                                          </p:val>
                                        </p:tav>
                                        <p:tav tm="100000">
                                          <p:val>
                                            <p:strVal val="#ppt_w"/>
                                          </p:val>
                                        </p:tav>
                                      </p:tavLst>
                                    </p:anim>
                                    <p:anim calcmode="lin" valueType="num">
                                      <p:cBhvr>
                                        <p:cTn id="98" dur="250" fill="hold"/>
                                        <p:tgtEl>
                                          <p:spTgt spid="32"/>
                                        </p:tgtEl>
                                        <p:attrNameLst>
                                          <p:attrName>ppt_h</p:attrName>
                                        </p:attrNameLst>
                                      </p:cBhvr>
                                      <p:tavLst>
                                        <p:tav tm="0">
                                          <p:val>
                                            <p:fltVal val="0"/>
                                          </p:val>
                                        </p:tav>
                                        <p:tav tm="100000">
                                          <p:val>
                                            <p:strVal val="#ppt_h"/>
                                          </p:val>
                                        </p:tav>
                                      </p:tavLst>
                                    </p:anim>
                                    <p:animEffect transition="in" filter="fade">
                                      <p:cBhvr>
                                        <p:cTn id="99" dur="250"/>
                                        <p:tgtEl>
                                          <p:spTgt spid="32"/>
                                        </p:tgtEl>
                                      </p:cBhvr>
                                    </p:animEffect>
                                  </p:childTnLst>
                                </p:cTn>
                              </p:par>
                            </p:childTnLst>
                          </p:cTn>
                        </p:par>
                        <p:par>
                          <p:cTn id="100" fill="hold">
                            <p:stCondLst>
                              <p:cond delay="4900"/>
                            </p:stCondLst>
                            <p:childTnLst>
                              <p:par>
                                <p:cTn id="101" presetID="53" presetClass="entr" presetSubtype="16" fill="hold" grpId="0" nodeType="afterEffect">
                                  <p:stCondLst>
                                    <p:cond delay="0"/>
                                  </p:stCondLst>
                                  <p:childTnLst>
                                    <p:set>
                                      <p:cBhvr>
                                        <p:cTn id="102" dur="1" fill="hold">
                                          <p:stCondLst>
                                            <p:cond delay="0"/>
                                          </p:stCondLst>
                                        </p:cTn>
                                        <p:tgtEl>
                                          <p:spTgt spid="36"/>
                                        </p:tgtEl>
                                        <p:attrNameLst>
                                          <p:attrName>style.visibility</p:attrName>
                                        </p:attrNameLst>
                                      </p:cBhvr>
                                      <p:to>
                                        <p:strVal val="visible"/>
                                      </p:to>
                                    </p:set>
                                    <p:anim calcmode="lin" valueType="num">
                                      <p:cBhvr>
                                        <p:cTn id="103" dur="500" fill="hold"/>
                                        <p:tgtEl>
                                          <p:spTgt spid="36"/>
                                        </p:tgtEl>
                                        <p:attrNameLst>
                                          <p:attrName>ppt_w</p:attrName>
                                        </p:attrNameLst>
                                      </p:cBhvr>
                                      <p:tavLst>
                                        <p:tav tm="0">
                                          <p:val>
                                            <p:fltVal val="0"/>
                                          </p:val>
                                        </p:tav>
                                        <p:tav tm="100000">
                                          <p:val>
                                            <p:strVal val="#ppt_w"/>
                                          </p:val>
                                        </p:tav>
                                      </p:tavLst>
                                    </p:anim>
                                    <p:anim calcmode="lin" valueType="num">
                                      <p:cBhvr>
                                        <p:cTn id="104" dur="500" fill="hold"/>
                                        <p:tgtEl>
                                          <p:spTgt spid="36"/>
                                        </p:tgtEl>
                                        <p:attrNameLst>
                                          <p:attrName>ppt_h</p:attrName>
                                        </p:attrNameLst>
                                      </p:cBhvr>
                                      <p:tavLst>
                                        <p:tav tm="0">
                                          <p:val>
                                            <p:fltVal val="0"/>
                                          </p:val>
                                        </p:tav>
                                        <p:tav tm="100000">
                                          <p:val>
                                            <p:strVal val="#ppt_h"/>
                                          </p:val>
                                        </p:tav>
                                      </p:tavLst>
                                    </p:anim>
                                    <p:animEffect transition="in" filter="fade">
                                      <p:cBhvr>
                                        <p:cTn id="105" dur="500"/>
                                        <p:tgtEl>
                                          <p:spTgt spid="36"/>
                                        </p:tgtEl>
                                      </p:cBhvr>
                                    </p:animEffect>
                                  </p:childTnLst>
                                </p:cTn>
                              </p:par>
                            </p:childTnLst>
                          </p:cTn>
                        </p:par>
                        <p:par>
                          <p:cTn id="106" fill="hold">
                            <p:stCondLst>
                              <p:cond delay="5400"/>
                            </p:stCondLst>
                            <p:childTnLst>
                              <p:par>
                                <p:cTn id="107" presetID="53" presetClass="entr" presetSubtype="16" fill="hold" grpId="0" nodeType="afterEffect">
                                  <p:stCondLst>
                                    <p:cond delay="0"/>
                                  </p:stCondLst>
                                  <p:iterate type="lt">
                                    <p:tmPct val="2400"/>
                                  </p:iterate>
                                  <p:childTnLst>
                                    <p:set>
                                      <p:cBhvr>
                                        <p:cTn id="108" dur="1" fill="hold">
                                          <p:stCondLst>
                                            <p:cond delay="0"/>
                                          </p:stCondLst>
                                        </p:cTn>
                                        <p:tgtEl>
                                          <p:spTgt spid="35"/>
                                        </p:tgtEl>
                                        <p:attrNameLst>
                                          <p:attrName>style.visibility</p:attrName>
                                        </p:attrNameLst>
                                      </p:cBhvr>
                                      <p:to>
                                        <p:strVal val="visible"/>
                                      </p:to>
                                    </p:set>
                                    <p:anim calcmode="lin" valueType="num">
                                      <p:cBhvr>
                                        <p:cTn id="109" dur="250" fill="hold"/>
                                        <p:tgtEl>
                                          <p:spTgt spid="35"/>
                                        </p:tgtEl>
                                        <p:attrNameLst>
                                          <p:attrName>ppt_w</p:attrName>
                                        </p:attrNameLst>
                                      </p:cBhvr>
                                      <p:tavLst>
                                        <p:tav tm="0">
                                          <p:val>
                                            <p:fltVal val="0"/>
                                          </p:val>
                                        </p:tav>
                                        <p:tav tm="100000">
                                          <p:val>
                                            <p:strVal val="#ppt_w"/>
                                          </p:val>
                                        </p:tav>
                                      </p:tavLst>
                                    </p:anim>
                                    <p:anim calcmode="lin" valueType="num">
                                      <p:cBhvr>
                                        <p:cTn id="110" dur="250" fill="hold"/>
                                        <p:tgtEl>
                                          <p:spTgt spid="35"/>
                                        </p:tgtEl>
                                        <p:attrNameLst>
                                          <p:attrName>ppt_h</p:attrName>
                                        </p:attrNameLst>
                                      </p:cBhvr>
                                      <p:tavLst>
                                        <p:tav tm="0">
                                          <p:val>
                                            <p:fltVal val="0"/>
                                          </p:val>
                                        </p:tav>
                                        <p:tav tm="100000">
                                          <p:val>
                                            <p:strVal val="#ppt_h"/>
                                          </p:val>
                                        </p:tav>
                                      </p:tavLst>
                                    </p:anim>
                                    <p:animEffect transition="in" filter="fade">
                                      <p:cBhvr>
                                        <p:cTn id="111" dur="2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1" grpId="0" animBg="1"/>
      <p:bldP spid="11" grpId="1" animBg="1"/>
      <p:bldP spid="11" grpId="2" animBg="1"/>
      <p:bldP spid="12" grpId="0"/>
      <p:bldP spid="13" grpId="0"/>
      <p:bldP spid="14" grpId="0"/>
      <p:bldP spid="15" grpId="0"/>
      <p:bldP spid="16" grpId="0"/>
      <p:bldP spid="32" grpId="0"/>
      <p:bldP spid="33" grpId="0"/>
      <p:bldP spid="33" grpId="1"/>
      <p:bldP spid="33" grpId="2"/>
      <p:bldP spid="34" grpId="0"/>
      <p:bldP spid="35" grpId="0"/>
      <p:bldP spid="3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右箭头 1"/>
          <p:cNvSpPr/>
          <p:nvPr/>
        </p:nvSpPr>
        <p:spPr>
          <a:xfrm rot="905815">
            <a:off x="3335311" y="1337253"/>
            <a:ext cx="3342865" cy="1382477"/>
          </a:xfrm>
          <a:custGeom>
            <a:avLst/>
            <a:gdLst>
              <a:gd name="connsiteX0" fmla="*/ 0 w 3981450"/>
              <a:gd name="connsiteY0" fmla="*/ 373856 h 1495425"/>
              <a:gd name="connsiteX1" fmla="*/ 3233738 w 3981450"/>
              <a:gd name="connsiteY1" fmla="*/ 373856 h 1495425"/>
              <a:gd name="connsiteX2" fmla="*/ 3233738 w 3981450"/>
              <a:gd name="connsiteY2" fmla="*/ 0 h 1495425"/>
              <a:gd name="connsiteX3" fmla="*/ 3981450 w 3981450"/>
              <a:gd name="connsiteY3" fmla="*/ 747713 h 1495425"/>
              <a:gd name="connsiteX4" fmla="*/ 3233738 w 3981450"/>
              <a:gd name="connsiteY4" fmla="*/ 1495425 h 1495425"/>
              <a:gd name="connsiteX5" fmla="*/ 3233738 w 3981450"/>
              <a:gd name="connsiteY5" fmla="*/ 1121569 h 1495425"/>
              <a:gd name="connsiteX6" fmla="*/ 0 w 3981450"/>
              <a:gd name="connsiteY6" fmla="*/ 1121569 h 1495425"/>
              <a:gd name="connsiteX7" fmla="*/ 0 w 3981450"/>
              <a:gd name="connsiteY7" fmla="*/ 373856 h 1495425"/>
              <a:gd name="connsiteX0-1" fmla="*/ 0 w 3981450"/>
              <a:gd name="connsiteY0-2" fmla="*/ 1121569 h 1495425"/>
              <a:gd name="connsiteX1-3" fmla="*/ 3233738 w 3981450"/>
              <a:gd name="connsiteY1-4" fmla="*/ 373856 h 1495425"/>
              <a:gd name="connsiteX2-5" fmla="*/ 3233738 w 3981450"/>
              <a:gd name="connsiteY2-6" fmla="*/ 0 h 1495425"/>
              <a:gd name="connsiteX3-7" fmla="*/ 3981450 w 3981450"/>
              <a:gd name="connsiteY3-8" fmla="*/ 747713 h 1495425"/>
              <a:gd name="connsiteX4-9" fmla="*/ 3233738 w 3981450"/>
              <a:gd name="connsiteY4-10" fmla="*/ 1495425 h 1495425"/>
              <a:gd name="connsiteX5-11" fmla="*/ 3233738 w 3981450"/>
              <a:gd name="connsiteY5-12" fmla="*/ 1121569 h 1495425"/>
              <a:gd name="connsiteX6-13" fmla="*/ 0 w 3981450"/>
              <a:gd name="connsiteY6-14" fmla="*/ 1121569 h 1495425"/>
              <a:gd name="connsiteX0-15" fmla="*/ 0 w 3952875"/>
              <a:gd name="connsiteY0-16" fmla="*/ 731044 h 1495425"/>
              <a:gd name="connsiteX1-17" fmla="*/ 3205163 w 3952875"/>
              <a:gd name="connsiteY1-18" fmla="*/ 373856 h 1495425"/>
              <a:gd name="connsiteX2-19" fmla="*/ 3205163 w 3952875"/>
              <a:gd name="connsiteY2-20" fmla="*/ 0 h 1495425"/>
              <a:gd name="connsiteX3-21" fmla="*/ 3952875 w 3952875"/>
              <a:gd name="connsiteY3-22" fmla="*/ 747713 h 1495425"/>
              <a:gd name="connsiteX4-23" fmla="*/ 3205163 w 3952875"/>
              <a:gd name="connsiteY4-24" fmla="*/ 1495425 h 1495425"/>
              <a:gd name="connsiteX5-25" fmla="*/ 3205163 w 3952875"/>
              <a:gd name="connsiteY5-26" fmla="*/ 1121569 h 1495425"/>
              <a:gd name="connsiteX6-27" fmla="*/ 0 w 3952875"/>
              <a:gd name="connsiteY6-28" fmla="*/ 731044 h 1495425"/>
              <a:gd name="connsiteX0-29" fmla="*/ 0 w 3952875"/>
              <a:gd name="connsiteY0-30" fmla="*/ 731044 h 1495425"/>
              <a:gd name="connsiteX1-31" fmla="*/ 3205163 w 3952875"/>
              <a:gd name="connsiteY1-32" fmla="*/ 373856 h 1495425"/>
              <a:gd name="connsiteX2-33" fmla="*/ 3205163 w 3952875"/>
              <a:gd name="connsiteY2-34" fmla="*/ 0 h 1495425"/>
              <a:gd name="connsiteX3-35" fmla="*/ 3952875 w 3952875"/>
              <a:gd name="connsiteY3-36" fmla="*/ 747713 h 1495425"/>
              <a:gd name="connsiteX4-37" fmla="*/ 3205163 w 3952875"/>
              <a:gd name="connsiteY4-38" fmla="*/ 1495425 h 1495425"/>
              <a:gd name="connsiteX5-39" fmla="*/ 3205163 w 3952875"/>
              <a:gd name="connsiteY5-40" fmla="*/ 1121569 h 1495425"/>
              <a:gd name="connsiteX6-41" fmla="*/ 0 w 3952875"/>
              <a:gd name="connsiteY6-42" fmla="*/ 731044 h 1495425"/>
              <a:gd name="connsiteX0-43" fmla="*/ 0 w 3952875"/>
              <a:gd name="connsiteY0-44" fmla="*/ 731044 h 1495425"/>
              <a:gd name="connsiteX1-45" fmla="*/ 3205163 w 3952875"/>
              <a:gd name="connsiteY1-46" fmla="*/ 373856 h 1495425"/>
              <a:gd name="connsiteX2-47" fmla="*/ 3205163 w 3952875"/>
              <a:gd name="connsiteY2-48" fmla="*/ 0 h 1495425"/>
              <a:gd name="connsiteX3-49" fmla="*/ 3952875 w 3952875"/>
              <a:gd name="connsiteY3-50" fmla="*/ 747713 h 1495425"/>
              <a:gd name="connsiteX4-51" fmla="*/ 3205163 w 3952875"/>
              <a:gd name="connsiteY4-52" fmla="*/ 1495425 h 1495425"/>
              <a:gd name="connsiteX5-53" fmla="*/ 3205163 w 3952875"/>
              <a:gd name="connsiteY5-54" fmla="*/ 1121569 h 1495425"/>
              <a:gd name="connsiteX6-55" fmla="*/ 0 w 3952875"/>
              <a:gd name="connsiteY6-56" fmla="*/ 731044 h 1495425"/>
              <a:gd name="connsiteX0-57" fmla="*/ 0 w 3952875"/>
              <a:gd name="connsiteY0-58" fmla="*/ 731044 h 1495425"/>
              <a:gd name="connsiteX1-59" fmla="*/ 3205163 w 3952875"/>
              <a:gd name="connsiteY1-60" fmla="*/ 373856 h 1495425"/>
              <a:gd name="connsiteX2-61" fmla="*/ 3205163 w 3952875"/>
              <a:gd name="connsiteY2-62" fmla="*/ 0 h 1495425"/>
              <a:gd name="connsiteX3-63" fmla="*/ 3952875 w 3952875"/>
              <a:gd name="connsiteY3-64" fmla="*/ 747713 h 1495425"/>
              <a:gd name="connsiteX4-65" fmla="*/ 3205163 w 3952875"/>
              <a:gd name="connsiteY4-66" fmla="*/ 1495425 h 1495425"/>
              <a:gd name="connsiteX5-67" fmla="*/ 3205163 w 3952875"/>
              <a:gd name="connsiteY5-68" fmla="*/ 1121569 h 1495425"/>
              <a:gd name="connsiteX6-69" fmla="*/ 0 w 3952875"/>
              <a:gd name="connsiteY6-70" fmla="*/ 731044 h 1495425"/>
              <a:gd name="connsiteX0-71" fmla="*/ 0 w 3952875"/>
              <a:gd name="connsiteY0-72" fmla="*/ 731044 h 1495425"/>
              <a:gd name="connsiteX1-73" fmla="*/ 3205163 w 3952875"/>
              <a:gd name="connsiteY1-74" fmla="*/ 373856 h 1495425"/>
              <a:gd name="connsiteX2-75" fmla="*/ 3205163 w 3952875"/>
              <a:gd name="connsiteY2-76" fmla="*/ 0 h 1495425"/>
              <a:gd name="connsiteX3-77" fmla="*/ 3952875 w 3952875"/>
              <a:gd name="connsiteY3-78" fmla="*/ 747713 h 1495425"/>
              <a:gd name="connsiteX4-79" fmla="*/ 3205163 w 3952875"/>
              <a:gd name="connsiteY4-80" fmla="*/ 1495425 h 1495425"/>
              <a:gd name="connsiteX5-81" fmla="*/ 3205163 w 3952875"/>
              <a:gd name="connsiteY5-82" fmla="*/ 1121569 h 1495425"/>
              <a:gd name="connsiteX6-83" fmla="*/ 0 w 3952875"/>
              <a:gd name="connsiteY6-84" fmla="*/ 731044 h 1495425"/>
              <a:gd name="connsiteX0-85" fmla="*/ 0 w 3933825"/>
              <a:gd name="connsiteY0-86" fmla="*/ 883444 h 1495425"/>
              <a:gd name="connsiteX1-87" fmla="*/ 3186113 w 3933825"/>
              <a:gd name="connsiteY1-88" fmla="*/ 373856 h 1495425"/>
              <a:gd name="connsiteX2-89" fmla="*/ 3186113 w 3933825"/>
              <a:gd name="connsiteY2-90" fmla="*/ 0 h 1495425"/>
              <a:gd name="connsiteX3-91" fmla="*/ 3933825 w 3933825"/>
              <a:gd name="connsiteY3-92" fmla="*/ 747713 h 1495425"/>
              <a:gd name="connsiteX4-93" fmla="*/ 3186113 w 3933825"/>
              <a:gd name="connsiteY4-94" fmla="*/ 1495425 h 1495425"/>
              <a:gd name="connsiteX5-95" fmla="*/ 3186113 w 3933825"/>
              <a:gd name="connsiteY5-96" fmla="*/ 1121569 h 1495425"/>
              <a:gd name="connsiteX6-97" fmla="*/ 0 w 3933825"/>
              <a:gd name="connsiteY6-98" fmla="*/ 883444 h 1495425"/>
              <a:gd name="connsiteX0-99" fmla="*/ 0 w 3933825"/>
              <a:gd name="connsiteY0-100" fmla="*/ 883444 h 1495425"/>
              <a:gd name="connsiteX1-101" fmla="*/ 3186113 w 3933825"/>
              <a:gd name="connsiteY1-102" fmla="*/ 373856 h 1495425"/>
              <a:gd name="connsiteX2-103" fmla="*/ 3186113 w 3933825"/>
              <a:gd name="connsiteY2-104" fmla="*/ 0 h 1495425"/>
              <a:gd name="connsiteX3-105" fmla="*/ 3933825 w 3933825"/>
              <a:gd name="connsiteY3-106" fmla="*/ 747713 h 1495425"/>
              <a:gd name="connsiteX4-107" fmla="*/ 3186113 w 3933825"/>
              <a:gd name="connsiteY4-108" fmla="*/ 1495425 h 1495425"/>
              <a:gd name="connsiteX5-109" fmla="*/ 3186113 w 3933825"/>
              <a:gd name="connsiteY5-110" fmla="*/ 1121569 h 1495425"/>
              <a:gd name="connsiteX6-111" fmla="*/ 0 w 3933825"/>
              <a:gd name="connsiteY6-112" fmla="*/ 883444 h 1495425"/>
              <a:gd name="connsiteX0-113" fmla="*/ 0 w 3933825"/>
              <a:gd name="connsiteY0-114" fmla="*/ 883444 h 1495425"/>
              <a:gd name="connsiteX1-115" fmla="*/ 3186113 w 3933825"/>
              <a:gd name="connsiteY1-116" fmla="*/ 373856 h 1495425"/>
              <a:gd name="connsiteX2-117" fmla="*/ 3186113 w 3933825"/>
              <a:gd name="connsiteY2-118" fmla="*/ 0 h 1495425"/>
              <a:gd name="connsiteX3-119" fmla="*/ 3933825 w 3933825"/>
              <a:gd name="connsiteY3-120" fmla="*/ 747713 h 1495425"/>
              <a:gd name="connsiteX4-121" fmla="*/ 3186113 w 3933825"/>
              <a:gd name="connsiteY4-122" fmla="*/ 1495425 h 1495425"/>
              <a:gd name="connsiteX5-123" fmla="*/ 3186113 w 3933825"/>
              <a:gd name="connsiteY5-124" fmla="*/ 1121569 h 1495425"/>
              <a:gd name="connsiteX6-125" fmla="*/ 0 w 3933825"/>
              <a:gd name="connsiteY6-126" fmla="*/ 883444 h 1495425"/>
              <a:gd name="connsiteX0-127" fmla="*/ 0 w 3933825"/>
              <a:gd name="connsiteY0-128" fmla="*/ 883444 h 1495425"/>
              <a:gd name="connsiteX1-129" fmla="*/ 3186113 w 3933825"/>
              <a:gd name="connsiteY1-130" fmla="*/ 373856 h 1495425"/>
              <a:gd name="connsiteX2-131" fmla="*/ 3186113 w 3933825"/>
              <a:gd name="connsiteY2-132" fmla="*/ 0 h 1495425"/>
              <a:gd name="connsiteX3-133" fmla="*/ 3933825 w 3933825"/>
              <a:gd name="connsiteY3-134" fmla="*/ 747713 h 1495425"/>
              <a:gd name="connsiteX4-135" fmla="*/ 3186113 w 3933825"/>
              <a:gd name="connsiteY4-136" fmla="*/ 1495425 h 1495425"/>
              <a:gd name="connsiteX5-137" fmla="*/ 3071813 w 3933825"/>
              <a:gd name="connsiteY5-138" fmla="*/ 1121569 h 1495425"/>
              <a:gd name="connsiteX6-139" fmla="*/ 0 w 3933825"/>
              <a:gd name="connsiteY6-140" fmla="*/ 883444 h 1495425"/>
              <a:gd name="connsiteX0-141" fmla="*/ 0 w 3933825"/>
              <a:gd name="connsiteY0-142" fmla="*/ 883444 h 1495425"/>
              <a:gd name="connsiteX1-143" fmla="*/ 3186113 w 3933825"/>
              <a:gd name="connsiteY1-144" fmla="*/ 373856 h 1495425"/>
              <a:gd name="connsiteX2-145" fmla="*/ 3186113 w 3933825"/>
              <a:gd name="connsiteY2-146" fmla="*/ 0 h 1495425"/>
              <a:gd name="connsiteX3-147" fmla="*/ 3933825 w 3933825"/>
              <a:gd name="connsiteY3-148" fmla="*/ 747713 h 1495425"/>
              <a:gd name="connsiteX4-149" fmla="*/ 2995613 w 3933825"/>
              <a:gd name="connsiteY4-150" fmla="*/ 1495425 h 1495425"/>
              <a:gd name="connsiteX5-151" fmla="*/ 3071813 w 3933825"/>
              <a:gd name="connsiteY5-152" fmla="*/ 1121569 h 1495425"/>
              <a:gd name="connsiteX6-153" fmla="*/ 0 w 3933825"/>
              <a:gd name="connsiteY6-154" fmla="*/ 883444 h 1495425"/>
              <a:gd name="connsiteX0-155" fmla="*/ 0 w 3933825"/>
              <a:gd name="connsiteY0-156" fmla="*/ 873919 h 1485900"/>
              <a:gd name="connsiteX1-157" fmla="*/ 3186113 w 3933825"/>
              <a:gd name="connsiteY1-158" fmla="*/ 364331 h 1485900"/>
              <a:gd name="connsiteX2-159" fmla="*/ 3290888 w 3933825"/>
              <a:gd name="connsiteY2-160" fmla="*/ 0 h 1485900"/>
              <a:gd name="connsiteX3-161" fmla="*/ 3933825 w 3933825"/>
              <a:gd name="connsiteY3-162" fmla="*/ 738188 h 1485900"/>
              <a:gd name="connsiteX4-163" fmla="*/ 2995613 w 3933825"/>
              <a:gd name="connsiteY4-164" fmla="*/ 1485900 h 1485900"/>
              <a:gd name="connsiteX5-165" fmla="*/ 3071813 w 3933825"/>
              <a:gd name="connsiteY5-166" fmla="*/ 1112044 h 1485900"/>
              <a:gd name="connsiteX6-167" fmla="*/ 0 w 3933825"/>
              <a:gd name="connsiteY6-168" fmla="*/ 873919 h 1485900"/>
              <a:gd name="connsiteX0-169" fmla="*/ 0 w 3771900"/>
              <a:gd name="connsiteY0-170" fmla="*/ 873919 h 1485900"/>
              <a:gd name="connsiteX1-171" fmla="*/ 3186113 w 3771900"/>
              <a:gd name="connsiteY1-172" fmla="*/ 364331 h 1485900"/>
              <a:gd name="connsiteX2-173" fmla="*/ 3290888 w 3771900"/>
              <a:gd name="connsiteY2-174" fmla="*/ 0 h 1485900"/>
              <a:gd name="connsiteX3-175" fmla="*/ 3771900 w 3771900"/>
              <a:gd name="connsiteY3-176" fmla="*/ 938213 h 1485900"/>
              <a:gd name="connsiteX4-177" fmla="*/ 2995613 w 3771900"/>
              <a:gd name="connsiteY4-178" fmla="*/ 1485900 h 1485900"/>
              <a:gd name="connsiteX5-179" fmla="*/ 3071813 w 3771900"/>
              <a:gd name="connsiteY5-180" fmla="*/ 1112044 h 1485900"/>
              <a:gd name="connsiteX6-181" fmla="*/ 0 w 3771900"/>
              <a:gd name="connsiteY6-182" fmla="*/ 873919 h 1485900"/>
              <a:gd name="connsiteX0-183" fmla="*/ 0 w 3771900"/>
              <a:gd name="connsiteY0-184" fmla="*/ 873919 h 1485900"/>
              <a:gd name="connsiteX1-185" fmla="*/ 3186113 w 3771900"/>
              <a:gd name="connsiteY1-186" fmla="*/ 364331 h 1485900"/>
              <a:gd name="connsiteX2-187" fmla="*/ 3271838 w 3771900"/>
              <a:gd name="connsiteY2-188" fmla="*/ 0 h 1485900"/>
              <a:gd name="connsiteX3-189" fmla="*/ 3771900 w 3771900"/>
              <a:gd name="connsiteY3-190" fmla="*/ 938213 h 1485900"/>
              <a:gd name="connsiteX4-191" fmla="*/ 2995613 w 3771900"/>
              <a:gd name="connsiteY4-192" fmla="*/ 1485900 h 1485900"/>
              <a:gd name="connsiteX5-193" fmla="*/ 3071813 w 3771900"/>
              <a:gd name="connsiteY5-194" fmla="*/ 1112044 h 1485900"/>
              <a:gd name="connsiteX6-195" fmla="*/ 0 w 3771900"/>
              <a:gd name="connsiteY6-196" fmla="*/ 873919 h 1485900"/>
              <a:gd name="connsiteX0-197" fmla="*/ 0 w 3771900"/>
              <a:gd name="connsiteY0-198" fmla="*/ 826294 h 1438275"/>
              <a:gd name="connsiteX1-199" fmla="*/ 3186113 w 3771900"/>
              <a:gd name="connsiteY1-200" fmla="*/ 316706 h 1438275"/>
              <a:gd name="connsiteX2-201" fmla="*/ 3243263 w 3771900"/>
              <a:gd name="connsiteY2-202" fmla="*/ 0 h 1438275"/>
              <a:gd name="connsiteX3-203" fmla="*/ 3771900 w 3771900"/>
              <a:gd name="connsiteY3-204" fmla="*/ 890588 h 1438275"/>
              <a:gd name="connsiteX4-205" fmla="*/ 2995613 w 3771900"/>
              <a:gd name="connsiteY4-206" fmla="*/ 1438275 h 1438275"/>
              <a:gd name="connsiteX5-207" fmla="*/ 3071813 w 3771900"/>
              <a:gd name="connsiteY5-208" fmla="*/ 1064419 h 1438275"/>
              <a:gd name="connsiteX6-209" fmla="*/ 0 w 3771900"/>
              <a:gd name="connsiteY6-210" fmla="*/ 826294 h 1438275"/>
              <a:gd name="connsiteX0-211" fmla="*/ 0 w 3771900"/>
              <a:gd name="connsiteY0-212" fmla="*/ 826294 h 1362075"/>
              <a:gd name="connsiteX1-213" fmla="*/ 3186113 w 3771900"/>
              <a:gd name="connsiteY1-214" fmla="*/ 316706 h 1362075"/>
              <a:gd name="connsiteX2-215" fmla="*/ 3243263 w 3771900"/>
              <a:gd name="connsiteY2-216" fmla="*/ 0 h 1362075"/>
              <a:gd name="connsiteX3-217" fmla="*/ 3771900 w 3771900"/>
              <a:gd name="connsiteY3-218" fmla="*/ 890588 h 1362075"/>
              <a:gd name="connsiteX4-219" fmla="*/ 2995613 w 3771900"/>
              <a:gd name="connsiteY4-220" fmla="*/ 1362075 h 1362075"/>
              <a:gd name="connsiteX5-221" fmla="*/ 3071813 w 3771900"/>
              <a:gd name="connsiteY5-222" fmla="*/ 1064419 h 1362075"/>
              <a:gd name="connsiteX6-223" fmla="*/ 0 w 3771900"/>
              <a:gd name="connsiteY6-224" fmla="*/ 826294 h 1362075"/>
              <a:gd name="connsiteX0-225" fmla="*/ 0 w 3771900"/>
              <a:gd name="connsiteY0-226" fmla="*/ 826294 h 1362075"/>
              <a:gd name="connsiteX1-227" fmla="*/ 3186113 w 3771900"/>
              <a:gd name="connsiteY1-228" fmla="*/ 316706 h 1362075"/>
              <a:gd name="connsiteX2-229" fmla="*/ 3243263 w 3771900"/>
              <a:gd name="connsiteY2-230" fmla="*/ 0 h 1362075"/>
              <a:gd name="connsiteX3-231" fmla="*/ 3771900 w 3771900"/>
              <a:gd name="connsiteY3-232" fmla="*/ 890588 h 1362075"/>
              <a:gd name="connsiteX4-233" fmla="*/ 2995613 w 3771900"/>
              <a:gd name="connsiteY4-234" fmla="*/ 1362075 h 1362075"/>
              <a:gd name="connsiteX5-235" fmla="*/ 3052763 w 3771900"/>
              <a:gd name="connsiteY5-236" fmla="*/ 1045369 h 1362075"/>
              <a:gd name="connsiteX6-237" fmla="*/ 0 w 3771900"/>
              <a:gd name="connsiteY6-238" fmla="*/ 826294 h 1362075"/>
              <a:gd name="connsiteX0-239" fmla="*/ 0 w 3771900"/>
              <a:gd name="connsiteY0-240" fmla="*/ 826294 h 1362075"/>
              <a:gd name="connsiteX1-241" fmla="*/ 3186113 w 3771900"/>
              <a:gd name="connsiteY1-242" fmla="*/ 316706 h 1362075"/>
              <a:gd name="connsiteX2-243" fmla="*/ 3243263 w 3771900"/>
              <a:gd name="connsiteY2-244" fmla="*/ 0 h 1362075"/>
              <a:gd name="connsiteX3-245" fmla="*/ 3771900 w 3771900"/>
              <a:gd name="connsiteY3-246" fmla="*/ 833438 h 1362075"/>
              <a:gd name="connsiteX4-247" fmla="*/ 2995613 w 3771900"/>
              <a:gd name="connsiteY4-248" fmla="*/ 1362075 h 1362075"/>
              <a:gd name="connsiteX5-249" fmla="*/ 3052763 w 3771900"/>
              <a:gd name="connsiteY5-250" fmla="*/ 1045369 h 1362075"/>
              <a:gd name="connsiteX6-251" fmla="*/ 0 w 3771900"/>
              <a:gd name="connsiteY6-252" fmla="*/ 826294 h 1362075"/>
              <a:gd name="connsiteX0-253" fmla="*/ 0 w 3771900"/>
              <a:gd name="connsiteY0-254" fmla="*/ 826294 h 1362075"/>
              <a:gd name="connsiteX1-255" fmla="*/ 3186113 w 3771900"/>
              <a:gd name="connsiteY1-256" fmla="*/ 316706 h 1362075"/>
              <a:gd name="connsiteX2-257" fmla="*/ 3243263 w 3771900"/>
              <a:gd name="connsiteY2-258" fmla="*/ 0 h 1362075"/>
              <a:gd name="connsiteX3-259" fmla="*/ 3771900 w 3771900"/>
              <a:gd name="connsiteY3-260" fmla="*/ 833438 h 1362075"/>
              <a:gd name="connsiteX4-261" fmla="*/ 2995613 w 3771900"/>
              <a:gd name="connsiteY4-262" fmla="*/ 1362075 h 1362075"/>
              <a:gd name="connsiteX5-263" fmla="*/ 3052763 w 3771900"/>
              <a:gd name="connsiteY5-264" fmla="*/ 1045369 h 1362075"/>
              <a:gd name="connsiteX6-265" fmla="*/ 0 w 3771900"/>
              <a:gd name="connsiteY6-266" fmla="*/ 826294 h 136207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accent2"/>
          </a:solidFill>
          <a:ln w="25400">
            <a:noFill/>
          </a:ln>
          <a:effectLst>
            <a:outerShdw blurRad="381000" dist="2540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p>
        </p:txBody>
      </p:sp>
      <p:sp>
        <p:nvSpPr>
          <p:cNvPr id="13" name="文本框 12"/>
          <p:cNvSpPr txBox="1"/>
          <p:nvPr/>
        </p:nvSpPr>
        <p:spPr>
          <a:xfrm rot="1212081">
            <a:off x="4851973" y="1991470"/>
            <a:ext cx="1384995" cy="253916"/>
          </a:xfrm>
          <a:prstGeom prst="rect">
            <a:avLst/>
          </a:prstGeom>
          <a:noFill/>
        </p:spPr>
        <p:txBody>
          <a:bodyPr wrap="none" lIns="0" tIns="34290" rIns="0" bIns="34290" rtlCol="0">
            <a:spAutoFit/>
          </a:bodyPr>
          <a:lstStyle/>
          <a:p>
            <a:pPr algn="r"/>
            <a:r>
              <a:rPr lang="zh-CN" altLang="en-US" sz="1200" b="1" dirty="0" smtClean="0">
                <a:solidFill>
                  <a:schemeClr val="bg1"/>
                </a:solidFill>
                <a:latin typeface="微软雅黑" panose="020B0503020204020204" pitchFamily="34" charset="-122"/>
                <a:ea typeface="微软雅黑" panose="020B0503020204020204" pitchFamily="34" charset="-122"/>
              </a:rPr>
              <a:t>请在此处添加关键字</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4" name="右箭头 1"/>
          <p:cNvSpPr/>
          <p:nvPr/>
        </p:nvSpPr>
        <p:spPr>
          <a:xfrm rot="905815" flipH="1" flipV="1">
            <a:off x="2465825" y="2062438"/>
            <a:ext cx="3342865" cy="1365100"/>
          </a:xfrm>
          <a:custGeom>
            <a:avLst/>
            <a:gdLst>
              <a:gd name="connsiteX0" fmla="*/ 0 w 3981450"/>
              <a:gd name="connsiteY0" fmla="*/ 373856 h 1495425"/>
              <a:gd name="connsiteX1" fmla="*/ 3233738 w 3981450"/>
              <a:gd name="connsiteY1" fmla="*/ 373856 h 1495425"/>
              <a:gd name="connsiteX2" fmla="*/ 3233738 w 3981450"/>
              <a:gd name="connsiteY2" fmla="*/ 0 h 1495425"/>
              <a:gd name="connsiteX3" fmla="*/ 3981450 w 3981450"/>
              <a:gd name="connsiteY3" fmla="*/ 747713 h 1495425"/>
              <a:gd name="connsiteX4" fmla="*/ 3233738 w 3981450"/>
              <a:gd name="connsiteY4" fmla="*/ 1495425 h 1495425"/>
              <a:gd name="connsiteX5" fmla="*/ 3233738 w 3981450"/>
              <a:gd name="connsiteY5" fmla="*/ 1121569 h 1495425"/>
              <a:gd name="connsiteX6" fmla="*/ 0 w 3981450"/>
              <a:gd name="connsiteY6" fmla="*/ 1121569 h 1495425"/>
              <a:gd name="connsiteX7" fmla="*/ 0 w 3981450"/>
              <a:gd name="connsiteY7" fmla="*/ 373856 h 1495425"/>
              <a:gd name="connsiteX0-1" fmla="*/ 0 w 3981450"/>
              <a:gd name="connsiteY0-2" fmla="*/ 1121569 h 1495425"/>
              <a:gd name="connsiteX1-3" fmla="*/ 3233738 w 3981450"/>
              <a:gd name="connsiteY1-4" fmla="*/ 373856 h 1495425"/>
              <a:gd name="connsiteX2-5" fmla="*/ 3233738 w 3981450"/>
              <a:gd name="connsiteY2-6" fmla="*/ 0 h 1495425"/>
              <a:gd name="connsiteX3-7" fmla="*/ 3981450 w 3981450"/>
              <a:gd name="connsiteY3-8" fmla="*/ 747713 h 1495425"/>
              <a:gd name="connsiteX4-9" fmla="*/ 3233738 w 3981450"/>
              <a:gd name="connsiteY4-10" fmla="*/ 1495425 h 1495425"/>
              <a:gd name="connsiteX5-11" fmla="*/ 3233738 w 3981450"/>
              <a:gd name="connsiteY5-12" fmla="*/ 1121569 h 1495425"/>
              <a:gd name="connsiteX6-13" fmla="*/ 0 w 3981450"/>
              <a:gd name="connsiteY6-14" fmla="*/ 1121569 h 1495425"/>
              <a:gd name="connsiteX0-15" fmla="*/ 0 w 3952875"/>
              <a:gd name="connsiteY0-16" fmla="*/ 731044 h 1495425"/>
              <a:gd name="connsiteX1-17" fmla="*/ 3205163 w 3952875"/>
              <a:gd name="connsiteY1-18" fmla="*/ 373856 h 1495425"/>
              <a:gd name="connsiteX2-19" fmla="*/ 3205163 w 3952875"/>
              <a:gd name="connsiteY2-20" fmla="*/ 0 h 1495425"/>
              <a:gd name="connsiteX3-21" fmla="*/ 3952875 w 3952875"/>
              <a:gd name="connsiteY3-22" fmla="*/ 747713 h 1495425"/>
              <a:gd name="connsiteX4-23" fmla="*/ 3205163 w 3952875"/>
              <a:gd name="connsiteY4-24" fmla="*/ 1495425 h 1495425"/>
              <a:gd name="connsiteX5-25" fmla="*/ 3205163 w 3952875"/>
              <a:gd name="connsiteY5-26" fmla="*/ 1121569 h 1495425"/>
              <a:gd name="connsiteX6-27" fmla="*/ 0 w 3952875"/>
              <a:gd name="connsiteY6-28" fmla="*/ 731044 h 1495425"/>
              <a:gd name="connsiteX0-29" fmla="*/ 0 w 3952875"/>
              <a:gd name="connsiteY0-30" fmla="*/ 731044 h 1495425"/>
              <a:gd name="connsiteX1-31" fmla="*/ 3205163 w 3952875"/>
              <a:gd name="connsiteY1-32" fmla="*/ 373856 h 1495425"/>
              <a:gd name="connsiteX2-33" fmla="*/ 3205163 w 3952875"/>
              <a:gd name="connsiteY2-34" fmla="*/ 0 h 1495425"/>
              <a:gd name="connsiteX3-35" fmla="*/ 3952875 w 3952875"/>
              <a:gd name="connsiteY3-36" fmla="*/ 747713 h 1495425"/>
              <a:gd name="connsiteX4-37" fmla="*/ 3205163 w 3952875"/>
              <a:gd name="connsiteY4-38" fmla="*/ 1495425 h 1495425"/>
              <a:gd name="connsiteX5-39" fmla="*/ 3205163 w 3952875"/>
              <a:gd name="connsiteY5-40" fmla="*/ 1121569 h 1495425"/>
              <a:gd name="connsiteX6-41" fmla="*/ 0 w 3952875"/>
              <a:gd name="connsiteY6-42" fmla="*/ 731044 h 1495425"/>
              <a:gd name="connsiteX0-43" fmla="*/ 0 w 3952875"/>
              <a:gd name="connsiteY0-44" fmla="*/ 731044 h 1495425"/>
              <a:gd name="connsiteX1-45" fmla="*/ 3205163 w 3952875"/>
              <a:gd name="connsiteY1-46" fmla="*/ 373856 h 1495425"/>
              <a:gd name="connsiteX2-47" fmla="*/ 3205163 w 3952875"/>
              <a:gd name="connsiteY2-48" fmla="*/ 0 h 1495425"/>
              <a:gd name="connsiteX3-49" fmla="*/ 3952875 w 3952875"/>
              <a:gd name="connsiteY3-50" fmla="*/ 747713 h 1495425"/>
              <a:gd name="connsiteX4-51" fmla="*/ 3205163 w 3952875"/>
              <a:gd name="connsiteY4-52" fmla="*/ 1495425 h 1495425"/>
              <a:gd name="connsiteX5-53" fmla="*/ 3205163 w 3952875"/>
              <a:gd name="connsiteY5-54" fmla="*/ 1121569 h 1495425"/>
              <a:gd name="connsiteX6-55" fmla="*/ 0 w 3952875"/>
              <a:gd name="connsiteY6-56" fmla="*/ 731044 h 1495425"/>
              <a:gd name="connsiteX0-57" fmla="*/ 0 w 3952875"/>
              <a:gd name="connsiteY0-58" fmla="*/ 731044 h 1495425"/>
              <a:gd name="connsiteX1-59" fmla="*/ 3205163 w 3952875"/>
              <a:gd name="connsiteY1-60" fmla="*/ 373856 h 1495425"/>
              <a:gd name="connsiteX2-61" fmla="*/ 3205163 w 3952875"/>
              <a:gd name="connsiteY2-62" fmla="*/ 0 h 1495425"/>
              <a:gd name="connsiteX3-63" fmla="*/ 3952875 w 3952875"/>
              <a:gd name="connsiteY3-64" fmla="*/ 747713 h 1495425"/>
              <a:gd name="connsiteX4-65" fmla="*/ 3205163 w 3952875"/>
              <a:gd name="connsiteY4-66" fmla="*/ 1495425 h 1495425"/>
              <a:gd name="connsiteX5-67" fmla="*/ 3205163 w 3952875"/>
              <a:gd name="connsiteY5-68" fmla="*/ 1121569 h 1495425"/>
              <a:gd name="connsiteX6-69" fmla="*/ 0 w 3952875"/>
              <a:gd name="connsiteY6-70" fmla="*/ 731044 h 1495425"/>
              <a:gd name="connsiteX0-71" fmla="*/ 0 w 3952875"/>
              <a:gd name="connsiteY0-72" fmla="*/ 731044 h 1495425"/>
              <a:gd name="connsiteX1-73" fmla="*/ 3205163 w 3952875"/>
              <a:gd name="connsiteY1-74" fmla="*/ 373856 h 1495425"/>
              <a:gd name="connsiteX2-75" fmla="*/ 3205163 w 3952875"/>
              <a:gd name="connsiteY2-76" fmla="*/ 0 h 1495425"/>
              <a:gd name="connsiteX3-77" fmla="*/ 3952875 w 3952875"/>
              <a:gd name="connsiteY3-78" fmla="*/ 747713 h 1495425"/>
              <a:gd name="connsiteX4-79" fmla="*/ 3205163 w 3952875"/>
              <a:gd name="connsiteY4-80" fmla="*/ 1495425 h 1495425"/>
              <a:gd name="connsiteX5-81" fmla="*/ 3205163 w 3952875"/>
              <a:gd name="connsiteY5-82" fmla="*/ 1121569 h 1495425"/>
              <a:gd name="connsiteX6-83" fmla="*/ 0 w 3952875"/>
              <a:gd name="connsiteY6-84" fmla="*/ 731044 h 1495425"/>
              <a:gd name="connsiteX0-85" fmla="*/ 0 w 3933825"/>
              <a:gd name="connsiteY0-86" fmla="*/ 883444 h 1495425"/>
              <a:gd name="connsiteX1-87" fmla="*/ 3186113 w 3933825"/>
              <a:gd name="connsiteY1-88" fmla="*/ 373856 h 1495425"/>
              <a:gd name="connsiteX2-89" fmla="*/ 3186113 w 3933825"/>
              <a:gd name="connsiteY2-90" fmla="*/ 0 h 1495425"/>
              <a:gd name="connsiteX3-91" fmla="*/ 3933825 w 3933825"/>
              <a:gd name="connsiteY3-92" fmla="*/ 747713 h 1495425"/>
              <a:gd name="connsiteX4-93" fmla="*/ 3186113 w 3933825"/>
              <a:gd name="connsiteY4-94" fmla="*/ 1495425 h 1495425"/>
              <a:gd name="connsiteX5-95" fmla="*/ 3186113 w 3933825"/>
              <a:gd name="connsiteY5-96" fmla="*/ 1121569 h 1495425"/>
              <a:gd name="connsiteX6-97" fmla="*/ 0 w 3933825"/>
              <a:gd name="connsiteY6-98" fmla="*/ 883444 h 1495425"/>
              <a:gd name="connsiteX0-99" fmla="*/ 0 w 3933825"/>
              <a:gd name="connsiteY0-100" fmla="*/ 883444 h 1495425"/>
              <a:gd name="connsiteX1-101" fmla="*/ 3186113 w 3933825"/>
              <a:gd name="connsiteY1-102" fmla="*/ 373856 h 1495425"/>
              <a:gd name="connsiteX2-103" fmla="*/ 3186113 w 3933825"/>
              <a:gd name="connsiteY2-104" fmla="*/ 0 h 1495425"/>
              <a:gd name="connsiteX3-105" fmla="*/ 3933825 w 3933825"/>
              <a:gd name="connsiteY3-106" fmla="*/ 747713 h 1495425"/>
              <a:gd name="connsiteX4-107" fmla="*/ 3186113 w 3933825"/>
              <a:gd name="connsiteY4-108" fmla="*/ 1495425 h 1495425"/>
              <a:gd name="connsiteX5-109" fmla="*/ 3186113 w 3933825"/>
              <a:gd name="connsiteY5-110" fmla="*/ 1121569 h 1495425"/>
              <a:gd name="connsiteX6-111" fmla="*/ 0 w 3933825"/>
              <a:gd name="connsiteY6-112" fmla="*/ 883444 h 1495425"/>
              <a:gd name="connsiteX0-113" fmla="*/ 0 w 3933825"/>
              <a:gd name="connsiteY0-114" fmla="*/ 883444 h 1495425"/>
              <a:gd name="connsiteX1-115" fmla="*/ 3186113 w 3933825"/>
              <a:gd name="connsiteY1-116" fmla="*/ 373856 h 1495425"/>
              <a:gd name="connsiteX2-117" fmla="*/ 3186113 w 3933825"/>
              <a:gd name="connsiteY2-118" fmla="*/ 0 h 1495425"/>
              <a:gd name="connsiteX3-119" fmla="*/ 3933825 w 3933825"/>
              <a:gd name="connsiteY3-120" fmla="*/ 747713 h 1495425"/>
              <a:gd name="connsiteX4-121" fmla="*/ 3186113 w 3933825"/>
              <a:gd name="connsiteY4-122" fmla="*/ 1495425 h 1495425"/>
              <a:gd name="connsiteX5-123" fmla="*/ 3186113 w 3933825"/>
              <a:gd name="connsiteY5-124" fmla="*/ 1121569 h 1495425"/>
              <a:gd name="connsiteX6-125" fmla="*/ 0 w 3933825"/>
              <a:gd name="connsiteY6-126" fmla="*/ 883444 h 1495425"/>
              <a:gd name="connsiteX0-127" fmla="*/ 0 w 3933825"/>
              <a:gd name="connsiteY0-128" fmla="*/ 883444 h 1495425"/>
              <a:gd name="connsiteX1-129" fmla="*/ 3186113 w 3933825"/>
              <a:gd name="connsiteY1-130" fmla="*/ 373856 h 1495425"/>
              <a:gd name="connsiteX2-131" fmla="*/ 3186113 w 3933825"/>
              <a:gd name="connsiteY2-132" fmla="*/ 0 h 1495425"/>
              <a:gd name="connsiteX3-133" fmla="*/ 3933825 w 3933825"/>
              <a:gd name="connsiteY3-134" fmla="*/ 747713 h 1495425"/>
              <a:gd name="connsiteX4-135" fmla="*/ 3186113 w 3933825"/>
              <a:gd name="connsiteY4-136" fmla="*/ 1495425 h 1495425"/>
              <a:gd name="connsiteX5-137" fmla="*/ 3071813 w 3933825"/>
              <a:gd name="connsiteY5-138" fmla="*/ 1121569 h 1495425"/>
              <a:gd name="connsiteX6-139" fmla="*/ 0 w 3933825"/>
              <a:gd name="connsiteY6-140" fmla="*/ 883444 h 1495425"/>
              <a:gd name="connsiteX0-141" fmla="*/ 0 w 3933825"/>
              <a:gd name="connsiteY0-142" fmla="*/ 883444 h 1495425"/>
              <a:gd name="connsiteX1-143" fmla="*/ 3186113 w 3933825"/>
              <a:gd name="connsiteY1-144" fmla="*/ 373856 h 1495425"/>
              <a:gd name="connsiteX2-145" fmla="*/ 3186113 w 3933825"/>
              <a:gd name="connsiteY2-146" fmla="*/ 0 h 1495425"/>
              <a:gd name="connsiteX3-147" fmla="*/ 3933825 w 3933825"/>
              <a:gd name="connsiteY3-148" fmla="*/ 747713 h 1495425"/>
              <a:gd name="connsiteX4-149" fmla="*/ 2995613 w 3933825"/>
              <a:gd name="connsiteY4-150" fmla="*/ 1495425 h 1495425"/>
              <a:gd name="connsiteX5-151" fmla="*/ 3071813 w 3933825"/>
              <a:gd name="connsiteY5-152" fmla="*/ 1121569 h 1495425"/>
              <a:gd name="connsiteX6-153" fmla="*/ 0 w 3933825"/>
              <a:gd name="connsiteY6-154" fmla="*/ 883444 h 1495425"/>
              <a:gd name="connsiteX0-155" fmla="*/ 0 w 3933825"/>
              <a:gd name="connsiteY0-156" fmla="*/ 873919 h 1485900"/>
              <a:gd name="connsiteX1-157" fmla="*/ 3186113 w 3933825"/>
              <a:gd name="connsiteY1-158" fmla="*/ 364331 h 1485900"/>
              <a:gd name="connsiteX2-159" fmla="*/ 3290888 w 3933825"/>
              <a:gd name="connsiteY2-160" fmla="*/ 0 h 1485900"/>
              <a:gd name="connsiteX3-161" fmla="*/ 3933825 w 3933825"/>
              <a:gd name="connsiteY3-162" fmla="*/ 738188 h 1485900"/>
              <a:gd name="connsiteX4-163" fmla="*/ 2995613 w 3933825"/>
              <a:gd name="connsiteY4-164" fmla="*/ 1485900 h 1485900"/>
              <a:gd name="connsiteX5-165" fmla="*/ 3071813 w 3933825"/>
              <a:gd name="connsiteY5-166" fmla="*/ 1112044 h 1485900"/>
              <a:gd name="connsiteX6-167" fmla="*/ 0 w 3933825"/>
              <a:gd name="connsiteY6-168" fmla="*/ 873919 h 1485900"/>
              <a:gd name="connsiteX0-169" fmla="*/ 0 w 3771900"/>
              <a:gd name="connsiteY0-170" fmla="*/ 873919 h 1485900"/>
              <a:gd name="connsiteX1-171" fmla="*/ 3186113 w 3771900"/>
              <a:gd name="connsiteY1-172" fmla="*/ 364331 h 1485900"/>
              <a:gd name="connsiteX2-173" fmla="*/ 3290888 w 3771900"/>
              <a:gd name="connsiteY2-174" fmla="*/ 0 h 1485900"/>
              <a:gd name="connsiteX3-175" fmla="*/ 3771900 w 3771900"/>
              <a:gd name="connsiteY3-176" fmla="*/ 938213 h 1485900"/>
              <a:gd name="connsiteX4-177" fmla="*/ 2995613 w 3771900"/>
              <a:gd name="connsiteY4-178" fmla="*/ 1485900 h 1485900"/>
              <a:gd name="connsiteX5-179" fmla="*/ 3071813 w 3771900"/>
              <a:gd name="connsiteY5-180" fmla="*/ 1112044 h 1485900"/>
              <a:gd name="connsiteX6-181" fmla="*/ 0 w 3771900"/>
              <a:gd name="connsiteY6-182" fmla="*/ 873919 h 1485900"/>
              <a:gd name="connsiteX0-183" fmla="*/ 0 w 3771900"/>
              <a:gd name="connsiteY0-184" fmla="*/ 873919 h 1485900"/>
              <a:gd name="connsiteX1-185" fmla="*/ 3186113 w 3771900"/>
              <a:gd name="connsiteY1-186" fmla="*/ 364331 h 1485900"/>
              <a:gd name="connsiteX2-187" fmla="*/ 3271838 w 3771900"/>
              <a:gd name="connsiteY2-188" fmla="*/ 0 h 1485900"/>
              <a:gd name="connsiteX3-189" fmla="*/ 3771900 w 3771900"/>
              <a:gd name="connsiteY3-190" fmla="*/ 938213 h 1485900"/>
              <a:gd name="connsiteX4-191" fmla="*/ 2995613 w 3771900"/>
              <a:gd name="connsiteY4-192" fmla="*/ 1485900 h 1485900"/>
              <a:gd name="connsiteX5-193" fmla="*/ 3071813 w 3771900"/>
              <a:gd name="connsiteY5-194" fmla="*/ 1112044 h 1485900"/>
              <a:gd name="connsiteX6-195" fmla="*/ 0 w 3771900"/>
              <a:gd name="connsiteY6-196" fmla="*/ 873919 h 1485900"/>
              <a:gd name="connsiteX0-197" fmla="*/ 0 w 3771900"/>
              <a:gd name="connsiteY0-198" fmla="*/ 826294 h 1438275"/>
              <a:gd name="connsiteX1-199" fmla="*/ 3186113 w 3771900"/>
              <a:gd name="connsiteY1-200" fmla="*/ 316706 h 1438275"/>
              <a:gd name="connsiteX2-201" fmla="*/ 3243263 w 3771900"/>
              <a:gd name="connsiteY2-202" fmla="*/ 0 h 1438275"/>
              <a:gd name="connsiteX3-203" fmla="*/ 3771900 w 3771900"/>
              <a:gd name="connsiteY3-204" fmla="*/ 890588 h 1438275"/>
              <a:gd name="connsiteX4-205" fmla="*/ 2995613 w 3771900"/>
              <a:gd name="connsiteY4-206" fmla="*/ 1438275 h 1438275"/>
              <a:gd name="connsiteX5-207" fmla="*/ 3071813 w 3771900"/>
              <a:gd name="connsiteY5-208" fmla="*/ 1064419 h 1438275"/>
              <a:gd name="connsiteX6-209" fmla="*/ 0 w 3771900"/>
              <a:gd name="connsiteY6-210" fmla="*/ 826294 h 1438275"/>
              <a:gd name="connsiteX0-211" fmla="*/ 0 w 3771900"/>
              <a:gd name="connsiteY0-212" fmla="*/ 826294 h 1362075"/>
              <a:gd name="connsiteX1-213" fmla="*/ 3186113 w 3771900"/>
              <a:gd name="connsiteY1-214" fmla="*/ 316706 h 1362075"/>
              <a:gd name="connsiteX2-215" fmla="*/ 3243263 w 3771900"/>
              <a:gd name="connsiteY2-216" fmla="*/ 0 h 1362075"/>
              <a:gd name="connsiteX3-217" fmla="*/ 3771900 w 3771900"/>
              <a:gd name="connsiteY3-218" fmla="*/ 890588 h 1362075"/>
              <a:gd name="connsiteX4-219" fmla="*/ 2995613 w 3771900"/>
              <a:gd name="connsiteY4-220" fmla="*/ 1362075 h 1362075"/>
              <a:gd name="connsiteX5-221" fmla="*/ 3071813 w 3771900"/>
              <a:gd name="connsiteY5-222" fmla="*/ 1064419 h 1362075"/>
              <a:gd name="connsiteX6-223" fmla="*/ 0 w 3771900"/>
              <a:gd name="connsiteY6-224" fmla="*/ 826294 h 1362075"/>
              <a:gd name="connsiteX0-225" fmla="*/ 0 w 3771900"/>
              <a:gd name="connsiteY0-226" fmla="*/ 826294 h 1362075"/>
              <a:gd name="connsiteX1-227" fmla="*/ 3186113 w 3771900"/>
              <a:gd name="connsiteY1-228" fmla="*/ 316706 h 1362075"/>
              <a:gd name="connsiteX2-229" fmla="*/ 3243263 w 3771900"/>
              <a:gd name="connsiteY2-230" fmla="*/ 0 h 1362075"/>
              <a:gd name="connsiteX3-231" fmla="*/ 3771900 w 3771900"/>
              <a:gd name="connsiteY3-232" fmla="*/ 890588 h 1362075"/>
              <a:gd name="connsiteX4-233" fmla="*/ 2995613 w 3771900"/>
              <a:gd name="connsiteY4-234" fmla="*/ 1362075 h 1362075"/>
              <a:gd name="connsiteX5-235" fmla="*/ 3052763 w 3771900"/>
              <a:gd name="connsiteY5-236" fmla="*/ 1045369 h 1362075"/>
              <a:gd name="connsiteX6-237" fmla="*/ 0 w 3771900"/>
              <a:gd name="connsiteY6-238" fmla="*/ 826294 h 1362075"/>
              <a:gd name="connsiteX0-239" fmla="*/ 0 w 3771900"/>
              <a:gd name="connsiteY0-240" fmla="*/ 826294 h 1362075"/>
              <a:gd name="connsiteX1-241" fmla="*/ 3186113 w 3771900"/>
              <a:gd name="connsiteY1-242" fmla="*/ 316706 h 1362075"/>
              <a:gd name="connsiteX2-243" fmla="*/ 3243263 w 3771900"/>
              <a:gd name="connsiteY2-244" fmla="*/ 0 h 1362075"/>
              <a:gd name="connsiteX3-245" fmla="*/ 3771900 w 3771900"/>
              <a:gd name="connsiteY3-246" fmla="*/ 833438 h 1362075"/>
              <a:gd name="connsiteX4-247" fmla="*/ 2995613 w 3771900"/>
              <a:gd name="connsiteY4-248" fmla="*/ 1362075 h 1362075"/>
              <a:gd name="connsiteX5-249" fmla="*/ 3052763 w 3771900"/>
              <a:gd name="connsiteY5-250" fmla="*/ 1045369 h 1362075"/>
              <a:gd name="connsiteX6-251" fmla="*/ 0 w 3771900"/>
              <a:gd name="connsiteY6-252" fmla="*/ 826294 h 1362075"/>
              <a:gd name="connsiteX0-253" fmla="*/ 0 w 3771900"/>
              <a:gd name="connsiteY0-254" fmla="*/ 826294 h 1362075"/>
              <a:gd name="connsiteX1-255" fmla="*/ 3186113 w 3771900"/>
              <a:gd name="connsiteY1-256" fmla="*/ 316706 h 1362075"/>
              <a:gd name="connsiteX2-257" fmla="*/ 3243263 w 3771900"/>
              <a:gd name="connsiteY2-258" fmla="*/ 0 h 1362075"/>
              <a:gd name="connsiteX3-259" fmla="*/ 3771900 w 3771900"/>
              <a:gd name="connsiteY3-260" fmla="*/ 833438 h 1362075"/>
              <a:gd name="connsiteX4-261" fmla="*/ 2995613 w 3771900"/>
              <a:gd name="connsiteY4-262" fmla="*/ 1362075 h 1362075"/>
              <a:gd name="connsiteX5-263" fmla="*/ 3052763 w 3771900"/>
              <a:gd name="connsiteY5-264" fmla="*/ 1045369 h 1362075"/>
              <a:gd name="connsiteX6-265" fmla="*/ 0 w 3771900"/>
              <a:gd name="connsiteY6-266" fmla="*/ 826294 h 136207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accent1"/>
          </a:solidFill>
          <a:ln w="25400">
            <a:noFill/>
          </a:ln>
          <a:effectLst>
            <a:outerShdw blurRad="381000" dist="2540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p>
        </p:txBody>
      </p:sp>
      <p:sp>
        <p:nvSpPr>
          <p:cNvPr id="15" name="文本框 14"/>
          <p:cNvSpPr txBox="1"/>
          <p:nvPr/>
        </p:nvSpPr>
        <p:spPr>
          <a:xfrm rot="1309175">
            <a:off x="2837473" y="2501573"/>
            <a:ext cx="1384995" cy="253916"/>
          </a:xfrm>
          <a:prstGeom prst="rect">
            <a:avLst/>
          </a:prstGeom>
          <a:noFill/>
        </p:spPr>
        <p:txBody>
          <a:bodyPr wrap="none" lIns="0" tIns="34290" rIns="0" bIns="34290" rtlCol="0">
            <a:spAutoFit/>
          </a:bodyPr>
          <a:lstStyle/>
          <a:p>
            <a:r>
              <a:rPr lang="zh-CN" altLang="en-US" sz="1200" b="1" dirty="0" smtClean="0">
                <a:solidFill>
                  <a:schemeClr val="bg1"/>
                </a:solidFill>
                <a:latin typeface="微软雅黑" panose="020B0503020204020204" pitchFamily="34" charset="-122"/>
                <a:ea typeface="微软雅黑" panose="020B0503020204020204" pitchFamily="34" charset="-122"/>
              </a:rPr>
              <a:t>请在此处添加关键字</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16" name="矩形 15"/>
          <p:cNvSpPr/>
          <p:nvPr/>
        </p:nvSpPr>
        <p:spPr>
          <a:xfrm>
            <a:off x="775505" y="1556884"/>
            <a:ext cx="1694426" cy="284693"/>
          </a:xfrm>
          <a:prstGeom prst="rect">
            <a:avLst/>
          </a:prstGeom>
        </p:spPr>
        <p:txBody>
          <a:bodyPr wrap="square" lIns="68580" tIns="34290" rIns="68580" bIns="34290">
            <a:spAutoFit/>
          </a:bodyPr>
          <a:lstStyle/>
          <a:p>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775505" y="1881463"/>
            <a:ext cx="1694426" cy="1300356"/>
          </a:xfrm>
          <a:prstGeom prst="rect">
            <a:avLst/>
          </a:prstGeom>
        </p:spPr>
        <p:txBody>
          <a:bodyPr wrap="square" lIns="68580" tIns="34290" rIns="68580" bIns="34290">
            <a:spAutoFit/>
          </a:bodyPr>
          <a:lstStyle/>
          <a:p>
            <a:pPr algn="just"/>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这里。在这里输入您的</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文字内容，</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或者将您的</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文字复制</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在这里，在这里输入您的文字内容，或者将您的文字复制在这里</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6687041" y="1556884"/>
            <a:ext cx="1694426" cy="284693"/>
          </a:xfrm>
          <a:prstGeom prst="rect">
            <a:avLst/>
          </a:prstGeom>
        </p:spPr>
        <p:txBody>
          <a:bodyPr wrap="square" lIns="68580" tIns="34290" rIns="68580" bIns="34290">
            <a:spAutoFit/>
          </a:bodyPr>
          <a:lstStyle/>
          <a:p>
            <a:r>
              <a:rPr lang="zh-CN" altLang="en-US" sz="1400" b="1"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6687041" y="1881463"/>
            <a:ext cx="1694426" cy="1300356"/>
          </a:xfrm>
          <a:prstGeom prst="rect">
            <a:avLst/>
          </a:prstGeom>
        </p:spPr>
        <p:txBody>
          <a:bodyPr wrap="square" lIns="68580" tIns="34290" rIns="68580" bIns="34290">
            <a:spAutoFit/>
          </a:bodyPr>
          <a:lstStyle/>
          <a:p>
            <a:pPr algn="just"/>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这里。在这里输入您的</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文字内容，</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或者将您的</a:t>
            </a:r>
            <a:r>
              <a:rPr lang="zh-CN" altLang="en-US" sz="1000" dirty="0" smtClean="0">
                <a:solidFill>
                  <a:schemeClr val="tx1">
                    <a:lumMod val="50000"/>
                    <a:lumOff val="50000"/>
                  </a:schemeClr>
                </a:solidFill>
                <a:latin typeface="微软雅黑" panose="020B0503020204020204" pitchFamily="34" charset="-122"/>
                <a:ea typeface="微软雅黑" panose="020B0503020204020204" pitchFamily="34" charset="-122"/>
              </a:rPr>
              <a:t>文字复制</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在这里，在这里输入您的文字内容，或者将您的文字复制在这里</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a:p>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1642788" y="3648368"/>
            <a:ext cx="5858424" cy="375920"/>
          </a:xfrm>
          <a:prstGeom prst="rect">
            <a:avLst/>
          </a:prstGeom>
        </p:spPr>
        <p:txBody>
          <a:bodyPr wrap="square" lIns="68580" tIns="34290" rIns="68580" bIns="34290">
            <a:spAutoFit/>
          </a:bodyPr>
          <a:lstStyle/>
          <a:p>
            <a:pPr algn="ct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a:t>
            </a:r>
            <a:r>
              <a:rPr lang="zh-CN" altLang="en-US" sz="1000" b="1" dirty="0">
                <a:solidFill>
                  <a:schemeClr val="tx1">
                    <a:lumMod val="50000"/>
                    <a:lumOff val="50000"/>
                  </a:schemeClr>
                </a:solidFill>
                <a:latin typeface="微软雅黑" panose="020B0503020204020204" pitchFamily="34" charset="-122"/>
                <a:ea typeface="微软雅黑" panose="020B0503020204020204" pitchFamily="34" charset="-122"/>
              </a:rPr>
              <a:t>这里。在这里输入您的</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文字内容，</a:t>
            </a:r>
            <a:r>
              <a:rPr lang="zh-CN" altLang="en-US" sz="1000" b="1" dirty="0">
                <a:solidFill>
                  <a:schemeClr val="tx1">
                    <a:lumMod val="50000"/>
                    <a:lumOff val="50000"/>
                  </a:schemeClr>
                </a:solidFill>
                <a:latin typeface="微软雅黑" panose="020B0503020204020204" pitchFamily="34" charset="-122"/>
                <a:ea typeface="微软雅黑" panose="020B0503020204020204" pitchFamily="34" charset="-122"/>
              </a:rPr>
              <a:t>或者将您的</a:t>
            </a:r>
            <a:r>
              <a:rPr lang="zh-CN" altLang="en-US" sz="1000" b="1" dirty="0" smtClean="0">
                <a:solidFill>
                  <a:schemeClr val="tx1">
                    <a:lumMod val="50000"/>
                    <a:lumOff val="50000"/>
                  </a:schemeClr>
                </a:solidFill>
                <a:latin typeface="微软雅黑" panose="020B0503020204020204" pitchFamily="34" charset="-122"/>
                <a:ea typeface="微软雅黑" panose="020B0503020204020204" pitchFamily="34" charset="-122"/>
              </a:rPr>
              <a:t>文字复制</a:t>
            </a:r>
            <a:r>
              <a:rPr lang="zh-CN" altLang="en-US" sz="1000" b="1" dirty="0">
                <a:solidFill>
                  <a:schemeClr val="tx1">
                    <a:lumMod val="50000"/>
                    <a:lumOff val="50000"/>
                  </a:schemeClr>
                </a:solidFill>
                <a:latin typeface="微软雅黑" panose="020B0503020204020204" pitchFamily="34" charset="-122"/>
                <a:ea typeface="微软雅黑" panose="020B0503020204020204" pitchFamily="34" charset="-122"/>
              </a:rPr>
              <a:t>在这里，在这里输入您的文字内容   </a:t>
            </a:r>
            <a:endParaRPr lang="zh-CN" altLang="en-US" sz="10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35" presetClass="path" presetSubtype="0" accel="50000" decel="50000" fill="hold" grpId="1" nodeType="withEffect">
                                  <p:stCondLst>
                                    <p:cond delay="0"/>
                                  </p:stCondLst>
                                  <p:childTnLst>
                                    <p:animMotion origin="layout" path="M -3.95833E-6 -4.81481E-6 L 0.18607 0.05718 " pathEditMode="relative" rAng="0" ptsTypes="AA">
                                      <p:cBhvr>
                                        <p:cTn id="11" dur="1000" spd="-100000" fill="hold"/>
                                        <p:tgtEl>
                                          <p:spTgt spid="14"/>
                                        </p:tgtEl>
                                        <p:attrNameLst>
                                          <p:attrName>ppt_x</p:attrName>
                                          <p:attrName>ppt_y</p:attrName>
                                        </p:attrNameLst>
                                      </p:cBhvr>
                                      <p:rCtr x="9297" y="2847"/>
                                    </p:animMotion>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par>
                                <p:cTn id="18" presetID="35" presetClass="path" presetSubtype="0" accel="50000" decel="50000" fill="hold" grpId="1" nodeType="withEffect">
                                  <p:stCondLst>
                                    <p:cond delay="0"/>
                                  </p:stCondLst>
                                  <p:childTnLst>
                                    <p:animMotion origin="layout" path="M 3.95833E-6 -2.96296E-6 L -0.17552 -0.05926 " pathEditMode="relative" rAng="0" ptsTypes="AA">
                                      <p:cBhvr>
                                        <p:cTn id="19" dur="1000" spd="-100000" fill="hold"/>
                                        <p:tgtEl>
                                          <p:spTgt spid="12"/>
                                        </p:tgtEl>
                                        <p:attrNameLst>
                                          <p:attrName>ppt_x</p:attrName>
                                          <p:attrName>ppt_y</p:attrName>
                                        </p:attrNameLst>
                                      </p:cBhvr>
                                      <p:rCtr x="-8776" y="-2963"/>
                                    </p:animMotion>
                                  </p:childTnLst>
                                </p:cTn>
                              </p:par>
                            </p:childTnLst>
                          </p:cTn>
                        </p:par>
                        <p:par>
                          <p:cTn id="20" fill="hold">
                            <p:stCondLst>
                              <p:cond delay="1000"/>
                            </p:stCondLst>
                            <p:childTnLst>
                              <p:par>
                                <p:cTn id="21" presetID="22" presetClass="entr" presetSubtype="2"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right)">
                                      <p:cBhvr>
                                        <p:cTn id="23" dur="500"/>
                                        <p:tgtEl>
                                          <p:spTgt spid="15"/>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2000"/>
                            </p:stCondLst>
                            <p:childTnLst>
                              <p:par>
                                <p:cTn id="29" presetID="23" presetClass="entr" presetSubtype="52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ppt_x</p:attrName>
                                        </p:attrNameLst>
                                      </p:cBhvr>
                                      <p:tavLst>
                                        <p:tav tm="0">
                                          <p:val>
                                            <p:fltVal val="0.5"/>
                                          </p:val>
                                        </p:tav>
                                        <p:tav tm="100000">
                                          <p:val>
                                            <p:strVal val="#ppt_x"/>
                                          </p:val>
                                        </p:tav>
                                      </p:tavLst>
                                    </p:anim>
                                    <p:anim calcmode="lin" valueType="num">
                                      <p:cBhvr>
                                        <p:cTn id="34" dur="500" fill="hold"/>
                                        <p:tgtEl>
                                          <p:spTgt spid="16"/>
                                        </p:tgtEl>
                                        <p:attrNameLst>
                                          <p:attrName>ppt_y</p:attrName>
                                        </p:attrNameLst>
                                      </p:cBhvr>
                                      <p:tavLst>
                                        <p:tav tm="0">
                                          <p:val>
                                            <p:fltVal val="0.5"/>
                                          </p:val>
                                        </p:tav>
                                        <p:tav tm="100000">
                                          <p:val>
                                            <p:strVal val="#ppt_y"/>
                                          </p:val>
                                        </p:tav>
                                      </p:tavLst>
                                    </p:anim>
                                  </p:childTnLst>
                                </p:cTn>
                              </p:par>
                            </p:childTnLst>
                          </p:cTn>
                        </p:par>
                        <p:par>
                          <p:cTn id="35" fill="hold">
                            <p:stCondLst>
                              <p:cond delay="2500"/>
                            </p:stCondLst>
                            <p:childTnLst>
                              <p:par>
                                <p:cTn id="36" presetID="53" presetClass="entr" presetSubtype="16" fill="hold" grpId="0" nodeType="afterEffect">
                                  <p:stCondLst>
                                    <p:cond delay="0"/>
                                  </p:stCondLst>
                                  <p:iterate type="lt">
                                    <p:tmPct val="10000"/>
                                  </p:iterate>
                                  <p:childTnLst>
                                    <p:set>
                                      <p:cBhvr>
                                        <p:cTn id="37" dur="1" fill="hold">
                                          <p:stCondLst>
                                            <p:cond delay="0"/>
                                          </p:stCondLst>
                                        </p:cTn>
                                        <p:tgtEl>
                                          <p:spTgt spid="17"/>
                                        </p:tgtEl>
                                        <p:attrNameLst>
                                          <p:attrName>style.visibility</p:attrName>
                                        </p:attrNameLst>
                                      </p:cBhvr>
                                      <p:to>
                                        <p:strVal val="visible"/>
                                      </p:to>
                                    </p:set>
                                    <p:anim calcmode="lin" valueType="num">
                                      <p:cBhvr>
                                        <p:cTn id="38" dur="100" fill="hold"/>
                                        <p:tgtEl>
                                          <p:spTgt spid="17"/>
                                        </p:tgtEl>
                                        <p:attrNameLst>
                                          <p:attrName>ppt_w</p:attrName>
                                        </p:attrNameLst>
                                      </p:cBhvr>
                                      <p:tavLst>
                                        <p:tav tm="0">
                                          <p:val>
                                            <p:fltVal val="0"/>
                                          </p:val>
                                        </p:tav>
                                        <p:tav tm="100000">
                                          <p:val>
                                            <p:strVal val="#ppt_w"/>
                                          </p:val>
                                        </p:tav>
                                      </p:tavLst>
                                    </p:anim>
                                    <p:anim calcmode="lin" valueType="num">
                                      <p:cBhvr>
                                        <p:cTn id="39" dur="100" fill="hold"/>
                                        <p:tgtEl>
                                          <p:spTgt spid="17"/>
                                        </p:tgtEl>
                                        <p:attrNameLst>
                                          <p:attrName>ppt_h</p:attrName>
                                        </p:attrNameLst>
                                      </p:cBhvr>
                                      <p:tavLst>
                                        <p:tav tm="0">
                                          <p:val>
                                            <p:fltVal val="0"/>
                                          </p:val>
                                        </p:tav>
                                        <p:tav tm="100000">
                                          <p:val>
                                            <p:strVal val="#ppt_h"/>
                                          </p:val>
                                        </p:tav>
                                      </p:tavLst>
                                    </p:anim>
                                    <p:animEffect transition="in" filter="fade">
                                      <p:cBhvr>
                                        <p:cTn id="40" dur="100"/>
                                        <p:tgtEl>
                                          <p:spTgt spid="17"/>
                                        </p:tgtEl>
                                      </p:cBhvr>
                                    </p:animEffect>
                                  </p:childTnLst>
                                </p:cTn>
                              </p:par>
                            </p:childTnLst>
                          </p:cTn>
                        </p:par>
                        <p:par>
                          <p:cTn id="41" fill="hold">
                            <p:stCondLst>
                              <p:cond delay="4340"/>
                            </p:stCondLst>
                            <p:childTnLst>
                              <p:par>
                                <p:cTn id="42" presetID="23" presetClass="entr" presetSubtype="528"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 calcmode="lin" valueType="num">
                                      <p:cBhvr>
                                        <p:cTn id="46" dur="500" fill="hold"/>
                                        <p:tgtEl>
                                          <p:spTgt spid="18"/>
                                        </p:tgtEl>
                                        <p:attrNameLst>
                                          <p:attrName>ppt_x</p:attrName>
                                        </p:attrNameLst>
                                      </p:cBhvr>
                                      <p:tavLst>
                                        <p:tav tm="0">
                                          <p:val>
                                            <p:fltVal val="0.5"/>
                                          </p:val>
                                        </p:tav>
                                        <p:tav tm="100000">
                                          <p:val>
                                            <p:strVal val="#ppt_x"/>
                                          </p:val>
                                        </p:tav>
                                      </p:tavLst>
                                    </p:anim>
                                    <p:anim calcmode="lin" valueType="num">
                                      <p:cBhvr>
                                        <p:cTn id="47" dur="500" fill="hold"/>
                                        <p:tgtEl>
                                          <p:spTgt spid="18"/>
                                        </p:tgtEl>
                                        <p:attrNameLst>
                                          <p:attrName>ppt_y</p:attrName>
                                        </p:attrNameLst>
                                      </p:cBhvr>
                                      <p:tavLst>
                                        <p:tav tm="0">
                                          <p:val>
                                            <p:fltVal val="0.5"/>
                                          </p:val>
                                        </p:tav>
                                        <p:tav tm="100000">
                                          <p:val>
                                            <p:strVal val="#ppt_y"/>
                                          </p:val>
                                        </p:tav>
                                      </p:tavLst>
                                    </p:anim>
                                  </p:childTnLst>
                                </p:cTn>
                              </p:par>
                            </p:childTnLst>
                          </p:cTn>
                        </p:par>
                        <p:par>
                          <p:cTn id="48" fill="hold">
                            <p:stCondLst>
                              <p:cond delay="4840"/>
                            </p:stCondLst>
                            <p:childTnLst>
                              <p:par>
                                <p:cTn id="49" presetID="53" presetClass="entr" presetSubtype="16" fill="hold" grpId="0" nodeType="afterEffect">
                                  <p:stCondLst>
                                    <p:cond delay="0"/>
                                  </p:stCondLst>
                                  <p:iterate type="lt">
                                    <p:tmPct val="10000"/>
                                  </p:iterate>
                                  <p:childTnLst>
                                    <p:set>
                                      <p:cBhvr>
                                        <p:cTn id="50" dur="1" fill="hold">
                                          <p:stCondLst>
                                            <p:cond delay="0"/>
                                          </p:stCondLst>
                                        </p:cTn>
                                        <p:tgtEl>
                                          <p:spTgt spid="19"/>
                                        </p:tgtEl>
                                        <p:attrNameLst>
                                          <p:attrName>style.visibility</p:attrName>
                                        </p:attrNameLst>
                                      </p:cBhvr>
                                      <p:to>
                                        <p:strVal val="visible"/>
                                      </p:to>
                                    </p:set>
                                    <p:anim calcmode="lin" valueType="num">
                                      <p:cBhvr>
                                        <p:cTn id="51" dur="100" fill="hold"/>
                                        <p:tgtEl>
                                          <p:spTgt spid="19"/>
                                        </p:tgtEl>
                                        <p:attrNameLst>
                                          <p:attrName>ppt_w</p:attrName>
                                        </p:attrNameLst>
                                      </p:cBhvr>
                                      <p:tavLst>
                                        <p:tav tm="0">
                                          <p:val>
                                            <p:fltVal val="0"/>
                                          </p:val>
                                        </p:tav>
                                        <p:tav tm="100000">
                                          <p:val>
                                            <p:strVal val="#ppt_w"/>
                                          </p:val>
                                        </p:tav>
                                      </p:tavLst>
                                    </p:anim>
                                    <p:anim calcmode="lin" valueType="num">
                                      <p:cBhvr>
                                        <p:cTn id="52" dur="100" fill="hold"/>
                                        <p:tgtEl>
                                          <p:spTgt spid="19"/>
                                        </p:tgtEl>
                                        <p:attrNameLst>
                                          <p:attrName>ppt_h</p:attrName>
                                        </p:attrNameLst>
                                      </p:cBhvr>
                                      <p:tavLst>
                                        <p:tav tm="0">
                                          <p:val>
                                            <p:fltVal val="0"/>
                                          </p:val>
                                        </p:tav>
                                        <p:tav tm="100000">
                                          <p:val>
                                            <p:strVal val="#ppt_h"/>
                                          </p:val>
                                        </p:tav>
                                      </p:tavLst>
                                    </p:anim>
                                    <p:animEffect transition="in" filter="fade">
                                      <p:cBhvr>
                                        <p:cTn id="53" dur="100"/>
                                        <p:tgtEl>
                                          <p:spTgt spid="19"/>
                                        </p:tgtEl>
                                      </p:cBhvr>
                                    </p:animEffect>
                                  </p:childTnLst>
                                </p:cTn>
                              </p:par>
                            </p:childTnLst>
                          </p:cTn>
                        </p:par>
                        <p:par>
                          <p:cTn id="54" fill="hold">
                            <p:stCondLst>
                              <p:cond delay="5680"/>
                            </p:stCondLst>
                            <p:childTnLst>
                              <p:par>
                                <p:cTn id="55" presetID="53" presetClass="entr" presetSubtype="16" fill="hold" grpId="0" nodeType="afterEffect">
                                  <p:stCondLst>
                                    <p:cond delay="0"/>
                                  </p:stCondLst>
                                  <p:iterate type="lt">
                                    <p:tmPct val="10000"/>
                                  </p:iterate>
                                  <p:childTnLst>
                                    <p:set>
                                      <p:cBhvr>
                                        <p:cTn id="56" dur="1" fill="hold">
                                          <p:stCondLst>
                                            <p:cond delay="0"/>
                                          </p:stCondLst>
                                        </p:cTn>
                                        <p:tgtEl>
                                          <p:spTgt spid="20"/>
                                        </p:tgtEl>
                                        <p:attrNameLst>
                                          <p:attrName>style.visibility</p:attrName>
                                        </p:attrNameLst>
                                      </p:cBhvr>
                                      <p:to>
                                        <p:strVal val="visible"/>
                                      </p:to>
                                    </p:set>
                                    <p:anim calcmode="lin" valueType="num">
                                      <p:cBhvr>
                                        <p:cTn id="57" dur="250" fill="hold"/>
                                        <p:tgtEl>
                                          <p:spTgt spid="20"/>
                                        </p:tgtEl>
                                        <p:attrNameLst>
                                          <p:attrName>ppt_w</p:attrName>
                                        </p:attrNameLst>
                                      </p:cBhvr>
                                      <p:tavLst>
                                        <p:tav tm="0">
                                          <p:val>
                                            <p:fltVal val="0"/>
                                          </p:val>
                                        </p:tav>
                                        <p:tav tm="100000">
                                          <p:val>
                                            <p:strVal val="#ppt_w"/>
                                          </p:val>
                                        </p:tav>
                                      </p:tavLst>
                                    </p:anim>
                                    <p:anim calcmode="lin" valueType="num">
                                      <p:cBhvr>
                                        <p:cTn id="58" dur="250" fill="hold"/>
                                        <p:tgtEl>
                                          <p:spTgt spid="20"/>
                                        </p:tgtEl>
                                        <p:attrNameLst>
                                          <p:attrName>ppt_h</p:attrName>
                                        </p:attrNameLst>
                                      </p:cBhvr>
                                      <p:tavLst>
                                        <p:tav tm="0">
                                          <p:val>
                                            <p:fltVal val="0"/>
                                          </p:val>
                                        </p:tav>
                                        <p:tav tm="100000">
                                          <p:val>
                                            <p:strVal val="#ppt_h"/>
                                          </p:val>
                                        </p:tav>
                                      </p:tavLst>
                                    </p:anim>
                                    <p:animEffect transition="in" filter="fade">
                                      <p:cBhvr>
                                        <p:cTn id="59" dur="2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p:bldP spid="14" grpId="0" animBg="1"/>
      <p:bldP spid="14" grpId="1" animBg="1"/>
      <p:bldP spid="15" grpId="0"/>
      <p:bldP spid="16" grpId="0"/>
      <p:bldP spid="17" grpId="0"/>
      <p:bldP spid="18" grpId="0"/>
      <p:bldP spid="19" grpId="0"/>
      <p:bldP spid="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19"/>
          <p:cNvSpPr>
            <a:spLocks noChangeAspect="1" noChangeArrowheads="1" noTextEdit="1"/>
          </p:cNvSpPr>
          <p:nvPr/>
        </p:nvSpPr>
        <p:spPr bwMode="auto">
          <a:xfrm rot="17150482">
            <a:off x="3148713" y="547995"/>
            <a:ext cx="3190670" cy="475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grpSp>
        <p:nvGrpSpPr>
          <p:cNvPr id="2" name="组合 2"/>
          <p:cNvGrpSpPr/>
          <p:nvPr/>
        </p:nvGrpSpPr>
        <p:grpSpPr>
          <a:xfrm>
            <a:off x="2232276" y="2243886"/>
            <a:ext cx="1622042" cy="1462078"/>
            <a:chOff x="2975573" y="2990925"/>
            <a:chExt cx="2162723" cy="1948834"/>
          </a:xfrm>
        </p:grpSpPr>
        <p:sp>
          <p:nvSpPr>
            <p:cNvPr id="75" name="Oval 21"/>
            <p:cNvSpPr>
              <a:spLocks noChangeArrowheads="1"/>
            </p:cNvSpPr>
            <p:nvPr/>
          </p:nvSpPr>
          <p:spPr bwMode="auto">
            <a:xfrm rot="17150482">
              <a:off x="2976315" y="3437573"/>
              <a:ext cx="1501444" cy="1502927"/>
            </a:xfrm>
            <a:prstGeom prst="ellipse">
              <a:avLst/>
            </a:prstGeom>
            <a:solidFill>
              <a:schemeClr val="accent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76" name="Freeform 22"/>
            <p:cNvSpPr>
              <a:spLocks noChangeArrowheads="1"/>
            </p:cNvSpPr>
            <p:nvPr/>
          </p:nvSpPr>
          <p:spPr bwMode="auto">
            <a:xfrm rot="17150482">
              <a:off x="4052090" y="3000787"/>
              <a:ext cx="1096068" cy="1076344"/>
            </a:xfrm>
            <a:custGeom>
              <a:avLst/>
              <a:gdLst>
                <a:gd name="T0" fmla="*/ 175 w 453"/>
                <a:gd name="T1" fmla="*/ 0 h 445"/>
                <a:gd name="T2" fmla="*/ 453 w 453"/>
                <a:gd name="T3" fmla="*/ 200 h 445"/>
                <a:gd name="T4" fmla="*/ 266 w 453"/>
                <a:gd name="T5" fmla="*/ 445 h 445"/>
                <a:gd name="T6" fmla="*/ 0 w 453"/>
                <a:gd name="T7" fmla="*/ 230 h 445"/>
                <a:gd name="T8" fmla="*/ 175 w 453"/>
                <a:gd name="T9" fmla="*/ 0 h 445"/>
                <a:gd name="T10" fmla="*/ 0 60000 65536"/>
                <a:gd name="T11" fmla="*/ 0 60000 65536"/>
                <a:gd name="T12" fmla="*/ 0 60000 65536"/>
                <a:gd name="T13" fmla="*/ 0 60000 65536"/>
                <a:gd name="T14" fmla="*/ 0 60000 65536"/>
                <a:gd name="T15" fmla="*/ 0 w 453"/>
                <a:gd name="T16" fmla="*/ 0 h 445"/>
                <a:gd name="T17" fmla="*/ 453 w 453"/>
                <a:gd name="T18" fmla="*/ 445 h 445"/>
              </a:gdLst>
              <a:ahLst/>
              <a:cxnLst>
                <a:cxn ang="T10">
                  <a:pos x="T0" y="T1"/>
                </a:cxn>
                <a:cxn ang="T11">
                  <a:pos x="T2" y="T3"/>
                </a:cxn>
                <a:cxn ang="T12">
                  <a:pos x="T4" y="T5"/>
                </a:cxn>
                <a:cxn ang="T13">
                  <a:pos x="T6" y="T7"/>
                </a:cxn>
                <a:cxn ang="T14">
                  <a:pos x="T8" y="T9"/>
                </a:cxn>
              </a:cxnLst>
              <a:rect l="T15" t="T16" r="T17" b="T18"/>
              <a:pathLst>
                <a:path w="453" h="445">
                  <a:moveTo>
                    <a:pt x="175" y="0"/>
                  </a:moveTo>
                  <a:cubicBezTo>
                    <a:pt x="148" y="159"/>
                    <a:pt x="291" y="280"/>
                    <a:pt x="453" y="200"/>
                  </a:cubicBezTo>
                  <a:cubicBezTo>
                    <a:pt x="266" y="445"/>
                    <a:pt x="266" y="445"/>
                    <a:pt x="266" y="445"/>
                  </a:cubicBezTo>
                  <a:cubicBezTo>
                    <a:pt x="300" y="268"/>
                    <a:pt x="146" y="162"/>
                    <a:pt x="0" y="230"/>
                  </a:cubicBezTo>
                  <a:lnTo>
                    <a:pt x="175" y="0"/>
                  </a:lnTo>
                  <a:close/>
                </a:path>
              </a:pathLst>
            </a:custGeom>
            <a:solidFill>
              <a:schemeClr val="accent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82" name="Oval 28"/>
            <p:cNvSpPr>
              <a:spLocks noChangeArrowheads="1"/>
            </p:cNvSpPr>
            <p:nvPr/>
          </p:nvSpPr>
          <p:spPr bwMode="auto">
            <a:xfrm rot="17150482">
              <a:off x="3082597" y="3545384"/>
              <a:ext cx="1286750" cy="1289635"/>
            </a:xfrm>
            <a:prstGeom prst="ellipse">
              <a:avLst/>
            </a:prstGeom>
            <a:solidFill>
              <a:srgbClr val="FFFFF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grpSp>
      <p:grpSp>
        <p:nvGrpSpPr>
          <p:cNvPr id="3" name="组合 3"/>
          <p:cNvGrpSpPr/>
          <p:nvPr/>
        </p:nvGrpSpPr>
        <p:grpSpPr>
          <a:xfrm>
            <a:off x="3513481" y="1501251"/>
            <a:ext cx="1410725" cy="1946310"/>
            <a:chOff x="4683845" y="2001050"/>
            <a:chExt cx="1880966" cy="2594278"/>
          </a:xfrm>
        </p:grpSpPr>
        <p:sp>
          <p:nvSpPr>
            <p:cNvPr id="77" name="Freeform 23"/>
            <p:cNvSpPr>
              <a:spLocks noChangeArrowheads="1"/>
            </p:cNvSpPr>
            <p:nvPr/>
          </p:nvSpPr>
          <p:spPr bwMode="auto">
            <a:xfrm rot="17150482">
              <a:off x="5353600" y="3384116"/>
              <a:ext cx="1224602" cy="1197821"/>
            </a:xfrm>
            <a:custGeom>
              <a:avLst/>
              <a:gdLst>
                <a:gd name="T0" fmla="*/ 506 w 506"/>
                <a:gd name="T1" fmla="*/ 258 h 495"/>
                <a:gd name="T2" fmla="*/ 204 w 506"/>
                <a:gd name="T3" fmla="*/ 495 h 495"/>
                <a:gd name="T4" fmla="*/ 0 w 506"/>
                <a:gd name="T5" fmla="*/ 222 h 495"/>
                <a:gd name="T6" fmla="*/ 313 w 506"/>
                <a:gd name="T7" fmla="*/ 0 h 495"/>
                <a:gd name="T8" fmla="*/ 506 w 506"/>
                <a:gd name="T9" fmla="*/ 258 h 495"/>
                <a:gd name="T10" fmla="*/ 0 60000 65536"/>
                <a:gd name="T11" fmla="*/ 0 60000 65536"/>
                <a:gd name="T12" fmla="*/ 0 60000 65536"/>
                <a:gd name="T13" fmla="*/ 0 60000 65536"/>
                <a:gd name="T14" fmla="*/ 0 60000 65536"/>
                <a:gd name="T15" fmla="*/ 0 w 506"/>
                <a:gd name="T16" fmla="*/ 0 h 495"/>
                <a:gd name="T17" fmla="*/ 506 w 506"/>
                <a:gd name="T18" fmla="*/ 495 h 495"/>
              </a:gdLst>
              <a:ahLst/>
              <a:cxnLst>
                <a:cxn ang="T10">
                  <a:pos x="T0" y="T1"/>
                </a:cxn>
                <a:cxn ang="T11">
                  <a:pos x="T2" y="T3"/>
                </a:cxn>
                <a:cxn ang="T12">
                  <a:pos x="T4" y="T5"/>
                </a:cxn>
                <a:cxn ang="T13">
                  <a:pos x="T6" y="T7"/>
                </a:cxn>
                <a:cxn ang="T14">
                  <a:pos x="T8" y="T9"/>
                </a:cxn>
              </a:cxnLst>
              <a:rect l="T15" t="T16" r="T17" b="T18"/>
              <a:pathLst>
                <a:path w="506" h="495">
                  <a:moveTo>
                    <a:pt x="506" y="258"/>
                  </a:moveTo>
                  <a:cubicBezTo>
                    <a:pt x="341" y="178"/>
                    <a:pt x="168" y="297"/>
                    <a:pt x="204" y="495"/>
                  </a:cubicBezTo>
                  <a:cubicBezTo>
                    <a:pt x="0" y="222"/>
                    <a:pt x="0" y="222"/>
                    <a:pt x="0" y="222"/>
                  </a:cubicBezTo>
                  <a:cubicBezTo>
                    <a:pt x="179" y="313"/>
                    <a:pt x="342" y="180"/>
                    <a:pt x="313" y="0"/>
                  </a:cubicBezTo>
                  <a:lnTo>
                    <a:pt x="506" y="258"/>
                  </a:lnTo>
                  <a:close/>
                </a:path>
              </a:pathLst>
            </a:custGeom>
            <a:solidFill>
              <a:schemeClr val="accent2"/>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78" name="Oval 24"/>
            <p:cNvSpPr>
              <a:spLocks noChangeArrowheads="1"/>
            </p:cNvSpPr>
            <p:nvPr/>
          </p:nvSpPr>
          <p:spPr bwMode="auto">
            <a:xfrm rot="17150482">
              <a:off x="4683178" y="2001717"/>
              <a:ext cx="1685063" cy="1683730"/>
            </a:xfrm>
            <a:prstGeom prst="ellipse">
              <a:avLst/>
            </a:prstGeom>
            <a:solidFill>
              <a:schemeClr val="accent2"/>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85" name="Oval 29"/>
            <p:cNvSpPr>
              <a:spLocks noChangeArrowheads="1"/>
            </p:cNvSpPr>
            <p:nvPr/>
          </p:nvSpPr>
          <p:spPr bwMode="auto">
            <a:xfrm rot="17150482">
              <a:off x="4801878" y="2121396"/>
              <a:ext cx="1444945" cy="1443601"/>
            </a:xfrm>
            <a:prstGeom prst="ellipse">
              <a:avLst/>
            </a:prstGeom>
            <a:solidFill>
              <a:srgbClr val="FFFFF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grpSp>
      <p:grpSp>
        <p:nvGrpSpPr>
          <p:cNvPr id="4" name="组合 4"/>
          <p:cNvGrpSpPr/>
          <p:nvPr/>
        </p:nvGrpSpPr>
        <p:grpSpPr>
          <a:xfrm>
            <a:off x="4121966" y="2774391"/>
            <a:ext cx="1978853" cy="1805999"/>
            <a:chOff x="5495158" y="3698044"/>
            <a:chExt cx="2638470" cy="2407255"/>
          </a:xfrm>
        </p:grpSpPr>
        <p:sp>
          <p:nvSpPr>
            <p:cNvPr id="79" name="Freeform 25"/>
            <p:cNvSpPr>
              <a:spLocks noChangeArrowheads="1"/>
            </p:cNvSpPr>
            <p:nvPr/>
          </p:nvSpPr>
          <p:spPr bwMode="auto">
            <a:xfrm rot="17150482">
              <a:off x="6806592" y="3705782"/>
              <a:ext cx="1334773" cy="1319298"/>
            </a:xfrm>
            <a:custGeom>
              <a:avLst/>
              <a:gdLst>
                <a:gd name="T0" fmla="*/ 211 w 552"/>
                <a:gd name="T1" fmla="*/ 0 h 545"/>
                <a:gd name="T2" fmla="*/ 552 w 552"/>
                <a:gd name="T3" fmla="*/ 227 h 545"/>
                <a:gd name="T4" fmla="*/ 320 w 552"/>
                <a:gd name="T5" fmla="*/ 545 h 545"/>
                <a:gd name="T6" fmla="*/ 0 w 552"/>
                <a:gd name="T7" fmla="*/ 289 h 545"/>
                <a:gd name="T8" fmla="*/ 211 w 552"/>
                <a:gd name="T9" fmla="*/ 0 h 545"/>
                <a:gd name="T10" fmla="*/ 0 60000 65536"/>
                <a:gd name="T11" fmla="*/ 0 60000 65536"/>
                <a:gd name="T12" fmla="*/ 0 60000 65536"/>
                <a:gd name="T13" fmla="*/ 0 60000 65536"/>
                <a:gd name="T14" fmla="*/ 0 60000 65536"/>
                <a:gd name="T15" fmla="*/ 0 w 552"/>
                <a:gd name="T16" fmla="*/ 0 h 545"/>
                <a:gd name="T17" fmla="*/ 552 w 552"/>
                <a:gd name="T18" fmla="*/ 545 h 545"/>
              </a:gdLst>
              <a:ahLst/>
              <a:cxnLst>
                <a:cxn ang="T10">
                  <a:pos x="T0" y="T1"/>
                </a:cxn>
                <a:cxn ang="T11">
                  <a:pos x="T2" y="T3"/>
                </a:cxn>
                <a:cxn ang="T12">
                  <a:pos x="T4" y="T5"/>
                </a:cxn>
                <a:cxn ang="T13">
                  <a:pos x="T6" y="T7"/>
                </a:cxn>
                <a:cxn ang="T14">
                  <a:pos x="T8" y="T9"/>
                </a:cxn>
              </a:cxnLst>
              <a:rect l="T15" t="T16" r="T17" b="T18"/>
              <a:pathLst>
                <a:path w="552" h="545">
                  <a:moveTo>
                    <a:pt x="211" y="0"/>
                  </a:moveTo>
                  <a:cubicBezTo>
                    <a:pt x="185" y="186"/>
                    <a:pt x="357" y="331"/>
                    <a:pt x="552" y="227"/>
                  </a:cubicBezTo>
                  <a:cubicBezTo>
                    <a:pt x="320" y="545"/>
                    <a:pt x="320" y="545"/>
                    <a:pt x="320" y="545"/>
                  </a:cubicBezTo>
                  <a:cubicBezTo>
                    <a:pt x="359" y="327"/>
                    <a:pt x="169" y="207"/>
                    <a:pt x="0" y="289"/>
                  </a:cubicBezTo>
                  <a:lnTo>
                    <a:pt x="211" y="0"/>
                  </a:lnTo>
                  <a:close/>
                </a:path>
              </a:pathLst>
            </a:custGeom>
            <a:solidFill>
              <a:schemeClr val="accent3"/>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80" name="Oval 26"/>
            <p:cNvSpPr>
              <a:spLocks noChangeArrowheads="1"/>
            </p:cNvSpPr>
            <p:nvPr/>
          </p:nvSpPr>
          <p:spPr bwMode="auto">
            <a:xfrm rot="17150482">
              <a:off x="5495908" y="4255641"/>
              <a:ext cx="1848908" cy="1850408"/>
            </a:xfrm>
            <a:prstGeom prst="ellipse">
              <a:avLst/>
            </a:prstGeom>
            <a:solidFill>
              <a:schemeClr val="accent3"/>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98" name="Oval 30"/>
            <p:cNvSpPr>
              <a:spLocks noChangeArrowheads="1"/>
            </p:cNvSpPr>
            <p:nvPr/>
          </p:nvSpPr>
          <p:spPr bwMode="auto">
            <a:xfrm rot="17150482">
              <a:off x="5627267" y="4388419"/>
              <a:ext cx="1586191" cy="1584853"/>
            </a:xfrm>
            <a:prstGeom prst="ellipse">
              <a:avLst/>
            </a:prstGeom>
            <a:solidFill>
              <a:srgbClr val="FFFFF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400" dirty="0">
                <a:solidFill>
                  <a:schemeClr val="tx1">
                    <a:lumMod val="75000"/>
                    <a:lumOff val="25000"/>
                  </a:schemeClr>
                </a:solidFill>
                <a:latin typeface="Calibri" panose="020F0502020204030204" pitchFamily="34" charset="0"/>
                <a:sym typeface="宋体" panose="02010600030101010101" pitchFamily="2" charset="-122"/>
              </a:endParaRPr>
            </a:p>
          </p:txBody>
        </p:sp>
      </p:grpSp>
      <p:grpSp>
        <p:nvGrpSpPr>
          <p:cNvPr id="5" name="组合 5"/>
          <p:cNvGrpSpPr/>
          <p:nvPr/>
        </p:nvGrpSpPr>
        <p:grpSpPr>
          <a:xfrm>
            <a:off x="5645678" y="1785672"/>
            <a:ext cx="1629348" cy="1629774"/>
            <a:chOff x="7526776" y="2380159"/>
            <a:chExt cx="2172464" cy="2172361"/>
          </a:xfrm>
        </p:grpSpPr>
        <p:sp>
          <p:nvSpPr>
            <p:cNvPr id="81" name="Oval 27"/>
            <p:cNvSpPr>
              <a:spLocks noChangeArrowheads="1"/>
            </p:cNvSpPr>
            <p:nvPr/>
          </p:nvSpPr>
          <p:spPr bwMode="auto">
            <a:xfrm rot="17150482">
              <a:off x="7526827" y="2380108"/>
              <a:ext cx="2172361" cy="2172464"/>
            </a:xfrm>
            <a:prstGeom prst="ellipse">
              <a:avLst/>
            </a:prstGeom>
            <a:solidFill>
              <a:schemeClr val="accent3"/>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03" name="Oval 31"/>
            <p:cNvSpPr>
              <a:spLocks noChangeArrowheads="1"/>
            </p:cNvSpPr>
            <p:nvPr/>
          </p:nvSpPr>
          <p:spPr bwMode="auto">
            <a:xfrm rot="17150482">
              <a:off x="7681978" y="2535651"/>
              <a:ext cx="1863033" cy="1863121"/>
            </a:xfrm>
            <a:prstGeom prst="ellipse">
              <a:avLst/>
            </a:prstGeom>
            <a:solidFill>
              <a:srgbClr val="FFFFF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grpSp>
      <p:grpSp>
        <p:nvGrpSpPr>
          <p:cNvPr id="6" name="组合 6"/>
          <p:cNvGrpSpPr/>
          <p:nvPr/>
        </p:nvGrpSpPr>
        <p:grpSpPr>
          <a:xfrm>
            <a:off x="2333935" y="2791593"/>
            <a:ext cx="902812" cy="707498"/>
            <a:chOff x="3111116" y="3720977"/>
            <a:chExt cx="1203750" cy="943040"/>
          </a:xfrm>
        </p:grpSpPr>
        <p:sp>
          <p:nvSpPr>
            <p:cNvPr id="58" name="TextBox 8"/>
            <p:cNvSpPr>
              <a:spLocks noChangeArrowheads="1"/>
            </p:cNvSpPr>
            <p:nvPr/>
          </p:nvSpPr>
          <p:spPr bwMode="auto">
            <a:xfrm>
              <a:off x="3111116" y="4253774"/>
              <a:ext cx="1203750"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lgn="ct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38"/>
            <p:cNvSpPr>
              <a:spLocks noChangeArrowheads="1"/>
            </p:cNvSpPr>
            <p:nvPr/>
          </p:nvSpPr>
          <p:spPr bwMode="auto">
            <a:xfrm>
              <a:off x="3359668" y="3720977"/>
              <a:ext cx="489707"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400" spc="-113" dirty="0">
                  <a:solidFill>
                    <a:schemeClr val="tx1">
                      <a:lumMod val="75000"/>
                      <a:lumOff val="25000"/>
                    </a:schemeClr>
                  </a:solidFill>
                  <a:latin typeface="微软雅黑" panose="020B0503020204020204" pitchFamily="34" charset="-122"/>
                  <a:ea typeface="微软雅黑" panose="020B0503020204020204" pitchFamily="34" charset="-122"/>
                  <a:sym typeface="方正黑体简体" pitchFamily="2" charset="-122"/>
                </a:rPr>
                <a:t>01</a:t>
              </a:r>
              <a:endParaRPr lang="zh-CN" altLang="en-US" sz="1400" spc="-113" dirty="0">
                <a:solidFill>
                  <a:schemeClr val="tx1">
                    <a:lumMod val="75000"/>
                    <a:lumOff val="25000"/>
                  </a:schemeClr>
                </a:solidFill>
                <a:latin typeface="微软雅黑" panose="020B0503020204020204" pitchFamily="34" charset="-122"/>
                <a:ea typeface="微软雅黑" panose="020B0503020204020204" pitchFamily="34" charset="-122"/>
                <a:sym typeface="方正黑体简体" pitchFamily="2" charset="-122"/>
              </a:endParaRPr>
            </a:p>
          </p:txBody>
        </p:sp>
      </p:grpSp>
      <p:grpSp>
        <p:nvGrpSpPr>
          <p:cNvPr id="7" name="组合 7"/>
          <p:cNvGrpSpPr/>
          <p:nvPr/>
        </p:nvGrpSpPr>
        <p:grpSpPr>
          <a:xfrm>
            <a:off x="3723287" y="1758025"/>
            <a:ext cx="898124" cy="738554"/>
            <a:chOff x="4963588" y="2343310"/>
            <a:chExt cx="1197499" cy="984435"/>
          </a:xfrm>
        </p:grpSpPr>
        <p:sp>
          <p:nvSpPr>
            <p:cNvPr id="59" name="TextBox 8"/>
            <p:cNvSpPr>
              <a:spLocks noChangeArrowheads="1"/>
            </p:cNvSpPr>
            <p:nvPr/>
          </p:nvSpPr>
          <p:spPr bwMode="auto">
            <a:xfrm>
              <a:off x="4963588" y="2917503"/>
              <a:ext cx="1197499" cy="41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a:spAutoFit/>
            </a:bodyPr>
            <a:lstStyle/>
            <a:p>
              <a:pPr algn="ct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TextBox 39"/>
            <p:cNvSpPr>
              <a:spLocks noChangeArrowheads="1"/>
            </p:cNvSpPr>
            <p:nvPr/>
          </p:nvSpPr>
          <p:spPr bwMode="auto">
            <a:xfrm>
              <a:off x="5162468" y="2343310"/>
              <a:ext cx="528349"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400" dirty="0">
                  <a:solidFill>
                    <a:schemeClr val="tx1">
                      <a:lumMod val="75000"/>
                      <a:lumOff val="25000"/>
                    </a:schemeClr>
                  </a:solidFill>
                  <a:latin typeface="微软雅黑" panose="020B0503020204020204" pitchFamily="34" charset="-122"/>
                  <a:ea typeface="微软雅黑" panose="020B0503020204020204" pitchFamily="34" charset="-122"/>
                  <a:sym typeface="方正黑体简体" pitchFamily="2" charset="-122"/>
                </a:rPr>
                <a:t>02</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方正黑体简体" pitchFamily="2" charset="-122"/>
              </a:endParaRPr>
            </a:p>
          </p:txBody>
        </p:sp>
      </p:grpSp>
      <p:grpSp>
        <p:nvGrpSpPr>
          <p:cNvPr id="8" name="组合 8"/>
          <p:cNvGrpSpPr/>
          <p:nvPr/>
        </p:nvGrpSpPr>
        <p:grpSpPr>
          <a:xfrm>
            <a:off x="4364454" y="3552765"/>
            <a:ext cx="902812" cy="745547"/>
            <a:chOff x="5818474" y="4735563"/>
            <a:chExt cx="1203750" cy="993757"/>
          </a:xfrm>
        </p:grpSpPr>
        <p:sp>
          <p:nvSpPr>
            <p:cNvPr id="60" name="TextBox 8"/>
            <p:cNvSpPr>
              <a:spLocks noChangeArrowheads="1"/>
            </p:cNvSpPr>
            <p:nvPr/>
          </p:nvSpPr>
          <p:spPr bwMode="auto">
            <a:xfrm>
              <a:off x="5818474" y="5319077"/>
              <a:ext cx="1203750"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lgn="ct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2" name="TextBox 40"/>
            <p:cNvSpPr>
              <a:spLocks noChangeArrowheads="1"/>
            </p:cNvSpPr>
            <p:nvPr/>
          </p:nvSpPr>
          <p:spPr bwMode="auto">
            <a:xfrm>
              <a:off x="6030915" y="4735563"/>
              <a:ext cx="528350"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400" dirty="0">
                  <a:solidFill>
                    <a:schemeClr val="tx1">
                      <a:lumMod val="75000"/>
                      <a:lumOff val="25000"/>
                    </a:schemeClr>
                  </a:solidFill>
                  <a:latin typeface="微软雅黑" panose="020B0503020204020204" pitchFamily="34" charset="-122"/>
                  <a:ea typeface="微软雅黑" panose="020B0503020204020204" pitchFamily="34" charset="-122"/>
                  <a:sym typeface="方正黑体简体" pitchFamily="2" charset="-122"/>
                </a:rPr>
                <a:t>03</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方正黑体简体" pitchFamily="2" charset="-122"/>
              </a:endParaRPr>
            </a:p>
          </p:txBody>
        </p:sp>
      </p:grpSp>
      <p:grpSp>
        <p:nvGrpSpPr>
          <p:cNvPr id="9" name="组合 9"/>
          <p:cNvGrpSpPr/>
          <p:nvPr/>
        </p:nvGrpSpPr>
        <p:grpSpPr>
          <a:xfrm>
            <a:off x="6037733" y="2246952"/>
            <a:ext cx="902811" cy="792675"/>
            <a:chOff x="8049511" y="2995009"/>
            <a:chExt cx="1203748" cy="1056573"/>
          </a:xfrm>
        </p:grpSpPr>
        <p:sp>
          <p:nvSpPr>
            <p:cNvPr id="61" name="TextBox 8"/>
            <p:cNvSpPr>
              <a:spLocks noChangeArrowheads="1"/>
            </p:cNvSpPr>
            <p:nvPr/>
          </p:nvSpPr>
          <p:spPr bwMode="auto">
            <a:xfrm>
              <a:off x="8049511" y="3641340"/>
              <a:ext cx="1203748" cy="41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lgn="ct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sz="14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3" name="TextBox 41"/>
            <p:cNvSpPr>
              <a:spLocks noChangeArrowheads="1"/>
            </p:cNvSpPr>
            <p:nvPr/>
          </p:nvSpPr>
          <p:spPr bwMode="auto">
            <a:xfrm>
              <a:off x="8255444" y="2995009"/>
              <a:ext cx="528349" cy="41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400" dirty="0">
                  <a:solidFill>
                    <a:schemeClr val="tx1">
                      <a:lumMod val="75000"/>
                      <a:lumOff val="25000"/>
                    </a:schemeClr>
                  </a:solidFill>
                  <a:latin typeface="微软雅黑" panose="020B0503020204020204" pitchFamily="34" charset="-122"/>
                  <a:ea typeface="微软雅黑" panose="020B0503020204020204" pitchFamily="34" charset="-122"/>
                  <a:sym typeface="方正黑体简体" pitchFamily="2" charset="-122"/>
                </a:rPr>
                <a:t>04</a:t>
              </a: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方正黑体简体" pitchFamily="2" charset="-122"/>
              </a:endParaRPr>
            </a:p>
          </p:txBody>
        </p:sp>
      </p:grpSp>
      <p:grpSp>
        <p:nvGrpSpPr>
          <p:cNvPr id="10" name="组合 54"/>
          <p:cNvGrpSpPr/>
          <p:nvPr/>
        </p:nvGrpSpPr>
        <p:grpSpPr bwMode="auto">
          <a:xfrm>
            <a:off x="749559" y="3817115"/>
            <a:ext cx="2573042" cy="782382"/>
            <a:chOff x="0" y="-92391"/>
            <a:chExt cx="3430717" cy="1043528"/>
          </a:xfrm>
        </p:grpSpPr>
        <p:sp>
          <p:nvSpPr>
            <p:cNvPr id="105" name="TextBox 55"/>
            <p:cNvSpPr>
              <a:spLocks noChangeArrowheads="1"/>
            </p:cNvSpPr>
            <p:nvPr/>
          </p:nvSpPr>
          <p:spPr bwMode="auto">
            <a:xfrm>
              <a:off x="0" y="419251"/>
              <a:ext cx="3354009" cy="531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r>
                <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endPar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   </a:t>
              </a:r>
              <a:endPar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1" name="组合 56"/>
            <p:cNvGrpSpPr/>
            <p:nvPr/>
          </p:nvGrpSpPr>
          <p:grpSpPr bwMode="auto">
            <a:xfrm>
              <a:off x="2782645" y="-92391"/>
              <a:ext cx="648072" cy="554184"/>
              <a:chOff x="-571364" y="-193262"/>
              <a:chExt cx="648072" cy="554184"/>
            </a:xfrm>
          </p:grpSpPr>
          <p:sp>
            <p:nvSpPr>
              <p:cNvPr id="107" name="矩形 57"/>
              <p:cNvSpPr>
                <a:spLocks noChangeArrowheads="1"/>
              </p:cNvSpPr>
              <p:nvPr/>
            </p:nvSpPr>
            <p:spPr bwMode="auto">
              <a:xfrm>
                <a:off x="-488022" y="-146636"/>
                <a:ext cx="454398" cy="454354"/>
              </a:xfrm>
              <a:prstGeom prst="rect">
                <a:avLst/>
              </a:prstGeom>
              <a:solidFill>
                <a:schemeClr val="accent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500">
                  <a:solidFill>
                    <a:schemeClr val="bg1"/>
                  </a:solidFill>
                  <a:sym typeface="宋体" panose="02010600030101010101" pitchFamily="2" charset="-122"/>
                </a:endParaRPr>
              </a:p>
            </p:txBody>
          </p:sp>
          <p:sp>
            <p:nvSpPr>
              <p:cNvPr id="108" name="TextBox 58"/>
              <p:cNvSpPr>
                <a:spLocks noChangeArrowheads="1"/>
              </p:cNvSpPr>
              <p:nvPr/>
            </p:nvSpPr>
            <p:spPr bwMode="auto">
              <a:xfrm>
                <a:off x="-571364" y="-193262"/>
                <a:ext cx="648072" cy="554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100" dirty="0">
                    <a:solidFill>
                      <a:schemeClr val="bg1"/>
                    </a:solidFill>
                    <a:latin typeface="Cassannet Bold" charset="0"/>
                    <a:ea typeface="Calibri" panose="020F0502020204030204" pitchFamily="34" charset="0"/>
                    <a:cs typeface="Calibri" panose="020F0502020204030204" pitchFamily="34" charset="0"/>
                    <a:sym typeface="Calibri" panose="020F0502020204030204" pitchFamily="34" charset="0"/>
                  </a:rPr>
                  <a:t>01</a:t>
                </a:r>
                <a:endParaRPr lang="zh-CN" altLang="en-US" sz="2100" dirty="0">
                  <a:solidFill>
                    <a:schemeClr val="bg1"/>
                  </a:solidFill>
                  <a:latin typeface="Cassannet Bold" charset="0"/>
                  <a:sym typeface="宋体" panose="02010600030101010101" pitchFamily="2" charset="-122"/>
                </a:endParaRPr>
              </a:p>
            </p:txBody>
          </p:sp>
        </p:grpSp>
      </p:grpSp>
      <p:grpSp>
        <p:nvGrpSpPr>
          <p:cNvPr id="12" name="组合 10"/>
          <p:cNvGrpSpPr/>
          <p:nvPr/>
        </p:nvGrpSpPr>
        <p:grpSpPr>
          <a:xfrm>
            <a:off x="5953605" y="1023802"/>
            <a:ext cx="2466510" cy="791165"/>
            <a:chOff x="8017316" y="1380270"/>
            <a:chExt cx="3288680" cy="1054562"/>
          </a:xfrm>
        </p:grpSpPr>
        <p:sp>
          <p:nvSpPr>
            <p:cNvPr id="110" name="TextBox 60"/>
            <p:cNvSpPr>
              <a:spLocks noChangeArrowheads="1"/>
            </p:cNvSpPr>
            <p:nvPr/>
          </p:nvSpPr>
          <p:spPr bwMode="auto">
            <a:xfrm>
              <a:off x="8017316" y="1901516"/>
              <a:ext cx="3288680" cy="533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r>
                <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endPar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r>
                <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endPar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组合 61"/>
            <p:cNvGrpSpPr/>
            <p:nvPr/>
          </p:nvGrpSpPr>
          <p:grpSpPr bwMode="auto">
            <a:xfrm>
              <a:off x="8164192" y="1380270"/>
              <a:ext cx="647958" cy="553827"/>
              <a:chOff x="701478" y="-492476"/>
              <a:chExt cx="648074" cy="554185"/>
            </a:xfrm>
          </p:grpSpPr>
          <p:sp>
            <p:nvSpPr>
              <p:cNvPr id="112" name="矩形 62"/>
              <p:cNvSpPr>
                <a:spLocks noChangeArrowheads="1"/>
              </p:cNvSpPr>
              <p:nvPr/>
            </p:nvSpPr>
            <p:spPr bwMode="auto">
              <a:xfrm>
                <a:off x="776705" y="-417832"/>
                <a:ext cx="458676" cy="454354"/>
              </a:xfrm>
              <a:prstGeom prst="rect">
                <a:avLst/>
              </a:prstGeom>
              <a:solidFill>
                <a:schemeClr val="accent4"/>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500">
                  <a:solidFill>
                    <a:schemeClr val="bg2">
                      <a:lumMod val="10000"/>
                    </a:schemeClr>
                  </a:solidFill>
                  <a:sym typeface="宋体" panose="02010600030101010101" pitchFamily="2" charset="-122"/>
                </a:endParaRPr>
              </a:p>
            </p:txBody>
          </p:sp>
          <p:sp>
            <p:nvSpPr>
              <p:cNvPr id="113" name="TextBox 63"/>
              <p:cNvSpPr>
                <a:spLocks noChangeArrowheads="1"/>
              </p:cNvSpPr>
              <p:nvPr/>
            </p:nvSpPr>
            <p:spPr bwMode="auto">
              <a:xfrm>
                <a:off x="701478" y="-492476"/>
                <a:ext cx="648074" cy="554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100" dirty="0">
                    <a:solidFill>
                      <a:schemeClr val="bg1"/>
                    </a:solidFill>
                    <a:latin typeface="Cassannet Bold" charset="0"/>
                    <a:ea typeface="Calibri" panose="020F0502020204030204" pitchFamily="34" charset="0"/>
                    <a:cs typeface="Calibri" panose="020F0502020204030204" pitchFamily="34" charset="0"/>
                    <a:sym typeface="Calibri" panose="020F0502020204030204" pitchFamily="34" charset="0"/>
                  </a:rPr>
                  <a:t>04</a:t>
                </a:r>
                <a:endParaRPr lang="zh-CN" altLang="en-US" sz="2100" dirty="0">
                  <a:solidFill>
                    <a:schemeClr val="bg1"/>
                  </a:solidFill>
                  <a:latin typeface="Cassannet Bold" charset="0"/>
                  <a:sym typeface="宋体" panose="02010600030101010101" pitchFamily="2" charset="-122"/>
                </a:endParaRPr>
              </a:p>
            </p:txBody>
          </p:sp>
        </p:grpSp>
      </p:grpSp>
      <p:grpSp>
        <p:nvGrpSpPr>
          <p:cNvPr id="14" name="组合 64"/>
          <p:cNvGrpSpPr/>
          <p:nvPr/>
        </p:nvGrpSpPr>
        <p:grpSpPr bwMode="auto">
          <a:xfrm>
            <a:off x="971600" y="1636440"/>
            <a:ext cx="2369285" cy="973770"/>
            <a:chOff x="378327" y="-15739"/>
            <a:chExt cx="3159401" cy="1299649"/>
          </a:xfrm>
        </p:grpSpPr>
        <p:sp>
          <p:nvSpPr>
            <p:cNvPr id="115" name="TextBox 65"/>
            <p:cNvSpPr>
              <a:spLocks noChangeArrowheads="1"/>
            </p:cNvSpPr>
            <p:nvPr/>
          </p:nvSpPr>
          <p:spPr bwMode="auto">
            <a:xfrm>
              <a:off x="378327" y="544512"/>
              <a:ext cx="3159401" cy="73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r>
                <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endPar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r>
                <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endPar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6" name="矩形 66"/>
            <p:cNvSpPr>
              <a:spLocks noChangeArrowheads="1"/>
            </p:cNvSpPr>
            <p:nvPr/>
          </p:nvSpPr>
          <p:spPr bwMode="auto">
            <a:xfrm>
              <a:off x="2996615" y="18695"/>
              <a:ext cx="454398" cy="454355"/>
            </a:xfrm>
            <a:prstGeom prst="rect">
              <a:avLst/>
            </a:prstGeom>
            <a:solidFill>
              <a:schemeClr val="accent2"/>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500">
                <a:solidFill>
                  <a:schemeClr val="bg2">
                    <a:lumMod val="10000"/>
                  </a:schemeClr>
                </a:solidFill>
                <a:sym typeface="宋体" panose="02010600030101010101" pitchFamily="2" charset="-122"/>
              </a:endParaRPr>
            </a:p>
          </p:txBody>
        </p:sp>
        <p:sp>
          <p:nvSpPr>
            <p:cNvPr id="117" name="TextBox 67"/>
            <p:cNvSpPr>
              <a:spLocks noChangeArrowheads="1"/>
            </p:cNvSpPr>
            <p:nvPr/>
          </p:nvSpPr>
          <p:spPr bwMode="auto">
            <a:xfrm>
              <a:off x="2889657" y="-15739"/>
              <a:ext cx="648071" cy="554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100" dirty="0">
                  <a:solidFill>
                    <a:schemeClr val="bg1"/>
                  </a:solidFill>
                  <a:latin typeface="Cassannet Bold" charset="0"/>
                  <a:ea typeface="Calibri" panose="020F0502020204030204" pitchFamily="34" charset="0"/>
                  <a:cs typeface="Calibri" panose="020F0502020204030204" pitchFamily="34" charset="0"/>
                  <a:sym typeface="Calibri" panose="020F0502020204030204" pitchFamily="34" charset="0"/>
                </a:rPr>
                <a:t>02</a:t>
              </a:r>
              <a:endParaRPr lang="zh-CN" altLang="en-US" sz="2100" dirty="0">
                <a:solidFill>
                  <a:schemeClr val="bg1"/>
                </a:solidFill>
                <a:latin typeface="Cassannet Bold" charset="0"/>
                <a:sym typeface="宋体" panose="02010600030101010101" pitchFamily="2" charset="-122"/>
              </a:endParaRPr>
            </a:p>
          </p:txBody>
        </p:sp>
      </p:grpSp>
      <p:grpSp>
        <p:nvGrpSpPr>
          <p:cNvPr id="15" name="组合 68"/>
          <p:cNvGrpSpPr/>
          <p:nvPr/>
        </p:nvGrpSpPr>
        <p:grpSpPr bwMode="auto">
          <a:xfrm>
            <a:off x="5952539" y="3692897"/>
            <a:ext cx="2467577" cy="759734"/>
            <a:chOff x="252478" y="-361128"/>
            <a:chExt cx="3289276" cy="1013321"/>
          </a:xfrm>
        </p:grpSpPr>
        <p:sp>
          <p:nvSpPr>
            <p:cNvPr id="119" name="TextBox 69"/>
            <p:cNvSpPr>
              <a:spLocks noChangeArrowheads="1"/>
            </p:cNvSpPr>
            <p:nvPr/>
          </p:nvSpPr>
          <p:spPr bwMode="auto">
            <a:xfrm>
              <a:off x="252478" y="118533"/>
              <a:ext cx="3289276" cy="53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r>
                <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endPar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r>
                <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点击此处添加文字</a:t>
              </a:r>
              <a:endParaRPr 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0" name="矩形 70"/>
            <p:cNvSpPr>
              <a:spLocks noChangeArrowheads="1"/>
            </p:cNvSpPr>
            <p:nvPr/>
          </p:nvSpPr>
          <p:spPr bwMode="auto">
            <a:xfrm>
              <a:off x="511656" y="-318747"/>
              <a:ext cx="444210" cy="454353"/>
            </a:xfrm>
            <a:prstGeom prst="rect">
              <a:avLst/>
            </a:prstGeom>
            <a:solidFill>
              <a:schemeClr val="accent3"/>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21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1" name="TextBox 71"/>
            <p:cNvSpPr>
              <a:spLocks noChangeArrowheads="1"/>
            </p:cNvSpPr>
            <p:nvPr/>
          </p:nvSpPr>
          <p:spPr bwMode="auto">
            <a:xfrm>
              <a:off x="430865" y="-361128"/>
              <a:ext cx="648072" cy="554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100" dirty="0">
                  <a:solidFill>
                    <a:schemeClr val="bg1"/>
                  </a:solidFill>
                  <a:latin typeface="Cassannet Bold" charset="0"/>
                  <a:ea typeface="微软雅黑" panose="020B0503020204020204" pitchFamily="34" charset="-122"/>
                  <a:sym typeface="微软雅黑" panose="020B0503020204020204" pitchFamily="34" charset="-122"/>
                </a:rPr>
                <a:t>03</a:t>
              </a:r>
              <a:endParaRPr lang="zh-CN" altLang="en-US" sz="2100" dirty="0">
                <a:solidFill>
                  <a:schemeClr val="bg1"/>
                </a:solidFill>
                <a:latin typeface="Cassannet Bold" charset="0"/>
                <a:ea typeface="微软雅黑" panose="020B0503020204020204" pitchFamily="34" charset="-122"/>
                <a:sym typeface="微软雅黑" panose="020B0503020204020204" pitchFamily="34" charset="-122"/>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par>
                                <p:cTn id="15" presetID="14"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14"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par>
                                <p:cTn id="25" presetID="2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par>
                          <p:cTn id="31" fill="hold">
                            <p:stCondLst>
                              <p:cond delay="1500"/>
                            </p:stCondLst>
                            <p:childTnLst>
                              <p:par>
                                <p:cTn id="32" presetID="47"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7"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anim calcmode="lin" valueType="num">
                                      <p:cBhvr>
                                        <p:cTn id="41" dur="500" fill="hold"/>
                                        <p:tgtEl>
                                          <p:spTgt spid="12"/>
                                        </p:tgtEl>
                                        <p:attrNameLst>
                                          <p:attrName>ppt_x</p:attrName>
                                        </p:attrNameLst>
                                      </p:cBhvr>
                                      <p:tavLst>
                                        <p:tav tm="0">
                                          <p:val>
                                            <p:strVal val="#ppt_x"/>
                                          </p:val>
                                        </p:tav>
                                        <p:tav tm="100000">
                                          <p:val>
                                            <p:strVal val="#ppt_x"/>
                                          </p:val>
                                        </p:tav>
                                      </p:tavLst>
                                    </p:anim>
                                    <p:anim calcmode="lin" valueType="num">
                                      <p:cBhvr>
                                        <p:cTn id="42" dur="5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anim calcmode="lin" valueType="num">
                                      <p:cBhvr>
                                        <p:cTn id="47" dur="500" fill="hold"/>
                                        <p:tgtEl>
                                          <p:spTgt spid="10"/>
                                        </p:tgtEl>
                                        <p:attrNameLst>
                                          <p:attrName>ppt_x</p:attrName>
                                        </p:attrNameLst>
                                      </p:cBhvr>
                                      <p:tavLst>
                                        <p:tav tm="0">
                                          <p:val>
                                            <p:strVal val="#ppt_x"/>
                                          </p:val>
                                        </p:tav>
                                        <p:tav tm="100000">
                                          <p:val>
                                            <p:strVal val="#ppt_x"/>
                                          </p:val>
                                        </p:tav>
                                      </p:tavLst>
                                    </p:anim>
                                    <p:anim calcmode="lin" valueType="num">
                                      <p:cBhvr>
                                        <p:cTn id="48" dur="500" fill="hold"/>
                                        <p:tgtEl>
                                          <p:spTgt spid="1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7" presetClass="entr" presetSubtype="0"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anim calcmode="lin" valueType="num">
                                      <p:cBhvr>
                                        <p:cTn id="53" dur="500" fill="hold"/>
                                        <p:tgtEl>
                                          <p:spTgt spid="15"/>
                                        </p:tgtEl>
                                        <p:attrNameLst>
                                          <p:attrName>ppt_x</p:attrName>
                                        </p:attrNameLst>
                                      </p:cBhvr>
                                      <p:tavLst>
                                        <p:tav tm="0">
                                          <p:val>
                                            <p:strVal val="#ppt_x"/>
                                          </p:val>
                                        </p:tav>
                                        <p:tav tm="100000">
                                          <p:val>
                                            <p:strVal val="#ppt_x"/>
                                          </p:val>
                                        </p:tav>
                                      </p:tavLst>
                                    </p:anim>
                                    <p:anim calcmode="lin" valueType="num">
                                      <p:cBhvr>
                                        <p:cTn id="5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Oval 12"/>
          <p:cNvSpPr>
            <a:spLocks noChangeAspect="1"/>
          </p:cNvSpPr>
          <p:nvPr/>
        </p:nvSpPr>
        <p:spPr>
          <a:xfrm>
            <a:off x="3036674" y="1548675"/>
            <a:ext cx="1079719" cy="1080583"/>
          </a:xfrm>
          <a:prstGeom prst="ellipse">
            <a:avLst/>
          </a:prstGeom>
          <a:blipFill dpi="0" rotWithShape="1">
            <a:blip r:embed="rId1" cstate="print">
              <a:extLst>
                <a:ext uri="{BEBA8EAE-BF5A-486C-A8C5-ECC9F3942E4B}">
                  <a14:imgProps xmlns:a14="http://schemas.microsoft.com/office/drawing/2010/main">
                    <a14:imgLayer r:embed="rId2">
                      <a14:imgEffect>
                        <a14:artisticBlur/>
                      </a14:imgEffect>
                    </a14:imgLayer>
                  </a14:imgProps>
                </a:ext>
              </a:extLst>
            </a:blip>
            <a:srcRect/>
            <a:stretch>
              <a:fillRect b="-28000"/>
            </a:stretch>
          </a:blipFill>
          <a:ln w="25400" cap="flat" cmpd="sng" algn="ctr">
            <a:solidFill>
              <a:schemeClr val="accent2"/>
            </a:solidFill>
            <a:prstDash val="solid"/>
            <a:miter lim="800000"/>
          </a:ln>
          <a:effectLst/>
        </p:spPr>
        <p:txBody>
          <a:bodyPr lIns="68589" tIns="34295" rIns="68589" bIns="34295" rtlCol="0" anchor="ctr"/>
          <a:lstStyle/>
          <a:p>
            <a:pPr algn="ctr"/>
            <a:endParaRPr lang="id-ID" kern="0" dirty="0">
              <a:solidFill>
                <a:sysClr val="window" lastClr="FFFFFF">
                  <a:lumMod val="65000"/>
                </a:sysClr>
              </a:solidFill>
              <a:cs typeface="+mn-ea"/>
              <a:sym typeface="+mn-lt"/>
            </a:endParaRPr>
          </a:p>
        </p:txBody>
      </p:sp>
      <p:sp>
        <p:nvSpPr>
          <p:cNvPr id="239" name="Content Placeholder 7"/>
          <p:cNvSpPr txBox="1">
            <a:spLocks noChangeAspect="1"/>
          </p:cNvSpPr>
          <p:nvPr/>
        </p:nvSpPr>
        <p:spPr>
          <a:xfrm>
            <a:off x="2915816" y="2875965"/>
            <a:ext cx="1292738" cy="743290"/>
          </a:xfrm>
          <a:prstGeom prst="rect">
            <a:avLst/>
          </a:prstGeom>
        </p:spPr>
        <p:txBody>
          <a:bodyPr vert="horz" wrap="square" lIns="68589" tIns="34295" rIns="68589" bIns="34295" rtlCol="0">
            <a:sp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685800">
              <a:lnSpc>
                <a:spcPct val="80000"/>
              </a:lnSpc>
              <a:buNone/>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添加标题</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a:p>
            <a:pPr marL="0" indent="0" defTabSz="685800">
              <a:lnSpc>
                <a:spcPct val="80000"/>
              </a:lnSpc>
              <a:buNone/>
              <a:defRPr/>
            </a:pP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marL="0" indent="0" defTabSz="685800">
              <a:lnSpc>
                <a:spcPct val="80000"/>
              </a:lnSpc>
              <a:buNone/>
              <a:defRPr/>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单击此处添加文字内容单击此处添加文字内容</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marL="0" indent="0" algn="ctr" defTabSz="685800">
              <a:lnSpc>
                <a:spcPct val="80000"/>
              </a:lnSpc>
              <a:buNone/>
              <a:defRPr/>
            </a:pPr>
            <a:endParaRPr lang="en-US" altLang="zh-CN" sz="900" dirty="0" smtClean="0">
              <a:solidFill>
                <a:srgbClr val="404652"/>
              </a:solidFill>
              <a:latin typeface="微软雅黑" panose="020B0503020204020204" pitchFamily="34" charset="-122"/>
              <a:ea typeface="微软雅黑" panose="020B0503020204020204" pitchFamily="34" charset="-122"/>
              <a:cs typeface="+mn-ea"/>
              <a:sym typeface="+mn-lt"/>
            </a:endParaRPr>
          </a:p>
        </p:txBody>
      </p:sp>
      <p:sp>
        <p:nvSpPr>
          <p:cNvPr id="240" name="Oval 28"/>
          <p:cNvSpPr>
            <a:spLocks noChangeAspect="1"/>
          </p:cNvSpPr>
          <p:nvPr/>
        </p:nvSpPr>
        <p:spPr>
          <a:xfrm>
            <a:off x="5024492" y="1548675"/>
            <a:ext cx="1079719" cy="1080583"/>
          </a:xfrm>
          <a:prstGeom prst="ellipse">
            <a:avLst/>
          </a:prstGeom>
          <a:blipFill dpi="0" rotWithShape="1">
            <a:blip r:embed="rId3" cstate="print">
              <a:extLst>
                <a:ext uri="{BEBA8EAE-BF5A-486C-A8C5-ECC9F3942E4B}">
                  <a14:imgProps xmlns:a14="http://schemas.microsoft.com/office/drawing/2010/main">
                    <a14:imgLayer r:embed="rId4">
                      <a14:imgEffect>
                        <a14:artisticBlur radius="4"/>
                      </a14:imgEffect>
                    </a14:imgLayer>
                  </a14:imgProps>
                </a:ext>
              </a:extLst>
            </a:blip>
            <a:srcRect/>
            <a:stretch>
              <a:fillRect l="-52000" r="-10000" b="-7000"/>
            </a:stretch>
          </a:blipFill>
          <a:ln w="25400" cap="flat" cmpd="sng" algn="ctr">
            <a:solidFill>
              <a:schemeClr val="accent3"/>
            </a:solidFill>
            <a:prstDash val="solid"/>
            <a:miter lim="800000"/>
          </a:ln>
          <a:effectLst/>
        </p:spPr>
        <p:txBody>
          <a:bodyPr lIns="68589" tIns="34295" rIns="68589" bIns="34295" rtlCol="0" anchor="ctr"/>
          <a:lstStyle/>
          <a:p>
            <a:pPr algn="ctr"/>
            <a:endParaRPr lang="id-ID" kern="0" dirty="0">
              <a:solidFill>
                <a:sysClr val="window" lastClr="FFFFFF">
                  <a:lumMod val="65000"/>
                </a:sysClr>
              </a:solidFill>
              <a:cs typeface="+mn-ea"/>
              <a:sym typeface="+mn-lt"/>
            </a:endParaRPr>
          </a:p>
        </p:txBody>
      </p:sp>
      <p:sp>
        <p:nvSpPr>
          <p:cNvPr id="241" name="Content Placeholder 7"/>
          <p:cNvSpPr txBox="1">
            <a:spLocks noChangeAspect="1"/>
          </p:cNvSpPr>
          <p:nvPr/>
        </p:nvSpPr>
        <p:spPr>
          <a:xfrm>
            <a:off x="4898720" y="2875965"/>
            <a:ext cx="1362062" cy="743290"/>
          </a:xfrm>
          <a:prstGeom prst="rect">
            <a:avLst/>
          </a:prstGeom>
        </p:spPr>
        <p:txBody>
          <a:bodyPr vert="horz" wrap="square" lIns="68589" tIns="34295" rIns="68589" bIns="34295" rtlCol="0">
            <a:sp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685800">
              <a:lnSpc>
                <a:spcPct val="80000"/>
              </a:lnSpc>
              <a:buNone/>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添加标题</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a:p>
            <a:pPr marL="0" indent="0" defTabSz="685800">
              <a:lnSpc>
                <a:spcPct val="80000"/>
              </a:lnSpc>
              <a:buNone/>
              <a:defRPr/>
            </a:pP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marL="0" indent="0" defTabSz="685800">
              <a:lnSpc>
                <a:spcPct val="80000"/>
              </a:lnSpc>
              <a:buNone/>
              <a:defRPr/>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单击此处添加文字内容单击此处添加文字内容</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marL="0" indent="0" algn="ctr" defTabSz="685800">
              <a:lnSpc>
                <a:spcPct val="80000"/>
              </a:lnSpc>
              <a:buNone/>
              <a:defRPr/>
            </a:pPr>
            <a:endParaRPr lang="en-US" altLang="zh-CN" sz="900" dirty="0" smtClean="0">
              <a:solidFill>
                <a:srgbClr val="404652"/>
              </a:solidFill>
              <a:latin typeface="微软雅黑" panose="020B0503020204020204" pitchFamily="34" charset="-122"/>
              <a:ea typeface="微软雅黑" panose="020B0503020204020204" pitchFamily="34" charset="-122"/>
              <a:cs typeface="+mn-ea"/>
              <a:sym typeface="+mn-lt"/>
            </a:endParaRPr>
          </a:p>
        </p:txBody>
      </p:sp>
      <p:sp>
        <p:nvSpPr>
          <p:cNvPr id="242" name="Oval 36"/>
          <p:cNvSpPr/>
          <p:nvPr/>
        </p:nvSpPr>
        <p:spPr>
          <a:xfrm>
            <a:off x="1048856" y="1548675"/>
            <a:ext cx="1079719" cy="1080583"/>
          </a:xfrm>
          <a:prstGeom prst="ellipse">
            <a:avLst/>
          </a:prstGeom>
          <a:blipFill>
            <a:blip r:embed="rId5" cstate="print">
              <a:extLst>
                <a:ext uri="{BEBA8EAE-BF5A-486C-A8C5-ECC9F3942E4B}">
                  <a14:imgProps xmlns:a14="http://schemas.microsoft.com/office/drawing/2010/main">
                    <a14:imgLayer r:embed="rId6">
                      <a14:imgEffect>
                        <a14:artisticBlur/>
                      </a14:imgEffect>
                    </a14:imgLayer>
                  </a14:imgProps>
                </a:ext>
              </a:extLst>
            </a:blip>
            <a:stretch>
              <a:fillRect/>
            </a:stretch>
          </a:blipFill>
          <a:ln w="25400" cap="flat" cmpd="sng" algn="ctr">
            <a:solidFill>
              <a:schemeClr val="accent1"/>
            </a:solidFill>
            <a:prstDash val="solid"/>
            <a:miter lim="800000"/>
          </a:ln>
          <a:effectLst/>
        </p:spPr>
        <p:txBody>
          <a:bodyPr lIns="68589" tIns="34295" rIns="68589" bIns="34295" rtlCol="0" anchor="ctr"/>
          <a:lstStyle/>
          <a:p>
            <a:pPr algn="ctr"/>
            <a:endParaRPr lang="id-ID" kern="0" dirty="0">
              <a:solidFill>
                <a:sysClr val="window" lastClr="FFFFFF">
                  <a:lumMod val="65000"/>
                </a:sysClr>
              </a:solidFill>
              <a:cs typeface="+mn-ea"/>
              <a:sym typeface="+mn-lt"/>
            </a:endParaRPr>
          </a:p>
        </p:txBody>
      </p:sp>
      <p:sp>
        <p:nvSpPr>
          <p:cNvPr id="243" name="Content Placeholder 7"/>
          <p:cNvSpPr txBox="1">
            <a:spLocks noChangeAspect="1"/>
          </p:cNvSpPr>
          <p:nvPr/>
        </p:nvSpPr>
        <p:spPr>
          <a:xfrm>
            <a:off x="863588" y="2875965"/>
            <a:ext cx="1332148" cy="743290"/>
          </a:xfrm>
          <a:prstGeom prst="rect">
            <a:avLst/>
          </a:prstGeom>
        </p:spPr>
        <p:txBody>
          <a:bodyPr vert="horz" wrap="square" lIns="68589" tIns="34295" rIns="68589" bIns="34295" rtlCol="0">
            <a:sp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685800">
              <a:lnSpc>
                <a:spcPct val="80000"/>
              </a:lnSpc>
              <a:buNone/>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添加标题</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a:p>
            <a:pPr marL="0" indent="0" defTabSz="685800">
              <a:lnSpc>
                <a:spcPct val="80000"/>
              </a:lnSpc>
              <a:buNone/>
              <a:defRPr/>
            </a:pP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marL="0" indent="0" defTabSz="685800">
              <a:lnSpc>
                <a:spcPct val="80000"/>
              </a:lnSpc>
              <a:buNone/>
              <a:defRPr/>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单击此处添加文字内容单击此处添加文字内容</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marL="0" indent="0" algn="ctr" defTabSz="685800">
              <a:lnSpc>
                <a:spcPct val="80000"/>
              </a:lnSpc>
              <a:buNone/>
              <a:defRPr/>
            </a:pPr>
            <a:endParaRPr lang="en-US"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44" name="Oval 44"/>
          <p:cNvSpPr>
            <a:spLocks noChangeAspect="1"/>
          </p:cNvSpPr>
          <p:nvPr/>
        </p:nvSpPr>
        <p:spPr>
          <a:xfrm>
            <a:off x="7012310" y="1548675"/>
            <a:ext cx="1079719" cy="1080583"/>
          </a:xfrm>
          <a:prstGeom prst="ellipse">
            <a:avLst/>
          </a:prstGeom>
          <a:blipFill dpi="0" rotWithShape="1">
            <a:blip r:embed="rId7" cstate="print">
              <a:extLst>
                <a:ext uri="{BEBA8EAE-BF5A-486C-A8C5-ECC9F3942E4B}">
                  <a14:imgProps xmlns:a14="http://schemas.microsoft.com/office/drawing/2010/main">
                    <a14:imgLayer r:embed="rId8">
                      <a14:imgEffect>
                        <a14:artisticBlur/>
                      </a14:imgEffect>
                    </a14:imgLayer>
                  </a14:imgProps>
                </a:ext>
              </a:extLst>
            </a:blip>
            <a:srcRect/>
            <a:tile tx="-76200" ty="641350" sx="30000" sy="30000" flip="none" algn="ctr"/>
          </a:blipFill>
          <a:ln w="25400" cap="flat" cmpd="sng" algn="ctr">
            <a:solidFill>
              <a:schemeClr val="accent4"/>
            </a:solidFill>
            <a:prstDash val="solid"/>
            <a:miter lim="800000"/>
          </a:ln>
          <a:effectLst/>
        </p:spPr>
        <p:txBody>
          <a:bodyPr lIns="68589" tIns="34295" rIns="68589" bIns="34295" rtlCol="0" anchor="ctr"/>
          <a:lstStyle/>
          <a:p>
            <a:pPr algn="ctr"/>
            <a:endParaRPr lang="id-ID" kern="0" dirty="0">
              <a:solidFill>
                <a:sysClr val="window" lastClr="FFFFFF">
                  <a:lumMod val="65000"/>
                </a:sysClr>
              </a:solidFill>
              <a:cs typeface="+mn-ea"/>
              <a:sym typeface="+mn-lt"/>
            </a:endParaRPr>
          </a:p>
        </p:txBody>
      </p:sp>
      <p:sp>
        <p:nvSpPr>
          <p:cNvPr id="245" name="Content Placeholder 7"/>
          <p:cNvSpPr txBox="1">
            <a:spLocks noChangeAspect="1"/>
          </p:cNvSpPr>
          <p:nvPr/>
        </p:nvSpPr>
        <p:spPr>
          <a:xfrm>
            <a:off x="6881624" y="2860576"/>
            <a:ext cx="1362784" cy="758679"/>
          </a:xfrm>
          <a:prstGeom prst="rect">
            <a:avLst/>
          </a:prstGeom>
        </p:spPr>
        <p:txBody>
          <a:bodyPr vert="horz" wrap="square" lIns="68589" tIns="34295" rIns="68589" bIns="34295" rtlCol="0">
            <a:sp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685800">
              <a:lnSpc>
                <a:spcPct val="80000"/>
              </a:lnSpc>
              <a:buNone/>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添加标题</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a:p>
            <a:pPr marL="0" indent="0" defTabSz="685800">
              <a:lnSpc>
                <a:spcPct val="80000"/>
              </a:lnSpc>
              <a:buNone/>
              <a:defRPr/>
            </a:pP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marL="0" indent="0" defTabSz="685800">
              <a:lnSpc>
                <a:spcPct val="80000"/>
              </a:lnSpc>
              <a:buNone/>
              <a:defRPr/>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单击此处添加文字内容单击此处添加文字内容</a:t>
            </a:r>
            <a:endParaRPr lang="en-US" altLang="zh-CN" sz="9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marL="0" indent="0" algn="ctr" defTabSz="685800">
              <a:lnSpc>
                <a:spcPct val="80000"/>
              </a:lnSpc>
              <a:buNone/>
              <a:defRPr/>
            </a:pPr>
            <a:endParaRPr lang="en-US" altLang="zh-CN" sz="1000" dirty="0" smtClean="0">
              <a:solidFill>
                <a:srgbClr val="404652"/>
              </a:solidFill>
              <a:latin typeface="微软雅黑" panose="020B0503020204020204" pitchFamily="34" charset="-122"/>
              <a:ea typeface="微软雅黑" panose="020B0503020204020204" pitchFamily="34" charset="-122"/>
              <a:cs typeface="+mn-ea"/>
              <a:sym typeface="+mn-lt"/>
            </a:endParaRPr>
          </a:p>
        </p:txBody>
      </p:sp>
      <p:cxnSp>
        <p:nvCxnSpPr>
          <p:cNvPr id="246" name="Straight Connector 52"/>
          <p:cNvCxnSpPr/>
          <p:nvPr/>
        </p:nvCxnSpPr>
        <p:spPr>
          <a:xfrm>
            <a:off x="624292" y="3480202"/>
            <a:ext cx="7827961" cy="0"/>
          </a:xfrm>
          <a:prstGeom prst="line">
            <a:avLst/>
          </a:prstGeom>
          <a:noFill/>
          <a:ln w="12700" cap="flat" cmpd="sng" algn="ctr">
            <a:solidFill>
              <a:srgbClr val="3D4D68"/>
            </a:solidFill>
            <a:prstDash val="sysDash"/>
            <a:miter lim="800000"/>
            <a:headEnd type="none" w="med" len="med"/>
            <a:tailEnd type="none"/>
          </a:ln>
          <a:effectLst/>
        </p:spPr>
      </p:cxnSp>
      <p:sp>
        <p:nvSpPr>
          <p:cNvPr id="247" name="TextBox 246"/>
          <p:cNvSpPr txBox="1"/>
          <p:nvPr/>
        </p:nvSpPr>
        <p:spPr>
          <a:xfrm>
            <a:off x="529601" y="3547013"/>
            <a:ext cx="8079014" cy="840572"/>
          </a:xfrm>
          <a:prstGeom prst="rect">
            <a:avLst/>
          </a:prstGeom>
          <a:noFill/>
        </p:spPr>
        <p:txBody>
          <a:bodyPr wrap="square" lIns="68589" tIns="34295" rIns="108014" bIns="27004" numCol="1" spcCol="270036">
            <a:spAutoFit/>
          </a:bodyPr>
          <a:lstStyle/>
          <a:p>
            <a:pPr algn="ctr" defTabSz="685800">
              <a:lnSpc>
                <a:spcPct val="80000"/>
              </a:lnSpc>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a:p>
            <a:pPr algn="ctr" defTabSz="685800">
              <a:lnSpc>
                <a:spcPct val="150000"/>
              </a:lnSpc>
              <a:defRPr/>
            </a:pPr>
            <a:endParaRPr lang="en-US" altLang="zh-CN" sz="400" b="1" kern="0" dirty="0" smtClean="0">
              <a:solidFill>
                <a:srgbClr val="404652"/>
              </a:solidFill>
              <a:cs typeface="+mn-ea"/>
              <a:sym typeface="+mn-lt"/>
            </a:endParaRPr>
          </a:p>
          <a:p>
            <a:pPr>
              <a:lnSpc>
                <a:spcPts val="1350"/>
              </a:lnSpc>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详细的内容文本，点击输入详细的内容文本，点击输入详细的内容文本，点击输入详细的内容文本，点击输入详细的内容文本，点击输入详细的内容文本，点击输入详细的内容文本，点击输入详细的内容文本，点击输入详细的内容文本，点击输入详细的内容文本，点击输入详细的内容文本，点击输入详细的内容文本</a:t>
            </a:r>
            <a:r>
              <a:rPr lang="zh-CN" altLang="en-US" sz="9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a:t>
            </a: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击输入详细的内容文</a:t>
            </a:r>
            <a:r>
              <a:rPr lang="zh-CN" altLang="en-US" sz="9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本。</a:t>
            </a:r>
            <a:endParaRPr lang="en-US" sz="9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48" name="等腰三角形 45"/>
          <p:cNvSpPr/>
          <p:nvPr/>
        </p:nvSpPr>
        <p:spPr>
          <a:xfrm rot="10800000">
            <a:off x="1125814" y="2671654"/>
            <a:ext cx="890769" cy="108498"/>
          </a:xfrm>
          <a:custGeom>
            <a:avLst/>
            <a:gdLst/>
            <a:ahLst/>
            <a:cxnLst/>
            <a:rect l="l" t="t" r="r" b="b"/>
            <a:pathLst>
              <a:path w="1188001" h="144586">
                <a:moveTo>
                  <a:pt x="1188001" y="121727"/>
                </a:moveTo>
                <a:cubicBezTo>
                  <a:pt x="1188001" y="121727"/>
                  <a:pt x="1188001" y="121727"/>
                  <a:pt x="1188001" y="121727"/>
                </a:cubicBezTo>
                <a:lnTo>
                  <a:pt x="1188001" y="121726"/>
                </a:lnTo>
                <a:close/>
                <a:moveTo>
                  <a:pt x="1165141" y="144586"/>
                </a:moveTo>
                <a:lnTo>
                  <a:pt x="22860" y="144586"/>
                </a:lnTo>
                <a:cubicBezTo>
                  <a:pt x="10235" y="144586"/>
                  <a:pt x="0" y="134351"/>
                  <a:pt x="0" y="121726"/>
                </a:cubicBezTo>
                <a:lnTo>
                  <a:pt x="1" y="121726"/>
                </a:lnTo>
                <a:cubicBezTo>
                  <a:pt x="1" y="109101"/>
                  <a:pt x="10236" y="98866"/>
                  <a:pt x="22861" y="98866"/>
                </a:cubicBezTo>
                <a:lnTo>
                  <a:pt x="536659" y="98867"/>
                </a:lnTo>
                <a:lnTo>
                  <a:pt x="594002" y="0"/>
                </a:lnTo>
                <a:lnTo>
                  <a:pt x="651344" y="98867"/>
                </a:lnTo>
                <a:lnTo>
                  <a:pt x="1165141" y="98867"/>
                </a:lnTo>
                <a:cubicBezTo>
                  <a:pt x="1177766" y="98867"/>
                  <a:pt x="1188001" y="109102"/>
                  <a:pt x="1188001" y="121727"/>
                </a:cubicBezTo>
                <a:cubicBezTo>
                  <a:pt x="1188001" y="134351"/>
                  <a:pt x="1177766" y="144586"/>
                  <a:pt x="1165141" y="144586"/>
                </a:cubicBez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rgbClr val="3D4D68"/>
              </a:solidFill>
              <a:cs typeface="+mn-ea"/>
              <a:sym typeface="+mn-lt"/>
            </a:endParaRPr>
          </a:p>
        </p:txBody>
      </p:sp>
      <p:sp>
        <p:nvSpPr>
          <p:cNvPr id="249" name="等腰三角形 45"/>
          <p:cNvSpPr/>
          <p:nvPr/>
        </p:nvSpPr>
        <p:spPr>
          <a:xfrm rot="10800000">
            <a:off x="3119470" y="2671654"/>
            <a:ext cx="890769" cy="108498"/>
          </a:xfrm>
          <a:custGeom>
            <a:avLst/>
            <a:gdLst/>
            <a:ahLst/>
            <a:cxnLst/>
            <a:rect l="l" t="t" r="r" b="b"/>
            <a:pathLst>
              <a:path w="1188001" h="144586">
                <a:moveTo>
                  <a:pt x="1188001" y="121727"/>
                </a:moveTo>
                <a:cubicBezTo>
                  <a:pt x="1188001" y="121727"/>
                  <a:pt x="1188001" y="121727"/>
                  <a:pt x="1188001" y="121727"/>
                </a:cubicBezTo>
                <a:lnTo>
                  <a:pt x="1188001" y="121726"/>
                </a:lnTo>
                <a:close/>
                <a:moveTo>
                  <a:pt x="1165141" y="144586"/>
                </a:moveTo>
                <a:lnTo>
                  <a:pt x="22860" y="144586"/>
                </a:lnTo>
                <a:cubicBezTo>
                  <a:pt x="10235" y="144586"/>
                  <a:pt x="0" y="134351"/>
                  <a:pt x="0" y="121726"/>
                </a:cubicBezTo>
                <a:lnTo>
                  <a:pt x="1" y="121726"/>
                </a:lnTo>
                <a:cubicBezTo>
                  <a:pt x="1" y="109101"/>
                  <a:pt x="10236" y="98866"/>
                  <a:pt x="22861" y="98866"/>
                </a:cubicBezTo>
                <a:lnTo>
                  <a:pt x="536659" y="98867"/>
                </a:lnTo>
                <a:lnTo>
                  <a:pt x="594002" y="0"/>
                </a:lnTo>
                <a:lnTo>
                  <a:pt x="651344" y="98867"/>
                </a:lnTo>
                <a:lnTo>
                  <a:pt x="1165141" y="98867"/>
                </a:lnTo>
                <a:cubicBezTo>
                  <a:pt x="1177766" y="98867"/>
                  <a:pt x="1188001" y="109102"/>
                  <a:pt x="1188001" y="121727"/>
                </a:cubicBezTo>
                <a:cubicBezTo>
                  <a:pt x="1188001" y="134351"/>
                  <a:pt x="1177766" y="144586"/>
                  <a:pt x="1165141" y="14458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rgbClr val="3D4D68"/>
              </a:solidFill>
              <a:cs typeface="+mn-ea"/>
              <a:sym typeface="+mn-lt"/>
            </a:endParaRPr>
          </a:p>
        </p:txBody>
      </p:sp>
      <p:sp>
        <p:nvSpPr>
          <p:cNvPr id="250" name="等腰三角形 45"/>
          <p:cNvSpPr/>
          <p:nvPr/>
        </p:nvSpPr>
        <p:spPr>
          <a:xfrm rot="10800000">
            <a:off x="5113127" y="2671654"/>
            <a:ext cx="890769" cy="108498"/>
          </a:xfrm>
          <a:custGeom>
            <a:avLst/>
            <a:gdLst/>
            <a:ahLst/>
            <a:cxnLst/>
            <a:rect l="l" t="t" r="r" b="b"/>
            <a:pathLst>
              <a:path w="1188001" h="144586">
                <a:moveTo>
                  <a:pt x="1188001" y="121727"/>
                </a:moveTo>
                <a:cubicBezTo>
                  <a:pt x="1188001" y="121727"/>
                  <a:pt x="1188001" y="121727"/>
                  <a:pt x="1188001" y="121727"/>
                </a:cubicBezTo>
                <a:lnTo>
                  <a:pt x="1188001" y="121726"/>
                </a:lnTo>
                <a:close/>
                <a:moveTo>
                  <a:pt x="1165141" y="144586"/>
                </a:moveTo>
                <a:lnTo>
                  <a:pt x="22860" y="144586"/>
                </a:lnTo>
                <a:cubicBezTo>
                  <a:pt x="10235" y="144586"/>
                  <a:pt x="0" y="134351"/>
                  <a:pt x="0" y="121726"/>
                </a:cubicBezTo>
                <a:lnTo>
                  <a:pt x="1" y="121726"/>
                </a:lnTo>
                <a:cubicBezTo>
                  <a:pt x="1" y="109101"/>
                  <a:pt x="10236" y="98866"/>
                  <a:pt x="22861" y="98866"/>
                </a:cubicBezTo>
                <a:lnTo>
                  <a:pt x="536659" y="98867"/>
                </a:lnTo>
                <a:lnTo>
                  <a:pt x="594002" y="0"/>
                </a:lnTo>
                <a:lnTo>
                  <a:pt x="651344" y="98867"/>
                </a:lnTo>
                <a:lnTo>
                  <a:pt x="1165141" y="98867"/>
                </a:lnTo>
                <a:cubicBezTo>
                  <a:pt x="1177766" y="98867"/>
                  <a:pt x="1188001" y="109102"/>
                  <a:pt x="1188001" y="121727"/>
                </a:cubicBezTo>
                <a:cubicBezTo>
                  <a:pt x="1188001" y="134351"/>
                  <a:pt x="1177766" y="144586"/>
                  <a:pt x="1165141" y="144586"/>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rgbClr val="3D4D68"/>
              </a:solidFill>
              <a:cs typeface="+mn-ea"/>
              <a:sym typeface="+mn-lt"/>
            </a:endParaRPr>
          </a:p>
        </p:txBody>
      </p:sp>
      <p:sp>
        <p:nvSpPr>
          <p:cNvPr id="251" name="等腰三角形 45"/>
          <p:cNvSpPr/>
          <p:nvPr/>
        </p:nvSpPr>
        <p:spPr>
          <a:xfrm rot="10800000">
            <a:off x="7106785" y="2671654"/>
            <a:ext cx="890769" cy="108498"/>
          </a:xfrm>
          <a:custGeom>
            <a:avLst/>
            <a:gdLst/>
            <a:ahLst/>
            <a:cxnLst/>
            <a:rect l="l" t="t" r="r" b="b"/>
            <a:pathLst>
              <a:path w="1188001" h="144586">
                <a:moveTo>
                  <a:pt x="1188001" y="121727"/>
                </a:moveTo>
                <a:cubicBezTo>
                  <a:pt x="1188001" y="121727"/>
                  <a:pt x="1188001" y="121727"/>
                  <a:pt x="1188001" y="121727"/>
                </a:cubicBezTo>
                <a:lnTo>
                  <a:pt x="1188001" y="121726"/>
                </a:lnTo>
                <a:close/>
                <a:moveTo>
                  <a:pt x="1165141" y="144586"/>
                </a:moveTo>
                <a:lnTo>
                  <a:pt x="22860" y="144586"/>
                </a:lnTo>
                <a:cubicBezTo>
                  <a:pt x="10235" y="144586"/>
                  <a:pt x="0" y="134351"/>
                  <a:pt x="0" y="121726"/>
                </a:cubicBezTo>
                <a:lnTo>
                  <a:pt x="1" y="121726"/>
                </a:lnTo>
                <a:cubicBezTo>
                  <a:pt x="1" y="109101"/>
                  <a:pt x="10236" y="98866"/>
                  <a:pt x="22861" y="98866"/>
                </a:cubicBezTo>
                <a:lnTo>
                  <a:pt x="536659" y="98867"/>
                </a:lnTo>
                <a:lnTo>
                  <a:pt x="594002" y="0"/>
                </a:lnTo>
                <a:lnTo>
                  <a:pt x="651344" y="98867"/>
                </a:lnTo>
                <a:lnTo>
                  <a:pt x="1165141" y="98867"/>
                </a:lnTo>
                <a:cubicBezTo>
                  <a:pt x="1177766" y="98867"/>
                  <a:pt x="1188001" y="109102"/>
                  <a:pt x="1188001" y="121727"/>
                </a:cubicBezTo>
                <a:cubicBezTo>
                  <a:pt x="1188001" y="134351"/>
                  <a:pt x="1177766" y="144586"/>
                  <a:pt x="1165141" y="144586"/>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rgbClr val="3D4D68"/>
              </a:solidFill>
              <a:cs typeface="+mn-ea"/>
              <a:sym typeface="+mn-lt"/>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8"/>
                                        </p:tgtEl>
                                        <p:attrNameLst>
                                          <p:attrName>style.visibility</p:attrName>
                                        </p:attrNameLst>
                                      </p:cBhvr>
                                      <p:to>
                                        <p:strVal val="visible"/>
                                      </p:to>
                                    </p:set>
                                    <p:anim calcmode="lin" valueType="num">
                                      <p:cBhvr>
                                        <p:cTn id="7" dur="1000" fill="hold"/>
                                        <p:tgtEl>
                                          <p:spTgt spid="238"/>
                                        </p:tgtEl>
                                        <p:attrNameLst>
                                          <p:attrName>ppt_w</p:attrName>
                                        </p:attrNameLst>
                                      </p:cBhvr>
                                      <p:tavLst>
                                        <p:tav tm="0">
                                          <p:val>
                                            <p:fltVal val="0"/>
                                          </p:val>
                                        </p:tav>
                                        <p:tav tm="100000">
                                          <p:val>
                                            <p:strVal val="#ppt_w"/>
                                          </p:val>
                                        </p:tav>
                                      </p:tavLst>
                                    </p:anim>
                                    <p:anim calcmode="lin" valueType="num">
                                      <p:cBhvr>
                                        <p:cTn id="8" dur="1000" fill="hold"/>
                                        <p:tgtEl>
                                          <p:spTgt spid="238"/>
                                        </p:tgtEl>
                                        <p:attrNameLst>
                                          <p:attrName>ppt_h</p:attrName>
                                        </p:attrNameLst>
                                      </p:cBhvr>
                                      <p:tavLst>
                                        <p:tav tm="0">
                                          <p:val>
                                            <p:fltVal val="0"/>
                                          </p:val>
                                        </p:tav>
                                        <p:tav tm="100000">
                                          <p:val>
                                            <p:strVal val="#ppt_h"/>
                                          </p:val>
                                        </p:tav>
                                      </p:tavLst>
                                    </p:anim>
                                    <p:animEffect transition="in" filter="fade">
                                      <p:cBhvr>
                                        <p:cTn id="9" dur="1000"/>
                                        <p:tgtEl>
                                          <p:spTgt spid="238"/>
                                        </p:tgtEl>
                                      </p:cBhvr>
                                    </p:animEffect>
                                  </p:childTnLst>
                                </p:cTn>
                              </p:par>
                              <p:par>
                                <p:cTn id="10" presetID="22" presetClass="entr" presetSubtype="1" fill="hold" grpId="0" nodeType="withEffect">
                                  <p:stCondLst>
                                    <p:cond delay="1000"/>
                                  </p:stCondLst>
                                  <p:childTnLst>
                                    <p:set>
                                      <p:cBhvr>
                                        <p:cTn id="11" dur="1" fill="hold">
                                          <p:stCondLst>
                                            <p:cond delay="0"/>
                                          </p:stCondLst>
                                        </p:cTn>
                                        <p:tgtEl>
                                          <p:spTgt spid="239"/>
                                        </p:tgtEl>
                                        <p:attrNameLst>
                                          <p:attrName>style.visibility</p:attrName>
                                        </p:attrNameLst>
                                      </p:cBhvr>
                                      <p:to>
                                        <p:strVal val="visible"/>
                                      </p:to>
                                    </p:set>
                                    <p:animEffect transition="in" filter="wipe(up)">
                                      <p:cBhvr>
                                        <p:cTn id="12" dur="500"/>
                                        <p:tgtEl>
                                          <p:spTgt spid="239"/>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240"/>
                                        </p:tgtEl>
                                        <p:attrNameLst>
                                          <p:attrName>style.visibility</p:attrName>
                                        </p:attrNameLst>
                                      </p:cBhvr>
                                      <p:to>
                                        <p:strVal val="visible"/>
                                      </p:to>
                                    </p:set>
                                    <p:anim calcmode="lin" valueType="num">
                                      <p:cBhvr>
                                        <p:cTn id="15" dur="1000" fill="hold"/>
                                        <p:tgtEl>
                                          <p:spTgt spid="240"/>
                                        </p:tgtEl>
                                        <p:attrNameLst>
                                          <p:attrName>ppt_w</p:attrName>
                                        </p:attrNameLst>
                                      </p:cBhvr>
                                      <p:tavLst>
                                        <p:tav tm="0">
                                          <p:val>
                                            <p:fltVal val="0"/>
                                          </p:val>
                                        </p:tav>
                                        <p:tav tm="100000">
                                          <p:val>
                                            <p:strVal val="#ppt_w"/>
                                          </p:val>
                                        </p:tav>
                                      </p:tavLst>
                                    </p:anim>
                                    <p:anim calcmode="lin" valueType="num">
                                      <p:cBhvr>
                                        <p:cTn id="16" dur="1000" fill="hold"/>
                                        <p:tgtEl>
                                          <p:spTgt spid="240"/>
                                        </p:tgtEl>
                                        <p:attrNameLst>
                                          <p:attrName>ppt_h</p:attrName>
                                        </p:attrNameLst>
                                      </p:cBhvr>
                                      <p:tavLst>
                                        <p:tav tm="0">
                                          <p:val>
                                            <p:fltVal val="0"/>
                                          </p:val>
                                        </p:tav>
                                        <p:tav tm="100000">
                                          <p:val>
                                            <p:strVal val="#ppt_h"/>
                                          </p:val>
                                        </p:tav>
                                      </p:tavLst>
                                    </p:anim>
                                    <p:animEffect transition="in" filter="fade">
                                      <p:cBhvr>
                                        <p:cTn id="17" dur="1000"/>
                                        <p:tgtEl>
                                          <p:spTgt spid="240"/>
                                        </p:tgtEl>
                                      </p:cBhvr>
                                    </p:animEffect>
                                  </p:childTnLst>
                                </p:cTn>
                              </p:par>
                              <p:par>
                                <p:cTn id="18" presetID="22" presetClass="entr" presetSubtype="1" fill="hold" grpId="0" nodeType="withEffect">
                                  <p:stCondLst>
                                    <p:cond delay="1000"/>
                                  </p:stCondLst>
                                  <p:childTnLst>
                                    <p:set>
                                      <p:cBhvr>
                                        <p:cTn id="19" dur="1" fill="hold">
                                          <p:stCondLst>
                                            <p:cond delay="0"/>
                                          </p:stCondLst>
                                        </p:cTn>
                                        <p:tgtEl>
                                          <p:spTgt spid="241"/>
                                        </p:tgtEl>
                                        <p:attrNameLst>
                                          <p:attrName>style.visibility</p:attrName>
                                        </p:attrNameLst>
                                      </p:cBhvr>
                                      <p:to>
                                        <p:strVal val="visible"/>
                                      </p:to>
                                    </p:set>
                                    <p:animEffect transition="in" filter="wipe(up)">
                                      <p:cBhvr>
                                        <p:cTn id="20" dur="500"/>
                                        <p:tgtEl>
                                          <p:spTgt spid="241"/>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242"/>
                                        </p:tgtEl>
                                        <p:attrNameLst>
                                          <p:attrName>style.visibility</p:attrName>
                                        </p:attrNameLst>
                                      </p:cBhvr>
                                      <p:to>
                                        <p:strVal val="visible"/>
                                      </p:to>
                                    </p:set>
                                    <p:anim calcmode="lin" valueType="num">
                                      <p:cBhvr>
                                        <p:cTn id="23" dur="1000" fill="hold"/>
                                        <p:tgtEl>
                                          <p:spTgt spid="242"/>
                                        </p:tgtEl>
                                        <p:attrNameLst>
                                          <p:attrName>ppt_w</p:attrName>
                                        </p:attrNameLst>
                                      </p:cBhvr>
                                      <p:tavLst>
                                        <p:tav tm="0">
                                          <p:val>
                                            <p:fltVal val="0"/>
                                          </p:val>
                                        </p:tav>
                                        <p:tav tm="100000">
                                          <p:val>
                                            <p:strVal val="#ppt_w"/>
                                          </p:val>
                                        </p:tav>
                                      </p:tavLst>
                                    </p:anim>
                                    <p:anim calcmode="lin" valueType="num">
                                      <p:cBhvr>
                                        <p:cTn id="24" dur="1000" fill="hold"/>
                                        <p:tgtEl>
                                          <p:spTgt spid="242"/>
                                        </p:tgtEl>
                                        <p:attrNameLst>
                                          <p:attrName>ppt_h</p:attrName>
                                        </p:attrNameLst>
                                      </p:cBhvr>
                                      <p:tavLst>
                                        <p:tav tm="0">
                                          <p:val>
                                            <p:fltVal val="0"/>
                                          </p:val>
                                        </p:tav>
                                        <p:tav tm="100000">
                                          <p:val>
                                            <p:strVal val="#ppt_h"/>
                                          </p:val>
                                        </p:tav>
                                      </p:tavLst>
                                    </p:anim>
                                    <p:animEffect transition="in" filter="fade">
                                      <p:cBhvr>
                                        <p:cTn id="25" dur="1000"/>
                                        <p:tgtEl>
                                          <p:spTgt spid="242"/>
                                        </p:tgtEl>
                                      </p:cBhvr>
                                    </p:animEffect>
                                  </p:childTnLst>
                                </p:cTn>
                              </p:par>
                              <p:par>
                                <p:cTn id="26" presetID="22" presetClass="entr" presetSubtype="1" fill="hold" grpId="0" nodeType="withEffect">
                                  <p:stCondLst>
                                    <p:cond delay="1000"/>
                                  </p:stCondLst>
                                  <p:childTnLst>
                                    <p:set>
                                      <p:cBhvr>
                                        <p:cTn id="27" dur="1" fill="hold">
                                          <p:stCondLst>
                                            <p:cond delay="0"/>
                                          </p:stCondLst>
                                        </p:cTn>
                                        <p:tgtEl>
                                          <p:spTgt spid="243"/>
                                        </p:tgtEl>
                                        <p:attrNameLst>
                                          <p:attrName>style.visibility</p:attrName>
                                        </p:attrNameLst>
                                      </p:cBhvr>
                                      <p:to>
                                        <p:strVal val="visible"/>
                                      </p:to>
                                    </p:set>
                                    <p:animEffect transition="in" filter="wipe(up)">
                                      <p:cBhvr>
                                        <p:cTn id="28" dur="500"/>
                                        <p:tgtEl>
                                          <p:spTgt spid="243"/>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44"/>
                                        </p:tgtEl>
                                        <p:attrNameLst>
                                          <p:attrName>style.visibility</p:attrName>
                                        </p:attrNameLst>
                                      </p:cBhvr>
                                      <p:to>
                                        <p:strVal val="visible"/>
                                      </p:to>
                                    </p:set>
                                    <p:anim calcmode="lin" valueType="num">
                                      <p:cBhvr>
                                        <p:cTn id="31" dur="1000" fill="hold"/>
                                        <p:tgtEl>
                                          <p:spTgt spid="244"/>
                                        </p:tgtEl>
                                        <p:attrNameLst>
                                          <p:attrName>ppt_w</p:attrName>
                                        </p:attrNameLst>
                                      </p:cBhvr>
                                      <p:tavLst>
                                        <p:tav tm="0">
                                          <p:val>
                                            <p:fltVal val="0"/>
                                          </p:val>
                                        </p:tav>
                                        <p:tav tm="100000">
                                          <p:val>
                                            <p:strVal val="#ppt_w"/>
                                          </p:val>
                                        </p:tav>
                                      </p:tavLst>
                                    </p:anim>
                                    <p:anim calcmode="lin" valueType="num">
                                      <p:cBhvr>
                                        <p:cTn id="32" dur="1000" fill="hold"/>
                                        <p:tgtEl>
                                          <p:spTgt spid="244"/>
                                        </p:tgtEl>
                                        <p:attrNameLst>
                                          <p:attrName>ppt_h</p:attrName>
                                        </p:attrNameLst>
                                      </p:cBhvr>
                                      <p:tavLst>
                                        <p:tav tm="0">
                                          <p:val>
                                            <p:fltVal val="0"/>
                                          </p:val>
                                        </p:tav>
                                        <p:tav tm="100000">
                                          <p:val>
                                            <p:strVal val="#ppt_h"/>
                                          </p:val>
                                        </p:tav>
                                      </p:tavLst>
                                    </p:anim>
                                    <p:animEffect transition="in" filter="fade">
                                      <p:cBhvr>
                                        <p:cTn id="33" dur="1000"/>
                                        <p:tgtEl>
                                          <p:spTgt spid="244"/>
                                        </p:tgtEl>
                                      </p:cBhvr>
                                    </p:animEffect>
                                  </p:childTnLst>
                                </p:cTn>
                              </p:par>
                              <p:par>
                                <p:cTn id="34" presetID="22" presetClass="entr" presetSubtype="1" fill="hold" grpId="0" nodeType="withEffect">
                                  <p:stCondLst>
                                    <p:cond delay="1000"/>
                                  </p:stCondLst>
                                  <p:childTnLst>
                                    <p:set>
                                      <p:cBhvr>
                                        <p:cTn id="35" dur="1" fill="hold">
                                          <p:stCondLst>
                                            <p:cond delay="0"/>
                                          </p:stCondLst>
                                        </p:cTn>
                                        <p:tgtEl>
                                          <p:spTgt spid="245"/>
                                        </p:tgtEl>
                                        <p:attrNameLst>
                                          <p:attrName>style.visibility</p:attrName>
                                        </p:attrNameLst>
                                      </p:cBhvr>
                                      <p:to>
                                        <p:strVal val="visible"/>
                                      </p:to>
                                    </p:set>
                                    <p:animEffect transition="in" filter="wipe(up)">
                                      <p:cBhvr>
                                        <p:cTn id="36" dur="500"/>
                                        <p:tgtEl>
                                          <p:spTgt spid="245"/>
                                        </p:tgtEl>
                                      </p:cBhvr>
                                    </p:animEffect>
                                  </p:childTnLst>
                                </p:cTn>
                              </p:par>
                              <p:par>
                                <p:cTn id="37" presetID="16" presetClass="entr" presetSubtype="37" fill="hold" grpId="0" nodeType="withEffect">
                                  <p:stCondLst>
                                    <p:cond delay="1000"/>
                                  </p:stCondLst>
                                  <p:childTnLst>
                                    <p:set>
                                      <p:cBhvr>
                                        <p:cTn id="38" dur="1" fill="hold">
                                          <p:stCondLst>
                                            <p:cond delay="0"/>
                                          </p:stCondLst>
                                        </p:cTn>
                                        <p:tgtEl>
                                          <p:spTgt spid="248"/>
                                        </p:tgtEl>
                                        <p:attrNameLst>
                                          <p:attrName>style.visibility</p:attrName>
                                        </p:attrNameLst>
                                      </p:cBhvr>
                                      <p:to>
                                        <p:strVal val="visible"/>
                                      </p:to>
                                    </p:set>
                                    <p:animEffect transition="in" filter="barn(outVertical)">
                                      <p:cBhvr>
                                        <p:cTn id="39" dur="500"/>
                                        <p:tgtEl>
                                          <p:spTgt spid="248"/>
                                        </p:tgtEl>
                                      </p:cBhvr>
                                    </p:animEffect>
                                  </p:childTnLst>
                                </p:cTn>
                              </p:par>
                              <p:par>
                                <p:cTn id="40" presetID="16" presetClass="entr" presetSubtype="37" fill="hold" grpId="0" nodeType="withEffect">
                                  <p:stCondLst>
                                    <p:cond delay="1000"/>
                                  </p:stCondLst>
                                  <p:childTnLst>
                                    <p:set>
                                      <p:cBhvr>
                                        <p:cTn id="41" dur="1" fill="hold">
                                          <p:stCondLst>
                                            <p:cond delay="0"/>
                                          </p:stCondLst>
                                        </p:cTn>
                                        <p:tgtEl>
                                          <p:spTgt spid="249"/>
                                        </p:tgtEl>
                                        <p:attrNameLst>
                                          <p:attrName>style.visibility</p:attrName>
                                        </p:attrNameLst>
                                      </p:cBhvr>
                                      <p:to>
                                        <p:strVal val="visible"/>
                                      </p:to>
                                    </p:set>
                                    <p:animEffect transition="in" filter="barn(outVertical)">
                                      <p:cBhvr>
                                        <p:cTn id="42" dur="500"/>
                                        <p:tgtEl>
                                          <p:spTgt spid="249"/>
                                        </p:tgtEl>
                                      </p:cBhvr>
                                    </p:animEffect>
                                  </p:childTnLst>
                                </p:cTn>
                              </p:par>
                              <p:par>
                                <p:cTn id="43" presetID="16" presetClass="entr" presetSubtype="37" fill="hold" grpId="0" nodeType="withEffect">
                                  <p:stCondLst>
                                    <p:cond delay="1000"/>
                                  </p:stCondLst>
                                  <p:childTnLst>
                                    <p:set>
                                      <p:cBhvr>
                                        <p:cTn id="44" dur="1" fill="hold">
                                          <p:stCondLst>
                                            <p:cond delay="0"/>
                                          </p:stCondLst>
                                        </p:cTn>
                                        <p:tgtEl>
                                          <p:spTgt spid="250"/>
                                        </p:tgtEl>
                                        <p:attrNameLst>
                                          <p:attrName>style.visibility</p:attrName>
                                        </p:attrNameLst>
                                      </p:cBhvr>
                                      <p:to>
                                        <p:strVal val="visible"/>
                                      </p:to>
                                    </p:set>
                                    <p:animEffect transition="in" filter="barn(outVertical)">
                                      <p:cBhvr>
                                        <p:cTn id="45" dur="500"/>
                                        <p:tgtEl>
                                          <p:spTgt spid="250"/>
                                        </p:tgtEl>
                                      </p:cBhvr>
                                    </p:animEffect>
                                  </p:childTnLst>
                                </p:cTn>
                              </p:par>
                              <p:par>
                                <p:cTn id="46" presetID="16" presetClass="entr" presetSubtype="37" fill="hold" grpId="0" nodeType="withEffect">
                                  <p:stCondLst>
                                    <p:cond delay="1000"/>
                                  </p:stCondLst>
                                  <p:childTnLst>
                                    <p:set>
                                      <p:cBhvr>
                                        <p:cTn id="47" dur="1" fill="hold">
                                          <p:stCondLst>
                                            <p:cond delay="0"/>
                                          </p:stCondLst>
                                        </p:cTn>
                                        <p:tgtEl>
                                          <p:spTgt spid="251"/>
                                        </p:tgtEl>
                                        <p:attrNameLst>
                                          <p:attrName>style.visibility</p:attrName>
                                        </p:attrNameLst>
                                      </p:cBhvr>
                                      <p:to>
                                        <p:strVal val="visible"/>
                                      </p:to>
                                    </p:set>
                                    <p:animEffect transition="in" filter="barn(outVertical)">
                                      <p:cBhvr>
                                        <p:cTn id="48" dur="500"/>
                                        <p:tgtEl>
                                          <p:spTgt spid="251"/>
                                        </p:tgtEl>
                                      </p:cBhvr>
                                    </p:animEffect>
                                  </p:childTnLst>
                                </p:cTn>
                              </p:par>
                            </p:childTnLst>
                          </p:cTn>
                        </p:par>
                        <p:par>
                          <p:cTn id="49" fill="hold">
                            <p:stCondLst>
                              <p:cond delay="1000"/>
                            </p:stCondLst>
                            <p:childTnLst>
                              <p:par>
                                <p:cTn id="50" presetID="2" presetClass="entr" presetSubtype="4" fill="hold" nodeType="afterEffect">
                                  <p:stCondLst>
                                    <p:cond delay="0"/>
                                  </p:stCondLst>
                                  <p:childTnLst>
                                    <p:set>
                                      <p:cBhvr>
                                        <p:cTn id="51" dur="1" fill="hold">
                                          <p:stCondLst>
                                            <p:cond delay="0"/>
                                          </p:stCondLst>
                                        </p:cTn>
                                        <p:tgtEl>
                                          <p:spTgt spid="246"/>
                                        </p:tgtEl>
                                        <p:attrNameLst>
                                          <p:attrName>style.visibility</p:attrName>
                                        </p:attrNameLst>
                                      </p:cBhvr>
                                      <p:to>
                                        <p:strVal val="visible"/>
                                      </p:to>
                                    </p:set>
                                    <p:anim calcmode="lin" valueType="num">
                                      <p:cBhvr additive="base">
                                        <p:cTn id="52" dur="1000" fill="hold"/>
                                        <p:tgtEl>
                                          <p:spTgt spid="246"/>
                                        </p:tgtEl>
                                        <p:attrNameLst>
                                          <p:attrName>ppt_x</p:attrName>
                                        </p:attrNameLst>
                                      </p:cBhvr>
                                      <p:tavLst>
                                        <p:tav tm="0">
                                          <p:val>
                                            <p:strVal val="#ppt_x"/>
                                          </p:val>
                                        </p:tav>
                                        <p:tav tm="100000">
                                          <p:val>
                                            <p:strVal val="#ppt_x"/>
                                          </p:val>
                                        </p:tav>
                                      </p:tavLst>
                                    </p:anim>
                                    <p:anim calcmode="lin" valueType="num">
                                      <p:cBhvr additive="base">
                                        <p:cTn id="53" dur="1000" fill="hold"/>
                                        <p:tgtEl>
                                          <p:spTgt spid="246"/>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1000"/>
                                  </p:stCondLst>
                                  <p:childTnLst>
                                    <p:set>
                                      <p:cBhvr>
                                        <p:cTn id="55" dur="1" fill="hold">
                                          <p:stCondLst>
                                            <p:cond delay="0"/>
                                          </p:stCondLst>
                                        </p:cTn>
                                        <p:tgtEl>
                                          <p:spTgt spid="247"/>
                                        </p:tgtEl>
                                        <p:attrNameLst>
                                          <p:attrName>style.visibility</p:attrName>
                                        </p:attrNameLst>
                                      </p:cBhvr>
                                      <p:to>
                                        <p:strVal val="visible"/>
                                      </p:to>
                                    </p:set>
                                    <p:anim calcmode="lin" valueType="num">
                                      <p:cBhvr additive="base">
                                        <p:cTn id="56" dur="750" fill="hold"/>
                                        <p:tgtEl>
                                          <p:spTgt spid="247"/>
                                        </p:tgtEl>
                                        <p:attrNameLst>
                                          <p:attrName>ppt_x</p:attrName>
                                        </p:attrNameLst>
                                      </p:cBhvr>
                                      <p:tavLst>
                                        <p:tav tm="0">
                                          <p:val>
                                            <p:strVal val="#ppt_x"/>
                                          </p:val>
                                        </p:tav>
                                        <p:tav tm="100000">
                                          <p:val>
                                            <p:strVal val="#ppt_x"/>
                                          </p:val>
                                        </p:tav>
                                      </p:tavLst>
                                    </p:anim>
                                    <p:anim calcmode="lin" valueType="num">
                                      <p:cBhvr additive="base">
                                        <p:cTn id="57" dur="750" fill="hold"/>
                                        <p:tgtEl>
                                          <p:spTgt spid="2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8" grpId="0" animBg="1"/>
      <p:bldP spid="239" grpId="0"/>
      <p:bldP spid="240" grpId="0" animBg="1"/>
      <p:bldP spid="241" grpId="0"/>
      <p:bldP spid="242" grpId="0" animBg="1"/>
      <p:bldP spid="243" grpId="0"/>
      <p:bldP spid="244" grpId="0" animBg="1"/>
      <p:bldP spid="245" grpId="0"/>
      <p:bldP spid="247" grpId="0"/>
      <p:bldP spid="248" grpId="0" animBg="1"/>
      <p:bldP spid="249" grpId="0" animBg="1"/>
      <p:bldP spid="250" grpId="0" animBg="1"/>
      <p:bldP spid="25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a:grpSpLocks noChangeAspect="1"/>
          </p:cNvGrpSpPr>
          <p:nvPr/>
        </p:nvGrpSpPr>
        <p:grpSpPr bwMode="auto">
          <a:xfrm>
            <a:off x="1099325" y="1373079"/>
            <a:ext cx="477972" cy="442687"/>
            <a:chOff x="5518" y="593"/>
            <a:chExt cx="1120" cy="1037"/>
          </a:xfrm>
          <a:solidFill>
            <a:schemeClr val="accent1">
              <a:lumMod val="75000"/>
            </a:schemeClr>
          </a:solidFill>
        </p:grpSpPr>
        <p:sp>
          <p:nvSpPr>
            <p:cNvPr id="3" name="Freeform 26"/>
            <p:cNvSpPr>
              <a:spLocks noEditPoints="1"/>
            </p:cNvSpPr>
            <p:nvPr/>
          </p:nvSpPr>
          <p:spPr bwMode="auto">
            <a:xfrm>
              <a:off x="5968" y="593"/>
              <a:ext cx="670" cy="671"/>
            </a:xfrm>
            <a:custGeom>
              <a:avLst/>
              <a:gdLst>
                <a:gd name="T0" fmla="*/ 3433 w 282"/>
                <a:gd name="T1" fmla="*/ 352 h 282"/>
                <a:gd name="T2" fmla="*/ 2202 w 282"/>
                <a:gd name="T3" fmla="*/ 352 h 282"/>
                <a:gd name="T4" fmla="*/ 0 w 282"/>
                <a:gd name="T5" fmla="*/ 2560 h 282"/>
                <a:gd name="T6" fmla="*/ 1235 w 282"/>
                <a:gd name="T7" fmla="*/ 3800 h 282"/>
                <a:gd name="T8" fmla="*/ 3433 w 282"/>
                <a:gd name="T9" fmla="*/ 1601 h 282"/>
                <a:gd name="T10" fmla="*/ 3433 w 282"/>
                <a:gd name="T11" fmla="*/ 352 h 282"/>
                <a:gd name="T12" fmla="*/ 739 w 282"/>
                <a:gd name="T13" fmla="*/ 2586 h 282"/>
                <a:gd name="T14" fmla="*/ 592 w 282"/>
                <a:gd name="T15" fmla="*/ 2441 h 282"/>
                <a:gd name="T16" fmla="*/ 2457 w 282"/>
                <a:gd name="T17" fmla="*/ 566 h 282"/>
                <a:gd name="T18" fmla="*/ 2602 w 282"/>
                <a:gd name="T19" fmla="*/ 566 h 282"/>
                <a:gd name="T20" fmla="*/ 2602 w 282"/>
                <a:gd name="T21" fmla="*/ 714 h 282"/>
                <a:gd name="T22" fmla="*/ 739 w 282"/>
                <a:gd name="T23" fmla="*/ 2586 h 282"/>
                <a:gd name="T24" fmla="*/ 1045 w 282"/>
                <a:gd name="T25" fmla="*/ 2898 h 282"/>
                <a:gd name="T26" fmla="*/ 898 w 282"/>
                <a:gd name="T27" fmla="*/ 2746 h 282"/>
                <a:gd name="T28" fmla="*/ 2913 w 282"/>
                <a:gd name="T29" fmla="*/ 726 h 282"/>
                <a:gd name="T30" fmla="*/ 3060 w 282"/>
                <a:gd name="T31" fmla="*/ 726 h 282"/>
                <a:gd name="T32" fmla="*/ 3060 w 282"/>
                <a:gd name="T33" fmla="*/ 878 h 282"/>
                <a:gd name="T34" fmla="*/ 1045 w 282"/>
                <a:gd name="T35" fmla="*/ 2898 h 282"/>
                <a:gd name="T36" fmla="*/ 1354 w 282"/>
                <a:gd name="T37" fmla="*/ 3205 h 282"/>
                <a:gd name="T38" fmla="*/ 1207 w 282"/>
                <a:gd name="T39" fmla="*/ 3058 h 282"/>
                <a:gd name="T40" fmla="*/ 3070 w 282"/>
                <a:gd name="T41" fmla="*/ 1183 h 282"/>
                <a:gd name="T42" fmla="*/ 3217 w 282"/>
                <a:gd name="T43" fmla="*/ 1183 h 282"/>
                <a:gd name="T44" fmla="*/ 3217 w 282"/>
                <a:gd name="T45" fmla="*/ 1337 h 282"/>
                <a:gd name="T46" fmla="*/ 1354 w 282"/>
                <a:gd name="T47" fmla="*/ 3205 h 28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82" h="282">
                  <a:moveTo>
                    <a:pt x="256" y="26"/>
                  </a:moveTo>
                  <a:cubicBezTo>
                    <a:pt x="231" y="0"/>
                    <a:pt x="189" y="0"/>
                    <a:pt x="164" y="26"/>
                  </a:cubicBezTo>
                  <a:cubicBezTo>
                    <a:pt x="0" y="190"/>
                    <a:pt x="0" y="190"/>
                    <a:pt x="0" y="190"/>
                  </a:cubicBezTo>
                  <a:cubicBezTo>
                    <a:pt x="92" y="282"/>
                    <a:pt x="92" y="282"/>
                    <a:pt x="92" y="282"/>
                  </a:cubicBezTo>
                  <a:cubicBezTo>
                    <a:pt x="256" y="119"/>
                    <a:pt x="256" y="119"/>
                    <a:pt x="256" y="119"/>
                  </a:cubicBezTo>
                  <a:cubicBezTo>
                    <a:pt x="282" y="93"/>
                    <a:pt x="282"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 name="Freeform 27"/>
            <p:cNvSpPr/>
            <p:nvPr/>
          </p:nvSpPr>
          <p:spPr bwMode="auto">
            <a:xfrm>
              <a:off x="5597" y="1166"/>
              <a:ext cx="463" cy="464"/>
            </a:xfrm>
            <a:custGeom>
              <a:avLst/>
              <a:gdLst>
                <a:gd name="T0" fmla="*/ 299 w 463"/>
                <a:gd name="T1" fmla="*/ 276 h 464"/>
                <a:gd name="T2" fmla="*/ 280 w 463"/>
                <a:gd name="T3" fmla="*/ 255 h 464"/>
                <a:gd name="T4" fmla="*/ 463 w 463"/>
                <a:gd name="T5" fmla="*/ 71 h 464"/>
                <a:gd name="T6" fmla="*/ 390 w 463"/>
                <a:gd name="T7" fmla="*/ 0 h 464"/>
                <a:gd name="T8" fmla="*/ 206 w 463"/>
                <a:gd name="T9" fmla="*/ 183 h 464"/>
                <a:gd name="T10" fmla="*/ 187 w 463"/>
                <a:gd name="T11" fmla="*/ 164 h 464"/>
                <a:gd name="T12" fmla="*/ 145 w 463"/>
                <a:gd name="T13" fmla="*/ 186 h 464"/>
                <a:gd name="T14" fmla="*/ 0 w 463"/>
                <a:gd name="T15" fmla="*/ 419 h 464"/>
                <a:gd name="T16" fmla="*/ 42 w 463"/>
                <a:gd name="T17" fmla="*/ 464 h 464"/>
                <a:gd name="T18" fmla="*/ 275 w 463"/>
                <a:gd name="T19" fmla="*/ 319 h 464"/>
                <a:gd name="T20" fmla="*/ 299 w 463"/>
                <a:gd name="T21" fmla="*/ 276 h 4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3" h="464">
                  <a:moveTo>
                    <a:pt x="299" y="276"/>
                  </a:moveTo>
                  <a:lnTo>
                    <a:pt x="280" y="255"/>
                  </a:lnTo>
                  <a:lnTo>
                    <a:pt x="463" y="71"/>
                  </a:lnTo>
                  <a:lnTo>
                    <a:pt x="390" y="0"/>
                  </a:lnTo>
                  <a:lnTo>
                    <a:pt x="206" y="183"/>
                  </a:lnTo>
                  <a:lnTo>
                    <a:pt x="187" y="164"/>
                  </a:lnTo>
                  <a:lnTo>
                    <a:pt x="145" y="186"/>
                  </a:lnTo>
                  <a:lnTo>
                    <a:pt x="0" y="419"/>
                  </a:lnTo>
                  <a:lnTo>
                    <a:pt x="42" y="464"/>
                  </a:lnTo>
                  <a:lnTo>
                    <a:pt x="275" y="319"/>
                  </a:lnTo>
                  <a:lnTo>
                    <a:pt x="299" y="2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 name="Freeform 28"/>
            <p:cNvSpPr/>
            <p:nvPr/>
          </p:nvSpPr>
          <p:spPr bwMode="auto">
            <a:xfrm>
              <a:off x="5518" y="602"/>
              <a:ext cx="490" cy="493"/>
            </a:xfrm>
            <a:custGeom>
              <a:avLst/>
              <a:gdLst>
                <a:gd name="T0" fmla="*/ 1387 w 206"/>
                <a:gd name="T1" fmla="*/ 0 h 207"/>
                <a:gd name="T2" fmla="*/ 1035 w 206"/>
                <a:gd name="T3" fmla="*/ 40 h 207"/>
                <a:gd name="T4" fmla="*/ 1075 w 206"/>
                <a:gd name="T5" fmla="*/ 69 h 207"/>
                <a:gd name="T6" fmla="*/ 1572 w 206"/>
                <a:gd name="T7" fmla="*/ 579 h 207"/>
                <a:gd name="T8" fmla="*/ 1572 w 206"/>
                <a:gd name="T9" fmla="*/ 1515 h 207"/>
                <a:gd name="T10" fmla="*/ 645 w 206"/>
                <a:gd name="T11" fmla="*/ 1515 h 207"/>
                <a:gd name="T12" fmla="*/ 147 w 206"/>
                <a:gd name="T13" fmla="*/ 998 h 207"/>
                <a:gd name="T14" fmla="*/ 78 w 206"/>
                <a:gd name="T15" fmla="*/ 919 h 207"/>
                <a:gd name="T16" fmla="*/ 0 w 206"/>
                <a:gd name="T17" fmla="*/ 1391 h 207"/>
                <a:gd name="T18" fmla="*/ 1387 w 206"/>
                <a:gd name="T19" fmla="*/ 2796 h 207"/>
                <a:gd name="T20" fmla="*/ 2773 w 206"/>
                <a:gd name="T21" fmla="*/ 1391 h 207"/>
                <a:gd name="T22" fmla="*/ 1387 w 206"/>
                <a:gd name="T23" fmla="*/ 0 h 2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207">
                  <a:moveTo>
                    <a:pt x="103" y="0"/>
                  </a:moveTo>
                  <a:cubicBezTo>
                    <a:pt x="94" y="0"/>
                    <a:pt x="86" y="1"/>
                    <a:pt x="77" y="3"/>
                  </a:cubicBezTo>
                  <a:cubicBezTo>
                    <a:pt x="78" y="4"/>
                    <a:pt x="79" y="5"/>
                    <a:pt x="80" y="5"/>
                  </a:cubicBezTo>
                  <a:cubicBezTo>
                    <a:pt x="117" y="43"/>
                    <a:pt x="117" y="43"/>
                    <a:pt x="117" y="43"/>
                  </a:cubicBezTo>
                  <a:cubicBezTo>
                    <a:pt x="136" y="62"/>
                    <a:pt x="136" y="93"/>
                    <a:pt x="117" y="112"/>
                  </a:cubicBezTo>
                  <a:cubicBezTo>
                    <a:pt x="98" y="131"/>
                    <a:pt x="67" y="131"/>
                    <a:pt x="48" y="112"/>
                  </a:cubicBezTo>
                  <a:cubicBezTo>
                    <a:pt x="11" y="74"/>
                    <a:pt x="11" y="74"/>
                    <a:pt x="11" y="74"/>
                  </a:cubicBezTo>
                  <a:cubicBezTo>
                    <a:pt x="9" y="72"/>
                    <a:pt x="7" y="70"/>
                    <a:pt x="6" y="68"/>
                  </a:cubicBezTo>
                  <a:cubicBezTo>
                    <a:pt x="2" y="79"/>
                    <a:pt x="0" y="91"/>
                    <a:pt x="0" y="103"/>
                  </a:cubicBezTo>
                  <a:cubicBezTo>
                    <a:pt x="0" y="161"/>
                    <a:pt x="46" y="207"/>
                    <a:pt x="103" y="207"/>
                  </a:cubicBezTo>
                  <a:cubicBezTo>
                    <a:pt x="160" y="207"/>
                    <a:pt x="206" y="161"/>
                    <a:pt x="206" y="103"/>
                  </a:cubicBezTo>
                  <a:cubicBezTo>
                    <a:pt x="206" y="46"/>
                    <a:pt x="160" y="0"/>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9"/>
            <p:cNvSpPr>
              <a:spLocks noEditPoints="1"/>
            </p:cNvSpPr>
            <p:nvPr/>
          </p:nvSpPr>
          <p:spPr bwMode="auto">
            <a:xfrm>
              <a:off x="6125" y="1185"/>
              <a:ext cx="444" cy="445"/>
            </a:xfrm>
            <a:custGeom>
              <a:avLst/>
              <a:gdLst>
                <a:gd name="T0" fmla="*/ 2194 w 187"/>
                <a:gd name="T1" fmla="*/ 2208 h 187"/>
                <a:gd name="T2" fmla="*/ 2194 w 187"/>
                <a:gd name="T3" fmla="*/ 1121 h 187"/>
                <a:gd name="T4" fmla="*/ 1083 w 187"/>
                <a:gd name="T5" fmla="*/ 0 h 187"/>
                <a:gd name="T6" fmla="*/ 0 w 187"/>
                <a:gd name="T7" fmla="*/ 1092 h 187"/>
                <a:gd name="T8" fmla="*/ 1111 w 187"/>
                <a:gd name="T9" fmla="*/ 2208 h 187"/>
                <a:gd name="T10" fmla="*/ 2194 w 187"/>
                <a:gd name="T11" fmla="*/ 2208 h 187"/>
                <a:gd name="T12" fmla="*/ 1460 w 187"/>
                <a:gd name="T13" fmla="*/ 1466 h 187"/>
                <a:gd name="T14" fmla="*/ 1916 w 187"/>
                <a:gd name="T15" fmla="*/ 1466 h 187"/>
                <a:gd name="T16" fmla="*/ 1916 w 187"/>
                <a:gd name="T17" fmla="*/ 1925 h 187"/>
                <a:gd name="T18" fmla="*/ 1460 w 187"/>
                <a:gd name="T19" fmla="*/ 1925 h 187"/>
                <a:gd name="T20" fmla="*/ 1460 w 187"/>
                <a:gd name="T21" fmla="*/ 1466 h 18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7" h="187">
                  <a:moveTo>
                    <a:pt x="164" y="164"/>
                  </a:moveTo>
                  <a:cubicBezTo>
                    <a:pt x="187" y="142"/>
                    <a:pt x="187" y="105"/>
                    <a:pt x="164" y="83"/>
                  </a:cubicBezTo>
                  <a:cubicBezTo>
                    <a:pt x="81" y="0"/>
                    <a:pt x="81" y="0"/>
                    <a:pt x="81" y="0"/>
                  </a:cubicBezTo>
                  <a:cubicBezTo>
                    <a:pt x="0" y="81"/>
                    <a:pt x="0" y="81"/>
                    <a:pt x="0" y="81"/>
                  </a:cubicBezTo>
                  <a:cubicBezTo>
                    <a:pt x="83" y="164"/>
                    <a:pt x="83" y="164"/>
                    <a:pt x="83" y="164"/>
                  </a:cubicBezTo>
                  <a:cubicBezTo>
                    <a:pt x="105" y="187"/>
                    <a:pt x="142" y="187"/>
                    <a:pt x="164" y="164"/>
                  </a:cubicBezTo>
                  <a:close/>
                  <a:moveTo>
                    <a:pt x="109" y="109"/>
                  </a:moveTo>
                  <a:cubicBezTo>
                    <a:pt x="118" y="100"/>
                    <a:pt x="133" y="100"/>
                    <a:pt x="143" y="109"/>
                  </a:cubicBezTo>
                  <a:cubicBezTo>
                    <a:pt x="152" y="118"/>
                    <a:pt x="152" y="133"/>
                    <a:pt x="143" y="143"/>
                  </a:cubicBezTo>
                  <a:cubicBezTo>
                    <a:pt x="133" y="152"/>
                    <a:pt x="118" y="152"/>
                    <a:pt x="109" y="143"/>
                  </a:cubicBezTo>
                  <a:cubicBezTo>
                    <a:pt x="100" y="133"/>
                    <a:pt x="100"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7" name="Group 13"/>
          <p:cNvGrpSpPr>
            <a:grpSpLocks noChangeAspect="1"/>
          </p:cNvGrpSpPr>
          <p:nvPr/>
        </p:nvGrpSpPr>
        <p:grpSpPr bwMode="auto">
          <a:xfrm>
            <a:off x="1118835" y="2057116"/>
            <a:ext cx="453619" cy="504778"/>
            <a:chOff x="2568" y="615"/>
            <a:chExt cx="897" cy="1115"/>
          </a:xfrm>
          <a:solidFill>
            <a:schemeClr val="accent2"/>
          </a:solidFill>
        </p:grpSpPr>
        <p:sp>
          <p:nvSpPr>
            <p:cNvPr id="8" name="Freeform 14"/>
            <p:cNvSpPr/>
            <p:nvPr/>
          </p:nvSpPr>
          <p:spPr bwMode="auto">
            <a:xfrm>
              <a:off x="2584" y="615"/>
              <a:ext cx="836" cy="262"/>
            </a:xfrm>
            <a:custGeom>
              <a:avLst/>
              <a:gdLst>
                <a:gd name="T0" fmla="*/ 4742 w 351"/>
                <a:gd name="T1" fmla="*/ 555 h 110"/>
                <a:gd name="T2" fmla="*/ 3970 w 351"/>
                <a:gd name="T3" fmla="*/ 69 h 110"/>
                <a:gd name="T4" fmla="*/ 555 w 351"/>
                <a:gd name="T5" fmla="*/ 743 h 110"/>
                <a:gd name="T6" fmla="*/ 29 w 351"/>
                <a:gd name="T7" fmla="*/ 1486 h 110"/>
                <a:gd name="T8" fmla="*/ 4742 w 351"/>
                <a:gd name="T9" fmla="*/ 555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1" h="110">
                  <a:moveTo>
                    <a:pt x="351" y="41"/>
                  </a:moveTo>
                  <a:cubicBezTo>
                    <a:pt x="343" y="16"/>
                    <a:pt x="319" y="0"/>
                    <a:pt x="294" y="5"/>
                  </a:cubicBezTo>
                  <a:cubicBezTo>
                    <a:pt x="41" y="55"/>
                    <a:pt x="41" y="55"/>
                    <a:pt x="41" y="55"/>
                  </a:cubicBezTo>
                  <a:cubicBezTo>
                    <a:pt x="17" y="60"/>
                    <a:pt x="0" y="84"/>
                    <a:pt x="2" y="110"/>
                  </a:cubicBezTo>
                  <a:lnTo>
                    <a:pt x="35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15"/>
            <p:cNvSpPr/>
            <p:nvPr/>
          </p:nvSpPr>
          <p:spPr bwMode="auto">
            <a:xfrm>
              <a:off x="2894" y="615"/>
              <a:ext cx="169" cy="71"/>
            </a:xfrm>
            <a:custGeom>
              <a:avLst/>
              <a:gdLst>
                <a:gd name="T0" fmla="*/ 957 w 71"/>
                <a:gd name="T1" fmla="*/ 225 h 30"/>
                <a:gd name="T2" fmla="*/ 957 w 71"/>
                <a:gd name="T3" fmla="*/ 213 h 30"/>
                <a:gd name="T4" fmla="*/ 743 w 71"/>
                <a:gd name="T5" fmla="*/ 28 h 30"/>
                <a:gd name="T6" fmla="*/ 148 w 71"/>
                <a:gd name="T7" fmla="*/ 135 h 30"/>
                <a:gd name="T8" fmla="*/ 29 w 71"/>
                <a:gd name="T9" fmla="*/ 386 h 30"/>
                <a:gd name="T10" fmla="*/ 29 w 71"/>
                <a:gd name="T11" fmla="*/ 398 h 30"/>
                <a:gd name="T12" fmla="*/ 957 w 71"/>
                <a:gd name="T13" fmla="*/ 225 h 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1" h="30">
                  <a:moveTo>
                    <a:pt x="71" y="17"/>
                  </a:moveTo>
                  <a:cubicBezTo>
                    <a:pt x="71" y="16"/>
                    <a:pt x="71" y="16"/>
                    <a:pt x="71" y="16"/>
                  </a:cubicBezTo>
                  <a:cubicBezTo>
                    <a:pt x="69" y="7"/>
                    <a:pt x="62" y="0"/>
                    <a:pt x="55" y="2"/>
                  </a:cubicBezTo>
                  <a:cubicBezTo>
                    <a:pt x="11" y="10"/>
                    <a:pt x="11" y="10"/>
                    <a:pt x="11" y="10"/>
                  </a:cubicBezTo>
                  <a:cubicBezTo>
                    <a:pt x="4" y="12"/>
                    <a:pt x="0" y="20"/>
                    <a:pt x="2" y="29"/>
                  </a:cubicBezTo>
                  <a:cubicBezTo>
                    <a:pt x="2" y="30"/>
                    <a:pt x="2" y="30"/>
                    <a:pt x="2" y="30"/>
                  </a:cubicBezTo>
                  <a:lnTo>
                    <a:pt x="71"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6"/>
            <p:cNvSpPr>
              <a:spLocks noEditPoints="1"/>
            </p:cNvSpPr>
            <p:nvPr/>
          </p:nvSpPr>
          <p:spPr bwMode="auto">
            <a:xfrm>
              <a:off x="2568" y="898"/>
              <a:ext cx="897" cy="832"/>
            </a:xfrm>
            <a:custGeom>
              <a:avLst/>
              <a:gdLst>
                <a:gd name="T0" fmla="*/ 0 w 377"/>
                <a:gd name="T1" fmla="*/ 254 h 350"/>
                <a:gd name="T2" fmla="*/ 928 w 377"/>
                <a:gd name="T3" fmla="*/ 4215 h 350"/>
                <a:gd name="T4" fmla="*/ 4109 w 377"/>
                <a:gd name="T5" fmla="*/ 4702 h 350"/>
                <a:gd name="T6" fmla="*/ 4756 w 377"/>
                <a:gd name="T7" fmla="*/ 509 h 350"/>
                <a:gd name="T8" fmla="*/ 4823 w 377"/>
                <a:gd name="T9" fmla="*/ 0 h 350"/>
                <a:gd name="T10" fmla="*/ 2072 w 377"/>
                <a:gd name="T11" fmla="*/ 1022 h 350"/>
                <a:gd name="T12" fmla="*/ 2208 w 377"/>
                <a:gd name="T13" fmla="*/ 1022 h 350"/>
                <a:gd name="T14" fmla="*/ 2774 w 377"/>
                <a:gd name="T15" fmla="*/ 1034 h 350"/>
                <a:gd name="T16" fmla="*/ 2158 w 377"/>
                <a:gd name="T17" fmla="*/ 1802 h 350"/>
                <a:gd name="T18" fmla="*/ 2020 w 377"/>
                <a:gd name="T19" fmla="*/ 1921 h 350"/>
                <a:gd name="T20" fmla="*/ 1630 w 377"/>
                <a:gd name="T21" fmla="*/ 1559 h 350"/>
                <a:gd name="T22" fmla="*/ 1592 w 377"/>
                <a:gd name="T23" fmla="*/ 2056 h 350"/>
                <a:gd name="T24" fmla="*/ 2032 w 377"/>
                <a:gd name="T25" fmla="*/ 2380 h 350"/>
                <a:gd name="T26" fmla="*/ 2129 w 377"/>
                <a:gd name="T27" fmla="*/ 2565 h 350"/>
                <a:gd name="T28" fmla="*/ 2011 w 377"/>
                <a:gd name="T29" fmla="*/ 2553 h 350"/>
                <a:gd name="T30" fmla="*/ 1806 w 377"/>
                <a:gd name="T31" fmla="*/ 2741 h 350"/>
                <a:gd name="T32" fmla="*/ 1268 w 377"/>
                <a:gd name="T33" fmla="*/ 2646 h 350"/>
                <a:gd name="T34" fmla="*/ 1309 w 377"/>
                <a:gd name="T35" fmla="*/ 2187 h 350"/>
                <a:gd name="T36" fmla="*/ 2372 w 377"/>
                <a:gd name="T37" fmla="*/ 3357 h 350"/>
                <a:gd name="T38" fmla="*/ 1563 w 377"/>
                <a:gd name="T39" fmla="*/ 3345 h 350"/>
                <a:gd name="T40" fmla="*/ 1228 w 377"/>
                <a:gd name="T41" fmla="*/ 2769 h 350"/>
                <a:gd name="T42" fmla="*/ 1252 w 377"/>
                <a:gd name="T43" fmla="*/ 2791 h 350"/>
                <a:gd name="T44" fmla="*/ 2303 w 377"/>
                <a:gd name="T45" fmla="*/ 2898 h 350"/>
                <a:gd name="T46" fmla="*/ 2667 w 377"/>
                <a:gd name="T47" fmla="*/ 1909 h 350"/>
                <a:gd name="T48" fmla="*/ 2451 w 377"/>
                <a:gd name="T49" fmla="*/ 1864 h 350"/>
                <a:gd name="T50" fmla="*/ 2548 w 377"/>
                <a:gd name="T51" fmla="*/ 1785 h 350"/>
                <a:gd name="T52" fmla="*/ 2532 w 377"/>
                <a:gd name="T53" fmla="*/ 1628 h 350"/>
                <a:gd name="T54" fmla="*/ 2532 w 377"/>
                <a:gd name="T55" fmla="*/ 1502 h 350"/>
                <a:gd name="T56" fmla="*/ 3046 w 377"/>
                <a:gd name="T57" fmla="*/ 1288 h 350"/>
                <a:gd name="T58" fmla="*/ 3300 w 377"/>
                <a:gd name="T59" fmla="*/ 1357 h 350"/>
                <a:gd name="T60" fmla="*/ 3181 w 377"/>
                <a:gd name="T61" fmla="*/ 1707 h 350"/>
                <a:gd name="T62" fmla="*/ 2667 w 377"/>
                <a:gd name="T63" fmla="*/ 1909 h 350"/>
                <a:gd name="T64" fmla="*/ 3233 w 377"/>
                <a:gd name="T65" fmla="*/ 3316 h 350"/>
                <a:gd name="T66" fmla="*/ 3086 w 377"/>
                <a:gd name="T67" fmla="*/ 3521 h 350"/>
                <a:gd name="T68" fmla="*/ 2815 w 377"/>
                <a:gd name="T69" fmla="*/ 3278 h 350"/>
                <a:gd name="T70" fmla="*/ 2831 w 377"/>
                <a:gd name="T71" fmla="*/ 2729 h 350"/>
                <a:gd name="T72" fmla="*/ 2910 w 377"/>
                <a:gd name="T73" fmla="*/ 2527 h 350"/>
                <a:gd name="T74" fmla="*/ 2979 w 377"/>
                <a:gd name="T75" fmla="*/ 2646 h 350"/>
                <a:gd name="T76" fmla="*/ 3086 w 377"/>
                <a:gd name="T77" fmla="*/ 2712 h 350"/>
                <a:gd name="T78" fmla="*/ 3205 w 377"/>
                <a:gd name="T79" fmla="*/ 2700 h 350"/>
                <a:gd name="T80" fmla="*/ 3436 w 377"/>
                <a:gd name="T81" fmla="*/ 3197 h 350"/>
                <a:gd name="T82" fmla="*/ 3838 w 377"/>
                <a:gd name="T83" fmla="*/ 2634 h 350"/>
                <a:gd name="T84" fmla="*/ 3595 w 377"/>
                <a:gd name="T85" fmla="*/ 3114 h 350"/>
                <a:gd name="T86" fmla="*/ 3136 w 377"/>
                <a:gd name="T87" fmla="*/ 2254 h 350"/>
                <a:gd name="T88" fmla="*/ 3419 w 377"/>
                <a:gd name="T89" fmla="*/ 1883 h 350"/>
                <a:gd name="T90" fmla="*/ 3878 w 377"/>
                <a:gd name="T91" fmla="*/ 2536 h 3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50">
                  <a:moveTo>
                    <a:pt x="358" y="0"/>
                  </a:moveTo>
                  <a:cubicBezTo>
                    <a:pt x="19" y="0"/>
                    <a:pt x="19" y="0"/>
                    <a:pt x="19" y="0"/>
                  </a:cubicBezTo>
                  <a:cubicBezTo>
                    <a:pt x="9" y="0"/>
                    <a:pt x="0" y="8"/>
                    <a:pt x="0" y="19"/>
                  </a:cubicBezTo>
                  <a:cubicBezTo>
                    <a:pt x="0" y="29"/>
                    <a:pt x="9" y="38"/>
                    <a:pt x="19" y="38"/>
                  </a:cubicBezTo>
                  <a:cubicBezTo>
                    <a:pt x="24" y="38"/>
                    <a:pt x="24" y="38"/>
                    <a:pt x="24" y="38"/>
                  </a:cubicBezTo>
                  <a:cubicBezTo>
                    <a:pt x="69" y="314"/>
                    <a:pt x="69" y="314"/>
                    <a:pt x="69" y="314"/>
                  </a:cubicBezTo>
                  <a:cubicBezTo>
                    <a:pt x="61" y="315"/>
                    <a:pt x="54" y="323"/>
                    <a:pt x="54" y="332"/>
                  </a:cubicBezTo>
                  <a:cubicBezTo>
                    <a:pt x="54" y="342"/>
                    <a:pt x="62" y="350"/>
                    <a:pt x="72" y="350"/>
                  </a:cubicBezTo>
                  <a:cubicBezTo>
                    <a:pt x="305" y="350"/>
                    <a:pt x="305" y="350"/>
                    <a:pt x="305" y="350"/>
                  </a:cubicBezTo>
                  <a:cubicBezTo>
                    <a:pt x="315" y="350"/>
                    <a:pt x="323" y="342"/>
                    <a:pt x="323" y="332"/>
                  </a:cubicBezTo>
                  <a:cubicBezTo>
                    <a:pt x="323" y="323"/>
                    <a:pt x="317" y="315"/>
                    <a:pt x="308" y="314"/>
                  </a:cubicBezTo>
                  <a:cubicBezTo>
                    <a:pt x="353" y="38"/>
                    <a:pt x="353" y="38"/>
                    <a:pt x="353" y="38"/>
                  </a:cubicBezTo>
                  <a:cubicBezTo>
                    <a:pt x="358" y="38"/>
                    <a:pt x="358" y="38"/>
                    <a:pt x="358" y="38"/>
                  </a:cubicBezTo>
                  <a:cubicBezTo>
                    <a:pt x="369" y="38"/>
                    <a:pt x="377" y="29"/>
                    <a:pt x="377" y="19"/>
                  </a:cubicBezTo>
                  <a:cubicBezTo>
                    <a:pt x="377" y="8"/>
                    <a:pt x="369" y="0"/>
                    <a:pt x="358" y="0"/>
                  </a:cubicBezTo>
                  <a:close/>
                  <a:moveTo>
                    <a:pt x="121" y="116"/>
                  </a:moveTo>
                  <a:cubicBezTo>
                    <a:pt x="141" y="86"/>
                    <a:pt x="141" y="86"/>
                    <a:pt x="141" y="86"/>
                  </a:cubicBezTo>
                  <a:cubicBezTo>
                    <a:pt x="148" y="76"/>
                    <a:pt x="154" y="76"/>
                    <a:pt x="154" y="76"/>
                  </a:cubicBezTo>
                  <a:cubicBezTo>
                    <a:pt x="155" y="76"/>
                    <a:pt x="155" y="76"/>
                    <a:pt x="155" y="76"/>
                  </a:cubicBezTo>
                  <a:cubicBezTo>
                    <a:pt x="156" y="76"/>
                    <a:pt x="157" y="76"/>
                    <a:pt x="157" y="76"/>
                  </a:cubicBezTo>
                  <a:cubicBezTo>
                    <a:pt x="159" y="76"/>
                    <a:pt x="162" y="76"/>
                    <a:pt x="164" y="76"/>
                  </a:cubicBezTo>
                  <a:cubicBezTo>
                    <a:pt x="165" y="76"/>
                    <a:pt x="165" y="76"/>
                    <a:pt x="165" y="76"/>
                  </a:cubicBezTo>
                  <a:cubicBezTo>
                    <a:pt x="207" y="77"/>
                    <a:pt x="207" y="77"/>
                    <a:pt x="207" y="77"/>
                  </a:cubicBezTo>
                  <a:cubicBezTo>
                    <a:pt x="207" y="77"/>
                    <a:pt x="206" y="77"/>
                    <a:pt x="206" y="77"/>
                  </a:cubicBezTo>
                  <a:cubicBezTo>
                    <a:pt x="205" y="77"/>
                    <a:pt x="205" y="77"/>
                    <a:pt x="205" y="78"/>
                  </a:cubicBezTo>
                  <a:cubicBezTo>
                    <a:pt x="205" y="78"/>
                    <a:pt x="204" y="78"/>
                    <a:pt x="204" y="78"/>
                  </a:cubicBezTo>
                  <a:cubicBezTo>
                    <a:pt x="191" y="83"/>
                    <a:pt x="171" y="115"/>
                    <a:pt x="160" y="134"/>
                  </a:cubicBezTo>
                  <a:cubicBezTo>
                    <a:pt x="160" y="134"/>
                    <a:pt x="160" y="134"/>
                    <a:pt x="160" y="134"/>
                  </a:cubicBezTo>
                  <a:cubicBezTo>
                    <a:pt x="158" y="137"/>
                    <a:pt x="157" y="140"/>
                    <a:pt x="157" y="140"/>
                  </a:cubicBezTo>
                  <a:cubicBezTo>
                    <a:pt x="155" y="142"/>
                    <a:pt x="153" y="143"/>
                    <a:pt x="150" y="143"/>
                  </a:cubicBezTo>
                  <a:cubicBezTo>
                    <a:pt x="148" y="144"/>
                    <a:pt x="146" y="144"/>
                    <a:pt x="144" y="142"/>
                  </a:cubicBezTo>
                  <a:cubicBezTo>
                    <a:pt x="123" y="127"/>
                    <a:pt x="123" y="127"/>
                    <a:pt x="123" y="127"/>
                  </a:cubicBezTo>
                  <a:cubicBezTo>
                    <a:pt x="119" y="124"/>
                    <a:pt x="118" y="119"/>
                    <a:pt x="121" y="116"/>
                  </a:cubicBezTo>
                  <a:close/>
                  <a:moveTo>
                    <a:pt x="92" y="156"/>
                  </a:moveTo>
                  <a:cubicBezTo>
                    <a:pt x="108" y="154"/>
                    <a:pt x="108" y="154"/>
                    <a:pt x="108" y="154"/>
                  </a:cubicBezTo>
                  <a:cubicBezTo>
                    <a:pt x="118" y="153"/>
                    <a:pt x="118" y="153"/>
                    <a:pt x="118" y="153"/>
                  </a:cubicBezTo>
                  <a:cubicBezTo>
                    <a:pt x="130" y="152"/>
                    <a:pt x="130" y="152"/>
                    <a:pt x="130" y="152"/>
                  </a:cubicBezTo>
                  <a:cubicBezTo>
                    <a:pt x="133" y="151"/>
                    <a:pt x="137" y="153"/>
                    <a:pt x="138" y="155"/>
                  </a:cubicBezTo>
                  <a:cubicBezTo>
                    <a:pt x="151" y="177"/>
                    <a:pt x="151" y="177"/>
                    <a:pt x="151" y="177"/>
                  </a:cubicBezTo>
                  <a:cubicBezTo>
                    <a:pt x="151" y="177"/>
                    <a:pt x="151" y="177"/>
                    <a:pt x="151" y="177"/>
                  </a:cubicBezTo>
                  <a:cubicBezTo>
                    <a:pt x="155" y="185"/>
                    <a:pt x="155" y="185"/>
                    <a:pt x="155" y="185"/>
                  </a:cubicBezTo>
                  <a:cubicBezTo>
                    <a:pt x="158" y="191"/>
                    <a:pt x="158" y="191"/>
                    <a:pt x="158" y="191"/>
                  </a:cubicBezTo>
                  <a:cubicBezTo>
                    <a:pt x="160" y="193"/>
                    <a:pt x="159" y="194"/>
                    <a:pt x="156" y="193"/>
                  </a:cubicBezTo>
                  <a:cubicBezTo>
                    <a:pt x="151" y="191"/>
                    <a:pt x="151" y="191"/>
                    <a:pt x="151" y="191"/>
                  </a:cubicBezTo>
                  <a:cubicBezTo>
                    <a:pt x="149" y="190"/>
                    <a:pt x="149" y="190"/>
                    <a:pt x="149" y="190"/>
                  </a:cubicBezTo>
                  <a:cubicBezTo>
                    <a:pt x="148" y="189"/>
                    <a:pt x="148" y="189"/>
                    <a:pt x="148" y="189"/>
                  </a:cubicBezTo>
                  <a:cubicBezTo>
                    <a:pt x="145" y="188"/>
                    <a:pt x="142" y="190"/>
                    <a:pt x="140" y="192"/>
                  </a:cubicBezTo>
                  <a:cubicBezTo>
                    <a:pt x="134" y="204"/>
                    <a:pt x="134" y="204"/>
                    <a:pt x="134" y="204"/>
                  </a:cubicBezTo>
                  <a:cubicBezTo>
                    <a:pt x="134" y="204"/>
                    <a:pt x="133" y="206"/>
                    <a:pt x="129" y="205"/>
                  </a:cubicBezTo>
                  <a:cubicBezTo>
                    <a:pt x="129" y="205"/>
                    <a:pt x="103" y="205"/>
                    <a:pt x="95" y="198"/>
                  </a:cubicBezTo>
                  <a:cubicBezTo>
                    <a:pt x="95" y="198"/>
                    <a:pt x="94" y="198"/>
                    <a:pt x="94" y="197"/>
                  </a:cubicBezTo>
                  <a:cubicBezTo>
                    <a:pt x="94" y="197"/>
                    <a:pt x="90" y="192"/>
                    <a:pt x="95" y="180"/>
                  </a:cubicBezTo>
                  <a:cubicBezTo>
                    <a:pt x="100" y="171"/>
                    <a:pt x="100" y="171"/>
                    <a:pt x="100" y="171"/>
                  </a:cubicBezTo>
                  <a:cubicBezTo>
                    <a:pt x="101" y="168"/>
                    <a:pt x="100" y="165"/>
                    <a:pt x="97" y="163"/>
                  </a:cubicBezTo>
                  <a:cubicBezTo>
                    <a:pt x="91" y="159"/>
                    <a:pt x="91" y="159"/>
                    <a:pt x="91" y="159"/>
                  </a:cubicBezTo>
                  <a:cubicBezTo>
                    <a:pt x="88" y="157"/>
                    <a:pt x="89" y="156"/>
                    <a:pt x="92" y="156"/>
                  </a:cubicBezTo>
                  <a:close/>
                  <a:moveTo>
                    <a:pt x="176" y="250"/>
                  </a:moveTo>
                  <a:cubicBezTo>
                    <a:pt x="175" y="254"/>
                    <a:pt x="172" y="258"/>
                    <a:pt x="167" y="257"/>
                  </a:cubicBezTo>
                  <a:cubicBezTo>
                    <a:pt x="132" y="255"/>
                    <a:pt x="132" y="255"/>
                    <a:pt x="132" y="255"/>
                  </a:cubicBezTo>
                  <a:cubicBezTo>
                    <a:pt x="120" y="255"/>
                    <a:pt x="116" y="249"/>
                    <a:pt x="116" y="249"/>
                  </a:cubicBezTo>
                  <a:cubicBezTo>
                    <a:pt x="115" y="248"/>
                    <a:pt x="114" y="245"/>
                    <a:pt x="112" y="243"/>
                  </a:cubicBezTo>
                  <a:cubicBezTo>
                    <a:pt x="112" y="243"/>
                    <a:pt x="112" y="243"/>
                    <a:pt x="112" y="243"/>
                  </a:cubicBezTo>
                  <a:cubicBezTo>
                    <a:pt x="91" y="206"/>
                    <a:pt x="91" y="206"/>
                    <a:pt x="91" y="206"/>
                  </a:cubicBezTo>
                  <a:cubicBezTo>
                    <a:pt x="91" y="206"/>
                    <a:pt x="92" y="207"/>
                    <a:pt x="92" y="207"/>
                  </a:cubicBezTo>
                  <a:cubicBezTo>
                    <a:pt x="92" y="207"/>
                    <a:pt x="93" y="208"/>
                    <a:pt x="93" y="208"/>
                  </a:cubicBezTo>
                  <a:cubicBezTo>
                    <a:pt x="93" y="208"/>
                    <a:pt x="93" y="208"/>
                    <a:pt x="93" y="208"/>
                  </a:cubicBezTo>
                  <a:cubicBezTo>
                    <a:pt x="105" y="217"/>
                    <a:pt x="143" y="217"/>
                    <a:pt x="164" y="217"/>
                  </a:cubicBezTo>
                  <a:cubicBezTo>
                    <a:pt x="164" y="217"/>
                    <a:pt x="164" y="217"/>
                    <a:pt x="164" y="217"/>
                  </a:cubicBezTo>
                  <a:cubicBezTo>
                    <a:pt x="168" y="217"/>
                    <a:pt x="171" y="216"/>
                    <a:pt x="171" y="216"/>
                  </a:cubicBezTo>
                  <a:cubicBezTo>
                    <a:pt x="175" y="216"/>
                    <a:pt x="178" y="219"/>
                    <a:pt x="178" y="224"/>
                  </a:cubicBezTo>
                  <a:lnTo>
                    <a:pt x="176" y="250"/>
                  </a:lnTo>
                  <a:close/>
                  <a:moveTo>
                    <a:pt x="198" y="142"/>
                  </a:moveTo>
                  <a:cubicBezTo>
                    <a:pt x="189" y="142"/>
                    <a:pt x="189" y="142"/>
                    <a:pt x="189" y="142"/>
                  </a:cubicBezTo>
                  <a:cubicBezTo>
                    <a:pt x="183" y="142"/>
                    <a:pt x="183" y="142"/>
                    <a:pt x="183" y="142"/>
                  </a:cubicBezTo>
                  <a:cubicBezTo>
                    <a:pt x="180" y="142"/>
                    <a:pt x="179" y="140"/>
                    <a:pt x="182" y="139"/>
                  </a:cubicBezTo>
                  <a:cubicBezTo>
                    <a:pt x="186" y="135"/>
                    <a:pt x="186" y="135"/>
                    <a:pt x="186" y="135"/>
                  </a:cubicBezTo>
                  <a:cubicBezTo>
                    <a:pt x="188" y="134"/>
                    <a:pt x="188" y="134"/>
                    <a:pt x="188" y="134"/>
                  </a:cubicBezTo>
                  <a:cubicBezTo>
                    <a:pt x="189" y="133"/>
                    <a:pt x="189" y="133"/>
                    <a:pt x="189" y="133"/>
                  </a:cubicBezTo>
                  <a:cubicBezTo>
                    <a:pt x="192" y="131"/>
                    <a:pt x="192" y="128"/>
                    <a:pt x="191" y="126"/>
                  </a:cubicBezTo>
                  <a:cubicBezTo>
                    <a:pt x="190" y="125"/>
                    <a:pt x="190" y="125"/>
                    <a:pt x="190" y="125"/>
                  </a:cubicBezTo>
                  <a:cubicBezTo>
                    <a:pt x="188" y="121"/>
                    <a:pt x="188" y="121"/>
                    <a:pt x="188" y="121"/>
                  </a:cubicBezTo>
                  <a:cubicBezTo>
                    <a:pt x="188" y="121"/>
                    <a:pt x="188" y="121"/>
                    <a:pt x="188" y="121"/>
                  </a:cubicBezTo>
                  <a:cubicBezTo>
                    <a:pt x="186" y="117"/>
                    <a:pt x="186" y="117"/>
                    <a:pt x="186" y="117"/>
                  </a:cubicBezTo>
                  <a:cubicBezTo>
                    <a:pt x="186" y="117"/>
                    <a:pt x="185" y="115"/>
                    <a:pt x="188" y="112"/>
                  </a:cubicBezTo>
                  <a:cubicBezTo>
                    <a:pt x="188" y="112"/>
                    <a:pt x="201" y="90"/>
                    <a:pt x="211" y="87"/>
                  </a:cubicBezTo>
                  <a:cubicBezTo>
                    <a:pt x="212" y="86"/>
                    <a:pt x="212" y="86"/>
                    <a:pt x="213" y="86"/>
                  </a:cubicBezTo>
                  <a:cubicBezTo>
                    <a:pt x="213" y="86"/>
                    <a:pt x="219" y="86"/>
                    <a:pt x="226" y="96"/>
                  </a:cubicBezTo>
                  <a:cubicBezTo>
                    <a:pt x="230" y="102"/>
                    <a:pt x="230" y="102"/>
                    <a:pt x="230" y="102"/>
                  </a:cubicBezTo>
                  <a:cubicBezTo>
                    <a:pt x="232" y="104"/>
                    <a:pt x="235" y="105"/>
                    <a:pt x="238" y="104"/>
                  </a:cubicBezTo>
                  <a:cubicBezTo>
                    <a:pt x="245" y="101"/>
                    <a:pt x="245" y="101"/>
                    <a:pt x="245" y="101"/>
                  </a:cubicBezTo>
                  <a:cubicBezTo>
                    <a:pt x="248" y="99"/>
                    <a:pt x="249" y="100"/>
                    <a:pt x="247" y="103"/>
                  </a:cubicBezTo>
                  <a:cubicBezTo>
                    <a:pt x="240" y="118"/>
                    <a:pt x="240" y="118"/>
                    <a:pt x="240" y="118"/>
                  </a:cubicBezTo>
                  <a:cubicBezTo>
                    <a:pt x="236" y="127"/>
                    <a:pt x="236" y="127"/>
                    <a:pt x="236" y="127"/>
                  </a:cubicBezTo>
                  <a:cubicBezTo>
                    <a:pt x="231" y="138"/>
                    <a:pt x="231" y="138"/>
                    <a:pt x="231" y="138"/>
                  </a:cubicBezTo>
                  <a:cubicBezTo>
                    <a:pt x="229" y="141"/>
                    <a:pt x="226" y="143"/>
                    <a:pt x="223" y="143"/>
                  </a:cubicBezTo>
                  <a:cubicBezTo>
                    <a:pt x="198" y="142"/>
                    <a:pt x="198" y="142"/>
                    <a:pt x="198" y="142"/>
                  </a:cubicBezTo>
                  <a:cubicBezTo>
                    <a:pt x="198" y="142"/>
                    <a:pt x="198" y="142"/>
                    <a:pt x="198" y="142"/>
                  </a:cubicBezTo>
                  <a:close/>
                  <a:moveTo>
                    <a:pt x="255" y="238"/>
                  </a:moveTo>
                  <a:cubicBezTo>
                    <a:pt x="255" y="238"/>
                    <a:pt x="253" y="244"/>
                    <a:pt x="240" y="247"/>
                  </a:cubicBezTo>
                  <a:cubicBezTo>
                    <a:pt x="234" y="248"/>
                    <a:pt x="234" y="248"/>
                    <a:pt x="234" y="248"/>
                  </a:cubicBezTo>
                  <a:cubicBezTo>
                    <a:pt x="231" y="249"/>
                    <a:pt x="229" y="251"/>
                    <a:pt x="229" y="254"/>
                  </a:cubicBezTo>
                  <a:cubicBezTo>
                    <a:pt x="229" y="262"/>
                    <a:pt x="229" y="262"/>
                    <a:pt x="229" y="262"/>
                  </a:cubicBezTo>
                  <a:cubicBezTo>
                    <a:pt x="229" y="265"/>
                    <a:pt x="228" y="266"/>
                    <a:pt x="226" y="263"/>
                  </a:cubicBezTo>
                  <a:cubicBezTo>
                    <a:pt x="215" y="251"/>
                    <a:pt x="215" y="251"/>
                    <a:pt x="215" y="251"/>
                  </a:cubicBezTo>
                  <a:cubicBezTo>
                    <a:pt x="209" y="244"/>
                    <a:pt x="209" y="244"/>
                    <a:pt x="209" y="244"/>
                  </a:cubicBezTo>
                  <a:cubicBezTo>
                    <a:pt x="200" y="234"/>
                    <a:pt x="200" y="234"/>
                    <a:pt x="200" y="234"/>
                  </a:cubicBezTo>
                  <a:cubicBezTo>
                    <a:pt x="198" y="232"/>
                    <a:pt x="198" y="228"/>
                    <a:pt x="199" y="225"/>
                  </a:cubicBezTo>
                  <a:cubicBezTo>
                    <a:pt x="210" y="203"/>
                    <a:pt x="210" y="203"/>
                    <a:pt x="210" y="203"/>
                  </a:cubicBezTo>
                  <a:cubicBezTo>
                    <a:pt x="210" y="203"/>
                    <a:pt x="210" y="203"/>
                    <a:pt x="210" y="203"/>
                  </a:cubicBezTo>
                  <a:cubicBezTo>
                    <a:pt x="213" y="195"/>
                    <a:pt x="213" y="195"/>
                    <a:pt x="213" y="195"/>
                  </a:cubicBezTo>
                  <a:cubicBezTo>
                    <a:pt x="216" y="188"/>
                    <a:pt x="216" y="188"/>
                    <a:pt x="216" y="188"/>
                  </a:cubicBezTo>
                  <a:cubicBezTo>
                    <a:pt x="217" y="186"/>
                    <a:pt x="219" y="186"/>
                    <a:pt x="219" y="189"/>
                  </a:cubicBezTo>
                  <a:cubicBezTo>
                    <a:pt x="221" y="195"/>
                    <a:pt x="221" y="195"/>
                    <a:pt x="221" y="195"/>
                  </a:cubicBezTo>
                  <a:cubicBezTo>
                    <a:pt x="221" y="197"/>
                    <a:pt x="221" y="197"/>
                    <a:pt x="221" y="197"/>
                  </a:cubicBezTo>
                  <a:cubicBezTo>
                    <a:pt x="221" y="198"/>
                    <a:pt x="221" y="198"/>
                    <a:pt x="221" y="198"/>
                  </a:cubicBezTo>
                  <a:cubicBezTo>
                    <a:pt x="222" y="201"/>
                    <a:pt x="225" y="203"/>
                    <a:pt x="228" y="202"/>
                  </a:cubicBezTo>
                  <a:cubicBezTo>
                    <a:pt x="229" y="202"/>
                    <a:pt x="229" y="202"/>
                    <a:pt x="229" y="202"/>
                  </a:cubicBezTo>
                  <a:cubicBezTo>
                    <a:pt x="233" y="202"/>
                    <a:pt x="233" y="202"/>
                    <a:pt x="233" y="202"/>
                  </a:cubicBezTo>
                  <a:cubicBezTo>
                    <a:pt x="233" y="202"/>
                    <a:pt x="233" y="202"/>
                    <a:pt x="233" y="202"/>
                  </a:cubicBezTo>
                  <a:cubicBezTo>
                    <a:pt x="238" y="201"/>
                    <a:pt x="238" y="201"/>
                    <a:pt x="238" y="201"/>
                  </a:cubicBezTo>
                  <a:cubicBezTo>
                    <a:pt x="238" y="201"/>
                    <a:pt x="240" y="201"/>
                    <a:pt x="242" y="205"/>
                  </a:cubicBezTo>
                  <a:cubicBezTo>
                    <a:pt x="242" y="205"/>
                    <a:pt x="256" y="226"/>
                    <a:pt x="255" y="236"/>
                  </a:cubicBezTo>
                  <a:cubicBezTo>
                    <a:pt x="255" y="237"/>
                    <a:pt x="255" y="238"/>
                    <a:pt x="255" y="238"/>
                  </a:cubicBezTo>
                  <a:close/>
                  <a:moveTo>
                    <a:pt x="288" y="189"/>
                  </a:moveTo>
                  <a:cubicBezTo>
                    <a:pt x="287" y="191"/>
                    <a:pt x="286" y="193"/>
                    <a:pt x="285" y="196"/>
                  </a:cubicBezTo>
                  <a:cubicBezTo>
                    <a:pt x="285" y="196"/>
                    <a:pt x="285" y="196"/>
                    <a:pt x="285" y="196"/>
                  </a:cubicBezTo>
                  <a:cubicBezTo>
                    <a:pt x="267" y="234"/>
                    <a:pt x="267" y="234"/>
                    <a:pt x="267" y="234"/>
                  </a:cubicBezTo>
                  <a:cubicBezTo>
                    <a:pt x="267" y="234"/>
                    <a:pt x="267" y="233"/>
                    <a:pt x="267" y="233"/>
                  </a:cubicBezTo>
                  <a:cubicBezTo>
                    <a:pt x="267" y="232"/>
                    <a:pt x="267" y="232"/>
                    <a:pt x="267" y="232"/>
                  </a:cubicBezTo>
                  <a:cubicBezTo>
                    <a:pt x="267" y="232"/>
                    <a:pt x="267" y="232"/>
                    <a:pt x="267" y="232"/>
                  </a:cubicBezTo>
                  <a:cubicBezTo>
                    <a:pt x="268" y="217"/>
                    <a:pt x="246" y="185"/>
                    <a:pt x="233" y="168"/>
                  </a:cubicBezTo>
                  <a:cubicBezTo>
                    <a:pt x="233" y="168"/>
                    <a:pt x="233" y="168"/>
                    <a:pt x="233" y="168"/>
                  </a:cubicBezTo>
                  <a:cubicBezTo>
                    <a:pt x="231" y="165"/>
                    <a:pt x="229" y="163"/>
                    <a:pt x="229" y="163"/>
                  </a:cubicBezTo>
                  <a:cubicBezTo>
                    <a:pt x="227" y="160"/>
                    <a:pt x="227" y="155"/>
                    <a:pt x="231" y="153"/>
                  </a:cubicBezTo>
                  <a:cubicBezTo>
                    <a:pt x="254" y="140"/>
                    <a:pt x="254" y="140"/>
                    <a:pt x="254" y="140"/>
                  </a:cubicBezTo>
                  <a:cubicBezTo>
                    <a:pt x="257" y="138"/>
                    <a:pt x="262" y="139"/>
                    <a:pt x="265" y="142"/>
                  </a:cubicBezTo>
                  <a:cubicBezTo>
                    <a:pt x="284" y="173"/>
                    <a:pt x="284" y="173"/>
                    <a:pt x="284" y="173"/>
                  </a:cubicBezTo>
                  <a:cubicBezTo>
                    <a:pt x="290" y="183"/>
                    <a:pt x="288" y="189"/>
                    <a:pt x="288" y="1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1" name="Group 93"/>
          <p:cNvGrpSpPr>
            <a:grpSpLocks noChangeAspect="1"/>
          </p:cNvGrpSpPr>
          <p:nvPr/>
        </p:nvGrpSpPr>
        <p:grpSpPr bwMode="auto">
          <a:xfrm>
            <a:off x="1137552" y="3003618"/>
            <a:ext cx="428775" cy="415060"/>
            <a:chOff x="1" y="1"/>
            <a:chExt cx="1115" cy="1079"/>
          </a:xfrm>
          <a:solidFill>
            <a:schemeClr val="accent3"/>
          </a:solidFill>
        </p:grpSpPr>
        <p:sp>
          <p:nvSpPr>
            <p:cNvPr id="12" name="Freeform 94"/>
            <p:cNvSpPr/>
            <p:nvPr/>
          </p:nvSpPr>
          <p:spPr bwMode="auto">
            <a:xfrm>
              <a:off x="1" y="184"/>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 name="Freeform 95"/>
            <p:cNvSpPr/>
            <p:nvPr/>
          </p:nvSpPr>
          <p:spPr bwMode="auto">
            <a:xfrm>
              <a:off x="1" y="391"/>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Freeform 96"/>
            <p:cNvSpPr/>
            <p:nvPr/>
          </p:nvSpPr>
          <p:spPr bwMode="auto">
            <a:xfrm>
              <a:off x="1" y="595"/>
              <a:ext cx="174" cy="96"/>
            </a:xfrm>
            <a:custGeom>
              <a:avLst/>
              <a:gdLst>
                <a:gd name="T0" fmla="*/ 989 w 73"/>
                <a:gd name="T1" fmla="*/ 276 h 40"/>
                <a:gd name="T2" fmla="*/ 715 w 73"/>
                <a:gd name="T3" fmla="*/ 552 h 40"/>
                <a:gd name="T4" fmla="*/ 272 w 73"/>
                <a:gd name="T5" fmla="*/ 552 h 40"/>
                <a:gd name="T6" fmla="*/ 0 w 73"/>
                <a:gd name="T7" fmla="*/ 276 h 40"/>
                <a:gd name="T8" fmla="*/ 0 w 73"/>
                <a:gd name="T9" fmla="*/ 276 h 40"/>
                <a:gd name="T10" fmla="*/ 272 w 73"/>
                <a:gd name="T11" fmla="*/ 0 h 40"/>
                <a:gd name="T12" fmla="*/ 715 w 73"/>
                <a:gd name="T13" fmla="*/ 0 h 40"/>
                <a:gd name="T14" fmla="*/ 989 w 73"/>
                <a:gd name="T15" fmla="*/ 276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 name="Freeform 97"/>
            <p:cNvSpPr/>
            <p:nvPr/>
          </p:nvSpPr>
          <p:spPr bwMode="auto">
            <a:xfrm>
              <a:off x="1" y="802"/>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 name="Freeform 98"/>
            <p:cNvSpPr/>
            <p:nvPr/>
          </p:nvSpPr>
          <p:spPr bwMode="auto">
            <a:xfrm>
              <a:off x="1043" y="91"/>
              <a:ext cx="73" cy="203"/>
            </a:xfrm>
            <a:custGeom>
              <a:avLst/>
              <a:gdLst>
                <a:gd name="T0" fmla="*/ 78 w 31"/>
                <a:gd name="T1" fmla="*/ 0 h 85"/>
                <a:gd name="T2" fmla="*/ 0 w 31"/>
                <a:gd name="T3" fmla="*/ 12 h 85"/>
                <a:gd name="T4" fmla="*/ 0 w 31"/>
                <a:gd name="T5" fmla="*/ 1146 h 85"/>
                <a:gd name="T6" fmla="*/ 78 w 31"/>
                <a:gd name="T7" fmla="*/ 1158 h 85"/>
                <a:gd name="T8" fmla="*/ 405 w 31"/>
                <a:gd name="T9" fmla="*/ 817 h 85"/>
                <a:gd name="T10" fmla="*/ 405 w 31"/>
                <a:gd name="T11" fmla="*/ 353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99"/>
            <p:cNvSpPr/>
            <p:nvPr/>
          </p:nvSpPr>
          <p:spPr bwMode="auto">
            <a:xfrm>
              <a:off x="1043" y="303"/>
              <a:ext cx="73" cy="200"/>
            </a:xfrm>
            <a:custGeom>
              <a:avLst/>
              <a:gdLst>
                <a:gd name="T0" fmla="*/ 78 w 31"/>
                <a:gd name="T1" fmla="*/ 0 h 84"/>
                <a:gd name="T2" fmla="*/ 0 w 31"/>
                <a:gd name="T3" fmla="*/ 12 h 84"/>
                <a:gd name="T4" fmla="*/ 0 w 31"/>
                <a:gd name="T5" fmla="*/ 1133 h 84"/>
                <a:gd name="T6" fmla="*/ 78 w 31"/>
                <a:gd name="T7" fmla="*/ 1133 h 84"/>
                <a:gd name="T8" fmla="*/ 405 w 31"/>
                <a:gd name="T9" fmla="*/ 793 h 84"/>
                <a:gd name="T10" fmla="*/ 405 w 31"/>
                <a:gd name="T11" fmla="*/ 340 h 84"/>
                <a:gd name="T12" fmla="*/ 78 w 31"/>
                <a:gd name="T13" fmla="*/ 0 h 8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4">
                  <a:moveTo>
                    <a:pt x="6" y="0"/>
                  </a:moveTo>
                  <a:cubicBezTo>
                    <a:pt x="4" y="0"/>
                    <a:pt x="2" y="0"/>
                    <a:pt x="0" y="1"/>
                  </a:cubicBezTo>
                  <a:cubicBezTo>
                    <a:pt x="0" y="84"/>
                    <a:pt x="0" y="84"/>
                    <a:pt x="0" y="84"/>
                  </a:cubicBezTo>
                  <a:cubicBezTo>
                    <a:pt x="2" y="84"/>
                    <a:pt x="4" y="84"/>
                    <a:pt x="6" y="84"/>
                  </a:cubicBezTo>
                  <a:cubicBezTo>
                    <a:pt x="20" y="84"/>
                    <a:pt x="31" y="73"/>
                    <a:pt x="31" y="59"/>
                  </a:cubicBezTo>
                  <a:cubicBezTo>
                    <a:pt x="31" y="25"/>
                    <a:pt x="31" y="25"/>
                    <a:pt x="31" y="25"/>
                  </a:cubicBezTo>
                  <a:cubicBezTo>
                    <a:pt x="31" y="11"/>
                    <a:pt x="20"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100"/>
            <p:cNvSpPr/>
            <p:nvPr/>
          </p:nvSpPr>
          <p:spPr bwMode="auto">
            <a:xfrm>
              <a:off x="1043" y="512"/>
              <a:ext cx="73" cy="202"/>
            </a:xfrm>
            <a:custGeom>
              <a:avLst/>
              <a:gdLst>
                <a:gd name="T0" fmla="*/ 78 w 31"/>
                <a:gd name="T1" fmla="*/ 0 h 85"/>
                <a:gd name="T2" fmla="*/ 0 w 31"/>
                <a:gd name="T3" fmla="*/ 12 h 85"/>
                <a:gd name="T4" fmla="*/ 0 w 31"/>
                <a:gd name="T5" fmla="*/ 1129 h 85"/>
                <a:gd name="T6" fmla="*/ 78 w 31"/>
                <a:gd name="T7" fmla="*/ 1141 h 85"/>
                <a:gd name="T8" fmla="*/ 405 w 31"/>
                <a:gd name="T9" fmla="*/ 808 h 85"/>
                <a:gd name="T10" fmla="*/ 405 w 31"/>
                <a:gd name="T11" fmla="*/ 349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 name="Freeform 101"/>
            <p:cNvSpPr>
              <a:spLocks noEditPoints="1"/>
            </p:cNvSpPr>
            <p:nvPr/>
          </p:nvSpPr>
          <p:spPr bwMode="auto">
            <a:xfrm>
              <a:off x="72" y="1"/>
              <a:ext cx="949" cy="1079"/>
            </a:xfrm>
            <a:custGeom>
              <a:avLst/>
              <a:gdLst>
                <a:gd name="T0" fmla="*/ 4814 w 399"/>
                <a:gd name="T1" fmla="*/ 0 h 454"/>
                <a:gd name="T2" fmla="*/ 554 w 399"/>
                <a:gd name="T3" fmla="*/ 0 h 454"/>
                <a:gd name="T4" fmla="*/ 0 w 399"/>
                <a:gd name="T5" fmla="*/ 549 h 454"/>
                <a:gd name="T6" fmla="*/ 0 w 399"/>
                <a:gd name="T7" fmla="*/ 870 h 454"/>
                <a:gd name="T8" fmla="*/ 312 w 399"/>
                <a:gd name="T9" fmla="*/ 870 h 454"/>
                <a:gd name="T10" fmla="*/ 742 w 399"/>
                <a:gd name="T11" fmla="*/ 1305 h 454"/>
                <a:gd name="T12" fmla="*/ 312 w 399"/>
                <a:gd name="T13" fmla="*/ 1744 h 454"/>
                <a:gd name="T14" fmla="*/ 0 w 399"/>
                <a:gd name="T15" fmla="*/ 1744 h 454"/>
                <a:gd name="T16" fmla="*/ 0 w 399"/>
                <a:gd name="T17" fmla="*/ 2039 h 454"/>
                <a:gd name="T18" fmla="*/ 312 w 399"/>
                <a:gd name="T19" fmla="*/ 2039 h 454"/>
                <a:gd name="T20" fmla="*/ 742 w 399"/>
                <a:gd name="T21" fmla="*/ 2469 h 454"/>
                <a:gd name="T22" fmla="*/ 312 w 399"/>
                <a:gd name="T23" fmla="*/ 2897 h 454"/>
                <a:gd name="T24" fmla="*/ 0 w 399"/>
                <a:gd name="T25" fmla="*/ 2897 h 454"/>
                <a:gd name="T26" fmla="*/ 0 w 399"/>
                <a:gd name="T27" fmla="*/ 3197 h 454"/>
                <a:gd name="T28" fmla="*/ 312 w 399"/>
                <a:gd name="T29" fmla="*/ 3197 h 454"/>
                <a:gd name="T30" fmla="*/ 742 w 399"/>
                <a:gd name="T31" fmla="*/ 3627 h 454"/>
                <a:gd name="T32" fmla="*/ 312 w 399"/>
                <a:gd name="T33" fmla="*/ 4055 h 454"/>
                <a:gd name="T34" fmla="*/ 0 w 399"/>
                <a:gd name="T35" fmla="*/ 4055 h 454"/>
                <a:gd name="T36" fmla="*/ 0 w 399"/>
                <a:gd name="T37" fmla="*/ 4361 h 454"/>
                <a:gd name="T38" fmla="*/ 312 w 399"/>
                <a:gd name="T39" fmla="*/ 4361 h 454"/>
                <a:gd name="T40" fmla="*/ 742 w 399"/>
                <a:gd name="T41" fmla="*/ 4789 h 454"/>
                <a:gd name="T42" fmla="*/ 312 w 399"/>
                <a:gd name="T43" fmla="*/ 5224 h 454"/>
                <a:gd name="T44" fmla="*/ 0 w 399"/>
                <a:gd name="T45" fmla="*/ 5224 h 454"/>
                <a:gd name="T46" fmla="*/ 0 w 399"/>
                <a:gd name="T47" fmla="*/ 5547 h 454"/>
                <a:gd name="T48" fmla="*/ 554 w 399"/>
                <a:gd name="T49" fmla="*/ 6094 h 454"/>
                <a:gd name="T50" fmla="*/ 4814 w 399"/>
                <a:gd name="T51" fmla="*/ 6094 h 454"/>
                <a:gd name="T52" fmla="*/ 5368 w 399"/>
                <a:gd name="T53" fmla="*/ 5547 h 454"/>
                <a:gd name="T54" fmla="*/ 5368 w 399"/>
                <a:gd name="T55" fmla="*/ 549 h 454"/>
                <a:gd name="T56" fmla="*/ 4814 w 399"/>
                <a:gd name="T57" fmla="*/ 0 h 454"/>
                <a:gd name="T58" fmla="*/ 1979 w 399"/>
                <a:gd name="T59" fmla="*/ 780 h 454"/>
                <a:gd name="T60" fmla="*/ 2462 w 399"/>
                <a:gd name="T61" fmla="*/ 1005 h 454"/>
                <a:gd name="T62" fmla="*/ 2676 w 399"/>
                <a:gd name="T63" fmla="*/ 1580 h 454"/>
                <a:gd name="T64" fmla="*/ 2450 w 399"/>
                <a:gd name="T65" fmla="*/ 2068 h 454"/>
                <a:gd name="T66" fmla="*/ 2421 w 399"/>
                <a:gd name="T67" fmla="*/ 2080 h 454"/>
                <a:gd name="T68" fmla="*/ 1962 w 399"/>
                <a:gd name="T69" fmla="*/ 791 h 454"/>
                <a:gd name="T70" fmla="*/ 1979 w 399"/>
                <a:gd name="T71" fmla="*/ 780 h 454"/>
                <a:gd name="T72" fmla="*/ 3094 w 399"/>
                <a:gd name="T73" fmla="*/ 5157 h 454"/>
                <a:gd name="T74" fmla="*/ 1855 w 399"/>
                <a:gd name="T75" fmla="*/ 3677 h 454"/>
                <a:gd name="T76" fmla="*/ 1280 w 399"/>
                <a:gd name="T77" fmla="*/ 1842 h 454"/>
                <a:gd name="T78" fmla="*/ 1827 w 399"/>
                <a:gd name="T79" fmla="*/ 846 h 454"/>
                <a:gd name="T80" fmla="*/ 2274 w 399"/>
                <a:gd name="T81" fmla="*/ 2096 h 454"/>
                <a:gd name="T82" fmla="*/ 2245 w 399"/>
                <a:gd name="T83" fmla="*/ 2096 h 454"/>
                <a:gd name="T84" fmla="*/ 2462 w 399"/>
                <a:gd name="T85" fmla="*/ 3327 h 454"/>
                <a:gd name="T86" fmla="*/ 2462 w 399"/>
                <a:gd name="T87" fmla="*/ 3327 h 454"/>
                <a:gd name="T88" fmla="*/ 2478 w 399"/>
                <a:gd name="T89" fmla="*/ 3344 h 454"/>
                <a:gd name="T90" fmla="*/ 2478 w 399"/>
                <a:gd name="T91" fmla="*/ 3344 h 454"/>
                <a:gd name="T92" fmla="*/ 2478 w 399"/>
                <a:gd name="T93" fmla="*/ 3344 h 454"/>
                <a:gd name="T94" fmla="*/ 3406 w 399"/>
                <a:gd name="T95" fmla="*/ 4202 h 454"/>
                <a:gd name="T96" fmla="*/ 3418 w 399"/>
                <a:gd name="T97" fmla="*/ 4190 h 454"/>
                <a:gd name="T98" fmla="*/ 4226 w 399"/>
                <a:gd name="T99" fmla="*/ 5224 h 454"/>
                <a:gd name="T100" fmla="*/ 3094 w 399"/>
                <a:gd name="T101" fmla="*/ 5157 h 454"/>
                <a:gd name="T102" fmla="*/ 4362 w 399"/>
                <a:gd name="T103" fmla="*/ 5141 h 454"/>
                <a:gd name="T104" fmla="*/ 4345 w 399"/>
                <a:gd name="T105" fmla="*/ 5157 h 454"/>
                <a:gd name="T106" fmla="*/ 3513 w 399"/>
                <a:gd name="T107" fmla="*/ 4066 h 454"/>
                <a:gd name="T108" fmla="*/ 3525 w 399"/>
                <a:gd name="T109" fmla="*/ 4038 h 454"/>
                <a:gd name="T110" fmla="*/ 4062 w 399"/>
                <a:gd name="T111" fmla="*/ 4123 h 454"/>
                <a:gd name="T112" fmla="*/ 4441 w 399"/>
                <a:gd name="T113" fmla="*/ 4604 h 454"/>
                <a:gd name="T114" fmla="*/ 4362 w 399"/>
                <a:gd name="T115" fmla="*/ 5141 h 45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99" h="454">
                  <a:moveTo>
                    <a:pt x="358" y="0"/>
                  </a:moveTo>
                  <a:cubicBezTo>
                    <a:pt x="41" y="0"/>
                    <a:pt x="41" y="0"/>
                    <a:pt x="41" y="0"/>
                  </a:cubicBezTo>
                  <a:cubicBezTo>
                    <a:pt x="19" y="0"/>
                    <a:pt x="0" y="18"/>
                    <a:pt x="0" y="41"/>
                  </a:cubicBezTo>
                  <a:cubicBezTo>
                    <a:pt x="0" y="65"/>
                    <a:pt x="0" y="65"/>
                    <a:pt x="0" y="65"/>
                  </a:cubicBezTo>
                  <a:cubicBezTo>
                    <a:pt x="23" y="65"/>
                    <a:pt x="23" y="65"/>
                    <a:pt x="23" y="65"/>
                  </a:cubicBezTo>
                  <a:cubicBezTo>
                    <a:pt x="40" y="65"/>
                    <a:pt x="55" y="80"/>
                    <a:pt x="55" y="97"/>
                  </a:cubicBezTo>
                  <a:cubicBezTo>
                    <a:pt x="55" y="115"/>
                    <a:pt x="40" y="129"/>
                    <a:pt x="23" y="130"/>
                  </a:cubicBezTo>
                  <a:cubicBezTo>
                    <a:pt x="0" y="130"/>
                    <a:pt x="0" y="130"/>
                    <a:pt x="0" y="130"/>
                  </a:cubicBezTo>
                  <a:cubicBezTo>
                    <a:pt x="0" y="152"/>
                    <a:pt x="0" y="152"/>
                    <a:pt x="0" y="152"/>
                  </a:cubicBezTo>
                  <a:cubicBezTo>
                    <a:pt x="23" y="152"/>
                    <a:pt x="23" y="152"/>
                    <a:pt x="23" y="152"/>
                  </a:cubicBezTo>
                  <a:cubicBezTo>
                    <a:pt x="40" y="152"/>
                    <a:pt x="55" y="166"/>
                    <a:pt x="55" y="184"/>
                  </a:cubicBezTo>
                  <a:cubicBezTo>
                    <a:pt x="55" y="202"/>
                    <a:pt x="40" y="216"/>
                    <a:pt x="23" y="216"/>
                  </a:cubicBezTo>
                  <a:cubicBezTo>
                    <a:pt x="0" y="216"/>
                    <a:pt x="0" y="216"/>
                    <a:pt x="0" y="216"/>
                  </a:cubicBezTo>
                  <a:cubicBezTo>
                    <a:pt x="0" y="238"/>
                    <a:pt x="0" y="238"/>
                    <a:pt x="0" y="238"/>
                  </a:cubicBezTo>
                  <a:cubicBezTo>
                    <a:pt x="23" y="238"/>
                    <a:pt x="23" y="238"/>
                    <a:pt x="23" y="238"/>
                  </a:cubicBezTo>
                  <a:cubicBezTo>
                    <a:pt x="40" y="238"/>
                    <a:pt x="55" y="253"/>
                    <a:pt x="55" y="270"/>
                  </a:cubicBezTo>
                  <a:cubicBezTo>
                    <a:pt x="55" y="288"/>
                    <a:pt x="40" y="302"/>
                    <a:pt x="23" y="302"/>
                  </a:cubicBezTo>
                  <a:cubicBezTo>
                    <a:pt x="0" y="302"/>
                    <a:pt x="0" y="302"/>
                    <a:pt x="0" y="302"/>
                  </a:cubicBezTo>
                  <a:cubicBezTo>
                    <a:pt x="0" y="325"/>
                    <a:pt x="0" y="325"/>
                    <a:pt x="0" y="325"/>
                  </a:cubicBezTo>
                  <a:cubicBezTo>
                    <a:pt x="23" y="325"/>
                    <a:pt x="23" y="325"/>
                    <a:pt x="23" y="325"/>
                  </a:cubicBezTo>
                  <a:cubicBezTo>
                    <a:pt x="40" y="325"/>
                    <a:pt x="55" y="339"/>
                    <a:pt x="55" y="357"/>
                  </a:cubicBezTo>
                  <a:cubicBezTo>
                    <a:pt x="55" y="375"/>
                    <a:pt x="40" y="389"/>
                    <a:pt x="23" y="389"/>
                  </a:cubicBezTo>
                  <a:cubicBezTo>
                    <a:pt x="0" y="389"/>
                    <a:pt x="0" y="389"/>
                    <a:pt x="0" y="389"/>
                  </a:cubicBezTo>
                  <a:cubicBezTo>
                    <a:pt x="0" y="413"/>
                    <a:pt x="0" y="413"/>
                    <a:pt x="0" y="413"/>
                  </a:cubicBezTo>
                  <a:cubicBezTo>
                    <a:pt x="0" y="436"/>
                    <a:pt x="19" y="454"/>
                    <a:pt x="41" y="454"/>
                  </a:cubicBezTo>
                  <a:cubicBezTo>
                    <a:pt x="358" y="454"/>
                    <a:pt x="358" y="454"/>
                    <a:pt x="358" y="454"/>
                  </a:cubicBezTo>
                  <a:cubicBezTo>
                    <a:pt x="381" y="454"/>
                    <a:pt x="399" y="436"/>
                    <a:pt x="399" y="413"/>
                  </a:cubicBezTo>
                  <a:cubicBezTo>
                    <a:pt x="399" y="41"/>
                    <a:pt x="399" y="41"/>
                    <a:pt x="399" y="41"/>
                  </a:cubicBezTo>
                  <a:cubicBezTo>
                    <a:pt x="399" y="18"/>
                    <a:pt x="381" y="0"/>
                    <a:pt x="358" y="0"/>
                  </a:cubicBezTo>
                  <a:close/>
                  <a:moveTo>
                    <a:pt x="147" y="58"/>
                  </a:moveTo>
                  <a:cubicBezTo>
                    <a:pt x="161" y="53"/>
                    <a:pt x="178" y="60"/>
                    <a:pt x="183" y="75"/>
                  </a:cubicBezTo>
                  <a:cubicBezTo>
                    <a:pt x="199" y="118"/>
                    <a:pt x="199" y="118"/>
                    <a:pt x="199" y="118"/>
                  </a:cubicBezTo>
                  <a:cubicBezTo>
                    <a:pt x="204" y="133"/>
                    <a:pt x="197" y="149"/>
                    <a:pt x="182" y="154"/>
                  </a:cubicBezTo>
                  <a:cubicBezTo>
                    <a:pt x="182" y="155"/>
                    <a:pt x="181" y="155"/>
                    <a:pt x="180" y="155"/>
                  </a:cubicBezTo>
                  <a:cubicBezTo>
                    <a:pt x="163" y="123"/>
                    <a:pt x="152" y="85"/>
                    <a:pt x="146" y="59"/>
                  </a:cubicBezTo>
                  <a:cubicBezTo>
                    <a:pt x="146" y="58"/>
                    <a:pt x="146" y="58"/>
                    <a:pt x="147" y="58"/>
                  </a:cubicBezTo>
                  <a:close/>
                  <a:moveTo>
                    <a:pt x="230" y="384"/>
                  </a:moveTo>
                  <a:cubicBezTo>
                    <a:pt x="182" y="357"/>
                    <a:pt x="142" y="280"/>
                    <a:pt x="138" y="274"/>
                  </a:cubicBezTo>
                  <a:cubicBezTo>
                    <a:pt x="135" y="267"/>
                    <a:pt x="92" y="192"/>
                    <a:pt x="95" y="137"/>
                  </a:cubicBezTo>
                  <a:cubicBezTo>
                    <a:pt x="97" y="93"/>
                    <a:pt x="123" y="72"/>
                    <a:pt x="136" y="63"/>
                  </a:cubicBezTo>
                  <a:cubicBezTo>
                    <a:pt x="142" y="89"/>
                    <a:pt x="153" y="124"/>
                    <a:pt x="169" y="156"/>
                  </a:cubicBezTo>
                  <a:cubicBezTo>
                    <a:pt x="168" y="156"/>
                    <a:pt x="168" y="156"/>
                    <a:pt x="167" y="156"/>
                  </a:cubicBezTo>
                  <a:cubicBezTo>
                    <a:pt x="139" y="172"/>
                    <a:pt x="178" y="240"/>
                    <a:pt x="183" y="248"/>
                  </a:cubicBezTo>
                  <a:cubicBezTo>
                    <a:pt x="183" y="248"/>
                    <a:pt x="183" y="248"/>
                    <a:pt x="183" y="248"/>
                  </a:cubicBezTo>
                  <a:cubicBezTo>
                    <a:pt x="183" y="248"/>
                    <a:pt x="184" y="249"/>
                    <a:pt x="184" y="249"/>
                  </a:cubicBezTo>
                  <a:cubicBezTo>
                    <a:pt x="184" y="249"/>
                    <a:pt x="184" y="249"/>
                    <a:pt x="184" y="249"/>
                  </a:cubicBezTo>
                  <a:cubicBezTo>
                    <a:pt x="184" y="249"/>
                    <a:pt x="184" y="249"/>
                    <a:pt x="184" y="249"/>
                  </a:cubicBezTo>
                  <a:cubicBezTo>
                    <a:pt x="188" y="258"/>
                    <a:pt x="224" y="328"/>
                    <a:pt x="253" y="313"/>
                  </a:cubicBezTo>
                  <a:cubicBezTo>
                    <a:pt x="253" y="312"/>
                    <a:pt x="254" y="312"/>
                    <a:pt x="254" y="312"/>
                  </a:cubicBezTo>
                  <a:cubicBezTo>
                    <a:pt x="272" y="343"/>
                    <a:pt x="296" y="370"/>
                    <a:pt x="314" y="389"/>
                  </a:cubicBezTo>
                  <a:cubicBezTo>
                    <a:pt x="300" y="396"/>
                    <a:pt x="268" y="406"/>
                    <a:pt x="230" y="384"/>
                  </a:cubicBezTo>
                  <a:close/>
                  <a:moveTo>
                    <a:pt x="324" y="383"/>
                  </a:moveTo>
                  <a:cubicBezTo>
                    <a:pt x="324" y="383"/>
                    <a:pt x="324" y="383"/>
                    <a:pt x="323" y="384"/>
                  </a:cubicBezTo>
                  <a:cubicBezTo>
                    <a:pt x="304" y="364"/>
                    <a:pt x="279" y="335"/>
                    <a:pt x="261" y="303"/>
                  </a:cubicBezTo>
                  <a:cubicBezTo>
                    <a:pt x="261" y="302"/>
                    <a:pt x="262" y="302"/>
                    <a:pt x="262" y="301"/>
                  </a:cubicBezTo>
                  <a:cubicBezTo>
                    <a:pt x="275" y="292"/>
                    <a:pt x="292" y="294"/>
                    <a:pt x="302" y="307"/>
                  </a:cubicBezTo>
                  <a:cubicBezTo>
                    <a:pt x="330" y="343"/>
                    <a:pt x="330" y="343"/>
                    <a:pt x="330" y="343"/>
                  </a:cubicBezTo>
                  <a:cubicBezTo>
                    <a:pt x="339" y="356"/>
                    <a:pt x="337" y="374"/>
                    <a:pt x="324" y="3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0" name="组合 1"/>
          <p:cNvGrpSpPr/>
          <p:nvPr/>
        </p:nvGrpSpPr>
        <p:grpSpPr bwMode="auto">
          <a:xfrm>
            <a:off x="1164855" y="3688324"/>
            <a:ext cx="398316" cy="406165"/>
            <a:chOff x="1444625" y="2115707"/>
            <a:chExt cx="1719263" cy="1752600"/>
          </a:xfrm>
          <a:solidFill>
            <a:schemeClr val="accent4"/>
          </a:solidFill>
        </p:grpSpPr>
        <p:sp>
          <p:nvSpPr>
            <p:cNvPr id="21" name="Freeform 14"/>
            <p:cNvSpPr>
              <a:spLocks noEditPoints="1"/>
            </p:cNvSpPr>
            <p:nvPr/>
          </p:nvSpPr>
          <p:spPr bwMode="auto">
            <a:xfrm>
              <a:off x="2032000" y="2549095"/>
              <a:ext cx="547688" cy="550862"/>
            </a:xfrm>
            <a:custGeom>
              <a:avLst/>
              <a:gdLst>
                <a:gd name="T0" fmla="*/ 2147483646 w 145"/>
                <a:gd name="T1" fmla="*/ 1281214459 h 146"/>
                <a:gd name="T2" fmla="*/ 2147483646 w 145"/>
                <a:gd name="T3" fmla="*/ 2147483646 h 146"/>
                <a:gd name="T4" fmla="*/ 2147483646 w 145"/>
                <a:gd name="T5" fmla="*/ 2147483646 h 146"/>
                <a:gd name="T6" fmla="*/ 2147483646 w 145"/>
                <a:gd name="T7" fmla="*/ 2147483646 h 146"/>
                <a:gd name="T8" fmla="*/ 2147483646 w 145"/>
                <a:gd name="T9" fmla="*/ 2147483646 h 146"/>
                <a:gd name="T10" fmla="*/ 2147483646 w 145"/>
                <a:gd name="T11" fmla="*/ 2147483646 h 146"/>
                <a:gd name="T12" fmla="*/ 2147483646 w 145"/>
                <a:gd name="T13" fmla="*/ 1010737444 h 146"/>
                <a:gd name="T14" fmla="*/ 2147483646 w 145"/>
                <a:gd name="T15" fmla="*/ 569429068 h 146"/>
                <a:gd name="T16" fmla="*/ 1226957098 w 145"/>
                <a:gd name="T17" fmla="*/ 1110386871 h 146"/>
                <a:gd name="T18" fmla="*/ 684813967 w 145"/>
                <a:gd name="T19" fmla="*/ 2147483646 h 146"/>
                <a:gd name="T20" fmla="*/ 1184154336 w 145"/>
                <a:gd name="T21" fmla="*/ 2147483646 h 146"/>
                <a:gd name="T22" fmla="*/ 2147483646 w 145"/>
                <a:gd name="T23" fmla="*/ 2147483646 h 146"/>
                <a:gd name="T24" fmla="*/ 2147483646 w 145"/>
                <a:gd name="T25" fmla="*/ 2147483646 h 146"/>
                <a:gd name="T26" fmla="*/ 2147483646 w 145"/>
                <a:gd name="T27" fmla="*/ 2147483646 h 146"/>
                <a:gd name="T28" fmla="*/ 2147483646 w 145"/>
                <a:gd name="T29" fmla="*/ 2147483646 h 146"/>
                <a:gd name="T30" fmla="*/ 713346623 w 145"/>
                <a:gd name="T31" fmla="*/ 2147483646 h 146"/>
                <a:gd name="T32" fmla="*/ 0 w 145"/>
                <a:gd name="T33" fmla="*/ 2147483646 h 146"/>
                <a:gd name="T34" fmla="*/ 741879279 w 145"/>
                <a:gd name="T35" fmla="*/ 711785392 h 146"/>
                <a:gd name="T36" fmla="*/ 2147483646 w 145"/>
                <a:gd name="T37" fmla="*/ 0 h 146"/>
                <a:gd name="T38" fmla="*/ 2147483646 w 145"/>
                <a:gd name="T39" fmla="*/ 640607230 h 146"/>
                <a:gd name="T40" fmla="*/ 2147483646 w 145"/>
                <a:gd name="T41" fmla="*/ 2135359948 h 146"/>
                <a:gd name="T42" fmla="*/ 2147483646 w 145"/>
                <a:gd name="T43" fmla="*/ 2147483646 h 146"/>
                <a:gd name="T44" fmla="*/ 2147483646 w 145"/>
                <a:gd name="T45" fmla="*/ 2147483646 h 146"/>
                <a:gd name="T46" fmla="*/ 2147483646 w 145"/>
                <a:gd name="T47" fmla="*/ 2147483646 h 146"/>
                <a:gd name="T48" fmla="*/ 2147483646 w 145"/>
                <a:gd name="T49" fmla="*/ 2147483646 h 146"/>
                <a:gd name="T50" fmla="*/ 1597896737 w 145"/>
                <a:gd name="T51" fmla="*/ 2147483646 h 146"/>
                <a:gd name="T52" fmla="*/ 1284022410 w 145"/>
                <a:gd name="T53" fmla="*/ 2147483646 h 146"/>
                <a:gd name="T54" fmla="*/ 1626429393 w 145"/>
                <a:gd name="T55" fmla="*/ 1622873409 h 146"/>
                <a:gd name="T56" fmla="*/ 2147483646 w 145"/>
                <a:gd name="T57" fmla="*/ 1252743195 h 146"/>
                <a:gd name="T58" fmla="*/ 2147483646 w 145"/>
                <a:gd name="T59" fmla="*/ 1452045821 h 146"/>
                <a:gd name="T60" fmla="*/ 2147483646 w 145"/>
                <a:gd name="T61" fmla="*/ 1281214459 h 146"/>
                <a:gd name="T62" fmla="*/ 2147483646 w 145"/>
                <a:gd name="T63" fmla="*/ 1281214459 h 146"/>
                <a:gd name="T64" fmla="*/ 2147483646 w 145"/>
                <a:gd name="T65" fmla="*/ 2147483646 h 146"/>
                <a:gd name="T66" fmla="*/ 2147483646 w 145"/>
                <a:gd name="T67" fmla="*/ 2147483646 h 146"/>
                <a:gd name="T68" fmla="*/ 2147483646 w 145"/>
                <a:gd name="T69" fmla="*/ 2147483646 h 146"/>
                <a:gd name="T70" fmla="*/ 2147483646 w 145"/>
                <a:gd name="T71" fmla="*/ 2035710521 h 146"/>
                <a:gd name="T72" fmla="*/ 2147483646 w 145"/>
                <a:gd name="T73" fmla="*/ 1893354197 h 146"/>
                <a:gd name="T74" fmla="*/ 2111503435 w 145"/>
                <a:gd name="T75" fmla="*/ 2092653050 h 146"/>
                <a:gd name="T76" fmla="*/ 1968836377 w 145"/>
                <a:gd name="T77" fmla="*/ 2147483646 h 146"/>
                <a:gd name="T78" fmla="*/ 2068704451 w 145"/>
                <a:gd name="T79" fmla="*/ 2147483646 h 146"/>
                <a:gd name="T80" fmla="*/ 2147483646 w 145"/>
                <a:gd name="T81" fmla="*/ 2147483646 h 14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45" h="146">
                  <a:moveTo>
                    <a:pt x="108" y="38"/>
                  </a:moveTo>
                  <a:cubicBezTo>
                    <a:pt x="102" y="84"/>
                    <a:pt x="102" y="84"/>
                    <a:pt x="102" y="84"/>
                  </a:cubicBezTo>
                  <a:cubicBezTo>
                    <a:pt x="102" y="87"/>
                    <a:pt x="102" y="89"/>
                    <a:pt x="102" y="92"/>
                  </a:cubicBezTo>
                  <a:cubicBezTo>
                    <a:pt x="102" y="94"/>
                    <a:pt x="103" y="96"/>
                    <a:pt x="106" y="96"/>
                  </a:cubicBezTo>
                  <a:cubicBezTo>
                    <a:pt x="110" y="96"/>
                    <a:pt x="115" y="93"/>
                    <a:pt x="120" y="87"/>
                  </a:cubicBezTo>
                  <a:cubicBezTo>
                    <a:pt x="124" y="81"/>
                    <a:pt x="126" y="73"/>
                    <a:pt x="126" y="64"/>
                  </a:cubicBezTo>
                  <a:cubicBezTo>
                    <a:pt x="126" y="50"/>
                    <a:pt x="121" y="39"/>
                    <a:pt x="112" y="30"/>
                  </a:cubicBezTo>
                  <a:cubicBezTo>
                    <a:pt x="102" y="21"/>
                    <a:pt x="90" y="17"/>
                    <a:pt x="75" y="17"/>
                  </a:cubicBezTo>
                  <a:cubicBezTo>
                    <a:pt x="60" y="17"/>
                    <a:pt x="47" y="22"/>
                    <a:pt x="36" y="33"/>
                  </a:cubicBezTo>
                  <a:cubicBezTo>
                    <a:pt x="26" y="44"/>
                    <a:pt x="20" y="57"/>
                    <a:pt x="20" y="73"/>
                  </a:cubicBezTo>
                  <a:cubicBezTo>
                    <a:pt x="20" y="88"/>
                    <a:pt x="25" y="101"/>
                    <a:pt x="35" y="112"/>
                  </a:cubicBezTo>
                  <a:cubicBezTo>
                    <a:pt x="45" y="123"/>
                    <a:pt x="59" y="129"/>
                    <a:pt x="77" y="129"/>
                  </a:cubicBezTo>
                  <a:cubicBezTo>
                    <a:pt x="91" y="129"/>
                    <a:pt x="106" y="125"/>
                    <a:pt x="121" y="117"/>
                  </a:cubicBezTo>
                  <a:cubicBezTo>
                    <a:pt x="127" y="134"/>
                    <a:pt x="127" y="134"/>
                    <a:pt x="127" y="134"/>
                  </a:cubicBezTo>
                  <a:cubicBezTo>
                    <a:pt x="111" y="142"/>
                    <a:pt x="94" y="146"/>
                    <a:pt x="77" y="146"/>
                  </a:cubicBezTo>
                  <a:cubicBezTo>
                    <a:pt x="54" y="146"/>
                    <a:pt x="35" y="139"/>
                    <a:pt x="21" y="125"/>
                  </a:cubicBezTo>
                  <a:cubicBezTo>
                    <a:pt x="7" y="110"/>
                    <a:pt x="0" y="93"/>
                    <a:pt x="0" y="73"/>
                  </a:cubicBezTo>
                  <a:cubicBezTo>
                    <a:pt x="0" y="53"/>
                    <a:pt x="7" y="35"/>
                    <a:pt x="22" y="21"/>
                  </a:cubicBezTo>
                  <a:cubicBezTo>
                    <a:pt x="37" y="7"/>
                    <a:pt x="54" y="0"/>
                    <a:pt x="75" y="0"/>
                  </a:cubicBezTo>
                  <a:cubicBezTo>
                    <a:pt x="95" y="0"/>
                    <a:pt x="112" y="6"/>
                    <a:pt x="125" y="19"/>
                  </a:cubicBezTo>
                  <a:cubicBezTo>
                    <a:pt x="138" y="31"/>
                    <a:pt x="145" y="46"/>
                    <a:pt x="145" y="63"/>
                  </a:cubicBezTo>
                  <a:cubicBezTo>
                    <a:pt x="145" y="77"/>
                    <a:pt x="141" y="89"/>
                    <a:pt x="133" y="98"/>
                  </a:cubicBezTo>
                  <a:cubicBezTo>
                    <a:pt x="125" y="108"/>
                    <a:pt x="115" y="113"/>
                    <a:pt x="104" y="113"/>
                  </a:cubicBezTo>
                  <a:cubicBezTo>
                    <a:pt x="96" y="113"/>
                    <a:pt x="90" y="110"/>
                    <a:pt x="86" y="104"/>
                  </a:cubicBezTo>
                  <a:cubicBezTo>
                    <a:pt x="81" y="110"/>
                    <a:pt x="75" y="113"/>
                    <a:pt x="68" y="113"/>
                  </a:cubicBezTo>
                  <a:cubicBezTo>
                    <a:pt x="60" y="113"/>
                    <a:pt x="53" y="110"/>
                    <a:pt x="47" y="103"/>
                  </a:cubicBezTo>
                  <a:cubicBezTo>
                    <a:pt x="41" y="96"/>
                    <a:pt x="38" y="87"/>
                    <a:pt x="38" y="76"/>
                  </a:cubicBezTo>
                  <a:cubicBezTo>
                    <a:pt x="38" y="64"/>
                    <a:pt x="41" y="55"/>
                    <a:pt x="48" y="48"/>
                  </a:cubicBezTo>
                  <a:cubicBezTo>
                    <a:pt x="54" y="40"/>
                    <a:pt x="62" y="37"/>
                    <a:pt x="71" y="37"/>
                  </a:cubicBezTo>
                  <a:cubicBezTo>
                    <a:pt x="77" y="37"/>
                    <a:pt x="83" y="39"/>
                    <a:pt x="87" y="43"/>
                  </a:cubicBezTo>
                  <a:cubicBezTo>
                    <a:pt x="89" y="38"/>
                    <a:pt x="89" y="38"/>
                    <a:pt x="89" y="38"/>
                  </a:cubicBezTo>
                  <a:lnTo>
                    <a:pt x="108" y="38"/>
                  </a:lnTo>
                  <a:close/>
                  <a:moveTo>
                    <a:pt x="69" y="94"/>
                  </a:moveTo>
                  <a:cubicBezTo>
                    <a:pt x="74" y="94"/>
                    <a:pt x="78" y="92"/>
                    <a:pt x="81" y="87"/>
                  </a:cubicBezTo>
                  <a:cubicBezTo>
                    <a:pt x="84" y="83"/>
                    <a:pt x="86" y="77"/>
                    <a:pt x="86" y="72"/>
                  </a:cubicBezTo>
                  <a:cubicBezTo>
                    <a:pt x="86" y="67"/>
                    <a:pt x="85" y="63"/>
                    <a:pt x="82" y="60"/>
                  </a:cubicBezTo>
                  <a:cubicBezTo>
                    <a:pt x="79" y="57"/>
                    <a:pt x="76" y="56"/>
                    <a:pt x="73" y="56"/>
                  </a:cubicBezTo>
                  <a:cubicBezTo>
                    <a:pt x="68" y="56"/>
                    <a:pt x="65" y="58"/>
                    <a:pt x="62" y="62"/>
                  </a:cubicBezTo>
                  <a:cubicBezTo>
                    <a:pt x="60" y="65"/>
                    <a:pt x="58" y="70"/>
                    <a:pt x="58" y="77"/>
                  </a:cubicBezTo>
                  <a:cubicBezTo>
                    <a:pt x="58" y="82"/>
                    <a:pt x="59" y="86"/>
                    <a:pt x="61" y="89"/>
                  </a:cubicBezTo>
                  <a:cubicBezTo>
                    <a:pt x="63" y="92"/>
                    <a:pt x="66" y="94"/>
                    <a:pt x="69"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Freeform 15"/>
            <p:cNvSpPr/>
            <p:nvPr/>
          </p:nvSpPr>
          <p:spPr bwMode="auto">
            <a:xfrm>
              <a:off x="1497013" y="2680857"/>
              <a:ext cx="98425" cy="142875"/>
            </a:xfrm>
            <a:custGeom>
              <a:avLst/>
              <a:gdLst>
                <a:gd name="T0" fmla="*/ 0 w 26"/>
                <a:gd name="T1" fmla="*/ 664421388 h 38"/>
                <a:gd name="T2" fmla="*/ 888497617 w 26"/>
                <a:gd name="T3" fmla="*/ 1272294355 h 38"/>
                <a:gd name="T4" fmla="*/ 888497617 w 26"/>
                <a:gd name="T5" fmla="*/ 0 h 38"/>
                <a:gd name="T6" fmla="*/ 0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0" y="20"/>
                  </a:moveTo>
                  <a:cubicBezTo>
                    <a:pt x="6" y="29"/>
                    <a:pt x="15" y="36"/>
                    <a:pt x="26" y="38"/>
                  </a:cubicBezTo>
                  <a:cubicBezTo>
                    <a:pt x="26" y="0"/>
                    <a:pt x="26" y="0"/>
                    <a:pt x="26" y="0"/>
                  </a:cubicBezTo>
                  <a:lnTo>
                    <a:pt x="0"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3" name="Freeform 16"/>
            <p:cNvSpPr/>
            <p:nvPr/>
          </p:nvSpPr>
          <p:spPr bwMode="auto">
            <a:xfrm>
              <a:off x="2138363" y="2115707"/>
              <a:ext cx="334963" cy="115887"/>
            </a:xfrm>
            <a:custGeom>
              <a:avLst/>
              <a:gdLst>
                <a:gd name="T0" fmla="*/ 2011415179 w 89"/>
                <a:gd name="T1" fmla="*/ 223598359 h 31"/>
                <a:gd name="T2" fmla="*/ 977376870 w 89"/>
                <a:gd name="T3" fmla="*/ 223598359 h 31"/>
                <a:gd name="T4" fmla="*/ 0 w 89"/>
                <a:gd name="T5" fmla="*/ 1020160738 h 31"/>
                <a:gd name="T6" fmla="*/ 2147483646 w 89"/>
                <a:gd name="T7" fmla="*/ 1020160738 h 31"/>
                <a:gd name="T8" fmla="*/ 2011415179 w 89"/>
                <a:gd name="T9" fmla="*/ 223598359 h 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9" h="31">
                  <a:moveTo>
                    <a:pt x="60" y="7"/>
                  </a:moveTo>
                  <a:cubicBezTo>
                    <a:pt x="52" y="0"/>
                    <a:pt x="37" y="0"/>
                    <a:pt x="29" y="7"/>
                  </a:cubicBezTo>
                  <a:cubicBezTo>
                    <a:pt x="0" y="31"/>
                    <a:pt x="0" y="31"/>
                    <a:pt x="0" y="31"/>
                  </a:cubicBezTo>
                  <a:cubicBezTo>
                    <a:pt x="89" y="31"/>
                    <a:pt x="89" y="31"/>
                    <a:pt x="89" y="31"/>
                  </a:cubicBezTo>
                  <a:lnTo>
                    <a:pt x="60"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4" name="Freeform 17"/>
            <p:cNvSpPr/>
            <p:nvPr/>
          </p:nvSpPr>
          <p:spPr bwMode="auto">
            <a:xfrm>
              <a:off x="3017838" y="2680857"/>
              <a:ext cx="96838" cy="142875"/>
            </a:xfrm>
            <a:custGeom>
              <a:avLst/>
              <a:gdLst>
                <a:gd name="T0" fmla="*/ 846203965 w 26"/>
                <a:gd name="T1" fmla="*/ 664421388 h 38"/>
                <a:gd name="T2" fmla="*/ 0 w 26"/>
                <a:gd name="T3" fmla="*/ 0 h 38"/>
                <a:gd name="T4" fmla="*/ 0 w 26"/>
                <a:gd name="T5" fmla="*/ 1272294355 h 38"/>
                <a:gd name="T6" fmla="*/ 846203965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26" y="20"/>
                  </a:moveTo>
                  <a:cubicBezTo>
                    <a:pt x="0" y="0"/>
                    <a:pt x="0" y="0"/>
                    <a:pt x="0" y="0"/>
                  </a:cubicBezTo>
                  <a:cubicBezTo>
                    <a:pt x="0" y="38"/>
                    <a:pt x="0" y="38"/>
                    <a:pt x="0" y="38"/>
                  </a:cubicBezTo>
                  <a:cubicBezTo>
                    <a:pt x="11" y="36"/>
                    <a:pt x="20" y="29"/>
                    <a:pt x="26"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 name="Freeform 18"/>
            <p:cNvSpPr/>
            <p:nvPr/>
          </p:nvSpPr>
          <p:spPr bwMode="auto">
            <a:xfrm>
              <a:off x="1595438" y="2231595"/>
              <a:ext cx="1422400" cy="1176337"/>
            </a:xfrm>
            <a:custGeom>
              <a:avLst/>
              <a:gdLst>
                <a:gd name="T0" fmla="*/ 711754623 w 377"/>
                <a:gd name="T1" fmla="*/ 2147483646 h 312"/>
                <a:gd name="T2" fmla="*/ 711754623 w 377"/>
                <a:gd name="T3" fmla="*/ 1691614079 h 312"/>
                <a:gd name="T4" fmla="*/ 1010692545 w 377"/>
                <a:gd name="T5" fmla="*/ 1009282065 h 312"/>
                <a:gd name="T6" fmla="*/ 1765153125 w 377"/>
                <a:gd name="T7" fmla="*/ 710763929 h 312"/>
                <a:gd name="T8" fmla="*/ 2147483646 w 377"/>
                <a:gd name="T9" fmla="*/ 710763929 h 312"/>
                <a:gd name="T10" fmla="*/ 2147483646 w 377"/>
                <a:gd name="T11" fmla="*/ 1009282065 h 312"/>
                <a:gd name="T12" fmla="*/ 2147483646 w 377"/>
                <a:gd name="T13" fmla="*/ 1691614079 h 312"/>
                <a:gd name="T14" fmla="*/ 2147483646 w 377"/>
                <a:gd name="T15" fmla="*/ 2147483646 h 312"/>
                <a:gd name="T16" fmla="*/ 2147483646 w 377"/>
                <a:gd name="T17" fmla="*/ 2147483646 h 312"/>
                <a:gd name="T18" fmla="*/ 2147483646 w 377"/>
                <a:gd name="T19" fmla="*/ 1691614079 h 312"/>
                <a:gd name="T20" fmla="*/ 2147483646 w 377"/>
                <a:gd name="T21" fmla="*/ 0 h 312"/>
                <a:gd name="T22" fmla="*/ 1765153125 w 377"/>
                <a:gd name="T23" fmla="*/ 0 h 312"/>
                <a:gd name="T24" fmla="*/ 0 w 377"/>
                <a:gd name="T25" fmla="*/ 1691614079 h 312"/>
                <a:gd name="T26" fmla="*/ 0 w 377"/>
                <a:gd name="T27" fmla="*/ 2147483646 h 312"/>
                <a:gd name="T28" fmla="*/ 711754623 w 377"/>
                <a:gd name="T29" fmla="*/ 2147483646 h 3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77" h="312">
                  <a:moveTo>
                    <a:pt x="21" y="312"/>
                  </a:moveTo>
                  <a:cubicBezTo>
                    <a:pt x="21" y="50"/>
                    <a:pt x="21" y="50"/>
                    <a:pt x="21" y="50"/>
                  </a:cubicBezTo>
                  <a:cubicBezTo>
                    <a:pt x="21" y="42"/>
                    <a:pt x="24" y="35"/>
                    <a:pt x="30" y="30"/>
                  </a:cubicBezTo>
                  <a:cubicBezTo>
                    <a:pt x="35" y="24"/>
                    <a:pt x="43" y="21"/>
                    <a:pt x="52" y="21"/>
                  </a:cubicBezTo>
                  <a:cubicBezTo>
                    <a:pt x="325" y="21"/>
                    <a:pt x="325" y="21"/>
                    <a:pt x="325" y="21"/>
                  </a:cubicBezTo>
                  <a:cubicBezTo>
                    <a:pt x="334" y="21"/>
                    <a:pt x="342" y="24"/>
                    <a:pt x="347" y="30"/>
                  </a:cubicBezTo>
                  <a:cubicBezTo>
                    <a:pt x="353" y="35"/>
                    <a:pt x="356" y="42"/>
                    <a:pt x="356" y="50"/>
                  </a:cubicBezTo>
                  <a:cubicBezTo>
                    <a:pt x="356" y="312"/>
                    <a:pt x="356" y="312"/>
                    <a:pt x="356" y="312"/>
                  </a:cubicBezTo>
                  <a:cubicBezTo>
                    <a:pt x="377" y="312"/>
                    <a:pt x="377" y="312"/>
                    <a:pt x="377" y="312"/>
                  </a:cubicBezTo>
                  <a:cubicBezTo>
                    <a:pt x="377" y="50"/>
                    <a:pt x="377" y="50"/>
                    <a:pt x="377" y="50"/>
                  </a:cubicBezTo>
                  <a:cubicBezTo>
                    <a:pt x="377" y="22"/>
                    <a:pt x="353" y="0"/>
                    <a:pt x="325" y="0"/>
                  </a:cubicBezTo>
                  <a:cubicBezTo>
                    <a:pt x="52" y="0"/>
                    <a:pt x="52" y="0"/>
                    <a:pt x="52" y="0"/>
                  </a:cubicBezTo>
                  <a:cubicBezTo>
                    <a:pt x="24" y="0"/>
                    <a:pt x="0" y="22"/>
                    <a:pt x="0" y="50"/>
                  </a:cubicBezTo>
                  <a:cubicBezTo>
                    <a:pt x="0" y="312"/>
                    <a:pt x="0" y="312"/>
                    <a:pt x="0" y="312"/>
                  </a:cubicBezTo>
                  <a:lnTo>
                    <a:pt x="21" y="3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 name="Freeform 19"/>
            <p:cNvSpPr>
              <a:spLocks noEditPoints="1"/>
            </p:cNvSpPr>
            <p:nvPr/>
          </p:nvSpPr>
          <p:spPr bwMode="auto">
            <a:xfrm>
              <a:off x="1444625" y="2809445"/>
              <a:ext cx="1719263" cy="1058862"/>
            </a:xfrm>
            <a:custGeom>
              <a:avLst/>
              <a:gdLst>
                <a:gd name="T0" fmla="*/ 2147483646 w 456"/>
                <a:gd name="T1" fmla="*/ 0 h 281"/>
                <a:gd name="T2" fmla="*/ 2147483646 w 456"/>
                <a:gd name="T3" fmla="*/ 2147483646 h 281"/>
                <a:gd name="T4" fmla="*/ 2147483646 w 456"/>
                <a:gd name="T5" fmla="*/ 2147483646 h 281"/>
                <a:gd name="T6" fmla="*/ 241658250 w 456"/>
                <a:gd name="T7" fmla="*/ 0 h 281"/>
                <a:gd name="T8" fmla="*/ 0 w 456"/>
                <a:gd name="T9" fmla="*/ 738362183 h 281"/>
                <a:gd name="T10" fmla="*/ 0 w 456"/>
                <a:gd name="T11" fmla="*/ 2147483646 h 281"/>
                <a:gd name="T12" fmla="*/ 1449957040 w 456"/>
                <a:gd name="T13" fmla="*/ 2147483646 h 281"/>
                <a:gd name="T14" fmla="*/ 2147483646 w 456"/>
                <a:gd name="T15" fmla="*/ 2147483646 h 281"/>
                <a:gd name="T16" fmla="*/ 2147483646 w 456"/>
                <a:gd name="T17" fmla="*/ 2147483646 h 281"/>
                <a:gd name="T18" fmla="*/ 2147483646 w 456"/>
                <a:gd name="T19" fmla="*/ 738362183 h 281"/>
                <a:gd name="T20" fmla="*/ 2147483646 w 456"/>
                <a:gd name="T21" fmla="*/ 0 h 281"/>
                <a:gd name="T22" fmla="*/ 2147483646 w 456"/>
                <a:gd name="T23" fmla="*/ 2147483646 h 281"/>
                <a:gd name="T24" fmla="*/ 1521034992 w 456"/>
                <a:gd name="T25" fmla="*/ 2147483646 h 281"/>
                <a:gd name="T26" fmla="*/ 1108788904 w 456"/>
                <a:gd name="T27" fmla="*/ 2147483646 h 281"/>
                <a:gd name="T28" fmla="*/ 1222512873 w 456"/>
                <a:gd name="T29" fmla="*/ 2147483646 h 281"/>
                <a:gd name="T30" fmla="*/ 2147483646 w 456"/>
                <a:gd name="T31" fmla="*/ 2147483646 h 281"/>
                <a:gd name="T32" fmla="*/ 2147483646 w 456"/>
                <a:gd name="T33" fmla="*/ 2147483646 h 281"/>
                <a:gd name="T34" fmla="*/ 2147483646 w 456"/>
                <a:gd name="T35" fmla="*/ 2147483646 h 281"/>
                <a:gd name="T36" fmla="*/ 2147483646 w 456"/>
                <a:gd name="T37" fmla="*/ 2147483646 h 281"/>
                <a:gd name="T38" fmla="*/ 2147483646 w 456"/>
                <a:gd name="T39" fmla="*/ 2147483646 h 281"/>
                <a:gd name="T40" fmla="*/ 2147483646 w 456"/>
                <a:gd name="T41" fmla="*/ 2147483646 h 281"/>
                <a:gd name="T42" fmla="*/ 2147483646 w 456"/>
                <a:gd name="T43" fmla="*/ 2147483646 h 281"/>
                <a:gd name="T44" fmla="*/ 2147483646 w 456"/>
                <a:gd name="T45" fmla="*/ 2147483646 h 281"/>
                <a:gd name="T46" fmla="*/ 2147483646 w 456"/>
                <a:gd name="T47" fmla="*/ 2147483646 h 281"/>
                <a:gd name="T48" fmla="*/ 2147483646 w 456"/>
                <a:gd name="T49" fmla="*/ 2147483646 h 2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56" h="281">
                  <a:moveTo>
                    <a:pt x="450" y="0"/>
                  </a:moveTo>
                  <a:cubicBezTo>
                    <a:pt x="245" y="169"/>
                    <a:pt x="245" y="169"/>
                    <a:pt x="245" y="169"/>
                  </a:cubicBezTo>
                  <a:cubicBezTo>
                    <a:pt x="236" y="176"/>
                    <a:pt x="221" y="176"/>
                    <a:pt x="212" y="169"/>
                  </a:cubicBezTo>
                  <a:cubicBezTo>
                    <a:pt x="7" y="0"/>
                    <a:pt x="7" y="0"/>
                    <a:pt x="7" y="0"/>
                  </a:cubicBezTo>
                  <a:cubicBezTo>
                    <a:pt x="3" y="7"/>
                    <a:pt x="0" y="14"/>
                    <a:pt x="0" y="22"/>
                  </a:cubicBezTo>
                  <a:cubicBezTo>
                    <a:pt x="0" y="239"/>
                    <a:pt x="0" y="239"/>
                    <a:pt x="0" y="239"/>
                  </a:cubicBezTo>
                  <a:cubicBezTo>
                    <a:pt x="0" y="262"/>
                    <a:pt x="19" y="281"/>
                    <a:pt x="43" y="281"/>
                  </a:cubicBezTo>
                  <a:cubicBezTo>
                    <a:pt x="414" y="281"/>
                    <a:pt x="414" y="281"/>
                    <a:pt x="414" y="281"/>
                  </a:cubicBezTo>
                  <a:cubicBezTo>
                    <a:pt x="437" y="281"/>
                    <a:pt x="456" y="262"/>
                    <a:pt x="456" y="239"/>
                  </a:cubicBezTo>
                  <a:cubicBezTo>
                    <a:pt x="456" y="22"/>
                    <a:pt x="456" y="22"/>
                    <a:pt x="456" y="22"/>
                  </a:cubicBezTo>
                  <a:cubicBezTo>
                    <a:pt x="456" y="14"/>
                    <a:pt x="454" y="7"/>
                    <a:pt x="450" y="0"/>
                  </a:cubicBezTo>
                  <a:close/>
                  <a:moveTo>
                    <a:pt x="151" y="182"/>
                  </a:moveTo>
                  <a:cubicBezTo>
                    <a:pt x="45" y="248"/>
                    <a:pt x="45" y="248"/>
                    <a:pt x="45" y="248"/>
                  </a:cubicBezTo>
                  <a:cubicBezTo>
                    <a:pt x="41" y="250"/>
                    <a:pt x="35" y="249"/>
                    <a:pt x="33" y="245"/>
                  </a:cubicBezTo>
                  <a:cubicBezTo>
                    <a:pt x="30" y="241"/>
                    <a:pt x="31" y="235"/>
                    <a:pt x="36" y="233"/>
                  </a:cubicBezTo>
                  <a:cubicBezTo>
                    <a:pt x="142" y="167"/>
                    <a:pt x="142" y="167"/>
                    <a:pt x="142" y="167"/>
                  </a:cubicBezTo>
                  <a:cubicBezTo>
                    <a:pt x="146" y="165"/>
                    <a:pt x="151" y="166"/>
                    <a:pt x="154" y="170"/>
                  </a:cubicBezTo>
                  <a:cubicBezTo>
                    <a:pt x="156" y="174"/>
                    <a:pt x="155" y="180"/>
                    <a:pt x="151" y="182"/>
                  </a:cubicBezTo>
                  <a:close/>
                  <a:moveTo>
                    <a:pt x="424" y="245"/>
                  </a:moveTo>
                  <a:cubicBezTo>
                    <a:pt x="422" y="249"/>
                    <a:pt x="416" y="250"/>
                    <a:pt x="412" y="248"/>
                  </a:cubicBezTo>
                  <a:cubicBezTo>
                    <a:pt x="306" y="182"/>
                    <a:pt x="306" y="182"/>
                    <a:pt x="306" y="182"/>
                  </a:cubicBezTo>
                  <a:cubicBezTo>
                    <a:pt x="302" y="180"/>
                    <a:pt x="301" y="174"/>
                    <a:pt x="303" y="170"/>
                  </a:cubicBezTo>
                  <a:cubicBezTo>
                    <a:pt x="306" y="166"/>
                    <a:pt x="311" y="165"/>
                    <a:pt x="315" y="167"/>
                  </a:cubicBezTo>
                  <a:cubicBezTo>
                    <a:pt x="421" y="233"/>
                    <a:pt x="421" y="233"/>
                    <a:pt x="421" y="233"/>
                  </a:cubicBezTo>
                  <a:cubicBezTo>
                    <a:pt x="426" y="235"/>
                    <a:pt x="427" y="241"/>
                    <a:pt x="424" y="2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7" name="圆角矩形 26"/>
          <p:cNvSpPr/>
          <p:nvPr/>
        </p:nvSpPr>
        <p:spPr>
          <a:xfrm>
            <a:off x="1964743" y="1376955"/>
            <a:ext cx="3103898" cy="434936"/>
          </a:xfrm>
          <a:prstGeom prst="roundRect">
            <a:avLst>
              <a:gd name="adj" fmla="val 12912"/>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8" name="圆角矩形 27"/>
          <p:cNvSpPr/>
          <p:nvPr/>
        </p:nvSpPr>
        <p:spPr>
          <a:xfrm>
            <a:off x="1964742" y="2139750"/>
            <a:ext cx="3102462" cy="4349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9" name="圆角矩形 28"/>
          <p:cNvSpPr/>
          <p:nvPr/>
        </p:nvSpPr>
        <p:spPr>
          <a:xfrm>
            <a:off x="1964743" y="2949011"/>
            <a:ext cx="3103898" cy="4349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30" name="圆角矩形 29"/>
          <p:cNvSpPr/>
          <p:nvPr/>
        </p:nvSpPr>
        <p:spPr>
          <a:xfrm>
            <a:off x="1964742" y="3688324"/>
            <a:ext cx="3102462" cy="4349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31" name="组合 31"/>
          <p:cNvGrpSpPr/>
          <p:nvPr/>
        </p:nvGrpSpPr>
        <p:grpSpPr>
          <a:xfrm>
            <a:off x="1964742" y="1376955"/>
            <a:ext cx="2704564" cy="434936"/>
            <a:chOff x="1964742" y="1376955"/>
            <a:chExt cx="2704564" cy="434936"/>
          </a:xfrm>
          <a:solidFill>
            <a:schemeClr val="accent1">
              <a:lumMod val="75000"/>
            </a:schemeClr>
          </a:solidFill>
        </p:grpSpPr>
        <p:sp>
          <p:nvSpPr>
            <p:cNvPr id="35" name="圆角矩形 34"/>
            <p:cNvSpPr/>
            <p:nvPr/>
          </p:nvSpPr>
          <p:spPr>
            <a:xfrm>
              <a:off x="1964742" y="1376955"/>
              <a:ext cx="2704564" cy="434936"/>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36" name="文本框 35"/>
            <p:cNvSpPr txBox="1"/>
            <p:nvPr/>
          </p:nvSpPr>
          <p:spPr>
            <a:xfrm>
              <a:off x="4080719" y="1479146"/>
              <a:ext cx="558392" cy="253916"/>
            </a:xfrm>
            <a:prstGeom prst="rect">
              <a:avLst/>
            </a:prstGeom>
            <a:grpFill/>
          </p:spPr>
          <p:txBody>
            <a:bodyPr wrap="square" lIns="68580" tIns="34290" rIns="68580" bIns="34290"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95%</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32" name="组合 32"/>
          <p:cNvGrpSpPr/>
          <p:nvPr/>
        </p:nvGrpSpPr>
        <p:grpSpPr>
          <a:xfrm>
            <a:off x="1964742" y="2137533"/>
            <a:ext cx="1980129" cy="434936"/>
            <a:chOff x="1964742" y="2137533"/>
            <a:chExt cx="1980129" cy="434936"/>
          </a:xfrm>
          <a:solidFill>
            <a:schemeClr val="accent2"/>
          </a:solidFill>
        </p:grpSpPr>
        <p:sp>
          <p:nvSpPr>
            <p:cNvPr id="37" name="圆角矩形 36"/>
            <p:cNvSpPr/>
            <p:nvPr/>
          </p:nvSpPr>
          <p:spPr>
            <a:xfrm>
              <a:off x="1964742" y="2137533"/>
              <a:ext cx="1980128" cy="434936"/>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38" name="文本框 37"/>
            <p:cNvSpPr txBox="1"/>
            <p:nvPr/>
          </p:nvSpPr>
          <p:spPr>
            <a:xfrm>
              <a:off x="3386479" y="2241908"/>
              <a:ext cx="558392" cy="253916"/>
            </a:xfrm>
            <a:prstGeom prst="rect">
              <a:avLst/>
            </a:prstGeom>
            <a:grpFill/>
          </p:spPr>
          <p:txBody>
            <a:bodyPr wrap="square" lIns="68580" tIns="34290" rIns="68580" bIns="34290"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75%</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33" name="组合 33"/>
          <p:cNvGrpSpPr/>
          <p:nvPr/>
        </p:nvGrpSpPr>
        <p:grpSpPr>
          <a:xfrm>
            <a:off x="1964742" y="2954443"/>
            <a:ext cx="1545467" cy="434936"/>
            <a:chOff x="1964742" y="2954443"/>
            <a:chExt cx="1545467" cy="434936"/>
          </a:xfrm>
          <a:solidFill>
            <a:schemeClr val="accent3"/>
          </a:solidFill>
        </p:grpSpPr>
        <p:sp>
          <p:nvSpPr>
            <p:cNvPr id="39" name="圆角矩形 38"/>
            <p:cNvSpPr/>
            <p:nvPr/>
          </p:nvSpPr>
          <p:spPr>
            <a:xfrm>
              <a:off x="1964742" y="2954443"/>
              <a:ext cx="1545467" cy="434936"/>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0" name="文本框 39"/>
            <p:cNvSpPr txBox="1"/>
            <p:nvPr/>
          </p:nvSpPr>
          <p:spPr>
            <a:xfrm>
              <a:off x="2951817" y="3058180"/>
              <a:ext cx="558392" cy="253916"/>
            </a:xfrm>
            <a:prstGeom prst="rect">
              <a:avLst/>
            </a:prstGeom>
            <a:grpFill/>
          </p:spPr>
          <p:txBody>
            <a:bodyPr wrap="square" lIns="68580" tIns="34290" rIns="68580" bIns="34290"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55%</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34" name="组合 43"/>
          <p:cNvGrpSpPr/>
          <p:nvPr/>
        </p:nvGrpSpPr>
        <p:grpSpPr>
          <a:xfrm>
            <a:off x="1964742" y="3693608"/>
            <a:ext cx="1078662" cy="434936"/>
            <a:chOff x="1964742" y="3693608"/>
            <a:chExt cx="1078662" cy="434936"/>
          </a:xfrm>
          <a:solidFill>
            <a:schemeClr val="accent4"/>
          </a:solidFill>
        </p:grpSpPr>
        <p:sp>
          <p:nvSpPr>
            <p:cNvPr id="41" name="圆角矩形 40"/>
            <p:cNvSpPr/>
            <p:nvPr/>
          </p:nvSpPr>
          <p:spPr>
            <a:xfrm>
              <a:off x="1964742" y="3693608"/>
              <a:ext cx="1067506" cy="434936"/>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2" name="文本框 41"/>
            <p:cNvSpPr txBox="1"/>
            <p:nvPr/>
          </p:nvSpPr>
          <p:spPr>
            <a:xfrm>
              <a:off x="2485012" y="3788761"/>
              <a:ext cx="558392" cy="253916"/>
            </a:xfrm>
            <a:prstGeom prst="rect">
              <a:avLst/>
            </a:prstGeom>
            <a:grpFill/>
          </p:spPr>
          <p:txBody>
            <a:bodyPr wrap="square" lIns="68580" tIns="34290" rIns="68580" bIns="34290" rtlCol="0">
              <a:spAutoFit/>
            </a:bodyPr>
            <a:lstStyle/>
            <a:p>
              <a:pPr algn="ctr"/>
              <a:r>
                <a:rPr lang="en-US" altLang="zh-CN" sz="1200" dirty="0" smtClean="0">
                  <a:solidFill>
                    <a:schemeClr val="bg1"/>
                  </a:solidFill>
                  <a:latin typeface="微软雅黑" panose="020B0503020204020204" pitchFamily="34" charset="-122"/>
                  <a:ea typeface="微软雅黑" panose="020B0503020204020204" pitchFamily="34" charset="-122"/>
                </a:rPr>
                <a:t>25%</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sp>
        <p:nvSpPr>
          <p:cNvPr id="47" name="Text Box 10"/>
          <p:cNvSpPr txBox="1">
            <a:spLocks noChangeArrowheads="1"/>
          </p:cNvSpPr>
          <p:nvPr/>
        </p:nvSpPr>
        <p:spPr bwMode="auto">
          <a:xfrm>
            <a:off x="5272608" y="1859140"/>
            <a:ext cx="2971800" cy="876571"/>
          </a:xfrm>
          <a:prstGeom prst="rect">
            <a:avLst/>
          </a:prstGeom>
          <a:noFill/>
          <a:ln w="9525">
            <a:noFill/>
            <a:miter lim="800000"/>
          </a:ln>
        </p:spPr>
        <p:txBody>
          <a:bodyPr lIns="45720" tIns="22860" rIns="45720" bIns="22860">
            <a:spAutoFit/>
          </a:bodyPr>
          <a:lstStyle>
            <a:lvl1pPr defTabSz="1449070">
              <a:defRPr>
                <a:solidFill>
                  <a:schemeClr val="tx1"/>
                </a:solidFill>
                <a:latin typeface="Calibri" panose="020F0502020204030204" pitchFamily="34" charset="0"/>
              </a:defRPr>
            </a:lvl1pPr>
            <a:lvl2pPr marL="742950" indent="-285750" defTabSz="1449070">
              <a:defRPr>
                <a:solidFill>
                  <a:schemeClr val="tx1"/>
                </a:solidFill>
                <a:latin typeface="Calibri" panose="020F0502020204030204" pitchFamily="34" charset="0"/>
              </a:defRPr>
            </a:lvl2pPr>
            <a:lvl3pPr marL="1143000" indent="-228600" defTabSz="1449070">
              <a:defRPr>
                <a:solidFill>
                  <a:schemeClr val="tx1"/>
                </a:solidFill>
                <a:latin typeface="Calibri" panose="020F0502020204030204" pitchFamily="34" charset="0"/>
              </a:defRPr>
            </a:lvl3pPr>
            <a:lvl4pPr marL="1600200" indent="-228600" defTabSz="1449070">
              <a:defRPr>
                <a:solidFill>
                  <a:schemeClr val="tx1"/>
                </a:solidFill>
                <a:latin typeface="Calibri" panose="020F0502020204030204" pitchFamily="34" charset="0"/>
              </a:defRPr>
            </a:lvl4pPr>
            <a:lvl5pPr marL="2057400" indent="-228600" defTabSz="1449070">
              <a:defRPr>
                <a:solidFill>
                  <a:schemeClr val="tx1"/>
                </a:solidFill>
                <a:latin typeface="Calibri" panose="020F0502020204030204" pitchFamily="34" charset="0"/>
              </a:defRPr>
            </a:lvl5pPr>
            <a:lvl6pPr marL="2514600" indent="-228600" defTabSz="1449070" fontAlgn="base">
              <a:spcBef>
                <a:spcPct val="0"/>
              </a:spcBef>
              <a:spcAft>
                <a:spcPct val="0"/>
              </a:spcAft>
              <a:defRPr>
                <a:solidFill>
                  <a:schemeClr val="tx1"/>
                </a:solidFill>
                <a:latin typeface="Calibri" panose="020F0502020204030204" pitchFamily="34" charset="0"/>
              </a:defRPr>
            </a:lvl6pPr>
            <a:lvl7pPr marL="2971800" indent="-228600" defTabSz="1449070" fontAlgn="base">
              <a:spcBef>
                <a:spcPct val="0"/>
              </a:spcBef>
              <a:spcAft>
                <a:spcPct val="0"/>
              </a:spcAft>
              <a:defRPr>
                <a:solidFill>
                  <a:schemeClr val="tx1"/>
                </a:solidFill>
                <a:latin typeface="Calibri" panose="020F0502020204030204" pitchFamily="34" charset="0"/>
              </a:defRPr>
            </a:lvl7pPr>
            <a:lvl8pPr marL="3429000" indent="-228600" defTabSz="1449070" fontAlgn="base">
              <a:spcBef>
                <a:spcPct val="0"/>
              </a:spcBef>
              <a:spcAft>
                <a:spcPct val="0"/>
              </a:spcAft>
              <a:defRPr>
                <a:solidFill>
                  <a:schemeClr val="tx1"/>
                </a:solidFill>
                <a:latin typeface="Calibri" panose="020F0502020204030204" pitchFamily="34" charset="0"/>
              </a:defRPr>
            </a:lvl8pPr>
            <a:lvl9pPr marL="3886200" indent="-228600" defTabSz="1449070" fontAlgn="base">
              <a:spcBef>
                <a:spcPct val="0"/>
              </a:spcBef>
              <a:spcAft>
                <a:spcPct val="0"/>
              </a:spcAft>
              <a:defRPr>
                <a:solidFill>
                  <a:schemeClr val="tx1"/>
                </a:solidFill>
                <a:latin typeface="Calibri" panose="020F0502020204030204" pitchFamily="34" charset="0"/>
              </a:defRPr>
            </a:lvl9pPr>
          </a:lstStyle>
          <a:p>
            <a:pPr eaLnBrk="1" hangingPunct="1"/>
            <a:r>
              <a:rPr lang="en-US" altLang="zh-CN" sz="900" dirty="0" err="1" smtClean="0">
                <a:solidFill>
                  <a:srgbClr val="7F7F7F"/>
                </a:solidFill>
                <a:latin typeface="Open Sans" panose="020B0606030504020204" pitchFamily="34" charset="0"/>
              </a:rPr>
              <a:t>Lenima</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astebus</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danai</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ame</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povera</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dopanca</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pakamare</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dadimesa</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puosam</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santLoirem</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ipsume</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kolera</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sitamba</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denima</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tetebus</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saname</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lovera</a:t>
            </a:r>
            <a:r>
              <a:rPr lang="en-US" altLang="zh-CN" sz="900" dirty="0" smtClean="0">
                <a:solidFill>
                  <a:srgbClr val="7F7F7F"/>
                </a:solidFill>
                <a:latin typeface="Open Sans" panose="020B0606030504020204" pitchFamily="34" charset="0"/>
              </a:rPr>
              <a:t> don </a:t>
            </a:r>
            <a:r>
              <a:rPr lang="en-US" altLang="zh-CN" sz="900" dirty="0" err="1" smtClean="0">
                <a:solidFill>
                  <a:srgbClr val="7F7F7F"/>
                </a:solidFill>
                <a:latin typeface="Open Sans" panose="020B0606030504020204" pitchFamily="34" charset="0"/>
              </a:rPr>
              <a:t>rakamare</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dimam</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qm</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santLorem</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lipsme</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denima</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yestebus</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danasenata</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rovera</a:t>
            </a:r>
            <a:r>
              <a:rPr lang="en-US" altLang="zh-CN" sz="900" dirty="0" smtClean="0">
                <a:solidFill>
                  <a:srgbClr val="7F7F7F"/>
                </a:solidFill>
                <a:latin typeface="Open Sans" panose="020B0606030504020204" pitchFamily="34" charset="0"/>
              </a:rPr>
              <a:t> don </a:t>
            </a:r>
            <a:r>
              <a:rPr lang="en-US" altLang="zh-CN" sz="900" dirty="0" err="1" smtClean="0">
                <a:solidFill>
                  <a:srgbClr val="7F7F7F"/>
                </a:solidFill>
                <a:latin typeface="Open Sans" panose="020B0606030504020204" pitchFamily="34" charset="0"/>
              </a:rPr>
              <a:t>takama</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rinaku</a:t>
            </a:r>
            <a:r>
              <a:rPr lang="en-US" altLang="zh-CN" sz="900" dirty="0" smtClean="0">
                <a:solidFill>
                  <a:srgbClr val="7F7F7F"/>
                </a:solidFill>
                <a:latin typeface="Open Sans" panose="020B0606030504020204" pitchFamily="34" charset="0"/>
              </a:rPr>
              <a:t>. Dan </a:t>
            </a:r>
            <a:r>
              <a:rPr lang="en-US" altLang="zh-CN" sz="900" dirty="0" err="1" smtClean="0">
                <a:solidFill>
                  <a:srgbClr val="7F7F7F"/>
                </a:solidFill>
                <a:latin typeface="Open Sans" panose="020B0606030504020204" pitchFamily="34" charset="0"/>
              </a:rPr>
              <a:t>mencaji</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dika</a:t>
            </a:r>
            <a:r>
              <a:rPr lang="en-US" altLang="zh-CN" sz="900" dirty="0" smtClean="0">
                <a:solidFill>
                  <a:srgbClr val="7F7F7F"/>
                </a:solidFill>
                <a:latin typeface="Open Sans" panose="020B0606030504020204" pitchFamily="34" charset="0"/>
              </a:rPr>
              <a:t> </a:t>
            </a:r>
            <a:r>
              <a:rPr lang="en-US" altLang="zh-CN" sz="900" dirty="0" err="1" smtClean="0">
                <a:solidFill>
                  <a:srgbClr val="7F7F7F"/>
                </a:solidFill>
                <a:latin typeface="Open Sans" panose="020B0606030504020204" pitchFamily="34" charset="0"/>
              </a:rPr>
              <a:t>yangdolo</a:t>
            </a:r>
            <a:endParaRPr lang="en-US" altLang="zh-CN" sz="900" dirty="0" smtClean="0">
              <a:solidFill>
                <a:srgbClr val="7F7F7F"/>
              </a:solidFill>
              <a:latin typeface="Open Sans" panose="020B0606030504020204" pitchFamily="34" charset="0"/>
            </a:endParaRPr>
          </a:p>
          <a:p>
            <a:pPr eaLnBrk="1" hangingPunct="1"/>
            <a:r>
              <a:rPr lang="en-US" altLang="zh-CN" sz="900" dirty="0" err="1" smtClean="0">
                <a:solidFill>
                  <a:srgbClr val="7F7F7F"/>
                </a:solidFill>
                <a:latin typeface="Open Sans" panose="020B0606030504020204" pitchFamily="34" charset="0"/>
              </a:rPr>
              <a:t>Dimn</a:t>
            </a:r>
            <a:r>
              <a:rPr lang="en-US" altLang="zh-CN" sz="900" dirty="0" smtClean="0">
                <a:solidFill>
                  <a:srgbClr val="7F7F7F"/>
                </a:solidFill>
                <a:latin typeface="Open Sans" panose="020B0606030504020204" pitchFamily="34" charset="0"/>
              </a:rPr>
              <a:t> lorem </a:t>
            </a:r>
            <a:r>
              <a:rPr lang="en-US" altLang="zh-CN" sz="900" dirty="0" err="1" smtClean="0">
                <a:solidFill>
                  <a:srgbClr val="7F7F7F"/>
                </a:solidFill>
                <a:latin typeface="Open Sans" panose="020B0606030504020204" pitchFamily="34" charset="0"/>
              </a:rPr>
              <a:t>ipsue</a:t>
            </a:r>
            <a:r>
              <a:rPr lang="en-US" altLang="zh-CN" sz="900" dirty="0" smtClean="0">
                <a:solidFill>
                  <a:srgbClr val="7F7F7F"/>
                </a:solidFill>
                <a:latin typeface="Open Sans" panose="020B0606030504020204" pitchFamily="34" charset="0"/>
              </a:rPr>
              <a:t> denim.</a:t>
            </a:r>
            <a:endParaRPr lang="en-US" altLang="zh-CN" sz="900" dirty="0">
              <a:solidFill>
                <a:srgbClr val="A6A6A6"/>
              </a:solidFill>
              <a:latin typeface="Open Sans" panose="020B0606030504020204" pitchFamily="34" charset="0"/>
            </a:endParaRPr>
          </a:p>
        </p:txBody>
      </p:sp>
      <p:sp>
        <p:nvSpPr>
          <p:cNvPr id="48" name="TextBox 47"/>
          <p:cNvSpPr txBox="1"/>
          <p:nvPr/>
        </p:nvSpPr>
        <p:spPr>
          <a:xfrm>
            <a:off x="5258321" y="1561392"/>
            <a:ext cx="2031206" cy="346249"/>
          </a:xfrm>
          <a:prstGeom prst="rect">
            <a:avLst/>
          </a:prstGeom>
          <a:noFill/>
        </p:spPr>
        <p:txBody>
          <a:bodyPr lIns="68580" tIns="34290" rIns="68580" bIns="34290">
            <a:spAutoFit/>
          </a:bodyPr>
          <a:lstStyle/>
          <a:p>
            <a:pPr defTabSz="685165">
              <a:defRPr/>
            </a:pP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9" name="Text Box 10"/>
          <p:cNvSpPr txBox="1">
            <a:spLocks noChangeArrowheads="1"/>
          </p:cNvSpPr>
          <p:nvPr/>
        </p:nvSpPr>
        <p:spPr bwMode="auto">
          <a:xfrm>
            <a:off x="5272608" y="3326442"/>
            <a:ext cx="2971800" cy="876571"/>
          </a:xfrm>
          <a:prstGeom prst="rect">
            <a:avLst/>
          </a:prstGeom>
          <a:noFill/>
          <a:ln w="9525">
            <a:noFill/>
            <a:miter lim="800000"/>
          </a:ln>
        </p:spPr>
        <p:txBody>
          <a:bodyPr lIns="45720" tIns="22860" rIns="45720" bIns="22860">
            <a:spAutoFit/>
          </a:bodyPr>
          <a:lstStyle>
            <a:lvl1pPr defTabSz="1449070">
              <a:defRPr>
                <a:solidFill>
                  <a:schemeClr val="tx1"/>
                </a:solidFill>
                <a:latin typeface="Calibri" panose="020F0502020204030204" pitchFamily="34" charset="0"/>
              </a:defRPr>
            </a:lvl1pPr>
            <a:lvl2pPr marL="742950" indent="-285750" defTabSz="1449070">
              <a:defRPr>
                <a:solidFill>
                  <a:schemeClr val="tx1"/>
                </a:solidFill>
                <a:latin typeface="Calibri" panose="020F0502020204030204" pitchFamily="34" charset="0"/>
              </a:defRPr>
            </a:lvl2pPr>
            <a:lvl3pPr marL="1143000" indent="-228600" defTabSz="1449070">
              <a:defRPr>
                <a:solidFill>
                  <a:schemeClr val="tx1"/>
                </a:solidFill>
                <a:latin typeface="Calibri" panose="020F0502020204030204" pitchFamily="34" charset="0"/>
              </a:defRPr>
            </a:lvl3pPr>
            <a:lvl4pPr marL="1600200" indent="-228600" defTabSz="1449070">
              <a:defRPr>
                <a:solidFill>
                  <a:schemeClr val="tx1"/>
                </a:solidFill>
                <a:latin typeface="Calibri" panose="020F0502020204030204" pitchFamily="34" charset="0"/>
              </a:defRPr>
            </a:lvl4pPr>
            <a:lvl5pPr marL="2057400" indent="-228600" defTabSz="1449070">
              <a:defRPr>
                <a:solidFill>
                  <a:schemeClr val="tx1"/>
                </a:solidFill>
                <a:latin typeface="Calibri" panose="020F0502020204030204" pitchFamily="34" charset="0"/>
              </a:defRPr>
            </a:lvl5pPr>
            <a:lvl6pPr marL="2514600" indent="-228600" defTabSz="1449070" fontAlgn="base">
              <a:spcBef>
                <a:spcPct val="0"/>
              </a:spcBef>
              <a:spcAft>
                <a:spcPct val="0"/>
              </a:spcAft>
              <a:defRPr>
                <a:solidFill>
                  <a:schemeClr val="tx1"/>
                </a:solidFill>
                <a:latin typeface="Calibri" panose="020F0502020204030204" pitchFamily="34" charset="0"/>
              </a:defRPr>
            </a:lvl6pPr>
            <a:lvl7pPr marL="2971800" indent="-228600" defTabSz="1449070" fontAlgn="base">
              <a:spcBef>
                <a:spcPct val="0"/>
              </a:spcBef>
              <a:spcAft>
                <a:spcPct val="0"/>
              </a:spcAft>
              <a:defRPr>
                <a:solidFill>
                  <a:schemeClr val="tx1"/>
                </a:solidFill>
                <a:latin typeface="Calibri" panose="020F0502020204030204" pitchFamily="34" charset="0"/>
              </a:defRPr>
            </a:lvl7pPr>
            <a:lvl8pPr marL="3429000" indent="-228600" defTabSz="1449070" fontAlgn="base">
              <a:spcBef>
                <a:spcPct val="0"/>
              </a:spcBef>
              <a:spcAft>
                <a:spcPct val="0"/>
              </a:spcAft>
              <a:defRPr>
                <a:solidFill>
                  <a:schemeClr val="tx1"/>
                </a:solidFill>
                <a:latin typeface="Calibri" panose="020F0502020204030204" pitchFamily="34" charset="0"/>
              </a:defRPr>
            </a:lvl8pPr>
            <a:lvl9pPr marL="3886200" indent="-228600" defTabSz="1449070" fontAlgn="base">
              <a:spcBef>
                <a:spcPct val="0"/>
              </a:spcBef>
              <a:spcAft>
                <a:spcPct val="0"/>
              </a:spcAft>
              <a:defRPr>
                <a:solidFill>
                  <a:schemeClr val="tx1"/>
                </a:solidFill>
                <a:latin typeface="Calibri" panose="020F0502020204030204" pitchFamily="34" charset="0"/>
              </a:defRPr>
            </a:lvl9pPr>
          </a:lstStyle>
          <a:p>
            <a:pPr eaLnBrk="1" hangingPunct="1"/>
            <a:r>
              <a:rPr lang="en-US" altLang="zh-CN" sz="900">
                <a:solidFill>
                  <a:srgbClr val="7F7F7F"/>
                </a:solidFill>
                <a:latin typeface="Open Sans" panose="020B0606030504020204" pitchFamily="34" charset="0"/>
              </a:rPr>
              <a:t>Lenima astebus danai ame povera dopanca pakamare dadimesa puosam santLoirem ipsume kolera sitamba denima tetebus saname lovera don rakamare dimam qm santLorem lipsme denima yestebus danasenata rovera don takama rinaku. Dan mencaji dika yangdolo</a:t>
            </a:r>
            <a:endParaRPr lang="en-US" altLang="zh-CN" sz="900">
              <a:solidFill>
                <a:srgbClr val="7F7F7F"/>
              </a:solidFill>
              <a:latin typeface="Open Sans" panose="020B0606030504020204" pitchFamily="34" charset="0"/>
            </a:endParaRPr>
          </a:p>
          <a:p>
            <a:pPr eaLnBrk="1" hangingPunct="1"/>
            <a:r>
              <a:rPr lang="en-US" altLang="zh-CN" sz="900">
                <a:solidFill>
                  <a:srgbClr val="7F7F7F"/>
                </a:solidFill>
                <a:latin typeface="Open Sans" panose="020B0606030504020204" pitchFamily="34" charset="0"/>
              </a:rPr>
              <a:t>Dimn lorem ipsue denim.</a:t>
            </a:r>
            <a:endParaRPr lang="en-US" altLang="zh-CN" sz="900">
              <a:solidFill>
                <a:srgbClr val="A6A6A6"/>
              </a:solidFill>
              <a:latin typeface="Open Sans" panose="020B0606030504020204" pitchFamily="34" charset="0"/>
            </a:endParaRPr>
          </a:p>
        </p:txBody>
      </p:sp>
      <p:sp>
        <p:nvSpPr>
          <p:cNvPr id="50" name="TextBox 49"/>
          <p:cNvSpPr txBox="1"/>
          <p:nvPr/>
        </p:nvSpPr>
        <p:spPr>
          <a:xfrm>
            <a:off x="5258321" y="3028695"/>
            <a:ext cx="2031206" cy="346249"/>
          </a:xfrm>
          <a:prstGeom prst="rect">
            <a:avLst/>
          </a:prstGeom>
          <a:noFill/>
        </p:spPr>
        <p:txBody>
          <a:bodyPr lIns="68580" tIns="34290" rIns="68580" bIns="34290">
            <a:spAutoFit/>
          </a:bodyPr>
          <a:lstStyle/>
          <a:p>
            <a:pPr defTabSz="685165">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4" name="任意多边形 53"/>
          <p:cNvSpPr/>
          <p:nvPr/>
        </p:nvSpPr>
        <p:spPr>
          <a:xfrm>
            <a:off x="1650801" y="340296"/>
            <a:ext cx="7480499" cy="151316"/>
          </a:xfrm>
          <a:custGeom>
            <a:avLst/>
            <a:gdLst>
              <a:gd name="connsiteX0" fmla="*/ 8470900 w 8470900"/>
              <a:gd name="connsiteY0" fmla="*/ 177800 h 177800"/>
              <a:gd name="connsiteX1" fmla="*/ 0 w 8470900"/>
              <a:gd name="connsiteY1" fmla="*/ 177800 h 177800"/>
              <a:gd name="connsiteX2" fmla="*/ 0 w 8470900"/>
              <a:gd name="connsiteY2" fmla="*/ 0 h 177800"/>
            </a:gdLst>
            <a:ahLst/>
            <a:cxnLst>
              <a:cxn ang="0">
                <a:pos x="connsiteX0" y="connsiteY0"/>
              </a:cxn>
              <a:cxn ang="0">
                <a:pos x="connsiteX1" y="connsiteY1"/>
              </a:cxn>
              <a:cxn ang="0">
                <a:pos x="connsiteX2" y="connsiteY2"/>
              </a:cxn>
            </a:cxnLst>
            <a:rect l="l" t="t" r="r" b="b"/>
            <a:pathLst>
              <a:path w="8470900" h="177800">
                <a:moveTo>
                  <a:pt x="8470900" y="177800"/>
                </a:moveTo>
                <a:lnTo>
                  <a:pt x="0" y="177800"/>
                </a:lnTo>
                <a:lnTo>
                  <a:pt x="0" y="0"/>
                </a:lnTo>
              </a:path>
            </a:pathLst>
          </a:custGeom>
          <a:noFill/>
          <a:ln w="12700">
            <a:solidFill>
              <a:schemeClr val="tx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Title 1"/>
          <p:cNvSpPr txBox="1"/>
          <p:nvPr/>
        </p:nvSpPr>
        <p:spPr>
          <a:xfrm>
            <a:off x="467544" y="152401"/>
            <a:ext cx="1311550" cy="467780"/>
          </a:xfrm>
          <a:prstGeom prst="rect">
            <a:avLst/>
          </a:prstGeom>
        </p:spPr>
        <p:txBody>
          <a:bodyPr rtlCol="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zh-CN" altLang="en-US" sz="2800" dirty="0" smtClean="0">
                <a:solidFill>
                  <a:schemeClr val="tx1">
                    <a:lumMod val="60000"/>
                    <a:lumOff val="40000"/>
                  </a:schemeClr>
                </a:solidFill>
                <a:latin typeface="微软雅黑" panose="020B0503020204020204" pitchFamily="34" charset="-122"/>
                <a:ea typeface="微软雅黑" panose="020B0503020204020204" pitchFamily="34" charset="-122"/>
              </a:rPr>
              <a:t>标题</a:t>
            </a:r>
            <a:endParaRPr lang="en-US" sz="2800" dirty="0">
              <a:solidFill>
                <a:schemeClr val="tx1">
                  <a:lumMod val="60000"/>
                  <a:lumOff val="40000"/>
                </a:schemeClr>
              </a:solidFill>
              <a:latin typeface="微软雅黑" panose="020B0503020204020204" pitchFamily="34" charset="-122"/>
              <a:ea typeface="微软雅黑" panose="020B0503020204020204" pitchFamily="34" charset="-122"/>
            </a:endParaRPr>
          </a:p>
        </p:txBody>
      </p:sp>
      <p:sp>
        <p:nvSpPr>
          <p:cNvPr id="56" name="Text Placeholder 2"/>
          <p:cNvSpPr txBox="1"/>
          <p:nvPr/>
        </p:nvSpPr>
        <p:spPr>
          <a:xfrm>
            <a:off x="1691680" y="270482"/>
            <a:ext cx="2520280" cy="285838"/>
          </a:xfrm>
          <a:prstGeom prst="rect">
            <a:avLst/>
          </a:prstGeom>
        </p:spPr>
        <p:txBody>
          <a:bodyPr rtlCol="0">
            <a:normAutofit fontScale="40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defRPr/>
            </a:pPr>
            <a:r>
              <a:rPr lang="zh-CN" altLang="en-US" dirty="0" smtClean="0">
                <a:solidFill>
                  <a:schemeClr val="tx1">
                    <a:lumMod val="60000"/>
                    <a:lumOff val="40000"/>
                  </a:schemeClr>
                </a:solidFill>
                <a:latin typeface="微软雅黑" panose="020B0503020204020204" pitchFamily="34" charset="-122"/>
                <a:ea typeface="微软雅黑" panose="020B0503020204020204" pitchFamily="34" charset="-122"/>
              </a:rPr>
              <a:t>所有文字都可以修改  点击修改</a:t>
            </a:r>
            <a:endParaRPr lang="en-US" altLang="zh-CN" dirty="0">
              <a:solidFill>
                <a:schemeClr val="tx1">
                  <a:lumMod val="60000"/>
                  <a:lumOff val="40000"/>
                </a:schemeClr>
              </a:solidFill>
              <a:latin typeface="微软雅黑" panose="020B0503020204020204" pitchFamily="34" charset="-122"/>
              <a:ea typeface="微软雅黑" panose="020B0503020204020204" pitchFamily="34" charset="-122"/>
            </a:endParaRPr>
          </a:p>
        </p:txBody>
      </p:sp>
      <p:grpSp>
        <p:nvGrpSpPr>
          <p:cNvPr id="43" name="组合 56"/>
          <p:cNvGrpSpPr/>
          <p:nvPr/>
        </p:nvGrpSpPr>
        <p:grpSpPr>
          <a:xfrm>
            <a:off x="-123241" y="341172"/>
            <a:ext cx="742543" cy="79750"/>
            <a:chOff x="-123241" y="341172"/>
            <a:chExt cx="742543" cy="79750"/>
          </a:xfrm>
        </p:grpSpPr>
        <p:cxnSp>
          <p:nvCxnSpPr>
            <p:cNvPr id="58" name="直接连接符 57"/>
            <p:cNvCxnSpPr>
              <a:endCxn id="55" idx="1"/>
            </p:cNvCxnSpPr>
            <p:nvPr/>
          </p:nvCxnSpPr>
          <p:spPr>
            <a:xfrm>
              <a:off x="-123241" y="386290"/>
              <a:ext cx="590785" cy="1"/>
            </a:xfrm>
            <a:prstGeom prst="line">
              <a:avLst/>
            </a:prstGeom>
            <a:ln>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59" name="矩形 58"/>
            <p:cNvSpPr/>
            <p:nvPr/>
          </p:nvSpPr>
          <p:spPr>
            <a:xfrm flipH="1">
              <a:off x="539552" y="341172"/>
              <a:ext cx="79750" cy="7975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right)">
                                      <p:cBhvr>
                                        <p:cTn id="7" dur="500"/>
                                        <p:tgtEl>
                                          <p:spTgt spid="5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wipe(left)">
                                      <p:cBhvr>
                                        <p:cTn id="11" dur="500"/>
                                        <p:tgtEl>
                                          <p:spTgt spid="55"/>
                                        </p:tgtEl>
                                      </p:cBhvr>
                                    </p:animEffect>
                                  </p:childTnLst>
                                </p:cTn>
                              </p:par>
                              <p:par>
                                <p:cTn id="12" presetID="22" presetClass="entr" presetSubtype="8" fill="hold" nodeType="with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left)">
                                      <p:cBhvr>
                                        <p:cTn id="14" dur="500"/>
                                        <p:tgtEl>
                                          <p:spTgt spid="43"/>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56">
                                            <p:txEl>
                                              <p:pRg st="0" end="0"/>
                                            </p:txEl>
                                          </p:spTgt>
                                        </p:tgtEl>
                                        <p:attrNameLst>
                                          <p:attrName>style.visibility</p:attrName>
                                        </p:attrNameLst>
                                      </p:cBhvr>
                                      <p:to>
                                        <p:strVal val="visible"/>
                                      </p:to>
                                    </p:set>
                                    <p:animEffect transition="in" filter="wipe(left)">
                                      <p:cBhvr>
                                        <p:cTn id="18" dur="500"/>
                                        <p:tgtEl>
                                          <p:spTgt spid="56">
                                            <p:txEl>
                                              <p:pRg st="0" end="0"/>
                                            </p:txEl>
                                          </p:spTgt>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left)">
                                      <p:cBhvr>
                                        <p:cTn id="29" dur="500"/>
                                        <p:tgtEl>
                                          <p:spTgt spid="31"/>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500"/>
                                        <p:tgtEl>
                                          <p:spTgt spid="28"/>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wipe(left)">
                                      <p:cBhvr>
                                        <p:cTn id="40" dur="500"/>
                                        <p:tgtEl>
                                          <p:spTgt spid="32"/>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childTnLst>
                          </p:cTn>
                        </p:par>
                        <p:par>
                          <p:cTn id="48" fill="hold">
                            <p:stCondLst>
                              <p:cond delay="4000"/>
                            </p:stCondLst>
                            <p:childTnLst>
                              <p:par>
                                <p:cTn id="49" presetID="22" presetClass="entr" presetSubtype="8" fill="hold"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wipe(left)">
                                      <p:cBhvr>
                                        <p:cTn id="51" dur="500"/>
                                        <p:tgtEl>
                                          <p:spTgt spid="33"/>
                                        </p:tgtEl>
                                      </p:cBhvr>
                                    </p:animEffect>
                                  </p:childTnLst>
                                </p:cTn>
                              </p:par>
                            </p:childTnLst>
                          </p:cTn>
                        </p:par>
                        <p:par>
                          <p:cTn id="52" fill="hold">
                            <p:stCondLst>
                              <p:cond delay="45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500"/>
                                        <p:tgtEl>
                                          <p:spTgt spid="30"/>
                                        </p:tgtEl>
                                      </p:cBhvr>
                                    </p:animEffect>
                                  </p:childTnLst>
                                </p:cTn>
                              </p:par>
                            </p:childTnLst>
                          </p:cTn>
                        </p:par>
                        <p:par>
                          <p:cTn id="59" fill="hold">
                            <p:stCondLst>
                              <p:cond delay="5000"/>
                            </p:stCondLst>
                            <p:childTnLst>
                              <p:par>
                                <p:cTn id="60" presetID="22" presetClass="entr" presetSubtype="8" fill="hold" nodeType="after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wipe(left)">
                                      <p:cBhvr>
                                        <p:cTn id="62" dur="500"/>
                                        <p:tgtEl>
                                          <p:spTgt spid="34"/>
                                        </p:tgtEl>
                                      </p:cBhvr>
                                    </p:animEffect>
                                  </p:childTnLst>
                                </p:cTn>
                              </p:par>
                            </p:childTnLst>
                          </p:cTn>
                        </p:par>
                        <p:par>
                          <p:cTn id="63" fill="hold">
                            <p:stCondLst>
                              <p:cond delay="5500"/>
                            </p:stCondLst>
                            <p:childTnLst>
                              <p:par>
                                <p:cTn id="64" presetID="10" presetClass="entr" presetSubtype="0" fill="hold" grpId="0"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fade">
                                      <p:cBhvr>
                                        <p:cTn id="66" dur="500"/>
                                        <p:tgtEl>
                                          <p:spTgt spid="48"/>
                                        </p:tgtEl>
                                      </p:cBhvr>
                                    </p:animEffect>
                                  </p:childTnLst>
                                </p:cTn>
                              </p:par>
                            </p:childTnLst>
                          </p:cTn>
                        </p:par>
                        <p:par>
                          <p:cTn id="67" fill="hold">
                            <p:stCondLst>
                              <p:cond delay="6000"/>
                            </p:stCondLst>
                            <p:childTnLst>
                              <p:par>
                                <p:cTn id="68" presetID="22" presetClass="entr" presetSubtype="8" fill="hold" grpId="0" nodeType="afterEffect">
                                  <p:stCondLst>
                                    <p:cond delay="0"/>
                                  </p:stCondLst>
                                  <p:childTnLst>
                                    <p:set>
                                      <p:cBhvr>
                                        <p:cTn id="69" dur="1" fill="hold">
                                          <p:stCondLst>
                                            <p:cond delay="0"/>
                                          </p:stCondLst>
                                        </p:cTn>
                                        <p:tgtEl>
                                          <p:spTgt spid="47"/>
                                        </p:tgtEl>
                                        <p:attrNameLst>
                                          <p:attrName>style.visibility</p:attrName>
                                        </p:attrNameLst>
                                      </p:cBhvr>
                                      <p:to>
                                        <p:strVal val="visible"/>
                                      </p:to>
                                    </p:set>
                                    <p:animEffect transition="in" filter="wipe(left)">
                                      <p:cBhvr>
                                        <p:cTn id="70" dur="500"/>
                                        <p:tgtEl>
                                          <p:spTgt spid="47"/>
                                        </p:tgtEl>
                                      </p:cBhvr>
                                    </p:animEffect>
                                  </p:childTnLst>
                                </p:cTn>
                              </p:par>
                            </p:childTnLst>
                          </p:cTn>
                        </p:par>
                        <p:par>
                          <p:cTn id="71" fill="hold">
                            <p:stCondLst>
                              <p:cond delay="6500"/>
                            </p:stCondLst>
                            <p:childTnLst>
                              <p:par>
                                <p:cTn id="72" presetID="10" presetClass="entr" presetSubtype="0" fill="hold" grpId="0" nodeType="afterEffect">
                                  <p:stCondLst>
                                    <p:cond delay="0"/>
                                  </p:stCondLst>
                                  <p:childTnLst>
                                    <p:set>
                                      <p:cBhvr>
                                        <p:cTn id="73" dur="1" fill="hold">
                                          <p:stCondLst>
                                            <p:cond delay="0"/>
                                          </p:stCondLst>
                                        </p:cTn>
                                        <p:tgtEl>
                                          <p:spTgt spid="50"/>
                                        </p:tgtEl>
                                        <p:attrNameLst>
                                          <p:attrName>style.visibility</p:attrName>
                                        </p:attrNameLst>
                                      </p:cBhvr>
                                      <p:to>
                                        <p:strVal val="visible"/>
                                      </p:to>
                                    </p:set>
                                    <p:animEffect transition="in" filter="fade">
                                      <p:cBhvr>
                                        <p:cTn id="74" dur="500"/>
                                        <p:tgtEl>
                                          <p:spTgt spid="50"/>
                                        </p:tgtEl>
                                      </p:cBhvr>
                                    </p:animEffect>
                                  </p:childTnLst>
                                </p:cTn>
                              </p:par>
                            </p:childTnLst>
                          </p:cTn>
                        </p:par>
                        <p:par>
                          <p:cTn id="75" fill="hold">
                            <p:stCondLst>
                              <p:cond delay="7000"/>
                            </p:stCondLst>
                            <p:childTnLst>
                              <p:par>
                                <p:cTn id="76" presetID="22" presetClass="entr" presetSubtype="8" fill="hold" grpId="0" nodeType="after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wipe(left)">
                                      <p:cBhvr>
                                        <p:cTn id="7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47" grpId="0"/>
      <p:bldP spid="48" grpId="0"/>
      <p:bldP spid="49" grpId="0"/>
      <p:bldP spid="50" grpId="0"/>
      <p:bldP spid="54" grpId="0" animBg="1"/>
      <p:bldP spid="55" grpId="0"/>
      <p:bldP spid="56"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Administrator\Desktop\0947-1.jpg"/>
          <p:cNvPicPr>
            <a:picLocks noChangeAspect="1" noChangeArrowheads="1"/>
          </p:cNvPicPr>
          <p:nvPr/>
        </p:nvPicPr>
        <p:blipFill>
          <a:blip r:embed="rId1" cstate="print"/>
          <a:srcRect/>
          <a:stretch>
            <a:fillRect/>
          </a:stretch>
        </p:blipFill>
        <p:spPr bwMode="auto">
          <a:xfrm>
            <a:off x="-1" y="0"/>
            <a:ext cx="9146823" cy="5145088"/>
          </a:xfrm>
          <a:prstGeom prst="rect">
            <a:avLst/>
          </a:prstGeom>
          <a:noFill/>
        </p:spPr>
      </p:pic>
      <p:sp>
        <p:nvSpPr>
          <p:cNvPr id="4" name="矩形 259"/>
          <p:cNvSpPr>
            <a:spLocks noChangeArrowheads="1"/>
          </p:cNvSpPr>
          <p:nvPr/>
        </p:nvSpPr>
        <p:spPr bwMode="auto">
          <a:xfrm>
            <a:off x="2555776" y="4279250"/>
            <a:ext cx="40383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400" cap="all" dirty="0">
                <a:solidFill>
                  <a:schemeClr val="tx1">
                    <a:lumMod val="65000"/>
                    <a:lumOff val="35000"/>
                  </a:schemeClr>
                </a:solidFill>
                <a:cs typeface="Arial" panose="020B0604020202020204" pitchFamily="34" charset="0"/>
              </a:rPr>
              <a:t>|</a:t>
            </a:r>
            <a:r>
              <a:rPr lang="zh-CN" altLang="en-US" sz="1400" cap="all" dirty="0">
                <a:solidFill>
                  <a:schemeClr val="tx1">
                    <a:lumMod val="65000"/>
                    <a:lumOff val="35000"/>
                  </a:schemeClr>
                </a:solidFill>
                <a:cs typeface="Arial" panose="020B0604020202020204" pitchFamily="34" charset="0"/>
              </a:rPr>
              <a:t>适用于述职报告</a:t>
            </a:r>
            <a:r>
              <a:rPr lang="en-US" altLang="zh-CN" sz="1400" cap="all" dirty="0" smtClean="0">
                <a:solidFill>
                  <a:schemeClr val="tx1">
                    <a:lumMod val="65000"/>
                    <a:lumOff val="35000"/>
                  </a:schemeClr>
                </a:solidFill>
                <a:cs typeface="Arial" panose="020B0604020202020204" pitchFamily="34" charset="0"/>
              </a:rPr>
              <a:t>|</a:t>
            </a:r>
            <a:r>
              <a:rPr lang="zh-CN" altLang="en-US" sz="1400" cap="all" dirty="0" smtClean="0">
                <a:solidFill>
                  <a:schemeClr val="tx1">
                    <a:lumMod val="65000"/>
                    <a:lumOff val="35000"/>
                  </a:schemeClr>
                </a:solidFill>
                <a:cs typeface="Arial" panose="020B0604020202020204" pitchFamily="34" charset="0"/>
              </a:rPr>
              <a:t>教育培训</a:t>
            </a:r>
            <a:r>
              <a:rPr lang="en-US" altLang="zh-CN" sz="1400" cap="all" dirty="0" smtClean="0">
                <a:solidFill>
                  <a:schemeClr val="tx1">
                    <a:lumMod val="65000"/>
                    <a:lumOff val="35000"/>
                  </a:schemeClr>
                </a:solidFill>
                <a:cs typeface="Arial" panose="020B0604020202020204" pitchFamily="34" charset="0"/>
              </a:rPr>
              <a:t>|</a:t>
            </a:r>
            <a:r>
              <a:rPr lang="zh-CN" altLang="en-US" sz="1400" cap="all" dirty="0">
                <a:solidFill>
                  <a:schemeClr val="tx1">
                    <a:lumMod val="65000"/>
                    <a:lumOff val="35000"/>
                  </a:schemeClr>
                </a:solidFill>
                <a:cs typeface="Arial" panose="020B0604020202020204" pitchFamily="34" charset="0"/>
              </a:rPr>
              <a:t>工作总结</a:t>
            </a:r>
            <a:r>
              <a:rPr lang="en-US" altLang="zh-CN" sz="1400" cap="all" dirty="0">
                <a:solidFill>
                  <a:schemeClr val="tx1">
                    <a:lumMod val="65000"/>
                    <a:lumOff val="35000"/>
                  </a:schemeClr>
                </a:solidFill>
                <a:cs typeface="Arial" panose="020B0604020202020204" pitchFamily="34" charset="0"/>
              </a:rPr>
              <a:t>|</a:t>
            </a:r>
            <a:r>
              <a:rPr lang="zh-CN" altLang="en-US" sz="1400" cap="all" dirty="0">
                <a:solidFill>
                  <a:schemeClr val="tx1">
                    <a:lumMod val="65000"/>
                    <a:lumOff val="35000"/>
                  </a:schemeClr>
                </a:solidFill>
                <a:cs typeface="Arial" panose="020B0604020202020204" pitchFamily="34" charset="0"/>
              </a:rPr>
              <a:t>会议报告等</a:t>
            </a:r>
            <a:r>
              <a:rPr lang="en-US" altLang="zh-CN" sz="1400" cap="all" dirty="0">
                <a:solidFill>
                  <a:schemeClr val="tx1">
                    <a:lumMod val="65000"/>
                    <a:lumOff val="35000"/>
                  </a:schemeClr>
                </a:solidFill>
                <a:cs typeface="Arial" panose="020B0604020202020204" pitchFamily="34" charset="0"/>
              </a:rPr>
              <a:t>|</a:t>
            </a:r>
            <a:endParaRPr lang="zh-CN" altLang="en-US" sz="1400" cap="all" dirty="0">
              <a:solidFill>
                <a:schemeClr val="tx1">
                  <a:lumMod val="65000"/>
                  <a:lumOff val="35000"/>
                </a:schemeClr>
              </a:solidFill>
              <a:cs typeface="Arial" panose="020B0604020202020204" pitchFamily="34" charset="0"/>
            </a:endParaRPr>
          </a:p>
        </p:txBody>
      </p:sp>
      <p:sp>
        <p:nvSpPr>
          <p:cNvPr id="5" name="矩形 259"/>
          <p:cNvSpPr>
            <a:spLocks noChangeArrowheads="1"/>
          </p:cNvSpPr>
          <p:nvPr/>
        </p:nvSpPr>
        <p:spPr bwMode="auto">
          <a:xfrm>
            <a:off x="1655676" y="3580656"/>
            <a:ext cx="59046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b="1" i="1" cap="all" dirty="0" smtClean="0">
                <a:solidFill>
                  <a:schemeClr val="accent2"/>
                </a:solidFill>
                <a:cs typeface="Arial" panose="020B0604020202020204" pitchFamily="34" charset="0"/>
              </a:rPr>
              <a:t>汇报完毕   谢谢观看</a:t>
            </a:r>
            <a:endParaRPr lang="zh-CN" altLang="en-US" sz="3600" b="1" i="1" cap="all" dirty="0">
              <a:solidFill>
                <a:schemeClr val="accent2"/>
              </a:solidFill>
              <a:cs typeface="Arial" panose="020B0604020202020204" pitchFamily="34" charset="0"/>
            </a:endParaRPr>
          </a:p>
        </p:txBody>
      </p:sp>
      <p:sp>
        <p:nvSpPr>
          <p:cNvPr id="6" name="直角三角形 5"/>
          <p:cNvSpPr/>
          <p:nvPr/>
        </p:nvSpPr>
        <p:spPr>
          <a:xfrm>
            <a:off x="0" y="3940696"/>
            <a:ext cx="4716016" cy="12043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直角三角形 6"/>
          <p:cNvSpPr/>
          <p:nvPr/>
        </p:nvSpPr>
        <p:spPr>
          <a:xfrm flipH="1" flipV="1">
            <a:off x="5400092" y="0"/>
            <a:ext cx="3743908" cy="916360"/>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0" presetClass="entr" presetSubtype="0" decel="100000" fill="hold" nodeType="afterEffect">
                                  <p:stCondLst>
                                    <p:cond delay="0"/>
                                  </p:stCondLst>
                                  <p:childTnLst>
                                    <p:set>
                                      <p:cBhvr>
                                        <p:cTn id="15" dur="1" fill="hold">
                                          <p:stCondLst>
                                            <p:cond delay="0"/>
                                          </p:stCondLst>
                                        </p:cTn>
                                        <p:tgtEl>
                                          <p:spTgt spid="2051"/>
                                        </p:tgtEl>
                                        <p:attrNameLst>
                                          <p:attrName>style.visibility</p:attrName>
                                        </p:attrNameLst>
                                      </p:cBhvr>
                                      <p:to>
                                        <p:strVal val="visible"/>
                                      </p:to>
                                    </p:set>
                                    <p:anim calcmode="lin" valueType="num">
                                      <p:cBhvr>
                                        <p:cTn id="16" dur="1000" fill="hold"/>
                                        <p:tgtEl>
                                          <p:spTgt spid="2051"/>
                                        </p:tgtEl>
                                        <p:attrNameLst>
                                          <p:attrName>ppt_w</p:attrName>
                                        </p:attrNameLst>
                                      </p:cBhvr>
                                      <p:tavLst>
                                        <p:tav tm="0">
                                          <p:val>
                                            <p:strVal val="#ppt_w+.3"/>
                                          </p:val>
                                        </p:tav>
                                        <p:tav tm="100000">
                                          <p:val>
                                            <p:strVal val="#ppt_w"/>
                                          </p:val>
                                        </p:tav>
                                      </p:tavLst>
                                    </p:anim>
                                    <p:anim calcmode="lin" valueType="num">
                                      <p:cBhvr>
                                        <p:cTn id="17" dur="1000" fill="hold"/>
                                        <p:tgtEl>
                                          <p:spTgt spid="2051"/>
                                        </p:tgtEl>
                                        <p:attrNameLst>
                                          <p:attrName>ppt_h</p:attrName>
                                        </p:attrNameLst>
                                      </p:cBhvr>
                                      <p:tavLst>
                                        <p:tav tm="0">
                                          <p:val>
                                            <p:strVal val="#ppt_h"/>
                                          </p:val>
                                        </p:tav>
                                        <p:tav tm="100000">
                                          <p:val>
                                            <p:strVal val="#ppt_h"/>
                                          </p:val>
                                        </p:tav>
                                      </p:tavLst>
                                    </p:anim>
                                    <p:animEffect transition="in" filter="fade">
                                      <p:cBhvr>
                                        <p:cTn id="18" dur="1000"/>
                                        <p:tgtEl>
                                          <p:spTgt spid="2051"/>
                                        </p:tgtEl>
                                      </p:cBhvr>
                                    </p:animEffect>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5"/>
                                        </p:tgtEl>
                                        <p:attrNameLst>
                                          <p:attrName>ppt_y</p:attrName>
                                        </p:attrNameLst>
                                      </p:cBhvr>
                                      <p:tavLst>
                                        <p:tav tm="0">
                                          <p:val>
                                            <p:strVal val="#ppt_y"/>
                                          </p:val>
                                        </p:tav>
                                        <p:tav tm="100000">
                                          <p:val>
                                            <p:strVal val="#ppt_y"/>
                                          </p:val>
                                        </p:tav>
                                      </p:tavLst>
                                    </p:anim>
                                    <p:anim calcmode="lin" valueType="num">
                                      <p:cBhvr>
                                        <p:cTn id="24"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5"/>
                                        </p:tgtEl>
                                      </p:cBhvr>
                                    </p:animEffect>
                                  </p:childTnLst>
                                </p:cTn>
                              </p:par>
                            </p:childTnLst>
                          </p:cTn>
                        </p:par>
                        <p:par>
                          <p:cTn id="27" fill="hold">
                            <p:stCondLst>
                              <p:cond delay="2500"/>
                            </p:stCondLst>
                            <p:childTnLst>
                              <p:par>
                                <p:cTn id="28" presetID="26" presetClass="emph" presetSubtype="0" fill="hold" grpId="1" nodeType="afterEffect">
                                  <p:stCondLst>
                                    <p:cond delay="0"/>
                                  </p:stCondLst>
                                  <p:iterate type="lt">
                                    <p:tmPct val="0"/>
                                  </p:iterate>
                                  <p:childTnLst>
                                    <p:animEffect transition="out" filter="fade">
                                      <p:cBhvr>
                                        <p:cTn id="29" dur="500" tmFilter="0, 0; .2, .5; .8, .5; 1, 0"/>
                                        <p:tgtEl>
                                          <p:spTgt spid="5"/>
                                        </p:tgtEl>
                                      </p:cBhvr>
                                    </p:animEffect>
                                    <p:animScale>
                                      <p:cBhvr>
                                        <p:cTn id="30" dur="250" autoRev="1" fill="hold"/>
                                        <p:tgtEl>
                                          <p:spTgt spid="5"/>
                                        </p:tgtEl>
                                      </p:cBhvr>
                                      <p:by x="105000" y="105000"/>
                                    </p:animScale>
                                  </p:childTnLst>
                                </p:cTn>
                              </p:par>
                            </p:childTnLst>
                          </p:cTn>
                        </p:par>
                        <p:par>
                          <p:cTn id="31" fill="hold">
                            <p:stCondLst>
                              <p:cond delay="3000"/>
                            </p:stCondLst>
                            <p:childTnLst>
                              <p:par>
                                <p:cTn id="32" presetID="41" presetClass="entr" presetSubtype="0" fill="hold" grpId="0" nodeType="afterEffect">
                                  <p:stCondLst>
                                    <p:cond delay="0"/>
                                  </p:stCondLst>
                                  <p:iterate type="lt">
                                    <p:tmPct val="10000"/>
                                  </p:iterate>
                                  <p:childTnLst>
                                    <p:set>
                                      <p:cBhvr>
                                        <p:cTn id="33" dur="1" fill="hold">
                                          <p:stCondLst>
                                            <p:cond delay="0"/>
                                          </p:stCondLst>
                                        </p:cTn>
                                        <p:tgtEl>
                                          <p:spTgt spid="4"/>
                                        </p:tgtEl>
                                        <p:attrNameLst>
                                          <p:attrName>style.visibility</p:attrName>
                                        </p:attrNameLst>
                                      </p:cBhvr>
                                      <p:to>
                                        <p:strVal val="visible"/>
                                      </p:to>
                                    </p:set>
                                    <p:anim calcmode="lin" valueType="num">
                                      <p:cBhvr>
                                        <p:cTn id="3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4"/>
                                        </p:tgtEl>
                                        <p:attrNameLst>
                                          <p:attrName>ppt_y</p:attrName>
                                        </p:attrNameLst>
                                      </p:cBhvr>
                                      <p:tavLst>
                                        <p:tav tm="0">
                                          <p:val>
                                            <p:strVal val="#ppt_y"/>
                                          </p:val>
                                        </p:tav>
                                        <p:tav tm="100000">
                                          <p:val>
                                            <p:strVal val="#ppt_y"/>
                                          </p:val>
                                        </p:tav>
                                      </p:tavLst>
                                    </p:anim>
                                    <p:anim calcmode="lin" valueType="num">
                                      <p:cBhvr>
                                        <p:cTn id="3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4"/>
                                        </p:tgtEl>
                                      </p:cBhvr>
                                    </p:animEffect>
                                  </p:childTnLst>
                                </p:cTn>
                              </p:par>
                            </p:childTnLst>
                          </p:cTn>
                        </p:par>
                        <p:par>
                          <p:cTn id="39" fill="hold">
                            <p:stCondLst>
                              <p:cond delay="4699"/>
                            </p:stCondLst>
                            <p:childTnLst>
                              <p:par>
                                <p:cTn id="40" presetID="26" presetClass="emph" presetSubtype="0" fill="hold" grpId="1" nodeType="afterEffect">
                                  <p:stCondLst>
                                    <p:cond delay="0"/>
                                  </p:stCondLst>
                                  <p:iterate type="lt">
                                    <p:tmPct val="0"/>
                                  </p:iterate>
                                  <p:childTnLst>
                                    <p:animEffect transition="out" filter="fade">
                                      <p:cBhvr>
                                        <p:cTn id="41" dur="500" tmFilter="0, 0; .2, .5; .8, .5; 1, 0"/>
                                        <p:tgtEl>
                                          <p:spTgt spid="4"/>
                                        </p:tgtEl>
                                      </p:cBhvr>
                                    </p:animEffect>
                                    <p:animScale>
                                      <p:cBhvr>
                                        <p:cTn id="42"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P spid="6" grpId="0" animBg="1"/>
      <p:bldP spid="7" grpId="0" animBg="1"/>
    </p:bldLst>
  </p:timing>
</p:sld>
</file>

<file path=ppt/tags/tag1.xml><?xml version="1.0" encoding="utf-8"?>
<p:tagLst xmlns:p="http://schemas.openxmlformats.org/presentationml/2006/main">
  <p:tag name="MH_TYPE" val="#NeiR#"/>
  <p:tag name="MH_NUMBER" val="4"/>
  <p:tag name="MH_CATEGORY" val="#YinZJG#"/>
  <p:tag name="MH_LAYOUT" val="TitleSubTitle"/>
  <p:tag name="MH" val="20161022181333"/>
  <p:tag name="MH_LIBRARY" val="GRAPHIC"/>
</p:tagLst>
</file>

<file path=ppt/tags/tag2.xml><?xml version="1.0" encoding="utf-8"?>
<p:tagLst xmlns:p="http://schemas.openxmlformats.org/presentationml/2006/main">
  <p:tag name="MH" val="20151121191650"/>
  <p:tag name="MH_LIBRARY" val="GRAPHIC"/>
  <p:tag name="MH_TYPE" val="SubTitle"/>
  <p:tag name="MH_ORDER" val="4"/>
</p:tagLst>
</file>

<file path=ppt/tags/tag3.xml><?xml version="1.0" encoding="utf-8"?>
<p:tagLst xmlns:p="http://schemas.openxmlformats.org/presentationml/2006/main">
  <p:tag name="MH" val="20151121191650"/>
  <p:tag name="MH_LIBRARY" val="GRAPHIC"/>
  <p:tag name="MH_TYPE" val="SubTitle"/>
  <p:tag name="MH_ORDER" val="4"/>
</p:tagLst>
</file>

<file path=ppt/tags/tag4.xml><?xml version="1.0" encoding="utf-8"?>
<p:tagLst xmlns:p="http://schemas.openxmlformats.org/presentationml/2006/main">
  <p:tag name="MH" val="20151121191650"/>
  <p:tag name="MH_LIBRARY" val="GRAPHIC"/>
  <p:tag name="MH_TYPE" val="SubTitle"/>
  <p:tag name="MH_ORDER" val="4"/>
</p:tagLst>
</file>

<file path=ppt/tags/tag5.xml><?xml version="1.0" encoding="utf-8"?>
<p:tagLst xmlns:p="http://schemas.openxmlformats.org/presentationml/2006/main">
  <p:tag name="MH" val="20151121191650"/>
  <p:tag name="MH_LIBRARY" val="GRAPHIC"/>
  <p:tag name="MH_TYPE" val="Other"/>
  <p:tag name="MH_ORDER" val="1"/>
</p:tagLst>
</file>

<file path=ppt/tags/tag6.xml><?xml version="1.0" encoding="utf-8"?>
<p:tagLst xmlns:p="http://schemas.openxmlformats.org/presentationml/2006/main">
  <p:tag name="MH" val="20151121191650"/>
  <p:tag name="MH_LIBRARY" val="GRAPHIC"/>
  <p:tag name="MH_TYPE" val="Other"/>
  <p:tag name="MH_ORDER" val="2"/>
</p:tagLst>
</file>

<file path=ppt/tags/tag7.xml><?xml version="1.0" encoding="utf-8"?>
<p:tagLst xmlns:p="http://schemas.openxmlformats.org/presentationml/2006/main">
  <p:tag name="MH" val="20151121191650"/>
  <p:tag name="MH_LIBRARY" val="GRAPHIC"/>
  <p:tag name="MH_TYPE" val="Other"/>
  <p:tag name="MH_ORDER" val="3"/>
</p:tagLst>
</file>

<file path=ppt/tags/tag8.xml><?xml version="1.0" encoding="utf-8"?>
<p:tagLst xmlns:p="http://schemas.openxmlformats.org/presentationml/2006/main">
  <p:tag name="MH" val="20151121191650"/>
  <p:tag name="MH_LIBRARY" val="GRAPHIC"/>
  <p:tag name="MH_TYPE" val="Other"/>
  <p:tag name="MH_ORDER" val="4"/>
</p:tagLst>
</file>

<file path=ppt/tags/tag9.xml><?xml version="1.0" encoding="utf-8"?>
<p:tagLst xmlns:p="http://schemas.openxmlformats.org/presentationml/2006/main">
  <p:tag name="MH" val="20151121191650"/>
  <p:tag name="MH_LIBRARY" val="GRAPHIC"/>
  <p:tag name="MH_TYPE" val="Other"/>
  <p:tag name="MH_ORDER" val="5"/>
</p:tagLst>
</file>

<file path=ppt/tags/tag10.xml><?xml version="1.0" encoding="utf-8"?>
<p:tagLst xmlns:p="http://schemas.openxmlformats.org/presentationml/2006/main">
  <p:tag name="MH" val="20151121191650"/>
  <p:tag name="MH_LIBRARY" val="GRAPHIC"/>
  <p:tag name="MH_TYPE" val="Other"/>
  <p:tag name="MH_ORDER" val="6"/>
</p:tagLst>
</file>

<file path=ppt/tags/tag11.xml><?xml version="1.0" encoding="utf-8"?>
<p:tagLst xmlns:p="http://schemas.openxmlformats.org/presentationml/2006/main">
  <p:tag name="MH" val="20151121191650"/>
  <p:tag name="MH_LIBRARY" val="GRAPHIC"/>
  <p:tag name="MH_TYPE" val="Other"/>
  <p:tag name="MH_ORDER" val="7"/>
</p:tagLst>
</file>

<file path=ppt/tags/tag12.xml><?xml version="1.0" encoding="utf-8"?>
<p:tagLst xmlns:p="http://schemas.openxmlformats.org/presentationml/2006/main">
  <p:tag name="MH" val="20151121191650"/>
  <p:tag name="MH_LIBRARY" val="GRAPHIC"/>
  <p:tag name="MH_TYPE" val="Other"/>
  <p:tag name="MH_ORDER" val="8"/>
</p:tagLst>
</file>

<file path=ppt/tags/tag13.xml><?xml version="1.0" encoding="utf-8"?>
<p:tagLst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Office 主题">
  <a:themeElements>
    <a:clrScheme name="自定义 473">
      <a:dk1>
        <a:sysClr val="windowText" lastClr="000000"/>
      </a:dk1>
      <a:lt1>
        <a:sysClr val="window" lastClr="FFFFFF"/>
      </a:lt1>
      <a:dk2>
        <a:srgbClr val="1F497D"/>
      </a:dk2>
      <a:lt2>
        <a:srgbClr val="EEECE1"/>
      </a:lt2>
      <a:accent1>
        <a:srgbClr val="3D86EF"/>
      </a:accent1>
      <a:accent2>
        <a:srgbClr val="1F61D2"/>
      </a:accent2>
      <a:accent3>
        <a:srgbClr val="3D86EF"/>
      </a:accent3>
      <a:accent4>
        <a:srgbClr val="1F61D2"/>
      </a:accent4>
      <a:accent5>
        <a:srgbClr val="3D86EF"/>
      </a:accent5>
      <a:accent6>
        <a:srgbClr val="1F61D2"/>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4711</Words>
  <Application>WPS 演示</Application>
  <PresentationFormat>自定义</PresentationFormat>
  <Paragraphs>407</Paragraphs>
  <Slides>25</Slides>
  <Notes>21</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Arial</vt:lpstr>
      <vt:lpstr>宋体</vt:lpstr>
      <vt:lpstr>Wingdings</vt:lpstr>
      <vt:lpstr>微软雅黑</vt:lpstr>
      <vt:lpstr>Arial Unicode MS</vt:lpstr>
      <vt:lpstr>Calibri</vt:lpstr>
      <vt:lpstr>张海山锐线体简</vt:lpstr>
      <vt:lpstr>IrisUPC</vt:lpstr>
      <vt:lpstr>微软雅黑 Light</vt:lpstr>
      <vt:lpstr>Verdana</vt:lpstr>
      <vt:lpstr>Arial Narrow</vt:lpstr>
      <vt:lpstr>等线</vt:lpstr>
      <vt:lpstr>Open Sans</vt:lpstr>
      <vt:lpstr>Arial</vt:lpstr>
      <vt:lpstr>Roboto condensed</vt:lpstr>
      <vt:lpstr>Open Sans Light</vt:lpstr>
      <vt:lpstr>Open Sans Light</vt:lpstr>
      <vt:lpstr>方正黑体简体</vt:lpstr>
      <vt:lpstr>Cassannet Bold</vt:lpstr>
      <vt:lpstr>Segoe Print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keywords>亮亮图文旗舰店https:/liangliangtuwen.tmall.com</cp:keywords>
  <cp:lastModifiedBy>拉普耶鲁</cp:lastModifiedBy>
  <cp:revision>3</cp:revision>
  <dcterms:created xsi:type="dcterms:W3CDTF">2017-02-28T12:25:00Z</dcterms:created>
  <dcterms:modified xsi:type="dcterms:W3CDTF">2018-04-16T01:10:10Z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