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2019/4/4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建筑设计比赛</a:t>
            </a:r>
            <a:r>
              <a:rPr lang="en-US" altLang="zh-CN" sz="28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28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20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4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4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print"/>
          <a:srcRect l="19221" t="29398" r="17922" b="13718"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3008</Words>
  <Application>Microsoft Office PowerPoint</Application>
  <PresentationFormat>全屏显示(16:9)</PresentationFormat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154</cp:revision>
  <dcterms:created xsi:type="dcterms:W3CDTF">2014-09-01T14:19:00Z</dcterms:created>
  <dcterms:modified xsi:type="dcterms:W3CDTF">2019-04-04T05:42:34Z</dcterms:modified>
  <cp:category>http://www.ypppt.com/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