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t>2019/4/3</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t>‹#›</a:t>
            </a:fld>
            <a:endParaRPr lang="zh-CN" altLang="en-US"/>
          </a:p>
        </p:txBody>
      </p:sp>
    </p:spTree>
    <p:extLst>
      <p:ext uri="{BB962C8B-B14F-4D97-AF65-F5344CB8AC3E}">
        <p14:creationId xmlns:p14="http://schemas.microsoft.com/office/powerpoint/2010/main" val="1964370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989053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4639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86978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3475319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420391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2897018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157284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401074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51255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384733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2632212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196965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3278911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2406170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4230670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302170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640814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358425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140462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241429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375793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312720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201322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3809354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34451544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1691637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2019/4/3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20756" y="2249472"/>
            <a:ext cx="7259057"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0030101010101" charset="-122"/>
                <a:ea typeface="黑体" panose="02010600030101010101" charset="-122"/>
              </a:rPr>
              <a:t>护士述职转正报告</a:t>
            </a:r>
            <a:r>
              <a:rPr lang="en-US" altLang="zh-CN" sz="4800" b="1" dirty="0" err="1">
                <a:solidFill>
                  <a:srgbClr val="385424"/>
                </a:solidFill>
                <a:latin typeface="黑体" panose="02010600030101010101" charset="-122"/>
                <a:ea typeface="黑体" panose="02010600030101010101" charset="-122"/>
              </a:rPr>
              <a:t>ppt</a:t>
            </a:r>
            <a:r>
              <a:rPr lang="zh-CN" altLang="en-US" sz="4800" b="1" dirty="0">
                <a:solidFill>
                  <a:srgbClr val="385424"/>
                </a:solidFill>
                <a:latin typeface="黑体" panose="02010600030101010101" charset="-122"/>
                <a:ea typeface="黑体" panose="02010600030101010101" charset="-122"/>
              </a:rPr>
              <a:t>模板</a:t>
            </a: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4"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一·此处添加标题</a:t>
            </a: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二·此处添加标题</a:t>
            </a: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三·此处添加标题</a:t>
            </a: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四·此处添加标题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p>
          <a:p>
            <a:pPr algn="r"/>
            <a:endParaRPr lang="en-GB" sz="1200"/>
          </a:p>
          <a:p>
            <a:pPr algn="r"/>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5"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4" name="图片 1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3"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2" name="图片 11"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 name="图片 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1" name="图片 30"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p>
            <a:p>
              <a:pPr algn="ctr"/>
              <a:r>
                <a:rPr lang="en-GB" sz="1200" smtClean="0">
                  <a:solidFill>
                    <a:srgbClr val="385424"/>
                  </a:solidFill>
                </a:rPr>
                <a:t> </a:t>
              </a:r>
              <a:r>
                <a:rPr lang="en-GB" sz="1200">
                  <a:solidFill>
                    <a:srgbClr val="38542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p>
            <a:p>
              <a:r>
                <a:rPr lang="en-GB" sz="1200" smtClean="0">
                  <a:solidFill>
                    <a:srgbClr val="385424"/>
                  </a:solidFill>
                </a:rPr>
                <a:t> </a:t>
              </a:r>
              <a:r>
                <a:rPr lang="en-GB" sz="1200">
                  <a:solidFill>
                    <a:srgbClr val="38542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3"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4" name="图片 4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65" name="图片 6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0030101010101" charset="-122"/>
                <a:ea typeface="黑体" panose="02010600030101010101" charset="-122"/>
              </a:rPr>
              <a:t>感谢您的下载观看</a:t>
            </a: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1.4|1.4|1.1|1.3"/>
</p:tagLst>
</file>

<file path=ppt/tags/tag7.xml><?xml version="1.0" encoding="utf-8"?>
<p:tagLst xmlns:a="http://schemas.openxmlformats.org/drawingml/2006/main" xmlns:r="http://schemas.openxmlformats.org/officeDocument/2006/relationships" xmlns:p="http://schemas.openxmlformats.org/presentationml/2006/main">
  <p:tag name="TIMING" val="|0.9|1|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1.1|1.1|1.2|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2372</Words>
  <Application>Microsoft Office PowerPoint</Application>
  <PresentationFormat>宽屏</PresentationFormat>
  <Paragraphs>369</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Gill Sans</vt:lpstr>
      <vt:lpstr>Lato Light</vt:lpstr>
      <vt:lpstr>Myriad Pro</vt:lpstr>
      <vt:lpstr>方正兰亭细黑_GBK</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faith123</cp:lastModifiedBy>
  <cp:revision>18</cp:revision>
  <dcterms:created xsi:type="dcterms:W3CDTF">2017-03-06T07:05:10Z</dcterms:created>
  <dcterms:modified xsi:type="dcterms:W3CDTF">2019-04-03T05:40:54Z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