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9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6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7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8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745" r:id="rId2"/>
    <p:sldId id="2746" r:id="rId3"/>
    <p:sldId id="2747" r:id="rId4"/>
    <p:sldId id="2752" r:id="rId5"/>
    <p:sldId id="2776" r:id="rId6"/>
    <p:sldId id="2754" r:id="rId7"/>
    <p:sldId id="2753" r:id="rId8"/>
    <p:sldId id="2769" r:id="rId9"/>
    <p:sldId id="2765" r:id="rId10"/>
    <p:sldId id="2777" r:id="rId11"/>
    <p:sldId id="2772" r:id="rId12"/>
    <p:sldId id="2756" r:id="rId13"/>
    <p:sldId id="2767" r:id="rId14"/>
    <p:sldId id="2766" r:id="rId15"/>
    <p:sldId id="2775" r:id="rId16"/>
    <p:sldId id="2770" r:id="rId17"/>
    <p:sldId id="2778" r:id="rId18"/>
    <p:sldId id="2759" r:id="rId19"/>
    <p:sldId id="2760" r:id="rId20"/>
    <p:sldId id="2762" r:id="rId21"/>
    <p:sldId id="2768" r:id="rId22"/>
    <p:sldId id="2751" r:id="rId23"/>
    <p:sldId id="2774" r:id="rId24"/>
    <p:sldId id="2779" r:id="rId25"/>
    <p:sldId id="2755" r:id="rId26"/>
    <p:sldId id="2761" r:id="rId27"/>
    <p:sldId id="2758" r:id="rId28"/>
    <p:sldId id="2763" r:id="rId29"/>
    <p:sldId id="2773" r:id="rId30"/>
    <p:sldId id="2780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212E3C"/>
    <a:srgbClr val="FBBF09"/>
    <a:srgbClr val="EF4232"/>
    <a:srgbClr val="03A9F0"/>
    <a:srgbClr val="FFFFFF"/>
    <a:srgbClr val="FABCA8"/>
    <a:srgbClr val="57562F"/>
    <a:srgbClr val="FBCDBE"/>
    <a:srgbClr val="6B6A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44" y="9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88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01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59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602292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151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33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995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87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606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372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755921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52874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39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60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544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19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784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246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81309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249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857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80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2817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7378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3692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28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4970911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69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E3AD87B8-9A4B-45E2-BBE5-FB86ADE287A3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6"/>
            <a:ext cx="4339828" cy="386187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</p:sldLayoutIdLst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学校宣传栏设计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1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1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7221463" y="1152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221461" y="1170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21463" y="21052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221461" y="21234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221463" y="3057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21461" y="3075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221463" y="40483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221461" y="40665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48"/>
          <p:cNvSpPr txBox="1"/>
          <p:nvPr/>
        </p:nvSpPr>
        <p:spPr>
          <a:xfrm>
            <a:off x="2324919" y="1867451"/>
            <a:ext cx="2476020" cy="120609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6600" b="1" cap="all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  <a:endParaRPr lang="en-US" altLang="zh-CN" sz="6600" b="1" cap="all" spc="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8"/>
          <p:cNvSpPr txBox="1"/>
          <p:nvPr/>
        </p:nvSpPr>
        <p:spPr>
          <a:xfrm>
            <a:off x="2324919" y="2935612"/>
            <a:ext cx="3346876" cy="8301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028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15" grpId="0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10"/>
                            </p:stCondLst>
                            <p:childTnLst>
                              <p:par>
                                <p:cTn id="2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9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30"/>
                            </p:stCondLst>
                            <p:childTnLst>
                              <p:par>
                                <p:cTn id="3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182585" y="4273066"/>
            <a:ext cx="866867" cy="86759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974174" y="4084914"/>
            <a:ext cx="1242848" cy="1243890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945837" y="2987638"/>
            <a:ext cx="881245" cy="88198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38776" y="2890540"/>
            <a:ext cx="1323085" cy="1324192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424869" y="4084935"/>
            <a:ext cx="1242806" cy="1243846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495181" y="2890540"/>
            <a:ext cx="1029504" cy="10303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3050038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74847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601102" y="381149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026770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505173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823024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Footer Text"/>
          <p:cNvSpPr txBox="1"/>
          <p:nvPr/>
        </p:nvSpPr>
        <p:spPr>
          <a:xfrm>
            <a:off x="3205349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1" name="Footer Text"/>
          <p:cNvSpPr txBox="1"/>
          <p:nvPr/>
        </p:nvSpPr>
        <p:spPr>
          <a:xfrm>
            <a:off x="6522886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593633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Footer Text"/>
          <p:cNvSpPr txBox="1"/>
          <p:nvPr/>
        </p:nvSpPr>
        <p:spPr>
          <a:xfrm>
            <a:off x="8258525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Footer Text"/>
          <p:cNvSpPr txBox="1"/>
          <p:nvPr/>
        </p:nvSpPr>
        <p:spPr>
          <a:xfrm>
            <a:off x="4811523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9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75"/>
          <p:cNvSpPr/>
          <p:nvPr/>
        </p:nvSpPr>
        <p:spPr>
          <a:xfrm>
            <a:off x="7700853" y="2136962"/>
            <a:ext cx="187011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77"/>
          <p:cNvSpPr/>
          <p:nvPr/>
        </p:nvSpPr>
        <p:spPr>
          <a:xfrm>
            <a:off x="5475317" y="2136962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879"/>
          <p:cNvSpPr/>
          <p:nvPr/>
        </p:nvSpPr>
        <p:spPr>
          <a:xfrm>
            <a:off x="6518814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83"/>
          <p:cNvSpPr/>
          <p:nvPr/>
        </p:nvSpPr>
        <p:spPr>
          <a:xfrm>
            <a:off x="4431820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Shape 1886"/>
          <p:cNvSpPr/>
          <p:nvPr/>
        </p:nvSpPr>
        <p:spPr>
          <a:xfrm>
            <a:off x="8735721" y="4309898"/>
            <a:ext cx="1870118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Shape 1887"/>
          <p:cNvSpPr/>
          <p:nvPr/>
        </p:nvSpPr>
        <p:spPr>
          <a:xfrm>
            <a:off x="8745766" y="4054468"/>
            <a:ext cx="1624529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Shape 1888"/>
          <p:cNvSpPr/>
          <p:nvPr/>
        </p:nvSpPr>
        <p:spPr>
          <a:xfrm>
            <a:off x="2170080" y="3451864"/>
            <a:ext cx="1882870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Shape 1889"/>
          <p:cNvSpPr/>
          <p:nvPr/>
        </p:nvSpPr>
        <p:spPr>
          <a:xfrm>
            <a:off x="2430276" y="3173135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91"/>
          <p:cNvSpPr/>
          <p:nvPr/>
        </p:nvSpPr>
        <p:spPr>
          <a:xfrm>
            <a:off x="3373631" y="5184177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00853" y="1833563"/>
            <a:ext cx="2293937" cy="258532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3134581" y="5457826"/>
            <a:ext cx="1836738" cy="57842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5956577" y="2759294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Shape 1881"/>
          <p:cNvSpPr/>
          <p:nvPr/>
        </p:nvSpPr>
        <p:spPr>
          <a:xfrm>
            <a:off x="5475317" y="4223955"/>
            <a:ext cx="1829190" cy="18291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7000074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 Placeholder 3"/>
          <p:cNvSpPr txBox="1">
            <a:spLocks/>
          </p:cNvSpPr>
          <p:nvPr/>
        </p:nvSpPr>
        <p:spPr>
          <a:xfrm>
            <a:off x="5956577" y="4846287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Shape 1883"/>
          <p:cNvSpPr/>
          <p:nvPr/>
        </p:nvSpPr>
        <p:spPr>
          <a:xfrm>
            <a:off x="4430032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4913080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49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4" grpId="0" build="p"/>
      <p:bldP spid="5" grpId="0" build="p"/>
      <p:bldP spid="27" grpId="0"/>
      <p:bldP spid="16" grpId="0" animBg="1"/>
      <p:bldP spid="26" grpId="0"/>
      <p:bldP spid="29" grpId="0"/>
      <p:bldP spid="30" grpId="0" animBg="1"/>
      <p:bldP spid="30" grpId="1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7612786" y="1842900"/>
            <a:ext cx="1982980" cy="2403082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900248" y="2257375"/>
            <a:ext cx="1982980" cy="2403082"/>
            <a:chOff x="4666657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4680883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Oval 6"/>
            <p:cNvSpPr>
              <a:spLocks noChangeArrowheads="1"/>
            </p:cNvSpPr>
            <p:nvPr/>
          </p:nvSpPr>
          <p:spPr bwMode="auto">
            <a:xfrm>
              <a:off x="4666657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2107946" y="2722488"/>
            <a:ext cx="1982980" cy="2403082"/>
            <a:chOff x="7146332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7160558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Oval 6"/>
            <p:cNvSpPr>
              <a:spLocks noChangeArrowheads="1"/>
            </p:cNvSpPr>
            <p:nvPr/>
          </p:nvSpPr>
          <p:spPr bwMode="auto">
            <a:xfrm>
              <a:off x="7146332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2878306" y="2653308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595680" y="2188592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8309019" y="1803479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6" name="Freeform 135"/>
          <p:cNvSpPr>
            <a:spLocks noEditPoints="1"/>
          </p:cNvSpPr>
          <p:nvPr/>
        </p:nvSpPr>
        <p:spPr bwMode="auto">
          <a:xfrm>
            <a:off x="8441919" y="3029437"/>
            <a:ext cx="345000" cy="242802"/>
          </a:xfrm>
          <a:custGeom>
            <a:avLst/>
            <a:gdLst>
              <a:gd name="T0" fmla="*/ 0 w 530"/>
              <a:gd name="T1" fmla="*/ 373 h 373"/>
              <a:gd name="T2" fmla="*/ 530 w 530"/>
              <a:gd name="T3" fmla="*/ 373 h 373"/>
              <a:gd name="T4" fmla="*/ 530 w 530"/>
              <a:gd name="T5" fmla="*/ 0 h 373"/>
              <a:gd name="T6" fmla="*/ 0 w 530"/>
              <a:gd name="T7" fmla="*/ 0 h 373"/>
              <a:gd name="T8" fmla="*/ 0 w 530"/>
              <a:gd name="T9" fmla="*/ 373 h 373"/>
              <a:gd name="T10" fmla="*/ 510 w 530"/>
              <a:gd name="T11" fmla="*/ 36 h 373"/>
              <a:gd name="T12" fmla="*/ 343 w 530"/>
              <a:gd name="T13" fmla="*/ 183 h 373"/>
              <a:gd name="T14" fmla="*/ 510 w 530"/>
              <a:gd name="T15" fmla="*/ 337 h 373"/>
              <a:gd name="T16" fmla="*/ 510 w 530"/>
              <a:gd name="T17" fmla="*/ 354 h 373"/>
              <a:gd name="T18" fmla="*/ 321 w 530"/>
              <a:gd name="T19" fmla="*/ 200 h 373"/>
              <a:gd name="T20" fmla="*/ 264 w 530"/>
              <a:gd name="T21" fmla="*/ 248 h 373"/>
              <a:gd name="T22" fmla="*/ 206 w 530"/>
              <a:gd name="T23" fmla="*/ 200 h 373"/>
              <a:gd name="T24" fmla="*/ 17 w 530"/>
              <a:gd name="T25" fmla="*/ 354 h 373"/>
              <a:gd name="T26" fmla="*/ 17 w 530"/>
              <a:gd name="T27" fmla="*/ 337 h 373"/>
              <a:gd name="T28" fmla="*/ 187 w 530"/>
              <a:gd name="T29" fmla="*/ 183 h 373"/>
              <a:gd name="T30" fmla="*/ 17 w 530"/>
              <a:gd name="T31" fmla="*/ 36 h 373"/>
              <a:gd name="T32" fmla="*/ 17 w 530"/>
              <a:gd name="T33" fmla="*/ 19 h 373"/>
              <a:gd name="T34" fmla="*/ 264 w 530"/>
              <a:gd name="T35" fmla="*/ 195 h 373"/>
              <a:gd name="T36" fmla="*/ 510 w 530"/>
              <a:gd name="T37" fmla="*/ 19 h 373"/>
              <a:gd name="T38" fmla="*/ 510 w 530"/>
              <a:gd name="T39" fmla="*/ 36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0" h="373">
                <a:moveTo>
                  <a:pt x="0" y="373"/>
                </a:moveTo>
                <a:lnTo>
                  <a:pt x="530" y="373"/>
                </a:lnTo>
                <a:lnTo>
                  <a:pt x="530" y="0"/>
                </a:lnTo>
                <a:lnTo>
                  <a:pt x="0" y="0"/>
                </a:lnTo>
                <a:lnTo>
                  <a:pt x="0" y="373"/>
                </a:lnTo>
                <a:close/>
                <a:moveTo>
                  <a:pt x="510" y="36"/>
                </a:moveTo>
                <a:lnTo>
                  <a:pt x="343" y="183"/>
                </a:lnTo>
                <a:lnTo>
                  <a:pt x="510" y="337"/>
                </a:lnTo>
                <a:lnTo>
                  <a:pt x="510" y="354"/>
                </a:lnTo>
                <a:lnTo>
                  <a:pt x="321" y="200"/>
                </a:lnTo>
                <a:lnTo>
                  <a:pt x="264" y="248"/>
                </a:lnTo>
                <a:lnTo>
                  <a:pt x="206" y="200"/>
                </a:lnTo>
                <a:lnTo>
                  <a:pt x="17" y="354"/>
                </a:lnTo>
                <a:lnTo>
                  <a:pt x="17" y="337"/>
                </a:lnTo>
                <a:lnTo>
                  <a:pt x="187" y="183"/>
                </a:lnTo>
                <a:lnTo>
                  <a:pt x="17" y="36"/>
                </a:lnTo>
                <a:lnTo>
                  <a:pt x="17" y="19"/>
                </a:lnTo>
                <a:lnTo>
                  <a:pt x="264" y="195"/>
                </a:lnTo>
                <a:lnTo>
                  <a:pt x="510" y="19"/>
                </a:lnTo>
                <a:lnTo>
                  <a:pt x="510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>
            <a:spLocks noEditPoints="1"/>
          </p:cNvSpPr>
          <p:nvPr/>
        </p:nvSpPr>
        <p:spPr bwMode="auto">
          <a:xfrm>
            <a:off x="5762833" y="3360269"/>
            <a:ext cx="327095" cy="326485"/>
          </a:xfrm>
          <a:custGeom>
            <a:avLst/>
            <a:gdLst>
              <a:gd name="T0" fmla="*/ 120 w 223"/>
              <a:gd name="T1" fmla="*/ 86 h 223"/>
              <a:gd name="T2" fmla="*/ 120 w 223"/>
              <a:gd name="T3" fmla="*/ 69 h 223"/>
              <a:gd name="T4" fmla="*/ 163 w 223"/>
              <a:gd name="T5" fmla="*/ 69 h 223"/>
              <a:gd name="T6" fmla="*/ 163 w 223"/>
              <a:gd name="T7" fmla="*/ 0 h 223"/>
              <a:gd name="T8" fmla="*/ 60 w 223"/>
              <a:gd name="T9" fmla="*/ 0 h 223"/>
              <a:gd name="T10" fmla="*/ 60 w 223"/>
              <a:gd name="T11" fmla="*/ 69 h 223"/>
              <a:gd name="T12" fmla="*/ 103 w 223"/>
              <a:gd name="T13" fmla="*/ 69 h 223"/>
              <a:gd name="T14" fmla="*/ 103 w 223"/>
              <a:gd name="T15" fmla="*/ 86 h 223"/>
              <a:gd name="T16" fmla="*/ 43 w 223"/>
              <a:gd name="T17" fmla="*/ 86 h 223"/>
              <a:gd name="T18" fmla="*/ 43 w 223"/>
              <a:gd name="T19" fmla="*/ 78 h 223"/>
              <a:gd name="T20" fmla="*/ 18 w 223"/>
              <a:gd name="T21" fmla="*/ 78 h 223"/>
              <a:gd name="T22" fmla="*/ 18 w 223"/>
              <a:gd name="T23" fmla="*/ 86 h 223"/>
              <a:gd name="T24" fmla="*/ 0 w 223"/>
              <a:gd name="T25" fmla="*/ 86 h 223"/>
              <a:gd name="T26" fmla="*/ 0 w 223"/>
              <a:gd name="T27" fmla="*/ 223 h 223"/>
              <a:gd name="T28" fmla="*/ 223 w 223"/>
              <a:gd name="T29" fmla="*/ 223 h 223"/>
              <a:gd name="T30" fmla="*/ 223 w 223"/>
              <a:gd name="T31" fmla="*/ 86 h 223"/>
              <a:gd name="T32" fmla="*/ 120 w 223"/>
              <a:gd name="T33" fmla="*/ 86 h 223"/>
              <a:gd name="T34" fmla="*/ 69 w 223"/>
              <a:gd name="T35" fmla="*/ 9 h 223"/>
              <a:gd name="T36" fmla="*/ 155 w 223"/>
              <a:gd name="T37" fmla="*/ 9 h 223"/>
              <a:gd name="T38" fmla="*/ 155 w 223"/>
              <a:gd name="T39" fmla="*/ 60 h 223"/>
              <a:gd name="T40" fmla="*/ 69 w 223"/>
              <a:gd name="T41" fmla="*/ 60 h 223"/>
              <a:gd name="T42" fmla="*/ 69 w 223"/>
              <a:gd name="T43" fmla="*/ 9 h 223"/>
              <a:gd name="T44" fmla="*/ 112 w 223"/>
              <a:gd name="T45" fmla="*/ 198 h 223"/>
              <a:gd name="T46" fmla="*/ 69 w 223"/>
              <a:gd name="T47" fmla="*/ 155 h 223"/>
              <a:gd name="T48" fmla="*/ 112 w 223"/>
              <a:gd name="T49" fmla="*/ 112 h 223"/>
              <a:gd name="T50" fmla="*/ 155 w 223"/>
              <a:gd name="T51" fmla="*/ 155 h 223"/>
              <a:gd name="T52" fmla="*/ 112 w 223"/>
              <a:gd name="T53" fmla="*/ 198 h 223"/>
              <a:gd name="T54" fmla="*/ 206 w 223"/>
              <a:gd name="T55" fmla="*/ 112 h 223"/>
              <a:gd name="T56" fmla="*/ 180 w 223"/>
              <a:gd name="T57" fmla="*/ 112 h 223"/>
              <a:gd name="T58" fmla="*/ 180 w 223"/>
              <a:gd name="T59" fmla="*/ 103 h 223"/>
              <a:gd name="T60" fmla="*/ 206 w 223"/>
              <a:gd name="T61" fmla="*/ 103 h 223"/>
              <a:gd name="T62" fmla="*/ 206 w 223"/>
              <a:gd name="T63" fmla="*/ 11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3">
                <a:moveTo>
                  <a:pt x="120" y="86"/>
                </a:moveTo>
                <a:cubicBezTo>
                  <a:pt x="120" y="69"/>
                  <a:pt x="120" y="69"/>
                  <a:pt x="120" y="69"/>
                </a:cubicBezTo>
                <a:cubicBezTo>
                  <a:pt x="163" y="69"/>
                  <a:pt x="163" y="69"/>
                  <a:pt x="163" y="69"/>
                </a:cubicBezTo>
                <a:cubicBezTo>
                  <a:pt x="163" y="0"/>
                  <a:pt x="163" y="0"/>
                  <a:pt x="16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69"/>
                  <a:pt x="60" y="69"/>
                  <a:pt x="60" y="69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03" y="86"/>
                  <a:pt x="103" y="86"/>
                  <a:pt x="103" y="86"/>
                </a:cubicBezTo>
                <a:cubicBezTo>
                  <a:pt x="43" y="86"/>
                  <a:pt x="43" y="86"/>
                  <a:pt x="43" y="86"/>
                </a:cubicBezTo>
                <a:cubicBezTo>
                  <a:pt x="43" y="78"/>
                  <a:pt x="43" y="78"/>
                  <a:pt x="43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86"/>
                  <a:pt x="18" y="86"/>
                  <a:pt x="18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23" y="223"/>
                  <a:pt x="223" y="223"/>
                  <a:pt x="223" y="223"/>
                </a:cubicBezTo>
                <a:cubicBezTo>
                  <a:pt x="223" y="86"/>
                  <a:pt x="223" y="86"/>
                  <a:pt x="223" y="86"/>
                </a:cubicBezTo>
                <a:cubicBezTo>
                  <a:pt x="120" y="86"/>
                  <a:pt x="120" y="86"/>
                  <a:pt x="120" y="86"/>
                </a:cubicBezTo>
                <a:moveTo>
                  <a:pt x="69" y="9"/>
                </a:moveTo>
                <a:cubicBezTo>
                  <a:pt x="155" y="9"/>
                  <a:pt x="155" y="9"/>
                  <a:pt x="155" y="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69" y="60"/>
                  <a:pt x="69" y="60"/>
                  <a:pt x="69" y="60"/>
                </a:cubicBezTo>
                <a:lnTo>
                  <a:pt x="69" y="9"/>
                </a:lnTo>
                <a:close/>
                <a:moveTo>
                  <a:pt x="112" y="198"/>
                </a:moveTo>
                <a:cubicBezTo>
                  <a:pt x="88" y="198"/>
                  <a:pt x="69" y="178"/>
                  <a:pt x="69" y="155"/>
                </a:cubicBezTo>
                <a:cubicBezTo>
                  <a:pt x="69" y="131"/>
                  <a:pt x="88" y="112"/>
                  <a:pt x="112" y="112"/>
                </a:cubicBezTo>
                <a:cubicBezTo>
                  <a:pt x="136" y="112"/>
                  <a:pt x="155" y="131"/>
                  <a:pt x="155" y="155"/>
                </a:cubicBezTo>
                <a:cubicBezTo>
                  <a:pt x="155" y="178"/>
                  <a:pt x="136" y="198"/>
                  <a:pt x="112" y="198"/>
                </a:cubicBezTo>
                <a:moveTo>
                  <a:pt x="206" y="112"/>
                </a:moveTo>
                <a:cubicBezTo>
                  <a:pt x="180" y="112"/>
                  <a:pt x="180" y="112"/>
                  <a:pt x="180" y="112"/>
                </a:cubicBezTo>
                <a:cubicBezTo>
                  <a:pt x="180" y="103"/>
                  <a:pt x="180" y="103"/>
                  <a:pt x="180" y="103"/>
                </a:cubicBezTo>
                <a:cubicBezTo>
                  <a:pt x="206" y="103"/>
                  <a:pt x="206" y="103"/>
                  <a:pt x="206" y="103"/>
                </a:cubicBezTo>
                <a:lnTo>
                  <a:pt x="206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8" name="Group 137"/>
          <p:cNvGrpSpPr/>
          <p:nvPr/>
        </p:nvGrpSpPr>
        <p:grpSpPr>
          <a:xfrm flipH="1">
            <a:off x="2867382" y="3825236"/>
            <a:ext cx="414854" cy="420746"/>
            <a:chOff x="1909763" y="950913"/>
            <a:chExt cx="782637" cy="793750"/>
          </a:xfrm>
          <a:solidFill>
            <a:schemeClr val="bg1"/>
          </a:solidFill>
        </p:grpSpPr>
        <p:sp>
          <p:nvSpPr>
            <p:cNvPr id="139" name="Freeform 59"/>
            <p:cNvSpPr>
              <a:spLocks noEditPoints="1"/>
            </p:cNvSpPr>
            <p:nvPr/>
          </p:nvSpPr>
          <p:spPr bwMode="auto">
            <a:xfrm>
              <a:off x="1909763" y="1204913"/>
              <a:ext cx="539750" cy="539750"/>
            </a:xfrm>
            <a:custGeom>
              <a:avLst/>
              <a:gdLst>
                <a:gd name="T0" fmla="*/ 0 w 340"/>
                <a:gd name="T1" fmla="*/ 340 h 340"/>
                <a:gd name="T2" fmla="*/ 340 w 340"/>
                <a:gd name="T3" fmla="*/ 340 h 340"/>
                <a:gd name="T4" fmla="*/ 340 w 340"/>
                <a:gd name="T5" fmla="*/ 0 h 340"/>
                <a:gd name="T6" fmla="*/ 0 w 340"/>
                <a:gd name="T7" fmla="*/ 0 h 340"/>
                <a:gd name="T8" fmla="*/ 0 w 340"/>
                <a:gd name="T9" fmla="*/ 340 h 340"/>
                <a:gd name="T10" fmla="*/ 304 w 340"/>
                <a:gd name="T11" fmla="*/ 251 h 340"/>
                <a:gd name="T12" fmla="*/ 35 w 340"/>
                <a:gd name="T13" fmla="*/ 251 h 340"/>
                <a:gd name="T14" fmla="*/ 35 w 340"/>
                <a:gd name="T15" fmla="*/ 36 h 340"/>
                <a:gd name="T16" fmla="*/ 304 w 340"/>
                <a:gd name="T17" fmla="*/ 36 h 340"/>
                <a:gd name="T18" fmla="*/ 304 w 340"/>
                <a:gd name="T19" fmla="*/ 251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340">
                  <a:moveTo>
                    <a:pt x="0" y="340"/>
                  </a:moveTo>
                  <a:lnTo>
                    <a:pt x="340" y="340"/>
                  </a:lnTo>
                  <a:lnTo>
                    <a:pt x="340" y="0"/>
                  </a:lnTo>
                  <a:lnTo>
                    <a:pt x="0" y="0"/>
                  </a:lnTo>
                  <a:lnTo>
                    <a:pt x="0" y="340"/>
                  </a:lnTo>
                  <a:close/>
                  <a:moveTo>
                    <a:pt x="304" y="251"/>
                  </a:moveTo>
                  <a:lnTo>
                    <a:pt x="35" y="251"/>
                  </a:lnTo>
                  <a:lnTo>
                    <a:pt x="35" y="36"/>
                  </a:lnTo>
                  <a:lnTo>
                    <a:pt x="304" y="36"/>
                  </a:lnTo>
                  <a:lnTo>
                    <a:pt x="304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60"/>
            <p:cNvSpPr>
              <a:spLocks/>
            </p:cNvSpPr>
            <p:nvPr/>
          </p:nvSpPr>
          <p:spPr bwMode="auto">
            <a:xfrm>
              <a:off x="2060575" y="950913"/>
              <a:ext cx="631825" cy="569913"/>
            </a:xfrm>
            <a:custGeom>
              <a:avLst/>
              <a:gdLst>
                <a:gd name="T0" fmla="*/ 334 w 398"/>
                <a:gd name="T1" fmla="*/ 0 h 359"/>
                <a:gd name="T2" fmla="*/ 0 w 398"/>
                <a:gd name="T3" fmla="*/ 64 h 359"/>
                <a:gd name="T4" fmla="*/ 15 w 398"/>
                <a:gd name="T5" fmla="*/ 143 h 359"/>
                <a:gd name="T6" fmla="*/ 51 w 398"/>
                <a:gd name="T7" fmla="*/ 143 h 359"/>
                <a:gd name="T8" fmla="*/ 41 w 398"/>
                <a:gd name="T9" fmla="*/ 93 h 359"/>
                <a:gd name="T10" fmla="*/ 305 w 398"/>
                <a:gd name="T11" fmla="*/ 40 h 359"/>
                <a:gd name="T12" fmla="*/ 346 w 398"/>
                <a:gd name="T13" fmla="*/ 251 h 359"/>
                <a:gd name="T14" fmla="*/ 262 w 398"/>
                <a:gd name="T15" fmla="*/ 268 h 359"/>
                <a:gd name="T16" fmla="*/ 262 w 398"/>
                <a:gd name="T17" fmla="*/ 359 h 359"/>
                <a:gd name="T18" fmla="*/ 398 w 398"/>
                <a:gd name="T19" fmla="*/ 332 h 359"/>
                <a:gd name="T20" fmla="*/ 334 w 398"/>
                <a:gd name="T2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8" h="359">
                  <a:moveTo>
                    <a:pt x="334" y="0"/>
                  </a:moveTo>
                  <a:lnTo>
                    <a:pt x="0" y="64"/>
                  </a:lnTo>
                  <a:lnTo>
                    <a:pt x="15" y="143"/>
                  </a:lnTo>
                  <a:lnTo>
                    <a:pt x="51" y="143"/>
                  </a:lnTo>
                  <a:lnTo>
                    <a:pt x="41" y="93"/>
                  </a:lnTo>
                  <a:lnTo>
                    <a:pt x="305" y="40"/>
                  </a:lnTo>
                  <a:lnTo>
                    <a:pt x="346" y="251"/>
                  </a:lnTo>
                  <a:lnTo>
                    <a:pt x="262" y="268"/>
                  </a:lnTo>
                  <a:lnTo>
                    <a:pt x="262" y="359"/>
                  </a:lnTo>
                  <a:lnTo>
                    <a:pt x="398" y="332"/>
                  </a:lnTo>
                  <a:lnTo>
                    <a:pt x="3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4" name="Straight Connector 143"/>
          <p:cNvCxnSpPr/>
          <p:nvPr/>
        </p:nvCxnSpPr>
        <p:spPr>
          <a:xfrm>
            <a:off x="3516075" y="6035199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>
            <a:off x="3601971" y="5038868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3601971" y="5382132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47" name="Straight Connector 146"/>
          <p:cNvCxnSpPr/>
          <p:nvPr/>
        </p:nvCxnSpPr>
        <p:spPr>
          <a:xfrm flipH="1" flipV="1">
            <a:off x="3516075" y="4806379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>
            <a:off x="6427976" y="5501301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/>
          <p:cNvSpPr txBox="1"/>
          <p:nvPr/>
        </p:nvSpPr>
        <p:spPr>
          <a:xfrm>
            <a:off x="6465801" y="4504971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465801" y="4848234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1" name="Straight Connector 150"/>
          <p:cNvCxnSpPr/>
          <p:nvPr/>
        </p:nvCxnSpPr>
        <p:spPr>
          <a:xfrm flipH="1" flipV="1">
            <a:off x="6427975" y="4272481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>
            <a:off x="9160799" y="5022854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/>
          <p:cNvSpPr txBox="1"/>
          <p:nvPr/>
        </p:nvSpPr>
        <p:spPr>
          <a:xfrm>
            <a:off x="9198625" y="4026524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9198625" y="4369788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5" name="Straight Connector 154"/>
          <p:cNvCxnSpPr/>
          <p:nvPr/>
        </p:nvCxnSpPr>
        <p:spPr>
          <a:xfrm flipH="1" flipV="1">
            <a:off x="9160799" y="3794034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  <p:bldP spid="134" grpId="0"/>
      <p:bldP spid="135" grpId="0"/>
      <p:bldP spid="136" grpId="0" animBg="1"/>
      <p:bldP spid="137" grpId="0" animBg="1"/>
      <p:bldP spid="145" grpId="0"/>
      <p:bldP spid="146" grpId="0"/>
      <p:bldP spid="149" grpId="0"/>
      <p:bldP spid="150" grpId="0"/>
      <p:bldP spid="153" grpId="0"/>
      <p:bldP spid="1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99929" y="4244812"/>
            <a:ext cx="9658894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450815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238310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49092" y="4147235"/>
            <a:ext cx="220534" cy="220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83574" y="4134545"/>
            <a:ext cx="220534" cy="220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78831" y="4147236"/>
            <a:ext cx="220534" cy="220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716333" y="4147235"/>
            <a:ext cx="220534" cy="220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608571" y="4147235"/>
            <a:ext cx="220534" cy="220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0816" y="3623049"/>
            <a:ext cx="3486051" cy="228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3842" y="3115488"/>
            <a:ext cx="3375786" cy="227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9092" y="2615779"/>
            <a:ext cx="3480012" cy="2275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83058" y="2130879"/>
            <a:ext cx="3375786" cy="2275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609862" y="4833160"/>
            <a:ext cx="629209" cy="62920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20145" y="4833160"/>
            <a:ext cx="629209" cy="6292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0430" y="4833160"/>
            <a:ext cx="629209" cy="62920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358262" y="4833160"/>
            <a:ext cx="629209" cy="6292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78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58263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4910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284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24811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220146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0431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99929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08222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77919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7615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7311" y="436716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99466" y="4361676"/>
            <a:ext cx="384208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68285" y="436872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37981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497130" y="5004772"/>
            <a:ext cx="351472" cy="285984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969298" y="4971728"/>
            <a:ext cx="351472" cy="352073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359014" y="4972029"/>
            <a:ext cx="351472" cy="351472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45700" y="5010480"/>
            <a:ext cx="351472" cy="27456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任意多边形 6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29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5315128" y="2248173"/>
            <a:ext cx="2228493" cy="2735839"/>
            <a:chOff x="4815811" y="1544854"/>
            <a:chExt cx="2306611" cy="2831742"/>
          </a:xfrm>
        </p:grpSpPr>
        <p:cxnSp>
          <p:nvCxnSpPr>
            <p:cNvPr id="120" name="Straight Connector 119"/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81501" y="2188096"/>
            <a:ext cx="2069778" cy="2859731"/>
            <a:chOff x="5330055" y="2173721"/>
            <a:chExt cx="1400918" cy="1935594"/>
          </a:xfrm>
          <a:solidFill>
            <a:schemeClr val="bg1">
              <a:lumMod val="75000"/>
            </a:schemeClr>
          </a:solidFill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97"/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</a:p>
          </p:txBody>
        </p:sp>
        <p:sp>
          <p:nvSpPr>
            <p:cNvPr id="99" name="Oval 98"/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Oval 99"/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Oval 100"/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Oval 102"/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03"/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Oval 107"/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Oval 109"/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Oval 112"/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Oval 113"/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Oval 114"/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Oval 115"/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Oval 117"/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Oval 118"/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887726" y="5114703"/>
            <a:ext cx="1095992" cy="1002650"/>
            <a:chOff x="5408480" y="4511869"/>
            <a:chExt cx="1134411" cy="1037797"/>
          </a:xfrm>
          <a:solidFill>
            <a:schemeClr val="bg1">
              <a:lumMod val="75000"/>
            </a:schemeClr>
          </a:solidFill>
        </p:grpSpPr>
        <p:sp>
          <p:nvSpPr>
            <p:cNvPr id="82" name="Freeform 81"/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  </a:t>
              </a: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Text Placeholder 32"/>
          <p:cNvSpPr txBox="1">
            <a:spLocks/>
          </p:cNvSpPr>
          <p:nvPr/>
        </p:nvSpPr>
        <p:spPr>
          <a:xfrm>
            <a:off x="2239186" y="3388008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Text Placeholder 33"/>
          <p:cNvSpPr txBox="1">
            <a:spLocks/>
          </p:cNvSpPr>
          <p:nvPr/>
        </p:nvSpPr>
        <p:spPr>
          <a:xfrm>
            <a:off x="2239188" y="3133674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2691081" y="2299518"/>
            <a:ext cx="683400" cy="683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Elbow Connector 40"/>
          <p:cNvCxnSpPr/>
          <p:nvPr/>
        </p:nvCxnSpPr>
        <p:spPr>
          <a:xfrm rot="10800000" flipV="1">
            <a:off x="3195076" y="32077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rot="10800000">
            <a:off x="3535478" y="26489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32"/>
          <p:cNvSpPr txBox="1">
            <a:spLocks/>
          </p:cNvSpPr>
          <p:nvPr/>
        </p:nvSpPr>
        <p:spPr>
          <a:xfrm flipH="1">
            <a:off x="9083258" y="3415244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 flipH="1">
            <a:off x="9083260" y="3160912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 flipH="1">
            <a:off x="9538783" y="2355311"/>
            <a:ext cx="683400" cy="683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>
            <a:off x="7738794" y="35796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/>
          <p:nvPr/>
        </p:nvCxnSpPr>
        <p:spPr>
          <a:xfrm flipV="1">
            <a:off x="7304501" y="27078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 Placeholder 32"/>
          <p:cNvSpPr txBox="1">
            <a:spLocks/>
          </p:cNvSpPr>
          <p:nvPr/>
        </p:nvSpPr>
        <p:spPr>
          <a:xfrm>
            <a:off x="1914998" y="579262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7" name="Text Placeholder 33"/>
          <p:cNvSpPr txBox="1">
            <a:spLocks/>
          </p:cNvSpPr>
          <p:nvPr/>
        </p:nvSpPr>
        <p:spPr>
          <a:xfrm>
            <a:off x="1915000" y="553828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Oval 77"/>
          <p:cNvSpPr>
            <a:spLocks noChangeAspect="1"/>
          </p:cNvSpPr>
          <p:nvPr/>
        </p:nvSpPr>
        <p:spPr>
          <a:xfrm>
            <a:off x="2367216" y="4701993"/>
            <a:ext cx="683400" cy="68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9601360" y="568621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0" name="Text Placeholder 33"/>
          <p:cNvSpPr txBox="1">
            <a:spLocks/>
          </p:cNvSpPr>
          <p:nvPr/>
        </p:nvSpPr>
        <p:spPr>
          <a:xfrm>
            <a:off x="9601362" y="543187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10056885" y="4619299"/>
            <a:ext cx="683400" cy="683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5" name="Oval 204"/>
          <p:cNvSpPr>
            <a:spLocks noChangeAspect="1"/>
          </p:cNvSpPr>
          <p:nvPr/>
        </p:nvSpPr>
        <p:spPr>
          <a:xfrm>
            <a:off x="7388183" y="3458594"/>
            <a:ext cx="243465" cy="24346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6" name="Oval 205"/>
          <p:cNvSpPr>
            <a:spLocks noChangeAspect="1"/>
          </p:cNvSpPr>
          <p:nvPr/>
        </p:nvSpPr>
        <p:spPr>
          <a:xfrm>
            <a:off x="6973887" y="4366501"/>
            <a:ext cx="243465" cy="24346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7" name="Oval 206"/>
          <p:cNvSpPr>
            <a:spLocks noChangeAspect="1"/>
          </p:cNvSpPr>
          <p:nvPr/>
        </p:nvSpPr>
        <p:spPr>
          <a:xfrm>
            <a:off x="5367261" y="3772277"/>
            <a:ext cx="228479" cy="22847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Oval 207"/>
          <p:cNvSpPr>
            <a:spLocks noChangeAspect="1"/>
          </p:cNvSpPr>
          <p:nvPr/>
        </p:nvSpPr>
        <p:spPr>
          <a:xfrm>
            <a:off x="5223159" y="3104522"/>
            <a:ext cx="229553" cy="229553"/>
          </a:xfrm>
          <a:prstGeom prst="ellipse">
            <a:avLst/>
          </a:prstGeom>
          <a:solidFill>
            <a:schemeClr val="accent1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7" name="任意多边形 19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8" name="任意多边形 197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9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91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 animBg="1"/>
      <p:bldP spid="43" grpId="0"/>
      <p:bldP spid="44" grpId="0"/>
      <p:bldP spid="45" grpId="0" animBg="1"/>
      <p:bldP spid="48" grpId="0"/>
      <p:bldP spid="77" grpId="0"/>
      <p:bldP spid="78" grpId="0" animBg="1"/>
      <p:bldP spid="79" grpId="0"/>
      <p:bldP spid="80" grpId="0"/>
      <p:bldP spid="81" grpId="0" animBg="1"/>
      <p:bldP spid="205" grpId="0" animBg="1"/>
      <p:bldP spid="206" grpId="0" animBg="1"/>
      <p:bldP spid="207" grpId="0" animBg="1"/>
      <p:bldP spid="2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lor 1"/>
          <p:cNvSpPr>
            <a:spLocks/>
          </p:cNvSpPr>
          <p:nvPr/>
        </p:nvSpPr>
        <p:spPr bwMode="auto">
          <a:xfrm>
            <a:off x="10047554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7" name="Color 3"/>
          <p:cNvSpPr>
            <a:spLocks/>
          </p:cNvSpPr>
          <p:nvPr/>
        </p:nvSpPr>
        <p:spPr bwMode="auto">
          <a:xfrm>
            <a:off x="6082667" y="1755097"/>
            <a:ext cx="3547428" cy="2108857"/>
          </a:xfrm>
          <a:custGeom>
            <a:avLst/>
            <a:gdLst>
              <a:gd name="T0" fmla="*/ 766 w 766"/>
              <a:gd name="T1" fmla="*/ 0 h 453"/>
              <a:gd name="T2" fmla="*/ 669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2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69" y="85"/>
                </a:cubicBezTo>
                <a:cubicBezTo>
                  <a:pt x="622" y="161"/>
                  <a:pt x="494" y="357"/>
                  <a:pt x="470" y="390"/>
                </a:cubicBezTo>
                <a:cubicBezTo>
                  <a:pt x="441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4" y="428"/>
                  <a:pt x="133" y="390"/>
                </a:cubicBezTo>
                <a:cubicBezTo>
                  <a:pt x="157" y="357"/>
                  <a:pt x="285" y="161"/>
                  <a:pt x="332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8" name="Color 2"/>
          <p:cNvSpPr>
            <a:spLocks/>
          </p:cNvSpPr>
          <p:nvPr/>
        </p:nvSpPr>
        <p:spPr bwMode="auto">
          <a:xfrm>
            <a:off x="8064131" y="1755097"/>
            <a:ext cx="3545469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5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9" name="Color 5"/>
          <p:cNvSpPr>
            <a:spLocks/>
          </p:cNvSpPr>
          <p:nvPr/>
        </p:nvSpPr>
        <p:spPr bwMode="auto">
          <a:xfrm>
            <a:off x="2109938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0" name="Color 4"/>
          <p:cNvSpPr>
            <a:spLocks/>
          </p:cNvSpPr>
          <p:nvPr/>
        </p:nvSpPr>
        <p:spPr bwMode="auto">
          <a:xfrm>
            <a:off x="4093364" y="1755097"/>
            <a:ext cx="3549389" cy="2108857"/>
          </a:xfrm>
          <a:custGeom>
            <a:avLst/>
            <a:gdLst>
              <a:gd name="T0" fmla="*/ 0 w 766"/>
              <a:gd name="T1" fmla="*/ 0 h 453"/>
              <a:gd name="T2" fmla="*/ 96 w 766"/>
              <a:gd name="T3" fmla="*/ 85 h 453"/>
              <a:gd name="T4" fmla="*/ 296 w 766"/>
              <a:gd name="T5" fmla="*/ 390 h 453"/>
              <a:gd name="T6" fmla="*/ 429 w 766"/>
              <a:gd name="T7" fmla="*/ 453 h 453"/>
              <a:gd name="T8" fmla="*/ 766 w 766"/>
              <a:gd name="T9" fmla="*/ 453 h 453"/>
              <a:gd name="T10" fmla="*/ 633 w 766"/>
              <a:gd name="T11" fmla="*/ 390 h 453"/>
              <a:gd name="T12" fmla="*/ 433 w 766"/>
              <a:gd name="T13" fmla="*/ 85 h 453"/>
              <a:gd name="T14" fmla="*/ 337 w 766"/>
              <a:gd name="T15" fmla="*/ 0 h 453"/>
              <a:gd name="T16" fmla="*/ 0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6" y="390"/>
                </a:cubicBezTo>
                <a:cubicBezTo>
                  <a:pt x="324" y="428"/>
                  <a:pt x="360" y="453"/>
                  <a:pt x="429" y="453"/>
                </a:cubicBezTo>
                <a:cubicBezTo>
                  <a:pt x="766" y="453"/>
                  <a:pt x="766" y="453"/>
                  <a:pt x="766" y="453"/>
                </a:cubicBezTo>
                <a:cubicBezTo>
                  <a:pt x="697" y="453"/>
                  <a:pt x="661" y="428"/>
                  <a:pt x="633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1" name="Side Color"/>
          <p:cNvSpPr>
            <a:spLocks/>
          </p:cNvSpPr>
          <p:nvPr/>
        </p:nvSpPr>
        <p:spPr bwMode="auto">
          <a:xfrm>
            <a:off x="-1854961" y="1755082"/>
            <a:ext cx="3549388" cy="1252380"/>
          </a:xfrm>
          <a:custGeom>
            <a:avLst/>
            <a:gdLst>
              <a:gd name="T0" fmla="*/ 766 w 766"/>
              <a:gd name="T1" fmla="*/ 0 h 269"/>
              <a:gd name="T2" fmla="*/ 670 w 766"/>
              <a:gd name="T3" fmla="*/ 50 h 269"/>
              <a:gd name="T4" fmla="*/ 470 w 766"/>
              <a:gd name="T5" fmla="*/ 232 h 269"/>
              <a:gd name="T6" fmla="*/ 337 w 766"/>
              <a:gd name="T7" fmla="*/ 269 h 269"/>
              <a:gd name="T8" fmla="*/ 0 w 766"/>
              <a:gd name="T9" fmla="*/ 269 h 269"/>
              <a:gd name="T10" fmla="*/ 133 w 766"/>
              <a:gd name="T11" fmla="*/ 232 h 269"/>
              <a:gd name="T12" fmla="*/ 332 w 766"/>
              <a:gd name="T13" fmla="*/ 50 h 269"/>
              <a:gd name="T14" fmla="*/ 429 w 766"/>
              <a:gd name="T15" fmla="*/ 0 h 269"/>
              <a:gd name="T16" fmla="*/ 766 w 766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269">
                <a:moveTo>
                  <a:pt x="766" y="0"/>
                </a:moveTo>
                <a:cubicBezTo>
                  <a:pt x="766" y="0"/>
                  <a:pt x="720" y="1"/>
                  <a:pt x="670" y="50"/>
                </a:cubicBezTo>
                <a:cubicBezTo>
                  <a:pt x="623" y="96"/>
                  <a:pt x="495" y="212"/>
                  <a:pt x="470" y="232"/>
                </a:cubicBezTo>
                <a:cubicBezTo>
                  <a:pt x="442" y="255"/>
                  <a:pt x="406" y="269"/>
                  <a:pt x="337" y="269"/>
                </a:cubicBezTo>
                <a:cubicBezTo>
                  <a:pt x="0" y="269"/>
                  <a:pt x="0" y="269"/>
                  <a:pt x="0" y="269"/>
                </a:cubicBezTo>
                <a:cubicBezTo>
                  <a:pt x="69" y="269"/>
                  <a:pt x="104" y="255"/>
                  <a:pt x="133" y="232"/>
                </a:cubicBezTo>
                <a:cubicBezTo>
                  <a:pt x="158" y="212"/>
                  <a:pt x="285" y="96"/>
                  <a:pt x="332" y="50"/>
                </a:cubicBezTo>
                <a:cubicBezTo>
                  <a:pt x="383" y="1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2" name="Color 6"/>
          <p:cNvSpPr>
            <a:spLocks/>
          </p:cNvSpPr>
          <p:nvPr/>
        </p:nvSpPr>
        <p:spPr bwMode="auto">
          <a:xfrm>
            <a:off x="128470" y="1755094"/>
            <a:ext cx="3543508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520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65172" y="3935642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870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48713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4596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080910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2639402" y="4597855"/>
            <a:ext cx="2061781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2639402" y="4926262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4" name="Rounded Rectangle 11"/>
          <p:cNvSpPr>
            <a:spLocks noChangeAspect="1"/>
          </p:cNvSpPr>
          <p:nvPr/>
        </p:nvSpPr>
        <p:spPr>
          <a:xfrm>
            <a:off x="1731792" y="4611841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7"/>
          <p:cNvSpPr txBox="1">
            <a:spLocks/>
          </p:cNvSpPr>
          <p:nvPr/>
        </p:nvSpPr>
        <p:spPr>
          <a:xfrm>
            <a:off x="1792674" y="4708111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8084161" y="4612943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8084161" y="4941351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7182829" y="4626930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7243710" y="4723200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688521" y="5917031"/>
            <a:ext cx="2896146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2688521" y="6245438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1792674" y="5931018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1853555" y="6027287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8084161" y="5932120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8084161" y="6260527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7188313" y="5946107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7249194" y="6042376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63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7" grpId="0"/>
      <p:bldP spid="30" grpId="0"/>
      <p:bldP spid="33" grpId="0"/>
      <p:bldP spid="36" grpId="0"/>
      <p:bldP spid="39" grpId="0"/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53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4768353" y="2563753"/>
            <a:ext cx="490518" cy="229623"/>
            <a:chOff x="3366566" y="1459073"/>
            <a:chExt cx="465169" cy="221445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3366566" y="1459073"/>
              <a:ext cx="226116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74"/>
          <p:cNvGrpSpPr/>
          <p:nvPr/>
        </p:nvGrpSpPr>
        <p:grpSpPr>
          <a:xfrm flipH="1">
            <a:off x="7528356" y="2561852"/>
            <a:ext cx="541166" cy="233426"/>
            <a:chOff x="3318534" y="1459155"/>
            <a:chExt cx="513201" cy="221363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3318534" y="1459155"/>
              <a:ext cx="274147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81"/>
          <p:cNvGrpSpPr/>
          <p:nvPr/>
        </p:nvGrpSpPr>
        <p:grpSpPr>
          <a:xfrm flipV="1">
            <a:off x="4768354" y="5114901"/>
            <a:ext cx="480061" cy="229623"/>
            <a:chOff x="3376482" y="1459073"/>
            <a:chExt cx="455253" cy="221445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84"/>
          <p:cNvGrpSpPr/>
          <p:nvPr/>
        </p:nvGrpSpPr>
        <p:grpSpPr>
          <a:xfrm flipH="1" flipV="1">
            <a:off x="7550345" y="5113000"/>
            <a:ext cx="519177" cy="233426"/>
            <a:chOff x="3339387" y="1459155"/>
            <a:chExt cx="492348" cy="221363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3339387" y="1459155"/>
              <a:ext cx="253294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9" name="Freeform 5"/>
          <p:cNvSpPr>
            <a:spLocks/>
          </p:cNvSpPr>
          <p:nvPr/>
        </p:nvSpPr>
        <p:spPr bwMode="auto">
          <a:xfrm>
            <a:off x="4460745" y="3352048"/>
            <a:ext cx="1966958" cy="2360349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5793253" y="3978126"/>
            <a:ext cx="2367046" cy="1971980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6427703" y="2252227"/>
            <a:ext cx="1973654" cy="2368719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 noEditPoints="1"/>
          </p:cNvSpPr>
          <p:nvPr/>
        </p:nvSpPr>
        <p:spPr bwMode="auto">
          <a:xfrm>
            <a:off x="4701802" y="2011169"/>
            <a:ext cx="2360349" cy="1966957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342831" y="259311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7669494" y="416329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6277828" y="5287839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9" name="Group 59"/>
          <p:cNvGrpSpPr/>
          <p:nvPr/>
        </p:nvGrpSpPr>
        <p:grpSpPr>
          <a:xfrm>
            <a:off x="8242163" y="5021739"/>
            <a:ext cx="2475860" cy="751172"/>
            <a:chOff x="7154104" y="3245088"/>
            <a:chExt cx="2276195" cy="712352"/>
          </a:xfrm>
        </p:grpSpPr>
        <p:sp>
          <p:nvSpPr>
            <p:cNvPr id="50" name="TextBox 49"/>
            <p:cNvSpPr txBox="1"/>
            <p:nvPr/>
          </p:nvSpPr>
          <p:spPr>
            <a:xfrm>
              <a:off x="7154106" y="3550037"/>
              <a:ext cx="2276193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154104" y="3245088"/>
              <a:ext cx="1155403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8"/>
          <p:cNvGrpSpPr/>
          <p:nvPr/>
        </p:nvGrpSpPr>
        <p:grpSpPr>
          <a:xfrm>
            <a:off x="8201987" y="2237671"/>
            <a:ext cx="2475860" cy="752168"/>
            <a:chOff x="7174424" y="1401232"/>
            <a:chExt cx="2276195" cy="713300"/>
          </a:xfrm>
        </p:grpSpPr>
        <p:sp>
          <p:nvSpPr>
            <p:cNvPr id="53" name="TextBox 52"/>
            <p:cNvSpPr txBox="1"/>
            <p:nvPr/>
          </p:nvSpPr>
          <p:spPr>
            <a:xfrm>
              <a:off x="7174424" y="1707127"/>
              <a:ext cx="2276195" cy="4074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174424" y="1401232"/>
              <a:ext cx="1155403" cy="22401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56"/>
          <p:cNvGrpSpPr/>
          <p:nvPr/>
        </p:nvGrpSpPr>
        <p:grpSpPr>
          <a:xfrm>
            <a:off x="2180903" y="2217158"/>
            <a:ext cx="2486870" cy="757965"/>
            <a:chOff x="-2357350" y="1392685"/>
            <a:chExt cx="4337036" cy="718794"/>
          </a:xfrm>
        </p:grpSpPr>
        <p:sp>
          <p:nvSpPr>
            <p:cNvPr id="56" name="TextBox 55"/>
            <p:cNvSpPr txBox="1"/>
            <p:nvPr/>
          </p:nvSpPr>
          <p:spPr>
            <a:xfrm>
              <a:off x="-2357350" y="1704076"/>
              <a:ext cx="4337036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-212060" y="1392685"/>
              <a:ext cx="2191746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2180903" y="5002562"/>
            <a:ext cx="2456738" cy="751773"/>
            <a:chOff x="-2304800" y="1402413"/>
            <a:chExt cx="4284486" cy="689017"/>
          </a:xfrm>
        </p:grpSpPr>
        <p:sp>
          <p:nvSpPr>
            <p:cNvPr id="59" name="TextBox 58"/>
            <p:cNvSpPr txBox="1"/>
            <p:nvPr/>
          </p:nvSpPr>
          <p:spPr>
            <a:xfrm>
              <a:off x="-2304800" y="1697687"/>
              <a:ext cx="4284486" cy="39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-212060" y="1402413"/>
              <a:ext cx="2191746" cy="21650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Freeform 101"/>
          <p:cNvSpPr>
            <a:spLocks noEditPoints="1"/>
          </p:cNvSpPr>
          <p:nvPr/>
        </p:nvSpPr>
        <p:spPr bwMode="auto">
          <a:xfrm>
            <a:off x="5299593" y="2795277"/>
            <a:ext cx="443890" cy="410672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24"/>
          <p:cNvSpPr>
            <a:spLocks noEditPoints="1"/>
          </p:cNvSpPr>
          <p:nvPr/>
        </p:nvSpPr>
        <p:spPr bwMode="auto">
          <a:xfrm>
            <a:off x="7096084" y="4908116"/>
            <a:ext cx="325801" cy="353800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138"/>
          <p:cNvSpPr>
            <a:spLocks noEditPoints="1"/>
          </p:cNvSpPr>
          <p:nvPr/>
        </p:nvSpPr>
        <p:spPr bwMode="auto">
          <a:xfrm>
            <a:off x="7349191" y="3026255"/>
            <a:ext cx="374399" cy="290898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248"/>
          <p:cNvSpPr>
            <a:spLocks noEditPoints="1"/>
          </p:cNvSpPr>
          <p:nvPr/>
        </p:nvSpPr>
        <p:spPr bwMode="auto">
          <a:xfrm>
            <a:off x="5162001" y="4623111"/>
            <a:ext cx="346139" cy="282237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4460745" y="3352047"/>
            <a:ext cx="1240440" cy="759999"/>
          </a:xfrm>
          <a:custGeom>
            <a:avLst/>
            <a:gdLst/>
            <a:ahLst/>
            <a:cxnLst>
              <a:cxn ang="0">
                <a:pos x="250" y="192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</a:cxnLst>
            <a:rect l="0" t="0" r="r" b="b"/>
            <a:pathLst>
              <a:path w="313" h="192">
                <a:moveTo>
                  <a:pt x="250" y="192"/>
                </a:moveTo>
                <a:cubicBezTo>
                  <a:pt x="62" y="192"/>
                  <a:pt x="62" y="192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cubicBezTo>
                  <a:pt x="248" y="158"/>
                  <a:pt x="248" y="158"/>
                  <a:pt x="248" y="158"/>
                </a:cubicBez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4990395" y="3756712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0" name="任意多边形 3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913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23" grpId="0"/>
      <p:bldP spid="24" grpId="0"/>
      <p:bldP spid="27" grpId="0"/>
      <p:bldP spid="61" grpId="0" animBg="1"/>
      <p:bldP spid="64" grpId="0" animBg="1"/>
      <p:bldP spid="66" grpId="0" animBg="1"/>
      <p:bldP spid="69" grpId="0" animBg="1"/>
      <p:bldP spid="72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24257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34925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45450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55991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47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75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Arrow Connector 48"/>
          <p:cNvCxnSpPr/>
          <p:nvPr/>
        </p:nvCxnSpPr>
        <p:spPr>
          <a:xfrm>
            <a:off x="353" y="3844568"/>
            <a:ext cx="11793238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555209" y="3403666"/>
            <a:ext cx="2385939" cy="268545"/>
            <a:chOff x="7163516" y="3227357"/>
            <a:chExt cx="2262348" cy="254634"/>
          </a:xfrm>
          <a:solidFill>
            <a:schemeClr val="accent4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9" name="Text Placeholder 32"/>
          <p:cNvSpPr txBox="1">
            <a:spLocks/>
          </p:cNvSpPr>
          <p:nvPr/>
        </p:nvSpPr>
        <p:spPr>
          <a:xfrm>
            <a:off x="21747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21747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2753964" y="1768141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 Placeholder 32"/>
          <p:cNvSpPr txBox="1">
            <a:spLocks/>
          </p:cNvSpPr>
          <p:nvPr/>
        </p:nvSpPr>
        <p:spPr>
          <a:xfrm>
            <a:off x="4433294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3" name="Text Placeholder 33"/>
          <p:cNvSpPr txBox="1">
            <a:spLocks/>
          </p:cNvSpPr>
          <p:nvPr/>
        </p:nvSpPr>
        <p:spPr>
          <a:xfrm>
            <a:off x="4433295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5012469" y="1768141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 Placeholder 32"/>
          <p:cNvSpPr txBox="1">
            <a:spLocks/>
          </p:cNvSpPr>
          <p:nvPr/>
        </p:nvSpPr>
        <p:spPr>
          <a:xfrm>
            <a:off x="66759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6759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7255164" y="1768141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934493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934494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9513668" y="1768141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5209" y="4044443"/>
            <a:ext cx="2385939" cy="268545"/>
            <a:chOff x="7163516" y="3834942"/>
            <a:chExt cx="2262348" cy="254634"/>
          </a:xfrm>
          <a:solidFill>
            <a:schemeClr val="accent4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32"/>
          <p:cNvSpPr txBox="1">
            <a:spLocks/>
          </p:cNvSpPr>
          <p:nvPr/>
        </p:nvSpPr>
        <p:spPr>
          <a:xfrm>
            <a:off x="21747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1" name="Text Placeholder 33"/>
          <p:cNvSpPr txBox="1">
            <a:spLocks/>
          </p:cNvSpPr>
          <p:nvPr/>
        </p:nvSpPr>
        <p:spPr>
          <a:xfrm>
            <a:off x="21747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2753964" y="4676104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32"/>
          <p:cNvSpPr txBox="1">
            <a:spLocks/>
          </p:cNvSpPr>
          <p:nvPr/>
        </p:nvSpPr>
        <p:spPr>
          <a:xfrm>
            <a:off x="4433294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4" name="Text Placeholder 33"/>
          <p:cNvSpPr txBox="1">
            <a:spLocks/>
          </p:cNvSpPr>
          <p:nvPr/>
        </p:nvSpPr>
        <p:spPr>
          <a:xfrm>
            <a:off x="4433295" y="5393910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Oval 84"/>
          <p:cNvSpPr>
            <a:spLocks noChangeAspect="1"/>
          </p:cNvSpPr>
          <p:nvPr/>
        </p:nvSpPr>
        <p:spPr>
          <a:xfrm>
            <a:off x="5012469" y="4676104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32"/>
          <p:cNvSpPr txBox="1">
            <a:spLocks/>
          </p:cNvSpPr>
          <p:nvPr/>
        </p:nvSpPr>
        <p:spPr>
          <a:xfrm>
            <a:off x="66759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7" name="Text Placeholder 33"/>
          <p:cNvSpPr txBox="1">
            <a:spLocks/>
          </p:cNvSpPr>
          <p:nvPr/>
        </p:nvSpPr>
        <p:spPr>
          <a:xfrm>
            <a:off x="66759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Oval 87"/>
          <p:cNvSpPr>
            <a:spLocks noChangeAspect="1"/>
          </p:cNvSpPr>
          <p:nvPr/>
        </p:nvSpPr>
        <p:spPr>
          <a:xfrm>
            <a:off x="7255164" y="4676104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2"/>
          <p:cNvSpPr txBox="1">
            <a:spLocks/>
          </p:cNvSpPr>
          <p:nvPr/>
        </p:nvSpPr>
        <p:spPr>
          <a:xfrm>
            <a:off x="8934493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0" name="Text Placeholder 33"/>
          <p:cNvSpPr txBox="1">
            <a:spLocks/>
          </p:cNvSpPr>
          <p:nvPr/>
        </p:nvSpPr>
        <p:spPr>
          <a:xfrm>
            <a:off x="8934494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9513668" y="4676104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303542" y="3403666"/>
            <a:ext cx="2385939" cy="268545"/>
            <a:chOff x="5028485" y="3227357"/>
            <a:chExt cx="2262348" cy="254634"/>
          </a:xfrm>
          <a:solidFill>
            <a:schemeClr val="accent3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03542" y="4044443"/>
            <a:ext cx="2385939" cy="268545"/>
            <a:chOff x="5028485" y="3834942"/>
            <a:chExt cx="2262348" cy="254634"/>
          </a:xfrm>
          <a:solidFill>
            <a:schemeClr val="accent3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135448" y="3403666"/>
            <a:ext cx="2302366" cy="268545"/>
            <a:chOff x="2972698" y="3227357"/>
            <a:chExt cx="2183104" cy="254634"/>
          </a:xfrm>
          <a:solidFill>
            <a:schemeClr val="accent2"/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53" y="3403666"/>
            <a:ext cx="3185795" cy="268545"/>
            <a:chOff x="0" y="3227357"/>
            <a:chExt cx="3020771" cy="254634"/>
          </a:xfrm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35448" y="4044443"/>
            <a:ext cx="2302366" cy="268545"/>
            <a:chOff x="2972698" y="3834942"/>
            <a:chExt cx="2183104" cy="254634"/>
          </a:xfrm>
          <a:solidFill>
            <a:schemeClr val="accent2"/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3" y="4044443"/>
            <a:ext cx="3185795" cy="268545"/>
            <a:chOff x="0" y="3834942"/>
            <a:chExt cx="3020771" cy="254634"/>
          </a:xfrm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1" name="任意多边形 7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任意多边形 9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9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 animBg="1"/>
      <p:bldP spid="62" grpId="0"/>
      <p:bldP spid="63" grpId="0"/>
      <p:bldP spid="64" grpId="0" animBg="1"/>
      <p:bldP spid="65" grpId="0"/>
      <p:bldP spid="66" grpId="0"/>
      <p:bldP spid="67" grpId="0" animBg="1"/>
      <p:bldP spid="68" grpId="0"/>
      <p:bldP spid="69" grpId="0"/>
      <p:bldP spid="70" grpId="0" animBg="1"/>
      <p:bldP spid="80" grpId="0"/>
      <p:bldP spid="81" grpId="0"/>
      <p:bldP spid="82" grpId="0" animBg="1"/>
      <p:bldP spid="83" grpId="0"/>
      <p:bldP spid="84" grpId="0"/>
      <p:bldP spid="85" grpId="0" animBg="1"/>
      <p:bldP spid="86" grpId="0"/>
      <p:bldP spid="87" grpId="0"/>
      <p:bldP spid="88" grpId="0" animBg="1"/>
      <p:bldP spid="89" grpId="0"/>
      <p:bldP spid="90" grpId="0"/>
      <p:bldP spid="9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401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ubtitle 21"/>
          <p:cNvSpPr txBox="1">
            <a:spLocks/>
          </p:cNvSpPr>
          <p:nvPr/>
        </p:nvSpPr>
        <p:spPr>
          <a:xfrm>
            <a:off x="2293432" y="5787814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"/>
          <p:cNvSpPr>
            <a:spLocks noChangeArrowheads="1"/>
          </p:cNvSpPr>
          <p:nvPr/>
        </p:nvSpPr>
        <p:spPr bwMode="auto">
          <a:xfrm>
            <a:off x="2315985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2"/>
          <p:cNvSpPr>
            <a:spLocks noChangeArrowheads="1"/>
          </p:cNvSpPr>
          <p:nvPr/>
        </p:nvSpPr>
        <p:spPr bwMode="auto">
          <a:xfrm>
            <a:off x="2784199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>
            <a:off x="3705600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2"/>
          <p:cNvSpPr>
            <a:spLocks noChangeArrowheads="1"/>
          </p:cNvSpPr>
          <p:nvPr/>
        </p:nvSpPr>
        <p:spPr bwMode="auto">
          <a:xfrm>
            <a:off x="4173813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1"/>
          <p:cNvSpPr>
            <a:spLocks noChangeArrowheads="1"/>
          </p:cNvSpPr>
          <p:nvPr/>
        </p:nvSpPr>
        <p:spPr bwMode="auto">
          <a:xfrm>
            <a:off x="5116108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2"/>
          <p:cNvSpPr>
            <a:spLocks noChangeArrowheads="1"/>
          </p:cNvSpPr>
          <p:nvPr/>
        </p:nvSpPr>
        <p:spPr bwMode="auto">
          <a:xfrm>
            <a:off x="5584320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"/>
          <p:cNvSpPr>
            <a:spLocks noChangeArrowheads="1"/>
          </p:cNvSpPr>
          <p:nvPr/>
        </p:nvSpPr>
        <p:spPr bwMode="auto">
          <a:xfrm>
            <a:off x="6526617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2"/>
          <p:cNvSpPr>
            <a:spLocks noChangeArrowheads="1"/>
          </p:cNvSpPr>
          <p:nvPr/>
        </p:nvSpPr>
        <p:spPr bwMode="auto">
          <a:xfrm>
            <a:off x="6994830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"/>
          <p:cNvSpPr>
            <a:spLocks noChangeArrowheads="1"/>
          </p:cNvSpPr>
          <p:nvPr/>
        </p:nvSpPr>
        <p:spPr bwMode="auto">
          <a:xfrm>
            <a:off x="7962350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2"/>
          <p:cNvSpPr>
            <a:spLocks noChangeArrowheads="1"/>
          </p:cNvSpPr>
          <p:nvPr/>
        </p:nvSpPr>
        <p:spPr bwMode="auto">
          <a:xfrm>
            <a:off x="8430565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1"/>
          <p:cNvSpPr>
            <a:spLocks noChangeArrowheads="1"/>
          </p:cNvSpPr>
          <p:nvPr/>
        </p:nvSpPr>
        <p:spPr bwMode="auto">
          <a:xfrm>
            <a:off x="9401287" y="2535881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2"/>
          <p:cNvSpPr>
            <a:spLocks noChangeArrowheads="1"/>
          </p:cNvSpPr>
          <p:nvPr/>
        </p:nvSpPr>
        <p:spPr bwMode="auto">
          <a:xfrm>
            <a:off x="9869500" y="2960646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3"/>
          <p:cNvSpPr>
            <a:spLocks noChangeArrowheads="1"/>
          </p:cNvSpPr>
          <p:nvPr/>
        </p:nvSpPr>
        <p:spPr bwMode="auto">
          <a:xfrm>
            <a:off x="267529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3"/>
          <p:cNvSpPr>
            <a:spLocks noChangeArrowheads="1"/>
          </p:cNvSpPr>
          <p:nvPr/>
        </p:nvSpPr>
        <p:spPr bwMode="auto">
          <a:xfrm>
            <a:off x="4064912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3"/>
          <p:cNvSpPr>
            <a:spLocks noChangeArrowheads="1"/>
          </p:cNvSpPr>
          <p:nvPr/>
        </p:nvSpPr>
        <p:spPr bwMode="auto">
          <a:xfrm>
            <a:off x="5457450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3"/>
          <p:cNvSpPr>
            <a:spLocks noChangeArrowheads="1"/>
          </p:cNvSpPr>
          <p:nvPr/>
        </p:nvSpPr>
        <p:spPr bwMode="auto">
          <a:xfrm>
            <a:off x="8316769" y="5056868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836438" y="34667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2890493" y="3578051"/>
            <a:ext cx="0" cy="146836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5641637" y="3459519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5686262" y="3570783"/>
            <a:ext cx="0" cy="1475637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8482502" y="3452254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8536560" y="3563512"/>
            <a:ext cx="0" cy="1483034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226345" y="4216808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4280402" y="4328065"/>
            <a:ext cx="0" cy="728805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7042285" y="42199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096342" y="4331249"/>
            <a:ext cx="0" cy="715171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>
          <a:xfrm>
            <a:off x="9913497" y="4224772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9967553" y="4336027"/>
            <a:ext cx="0" cy="71038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3"/>
          <p:cNvSpPr>
            <a:spLocks noChangeArrowheads="1"/>
          </p:cNvSpPr>
          <p:nvPr/>
        </p:nvSpPr>
        <p:spPr bwMode="auto">
          <a:xfrm>
            <a:off x="9747563" y="5046544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3"/>
          <p:cNvSpPr>
            <a:spLocks noChangeArrowheads="1"/>
          </p:cNvSpPr>
          <p:nvPr/>
        </p:nvSpPr>
        <p:spPr bwMode="auto">
          <a:xfrm>
            <a:off x="687491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Subtitle 21"/>
          <p:cNvSpPr txBox="1">
            <a:spLocks/>
          </p:cNvSpPr>
          <p:nvPr/>
        </p:nvSpPr>
        <p:spPr>
          <a:xfrm>
            <a:off x="3709201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Subtitle 21"/>
          <p:cNvSpPr txBox="1">
            <a:spLocks/>
          </p:cNvSpPr>
          <p:nvPr/>
        </p:nvSpPr>
        <p:spPr>
          <a:xfrm>
            <a:off x="5124970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Subtitle 21"/>
          <p:cNvSpPr txBox="1">
            <a:spLocks/>
          </p:cNvSpPr>
          <p:nvPr/>
        </p:nvSpPr>
        <p:spPr>
          <a:xfrm>
            <a:off x="6540739" y="5792322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Subtitle 21"/>
          <p:cNvSpPr txBox="1">
            <a:spLocks/>
          </p:cNvSpPr>
          <p:nvPr/>
        </p:nvSpPr>
        <p:spPr>
          <a:xfrm>
            <a:off x="7956508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Subtitle 21"/>
          <p:cNvSpPr txBox="1">
            <a:spLocks/>
          </p:cNvSpPr>
          <p:nvPr/>
        </p:nvSpPr>
        <p:spPr>
          <a:xfrm>
            <a:off x="9372278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276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7" name="任意多边形 3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0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8"/>
          <p:cNvGrpSpPr/>
          <p:nvPr/>
        </p:nvGrpSpPr>
        <p:grpSpPr>
          <a:xfrm>
            <a:off x="2672821" y="2485515"/>
            <a:ext cx="540187" cy="666913"/>
            <a:chOff x="1994399" y="2158871"/>
            <a:chExt cx="589804" cy="728170"/>
          </a:xfrm>
        </p:grpSpPr>
        <p:sp>
          <p:nvSpPr>
            <p:cNvPr id="120" name="Freeform 5"/>
            <p:cNvSpPr>
              <a:spLocks/>
            </p:cNvSpPr>
            <p:nvPr/>
          </p:nvSpPr>
          <p:spPr bwMode="auto">
            <a:xfrm>
              <a:off x="1994399" y="2158871"/>
              <a:ext cx="459824" cy="728170"/>
            </a:xfrm>
            <a:custGeom>
              <a:avLst/>
              <a:gdLst>
                <a:gd name="T0" fmla="*/ 139 w 139"/>
                <a:gd name="T1" fmla="*/ 218 h 218"/>
                <a:gd name="T2" fmla="*/ 139 w 139"/>
                <a:gd name="T3" fmla="*/ 0 h 218"/>
                <a:gd name="T4" fmla="*/ 109 w 139"/>
                <a:gd name="T5" fmla="*/ 0 h 218"/>
                <a:gd name="T6" fmla="*/ 0 w 139"/>
                <a:gd name="T7" fmla="*/ 109 h 218"/>
                <a:gd name="T8" fmla="*/ 0 w 139"/>
                <a:gd name="T9" fmla="*/ 109 h 218"/>
                <a:gd name="T10" fmla="*/ 109 w 139"/>
                <a:gd name="T11" fmla="*/ 218 h 218"/>
                <a:gd name="T12" fmla="*/ 139 w 139"/>
                <a:gd name="T13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218">
                  <a:moveTo>
                    <a:pt x="139" y="218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49" y="0"/>
                    <a:pt x="0" y="4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69"/>
                    <a:pt x="49" y="218"/>
                    <a:pt x="109" y="218"/>
                  </a:cubicBezTo>
                  <a:lnTo>
                    <a:pt x="139" y="218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Rectangle 6"/>
            <p:cNvSpPr>
              <a:spLocks noChangeArrowheads="1"/>
            </p:cNvSpPr>
            <p:nvPr/>
          </p:nvSpPr>
          <p:spPr bwMode="auto">
            <a:xfrm>
              <a:off x="2417884" y="2158871"/>
              <a:ext cx="166319" cy="72817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9"/>
            <p:cNvSpPr>
              <a:spLocks/>
            </p:cNvSpPr>
            <p:nvPr/>
          </p:nvSpPr>
          <p:spPr bwMode="auto">
            <a:xfrm>
              <a:off x="1994399" y="2523655"/>
              <a:ext cx="585611" cy="363386"/>
            </a:xfrm>
            <a:custGeom>
              <a:avLst/>
              <a:gdLst>
                <a:gd name="T0" fmla="*/ 0 w 177"/>
                <a:gd name="T1" fmla="*/ 0 h 109"/>
                <a:gd name="T2" fmla="*/ 177 w 177"/>
                <a:gd name="T3" fmla="*/ 0 h 109"/>
                <a:gd name="T4" fmla="*/ 177 w 177"/>
                <a:gd name="T5" fmla="*/ 109 h 109"/>
                <a:gd name="T6" fmla="*/ 139 w 177"/>
                <a:gd name="T7" fmla="*/ 109 h 109"/>
                <a:gd name="T8" fmla="*/ 128 w 177"/>
                <a:gd name="T9" fmla="*/ 109 h 109"/>
                <a:gd name="T10" fmla="*/ 109 w 177"/>
                <a:gd name="T11" fmla="*/ 109 h 109"/>
                <a:gd name="T12" fmla="*/ 0 w 177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109">
                  <a:moveTo>
                    <a:pt x="0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39" y="109"/>
                    <a:pt x="139" y="109"/>
                    <a:pt x="139" y="109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09" y="109"/>
                    <a:pt x="109" y="109"/>
                    <a:pt x="109" y="109"/>
                  </a:cubicBezTo>
                  <a:cubicBezTo>
                    <a:pt x="49" y="109"/>
                    <a:pt x="0" y="60"/>
                    <a:pt x="0" y="0"/>
                  </a:cubicBez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13006" y="2485515"/>
            <a:ext cx="928146" cy="666913"/>
            <a:chOff x="4530194" y="4285619"/>
            <a:chExt cx="382215" cy="532444"/>
          </a:xfrm>
        </p:grpSpPr>
        <p:sp>
          <p:nvSpPr>
            <p:cNvPr id="124" name="Rectangle 7"/>
            <p:cNvSpPr>
              <a:spLocks noChangeArrowheads="1"/>
            </p:cNvSpPr>
            <p:nvPr/>
          </p:nvSpPr>
          <p:spPr bwMode="auto">
            <a:xfrm>
              <a:off x="4530194" y="4285619"/>
              <a:ext cx="382215" cy="5324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2010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8"/>
            <p:cNvSpPr>
              <a:spLocks noChangeArrowheads="1"/>
            </p:cNvSpPr>
            <p:nvPr/>
          </p:nvSpPr>
          <p:spPr bwMode="auto">
            <a:xfrm>
              <a:off x="4530194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4141151" y="2485515"/>
            <a:ext cx="1303787" cy="666913"/>
            <a:chOff x="4912409" y="4285619"/>
            <a:chExt cx="382215" cy="532444"/>
          </a:xfrm>
        </p:grpSpPr>
        <p:sp>
          <p:nvSpPr>
            <p:cNvPr id="127" name="Rectangle 10"/>
            <p:cNvSpPr>
              <a:spLocks noChangeArrowheads="1"/>
            </p:cNvSpPr>
            <p:nvPr/>
          </p:nvSpPr>
          <p:spPr bwMode="auto">
            <a:xfrm>
              <a:off x="4912409" y="4285619"/>
              <a:ext cx="382215" cy="5324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Rectangle 11"/>
            <p:cNvSpPr>
              <a:spLocks noChangeArrowheads="1"/>
            </p:cNvSpPr>
            <p:nvPr/>
          </p:nvSpPr>
          <p:spPr bwMode="auto">
            <a:xfrm>
              <a:off x="4912409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5444940" y="2485515"/>
            <a:ext cx="1915184" cy="666913"/>
            <a:chOff x="5294624" y="4285619"/>
            <a:chExt cx="383237" cy="532444"/>
          </a:xfrm>
        </p:grpSpPr>
        <p:sp>
          <p:nvSpPr>
            <p:cNvPr id="130" name="Rectangle 12"/>
            <p:cNvSpPr>
              <a:spLocks noChangeArrowheads="1"/>
            </p:cNvSpPr>
            <p:nvPr/>
          </p:nvSpPr>
          <p:spPr bwMode="auto">
            <a:xfrm>
              <a:off x="5294624" y="4285619"/>
              <a:ext cx="383237" cy="5324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Rectangle 13"/>
            <p:cNvSpPr>
              <a:spLocks noChangeArrowheads="1"/>
            </p:cNvSpPr>
            <p:nvPr/>
          </p:nvSpPr>
          <p:spPr bwMode="auto">
            <a:xfrm>
              <a:off x="5294624" y="4552352"/>
              <a:ext cx="383237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7360123" y="2485515"/>
            <a:ext cx="1291596" cy="666913"/>
            <a:chOff x="5677862" y="4285619"/>
            <a:chExt cx="382215" cy="532444"/>
          </a:xfrm>
        </p:grpSpPr>
        <p:sp>
          <p:nvSpPr>
            <p:cNvPr id="133" name="Rectangle 14"/>
            <p:cNvSpPr>
              <a:spLocks noChangeArrowheads="1"/>
            </p:cNvSpPr>
            <p:nvPr/>
          </p:nvSpPr>
          <p:spPr bwMode="auto">
            <a:xfrm>
              <a:off x="5677862" y="4285619"/>
              <a:ext cx="382215" cy="5324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Rectangle 15"/>
            <p:cNvSpPr>
              <a:spLocks noChangeArrowheads="1"/>
            </p:cNvSpPr>
            <p:nvPr/>
          </p:nvSpPr>
          <p:spPr bwMode="auto">
            <a:xfrm>
              <a:off x="5677862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651718" y="2485515"/>
            <a:ext cx="928146" cy="666913"/>
            <a:chOff x="6060077" y="4285619"/>
            <a:chExt cx="382215" cy="532444"/>
          </a:xfrm>
        </p:grpSpPr>
        <p:sp>
          <p:nvSpPr>
            <p:cNvPr id="136" name="Rectangle 16"/>
            <p:cNvSpPr>
              <a:spLocks noChangeArrowheads="1"/>
            </p:cNvSpPr>
            <p:nvPr/>
          </p:nvSpPr>
          <p:spPr bwMode="auto">
            <a:xfrm>
              <a:off x="6060077" y="4285619"/>
              <a:ext cx="382215" cy="5324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201N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Rectangle 17"/>
            <p:cNvSpPr>
              <a:spLocks noChangeArrowheads="1"/>
            </p:cNvSpPr>
            <p:nvPr/>
          </p:nvSpPr>
          <p:spPr bwMode="auto">
            <a:xfrm>
              <a:off x="6060077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9579864" y="2485515"/>
            <a:ext cx="606066" cy="666913"/>
            <a:chOff x="7739063" y="3990975"/>
            <a:chExt cx="414338" cy="827088"/>
          </a:xfrm>
        </p:grpSpPr>
        <p:sp>
          <p:nvSpPr>
            <p:cNvPr id="139" name="Freeform 18"/>
            <p:cNvSpPr>
              <a:spLocks/>
            </p:cNvSpPr>
            <p:nvPr/>
          </p:nvSpPr>
          <p:spPr bwMode="auto">
            <a:xfrm>
              <a:off x="7739063" y="3990975"/>
              <a:ext cx="414338" cy="827088"/>
            </a:xfrm>
            <a:custGeom>
              <a:avLst/>
              <a:gdLst>
                <a:gd name="T0" fmla="*/ 261 w 261"/>
                <a:gd name="T1" fmla="*/ 261 h 521"/>
                <a:gd name="T2" fmla="*/ 0 w 261"/>
                <a:gd name="T3" fmla="*/ 0 h 521"/>
                <a:gd name="T4" fmla="*/ 0 w 261"/>
                <a:gd name="T5" fmla="*/ 521 h 521"/>
                <a:gd name="T6" fmla="*/ 261 w 261"/>
                <a:gd name="T7" fmla="*/ 26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521">
                  <a:moveTo>
                    <a:pt x="261" y="261"/>
                  </a:moveTo>
                  <a:lnTo>
                    <a:pt x="0" y="0"/>
                  </a:lnTo>
                  <a:lnTo>
                    <a:pt x="0" y="521"/>
                  </a:lnTo>
                  <a:lnTo>
                    <a:pt x="261" y="261"/>
                  </a:lnTo>
                  <a:close/>
                </a:path>
              </a:pathLst>
            </a:custGeom>
            <a:solidFill>
              <a:srgbClr val="ECAE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9"/>
            <p:cNvSpPr>
              <a:spLocks/>
            </p:cNvSpPr>
            <p:nvPr/>
          </p:nvSpPr>
          <p:spPr bwMode="auto">
            <a:xfrm>
              <a:off x="8027988" y="4283075"/>
              <a:ext cx="125413" cy="242888"/>
            </a:xfrm>
            <a:custGeom>
              <a:avLst/>
              <a:gdLst>
                <a:gd name="T0" fmla="*/ 79 w 79"/>
                <a:gd name="T1" fmla="*/ 77 h 153"/>
                <a:gd name="T2" fmla="*/ 0 w 79"/>
                <a:gd name="T3" fmla="*/ 153 h 153"/>
                <a:gd name="T4" fmla="*/ 0 w 79"/>
                <a:gd name="T5" fmla="*/ 0 h 153"/>
                <a:gd name="T6" fmla="*/ 0 w 79"/>
                <a:gd name="T7" fmla="*/ 0 h 153"/>
                <a:gd name="T8" fmla="*/ 79 w 79"/>
                <a:gd name="T9" fmla="*/ 7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53">
                  <a:moveTo>
                    <a:pt x="79" y="77"/>
                  </a:moveTo>
                  <a:lnTo>
                    <a:pt x="0" y="153"/>
                  </a:lnTo>
                  <a:lnTo>
                    <a:pt x="0" y="0"/>
                  </a:lnTo>
                  <a:lnTo>
                    <a:pt x="0" y="0"/>
                  </a:lnTo>
                  <a:lnTo>
                    <a:pt x="79" y="7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20"/>
            <p:cNvSpPr>
              <a:spLocks/>
            </p:cNvSpPr>
            <p:nvPr/>
          </p:nvSpPr>
          <p:spPr bwMode="auto">
            <a:xfrm>
              <a:off x="7739063" y="4405313"/>
              <a:ext cx="414338" cy="412750"/>
            </a:xfrm>
            <a:custGeom>
              <a:avLst/>
              <a:gdLst>
                <a:gd name="T0" fmla="*/ 261 w 261"/>
                <a:gd name="T1" fmla="*/ 0 h 260"/>
                <a:gd name="T2" fmla="*/ 0 w 261"/>
                <a:gd name="T3" fmla="*/ 260 h 260"/>
                <a:gd name="T4" fmla="*/ 0 w 261"/>
                <a:gd name="T5" fmla="*/ 0 h 260"/>
                <a:gd name="T6" fmla="*/ 261 w 261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260">
                  <a:moveTo>
                    <a:pt x="261" y="0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381368" y="3218005"/>
            <a:ext cx="505556" cy="747969"/>
            <a:chOff x="2768028" y="2732605"/>
            <a:chExt cx="551992" cy="816671"/>
          </a:xfrm>
        </p:grpSpPr>
        <p:cxnSp>
          <p:nvCxnSpPr>
            <p:cNvPr id="143" name="Straight Connector 142"/>
            <p:cNvCxnSpPr/>
            <p:nvPr/>
          </p:nvCxnSpPr>
          <p:spPr>
            <a:xfrm rot="10800000">
              <a:off x="3044025" y="2732605"/>
              <a:ext cx="0" cy="360191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Oval 143"/>
            <p:cNvSpPr>
              <a:spLocks noChangeAspect="1"/>
            </p:cNvSpPr>
            <p:nvPr/>
          </p:nvSpPr>
          <p:spPr>
            <a:xfrm>
              <a:off x="2768028" y="2997284"/>
              <a:ext cx="551992" cy="5519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5" name="Text Placeholder 32"/>
          <p:cNvSpPr txBox="1">
            <a:spLocks/>
          </p:cNvSpPr>
          <p:nvPr/>
        </p:nvSpPr>
        <p:spPr>
          <a:xfrm>
            <a:off x="2931040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6" name="Text Placeholder 33"/>
          <p:cNvSpPr txBox="1">
            <a:spLocks/>
          </p:cNvSpPr>
          <p:nvPr/>
        </p:nvSpPr>
        <p:spPr>
          <a:xfrm>
            <a:off x="2918895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119633" y="3218005"/>
            <a:ext cx="505556" cy="747969"/>
            <a:chOff x="5757807" y="2732605"/>
            <a:chExt cx="551992" cy="816671"/>
          </a:xfrm>
        </p:grpSpPr>
        <p:cxnSp>
          <p:nvCxnSpPr>
            <p:cNvPr id="148" name="Straight Connector 147"/>
            <p:cNvCxnSpPr/>
            <p:nvPr/>
          </p:nvCxnSpPr>
          <p:spPr>
            <a:xfrm rot="10800000">
              <a:off x="6033804" y="2732605"/>
              <a:ext cx="0" cy="360191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Oval 148"/>
            <p:cNvSpPr>
              <a:spLocks noChangeAspect="1"/>
            </p:cNvSpPr>
            <p:nvPr/>
          </p:nvSpPr>
          <p:spPr>
            <a:xfrm>
              <a:off x="5757807" y="2997284"/>
              <a:ext cx="551992" cy="55199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 Placeholder 32"/>
          <p:cNvSpPr txBox="1">
            <a:spLocks/>
          </p:cNvSpPr>
          <p:nvPr/>
        </p:nvSpPr>
        <p:spPr>
          <a:xfrm>
            <a:off x="5669305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1" name="Text Placeholder 33"/>
          <p:cNvSpPr txBox="1">
            <a:spLocks/>
          </p:cNvSpPr>
          <p:nvPr/>
        </p:nvSpPr>
        <p:spPr>
          <a:xfrm>
            <a:off x="5657159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553908" y="3218006"/>
            <a:ext cx="505556" cy="1991870"/>
            <a:chOff x="4048268" y="2732606"/>
            <a:chExt cx="551992" cy="2174827"/>
          </a:xfrm>
        </p:grpSpPr>
        <p:cxnSp>
          <p:nvCxnSpPr>
            <p:cNvPr id="153" name="Straight Connector 152"/>
            <p:cNvCxnSpPr/>
            <p:nvPr/>
          </p:nvCxnSpPr>
          <p:spPr>
            <a:xfrm flipV="1">
              <a:off x="4324265" y="2732606"/>
              <a:ext cx="0" cy="1848567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Oval 153"/>
            <p:cNvSpPr>
              <a:spLocks noChangeAspect="1"/>
            </p:cNvSpPr>
            <p:nvPr/>
          </p:nvSpPr>
          <p:spPr>
            <a:xfrm>
              <a:off x="4048268" y="4355441"/>
              <a:ext cx="551992" cy="551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5" name="Text Placeholder 32"/>
          <p:cNvSpPr txBox="1">
            <a:spLocks/>
          </p:cNvSpPr>
          <p:nvPr/>
        </p:nvSpPr>
        <p:spPr>
          <a:xfrm>
            <a:off x="4103580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6" name="Text Placeholder 33"/>
          <p:cNvSpPr txBox="1">
            <a:spLocks/>
          </p:cNvSpPr>
          <p:nvPr/>
        </p:nvSpPr>
        <p:spPr>
          <a:xfrm>
            <a:off x="4091435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752292" y="3218006"/>
            <a:ext cx="505556" cy="1991870"/>
            <a:chOff x="7540429" y="2732606"/>
            <a:chExt cx="551992" cy="2174827"/>
          </a:xfrm>
        </p:grpSpPr>
        <p:cxnSp>
          <p:nvCxnSpPr>
            <p:cNvPr id="158" name="Straight Connector 157"/>
            <p:cNvCxnSpPr/>
            <p:nvPr/>
          </p:nvCxnSpPr>
          <p:spPr>
            <a:xfrm flipV="1">
              <a:off x="7816426" y="2732606"/>
              <a:ext cx="0" cy="1848567"/>
            </a:xfrm>
            <a:prstGeom prst="line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Oval 158"/>
            <p:cNvSpPr>
              <a:spLocks noChangeAspect="1"/>
            </p:cNvSpPr>
            <p:nvPr/>
          </p:nvSpPr>
          <p:spPr>
            <a:xfrm>
              <a:off x="7540429" y="4355441"/>
              <a:ext cx="551992" cy="55199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0" name="Text Placeholder 32"/>
          <p:cNvSpPr txBox="1">
            <a:spLocks/>
          </p:cNvSpPr>
          <p:nvPr/>
        </p:nvSpPr>
        <p:spPr>
          <a:xfrm>
            <a:off x="7301964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1" name="Text Placeholder 33"/>
          <p:cNvSpPr txBox="1">
            <a:spLocks/>
          </p:cNvSpPr>
          <p:nvPr/>
        </p:nvSpPr>
        <p:spPr>
          <a:xfrm>
            <a:off x="7289818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857897" y="3218005"/>
            <a:ext cx="505556" cy="747969"/>
            <a:chOff x="8747586" y="2732605"/>
            <a:chExt cx="551992" cy="816671"/>
          </a:xfrm>
        </p:grpSpPr>
        <p:cxnSp>
          <p:nvCxnSpPr>
            <p:cNvPr id="163" name="Straight Connector 162"/>
            <p:cNvCxnSpPr/>
            <p:nvPr/>
          </p:nvCxnSpPr>
          <p:spPr>
            <a:xfrm rot="10800000">
              <a:off x="9023583" y="2732605"/>
              <a:ext cx="0" cy="360191"/>
            </a:xfrm>
            <a:prstGeom prst="line">
              <a:avLst/>
            </a:prstGeom>
            <a:ln>
              <a:solidFill>
                <a:schemeClr val="accent6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8747586" y="2997284"/>
              <a:ext cx="551992" cy="55199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5" name="Text Placeholder 32"/>
          <p:cNvSpPr txBox="1">
            <a:spLocks/>
          </p:cNvSpPr>
          <p:nvPr/>
        </p:nvSpPr>
        <p:spPr>
          <a:xfrm>
            <a:off x="8407569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6" name="Text Placeholder 33"/>
          <p:cNvSpPr txBox="1">
            <a:spLocks/>
          </p:cNvSpPr>
          <p:nvPr/>
        </p:nvSpPr>
        <p:spPr>
          <a:xfrm>
            <a:off x="8395424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0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/>
      <p:bldP spid="150" grpId="0"/>
      <p:bldP spid="151" grpId="0"/>
      <p:bldP spid="155" grpId="0"/>
      <p:bldP spid="156" grpId="0"/>
      <p:bldP spid="160" grpId="0"/>
      <p:bldP spid="161" grpId="0"/>
      <p:bldP spid="165" grpId="0"/>
      <p:bldP spid="1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spect="1"/>
          </p:cNvSpPr>
          <p:nvPr/>
        </p:nvSpPr>
        <p:spPr>
          <a:xfrm>
            <a:off x="3275289" y="3228779"/>
            <a:ext cx="1879574" cy="187957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747125" y="3228779"/>
            <a:ext cx="1879574" cy="1879574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7690797" y="3228779"/>
            <a:ext cx="1879574" cy="1879574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Oval 34"/>
          <p:cNvSpPr>
            <a:spLocks noChangeAspect="1"/>
          </p:cNvSpPr>
          <p:nvPr/>
        </p:nvSpPr>
        <p:spPr>
          <a:xfrm>
            <a:off x="6218960" y="3228779"/>
            <a:ext cx="1879574" cy="1879574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3787296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5271969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743805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8215644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Elbow Connector 42"/>
          <p:cNvCxnSpPr/>
          <p:nvPr/>
        </p:nvCxnSpPr>
        <p:spPr>
          <a:xfrm flipH="1" flipV="1">
            <a:off x="3141034" y="2502286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10"/>
          <p:cNvSpPr txBox="1">
            <a:spLocks/>
          </p:cNvSpPr>
          <p:nvPr/>
        </p:nvSpPr>
        <p:spPr>
          <a:xfrm>
            <a:off x="1376417" y="2125843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11"/>
          <p:cNvSpPr txBox="1">
            <a:spLocks/>
          </p:cNvSpPr>
          <p:nvPr/>
        </p:nvSpPr>
        <p:spPr>
          <a:xfrm>
            <a:off x="1376417" y="2386060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 rot="5400000">
            <a:off x="4048717" y="4200666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10"/>
          <p:cNvSpPr txBox="1">
            <a:spLocks/>
          </p:cNvSpPr>
          <p:nvPr/>
        </p:nvSpPr>
        <p:spPr>
          <a:xfrm>
            <a:off x="1376417" y="5525559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11"/>
          <p:cNvSpPr txBox="1">
            <a:spLocks/>
          </p:cNvSpPr>
          <p:nvPr/>
        </p:nvSpPr>
        <p:spPr>
          <a:xfrm>
            <a:off x="1376417" y="5785775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9" name="Elbow Connector 48"/>
          <p:cNvCxnSpPr/>
          <p:nvPr/>
        </p:nvCxnSpPr>
        <p:spPr>
          <a:xfrm flipV="1">
            <a:off x="8633977" y="2500523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 Placeholder 10"/>
          <p:cNvSpPr txBox="1">
            <a:spLocks/>
          </p:cNvSpPr>
          <p:nvPr/>
        </p:nvSpPr>
        <p:spPr>
          <a:xfrm>
            <a:off x="9888234" y="2125843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11"/>
          <p:cNvSpPr txBox="1">
            <a:spLocks/>
          </p:cNvSpPr>
          <p:nvPr/>
        </p:nvSpPr>
        <p:spPr>
          <a:xfrm>
            <a:off x="9888235" y="2386059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Elbow Connector 52"/>
          <p:cNvCxnSpPr/>
          <p:nvPr/>
        </p:nvCxnSpPr>
        <p:spPr>
          <a:xfrm rot="16200000" flipH="1">
            <a:off x="7995472" y="4199344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Placeholder 10"/>
          <p:cNvSpPr txBox="1">
            <a:spLocks/>
          </p:cNvSpPr>
          <p:nvPr/>
        </p:nvSpPr>
        <p:spPr>
          <a:xfrm>
            <a:off x="9830611" y="5526344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11"/>
          <p:cNvSpPr txBox="1">
            <a:spLocks/>
          </p:cNvSpPr>
          <p:nvPr/>
        </p:nvSpPr>
        <p:spPr>
          <a:xfrm>
            <a:off x="9830611" y="5786560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19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9" grpId="0" animBg="1"/>
      <p:bldP spid="35" grpId="0" animBg="1"/>
      <p:bldP spid="39" grpId="0"/>
      <p:bldP spid="40" grpId="0"/>
      <p:bldP spid="41" grpId="0"/>
      <p:bldP spid="42" grpId="0"/>
      <p:bldP spid="44" grpId="0" build="p"/>
      <p:bldP spid="45" grpId="0" build="p"/>
      <p:bldP spid="47" grpId="0" build="p"/>
      <p:bldP spid="48" grpId="0" build="p"/>
      <p:bldP spid="50" grpId="0" build="p"/>
      <p:bldP spid="51" grpId="0" build="p"/>
      <p:bldP spid="54" grpId="0" build="p"/>
      <p:bldP spid="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5629168" y="4453800"/>
            <a:ext cx="45719" cy="27788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849747" y="3487522"/>
            <a:ext cx="45719" cy="37451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621685" y="4993683"/>
            <a:ext cx="45719" cy="22389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457885" y="4993684"/>
            <a:ext cx="45719" cy="22389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505981" y="5477384"/>
            <a:ext cx="45719" cy="175526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72"/>
          <p:cNvGrpSpPr/>
          <p:nvPr/>
        </p:nvGrpSpPr>
        <p:grpSpPr>
          <a:xfrm>
            <a:off x="3956710" y="1935852"/>
            <a:ext cx="2125511" cy="770032"/>
            <a:chOff x="5603652" y="1636369"/>
            <a:chExt cx="1947726" cy="630568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6399743" y="1636369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904009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2620054" y="2955719"/>
            <a:ext cx="2125511" cy="772844"/>
            <a:chOff x="5603652" y="1667332"/>
            <a:chExt cx="1947726" cy="632871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6399743" y="1667332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37274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1964879" y="4924347"/>
            <a:ext cx="2125512" cy="801974"/>
            <a:chOff x="5603652" y="1646690"/>
            <a:chExt cx="1947727" cy="656724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6399744" y="1646690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40486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7752505" y="2871899"/>
            <a:ext cx="2087865" cy="686409"/>
            <a:chOff x="7174424" y="1401232"/>
            <a:chExt cx="2276195" cy="562093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8"/>
          <p:cNvGrpSpPr/>
          <p:nvPr/>
        </p:nvGrpSpPr>
        <p:grpSpPr>
          <a:xfrm>
            <a:off x="8589982" y="3802428"/>
            <a:ext cx="2087865" cy="686411"/>
            <a:chOff x="7174424" y="1401232"/>
            <a:chExt cx="2276195" cy="562095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5322275" y="4741143"/>
            <a:ext cx="687666" cy="688237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7309922" y="5848906"/>
            <a:ext cx="687666" cy="688237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6537985" y="5160604"/>
            <a:ext cx="687666" cy="688237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8217979" y="5848906"/>
            <a:ext cx="687666" cy="688237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4137812" y="5570438"/>
            <a:ext cx="687666" cy="688237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8" name="Group 138"/>
          <p:cNvGrpSpPr/>
          <p:nvPr/>
        </p:nvGrpSpPr>
        <p:grpSpPr>
          <a:xfrm>
            <a:off x="8124717" y="4732962"/>
            <a:ext cx="818359" cy="81904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1"/>
          <p:cNvGrpSpPr/>
          <p:nvPr/>
        </p:nvGrpSpPr>
        <p:grpSpPr>
          <a:xfrm>
            <a:off x="4957451" y="3053374"/>
            <a:ext cx="1399259" cy="1400428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7"/>
          <p:cNvGrpSpPr/>
          <p:nvPr/>
        </p:nvGrpSpPr>
        <p:grpSpPr>
          <a:xfrm>
            <a:off x="7101134" y="3913917"/>
            <a:ext cx="1078866" cy="1079768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0"/>
          <p:cNvGrpSpPr/>
          <p:nvPr/>
        </p:nvGrpSpPr>
        <p:grpSpPr>
          <a:xfrm>
            <a:off x="3937336" y="3913917"/>
            <a:ext cx="1078866" cy="1079768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133238" y="1997432"/>
            <a:ext cx="1488847" cy="1490090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任意多边形 4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4821135" y="2753428"/>
            <a:ext cx="1544356" cy="132002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7394224" y="3767094"/>
            <a:ext cx="930799" cy="1743574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6490212" y="2776865"/>
            <a:ext cx="1548541" cy="13108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4541561" y="3787183"/>
            <a:ext cx="934984" cy="1743574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5310809" y="3223012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6778993" y="3225523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7493833" y="4498675"/>
            <a:ext cx="842909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4541561" y="4476074"/>
            <a:ext cx="842908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2209930" y="2429874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417844" y="2740838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3779244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40125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9354245" y="2429874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9354245" y="2740839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8452913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8513794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2209930" y="5381506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417844" y="5692470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372777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378865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348761" y="5381506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9348761" y="5692471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845291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851379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887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任意多边形 4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任意多边形 4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380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任意多边形 3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4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任意多边形 2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任意多边形 2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5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91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ound Same Side Corner Rectangle 112"/>
          <p:cNvSpPr/>
          <p:nvPr/>
        </p:nvSpPr>
        <p:spPr>
          <a:xfrm rot="16200000">
            <a:off x="6417920" y="-2835463"/>
            <a:ext cx="2032481" cy="108284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5" name="Round Same Side Corner Rectangle 114"/>
          <p:cNvSpPr/>
          <p:nvPr/>
        </p:nvSpPr>
        <p:spPr>
          <a:xfrm rot="10800000">
            <a:off x="3513744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6" name="Round Same Side Corner Rectangle 115"/>
          <p:cNvSpPr/>
          <p:nvPr/>
        </p:nvSpPr>
        <p:spPr>
          <a:xfrm rot="10800000">
            <a:off x="7255378" y="1575969"/>
            <a:ext cx="1146051" cy="1241552"/>
          </a:xfrm>
          <a:prstGeom prst="round2SameRect">
            <a:avLst/>
          </a:prstGeom>
          <a:ln/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Round Same Side Corner Rectangle 116"/>
          <p:cNvSpPr/>
          <p:nvPr/>
        </p:nvSpPr>
        <p:spPr>
          <a:xfrm rot="10800000">
            <a:off x="5383917" y="1575966"/>
            <a:ext cx="1146051" cy="1528068"/>
          </a:xfrm>
          <a:prstGeom prst="round2SameRect">
            <a:avLst/>
          </a:prstGeom>
          <a:ln/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8" name="Round Same Side Corner Rectangle 117"/>
          <p:cNvSpPr/>
          <p:nvPr/>
        </p:nvSpPr>
        <p:spPr>
          <a:xfrm rot="10800000">
            <a:off x="9033919" y="1575966"/>
            <a:ext cx="1146051" cy="1528069"/>
          </a:xfrm>
          <a:prstGeom prst="round2SameRect">
            <a:avLst/>
          </a:prstGeom>
          <a:ln/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9" name="Round Same Side Corner Rectangle 118"/>
          <p:cNvSpPr/>
          <p:nvPr/>
        </p:nvSpPr>
        <p:spPr>
          <a:xfrm rot="10800000">
            <a:off x="10784932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Freeform 103"/>
          <p:cNvSpPr>
            <a:spLocks noEditPoints="1"/>
          </p:cNvSpPr>
          <p:nvPr/>
        </p:nvSpPr>
        <p:spPr bwMode="auto">
          <a:xfrm>
            <a:off x="3885877" y="1774135"/>
            <a:ext cx="401785" cy="59164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Freeform 178"/>
          <p:cNvSpPr>
            <a:spLocks noEditPoints="1"/>
          </p:cNvSpPr>
          <p:nvPr/>
        </p:nvSpPr>
        <p:spPr bwMode="auto">
          <a:xfrm>
            <a:off x="5681986" y="2132914"/>
            <a:ext cx="549914" cy="41417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Freeform 83"/>
          <p:cNvSpPr>
            <a:spLocks noEditPoints="1"/>
          </p:cNvSpPr>
          <p:nvPr/>
        </p:nvSpPr>
        <p:spPr bwMode="auto">
          <a:xfrm>
            <a:off x="7637093" y="1909772"/>
            <a:ext cx="382623" cy="573941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Freeform 62"/>
          <p:cNvSpPr>
            <a:spLocks noEditPoints="1"/>
          </p:cNvSpPr>
          <p:nvPr/>
        </p:nvSpPr>
        <p:spPr bwMode="auto">
          <a:xfrm>
            <a:off x="9335993" y="2066881"/>
            <a:ext cx="541905" cy="546237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Freeform 228"/>
          <p:cNvSpPr>
            <a:spLocks/>
          </p:cNvSpPr>
          <p:nvPr/>
        </p:nvSpPr>
        <p:spPr bwMode="auto">
          <a:xfrm>
            <a:off x="11121076" y="1793561"/>
            <a:ext cx="473766" cy="47698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151"/>
          <p:cNvGrpSpPr/>
          <p:nvPr/>
        </p:nvGrpSpPr>
        <p:grpSpPr>
          <a:xfrm>
            <a:off x="3961321" y="2626515"/>
            <a:ext cx="250897" cy="1642703"/>
            <a:chOff x="4067062" y="2800350"/>
            <a:chExt cx="200183" cy="1310663"/>
          </a:xfrm>
        </p:grpSpPr>
        <p:sp>
          <p:nvSpPr>
            <p:cNvPr id="126" name="Oval 125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29" name="Straight Connector 12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55"/>
          <p:cNvGrpSpPr/>
          <p:nvPr/>
        </p:nvGrpSpPr>
        <p:grpSpPr>
          <a:xfrm>
            <a:off x="5825160" y="3142238"/>
            <a:ext cx="250897" cy="1642703"/>
            <a:chOff x="4067062" y="2800350"/>
            <a:chExt cx="200183" cy="1310663"/>
          </a:xfrm>
        </p:grpSpPr>
        <p:sp>
          <p:nvSpPr>
            <p:cNvPr id="157" name="Oval 156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59" name="Straight Connector 15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159"/>
          <p:cNvGrpSpPr/>
          <p:nvPr/>
        </p:nvGrpSpPr>
        <p:grpSpPr>
          <a:xfrm>
            <a:off x="7743260" y="2865274"/>
            <a:ext cx="250897" cy="1642703"/>
            <a:chOff x="4067062" y="2800350"/>
            <a:chExt cx="200183" cy="1310663"/>
          </a:xfrm>
        </p:grpSpPr>
        <p:sp>
          <p:nvSpPr>
            <p:cNvPr id="161" name="Oval 160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3" name="Straight Connector 162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63"/>
          <p:cNvGrpSpPr/>
          <p:nvPr/>
        </p:nvGrpSpPr>
        <p:grpSpPr>
          <a:xfrm>
            <a:off x="9481496" y="3142238"/>
            <a:ext cx="250897" cy="1642703"/>
            <a:chOff x="4067062" y="2800350"/>
            <a:chExt cx="200183" cy="1310663"/>
          </a:xfrm>
        </p:grpSpPr>
        <p:sp>
          <p:nvSpPr>
            <p:cNvPr id="165" name="Oval 164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7" name="Straight Connector 166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67"/>
          <p:cNvGrpSpPr/>
          <p:nvPr/>
        </p:nvGrpSpPr>
        <p:grpSpPr>
          <a:xfrm>
            <a:off x="11232509" y="2638452"/>
            <a:ext cx="250897" cy="1642703"/>
            <a:chOff x="4067062" y="2800350"/>
            <a:chExt cx="200183" cy="131066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71" name="Straight Connector 170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56"/>
          <p:cNvGrpSpPr/>
          <p:nvPr/>
        </p:nvGrpSpPr>
        <p:grpSpPr>
          <a:xfrm>
            <a:off x="3458166" y="4350141"/>
            <a:ext cx="1428914" cy="980723"/>
            <a:chOff x="1315495" y="1261743"/>
            <a:chExt cx="3432321" cy="495857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56"/>
          <p:cNvGrpSpPr/>
          <p:nvPr/>
        </p:nvGrpSpPr>
        <p:grpSpPr>
          <a:xfrm>
            <a:off x="5312988" y="4782051"/>
            <a:ext cx="1428914" cy="980723"/>
            <a:chOff x="1315495" y="1261743"/>
            <a:chExt cx="3432321" cy="49585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56"/>
          <p:cNvGrpSpPr/>
          <p:nvPr/>
        </p:nvGrpSpPr>
        <p:grpSpPr>
          <a:xfrm>
            <a:off x="7167813" y="4350141"/>
            <a:ext cx="1428914" cy="980723"/>
            <a:chOff x="1315495" y="1261743"/>
            <a:chExt cx="3432321" cy="49585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8927899" y="4782051"/>
            <a:ext cx="1428914" cy="980723"/>
            <a:chOff x="1315495" y="1261743"/>
            <a:chExt cx="3432321" cy="49585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0636162" y="4350141"/>
            <a:ext cx="1428914" cy="980723"/>
            <a:chOff x="1315495" y="1261743"/>
            <a:chExt cx="3432321" cy="49585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59" name="任意多边形 5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18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en-US" altLang="zh-CN" sz="4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to listen to criticism guidance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03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25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抽象翻开书本效果课件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自定义设计方案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3282</Words>
  <Application>Microsoft Office PowerPoint</Application>
  <PresentationFormat>自定义</PresentationFormat>
  <Paragraphs>350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FontAwesome</vt:lpstr>
      <vt:lpstr>Gill Sans</vt:lpstr>
      <vt:lpstr>Lato</vt:lpstr>
      <vt:lpstr>Lato Regular</vt:lpstr>
      <vt:lpstr>League Gothic Regular</vt:lpstr>
      <vt:lpstr>ＭＳ Ｐゴシック</vt:lpstr>
      <vt:lpstr>Source Sans Pro</vt:lpstr>
      <vt:lpstr>宋体</vt:lpstr>
      <vt:lpstr>微软雅黑</vt:lpstr>
      <vt:lpstr>Agency FB</vt:lpstr>
      <vt:lpstr>Arial</vt:lpstr>
      <vt:lpstr>Calibri</vt:lpstr>
      <vt:lpstr>Impact</vt:lpstr>
      <vt:lpstr>Open Sans</vt:lpstr>
      <vt:lpstr>Open Sans Light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抽象翻开书本效果课件PPT模板</dc:title>
  <dc:creator/>
  <cp:lastModifiedBy/>
  <cp:revision>1</cp:revision>
  <dcterms:created xsi:type="dcterms:W3CDTF">2016-09-20T02:06:25Z</dcterms:created>
  <dcterms:modified xsi:type="dcterms:W3CDTF">2019-04-02T06:02:30Z</dcterms:modified>
</cp:coreProperties>
</file>