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6.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7.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9.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0.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1.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12.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13.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14.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15.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16.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17.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18.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9.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notesSlides/notesSlide20.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1.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22.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3.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6" r:id="rId3"/>
    <p:sldId id="260" r:id="rId4"/>
    <p:sldId id="259" r:id="rId5"/>
    <p:sldId id="278" r:id="rId6"/>
    <p:sldId id="265" r:id="rId7"/>
    <p:sldId id="266" r:id="rId8"/>
    <p:sldId id="292" r:id="rId9"/>
    <p:sldId id="279" r:id="rId10"/>
    <p:sldId id="280" r:id="rId11"/>
    <p:sldId id="267" r:id="rId12"/>
    <p:sldId id="268" r:id="rId13"/>
    <p:sldId id="293" r:id="rId14"/>
    <p:sldId id="270" r:id="rId15"/>
    <p:sldId id="271" r:id="rId16"/>
    <p:sldId id="281" r:id="rId17"/>
    <p:sldId id="282" r:id="rId18"/>
    <p:sldId id="294" r:id="rId19"/>
    <p:sldId id="272" r:id="rId20"/>
    <p:sldId id="275" r:id="rId21"/>
    <p:sldId id="276" r:id="rId22"/>
    <p:sldId id="283" r:id="rId23"/>
    <p:sldId id="284" r:id="rId24"/>
    <p:sldId id="295"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03B"/>
    <a:srgbClr val="FFCC99"/>
    <a:srgbClr val="FFCC66"/>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2" autoAdjust="0"/>
    <p:restoredTop sz="95317"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1DE92-2EC4-4102-B893-7272A5F9DF85}" type="datetimeFigureOut">
              <a:rPr lang="zh-CN" altLang="en-US" smtClean="0"/>
              <a:pPr/>
              <a:t>2019/4/2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B16DD-5507-4675-A829-EA77A628481E}" type="slidenum">
              <a:rPr lang="zh-CN" altLang="en-US" smtClean="0"/>
              <a:pPr/>
              <a:t>‹#›</a:t>
            </a:fld>
            <a:endParaRPr lang="zh-CN" altLang="en-US"/>
          </a:p>
        </p:txBody>
      </p:sp>
    </p:spTree>
    <p:extLst>
      <p:ext uri="{BB962C8B-B14F-4D97-AF65-F5344CB8AC3E}">
        <p14:creationId xmlns:p14="http://schemas.microsoft.com/office/powerpoint/2010/main" val="351542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a:t>
            </a:fld>
            <a:endParaRPr lang="zh-CN" altLang="en-US"/>
          </a:p>
        </p:txBody>
      </p:sp>
    </p:spTree>
    <p:extLst>
      <p:ext uri="{BB962C8B-B14F-4D97-AF65-F5344CB8AC3E}">
        <p14:creationId xmlns:p14="http://schemas.microsoft.com/office/powerpoint/2010/main" val="355566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a:t>
            </a:fld>
            <a:endParaRPr lang="zh-CN" altLang="en-US"/>
          </a:p>
        </p:txBody>
      </p:sp>
    </p:spTree>
    <p:extLst>
      <p:ext uri="{BB962C8B-B14F-4D97-AF65-F5344CB8AC3E}">
        <p14:creationId xmlns:p14="http://schemas.microsoft.com/office/powerpoint/2010/main" val="116081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3</a:t>
            </a:fld>
            <a:endParaRPr lang="zh-CN" altLang="en-US"/>
          </a:p>
        </p:txBody>
      </p:sp>
    </p:spTree>
    <p:extLst>
      <p:ext uri="{BB962C8B-B14F-4D97-AF65-F5344CB8AC3E}">
        <p14:creationId xmlns:p14="http://schemas.microsoft.com/office/powerpoint/2010/main" val="2429372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4</a:t>
            </a:fld>
            <a:endParaRPr lang="zh-CN" altLang="en-US"/>
          </a:p>
        </p:txBody>
      </p:sp>
    </p:spTree>
    <p:extLst>
      <p:ext uri="{BB962C8B-B14F-4D97-AF65-F5344CB8AC3E}">
        <p14:creationId xmlns:p14="http://schemas.microsoft.com/office/powerpoint/2010/main" val="3089883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5</a:t>
            </a:fld>
            <a:endParaRPr lang="zh-CN" altLang="en-US"/>
          </a:p>
        </p:txBody>
      </p:sp>
    </p:spTree>
    <p:extLst>
      <p:ext uri="{BB962C8B-B14F-4D97-AF65-F5344CB8AC3E}">
        <p14:creationId xmlns:p14="http://schemas.microsoft.com/office/powerpoint/2010/main" val="109458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6</a:t>
            </a:fld>
            <a:endParaRPr lang="zh-CN" altLang="en-US"/>
          </a:p>
        </p:txBody>
      </p:sp>
    </p:spTree>
    <p:extLst>
      <p:ext uri="{BB962C8B-B14F-4D97-AF65-F5344CB8AC3E}">
        <p14:creationId xmlns:p14="http://schemas.microsoft.com/office/powerpoint/2010/main" val="2731941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7</a:t>
            </a:fld>
            <a:endParaRPr lang="zh-CN" altLang="en-US"/>
          </a:p>
        </p:txBody>
      </p:sp>
    </p:spTree>
    <p:extLst>
      <p:ext uri="{BB962C8B-B14F-4D97-AF65-F5344CB8AC3E}">
        <p14:creationId xmlns:p14="http://schemas.microsoft.com/office/powerpoint/2010/main" val="4152151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8</a:t>
            </a:fld>
            <a:endParaRPr lang="zh-CN" altLang="en-US"/>
          </a:p>
        </p:txBody>
      </p:sp>
    </p:spTree>
    <p:extLst>
      <p:ext uri="{BB962C8B-B14F-4D97-AF65-F5344CB8AC3E}">
        <p14:creationId xmlns:p14="http://schemas.microsoft.com/office/powerpoint/2010/main" val="1912113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9</a:t>
            </a:fld>
            <a:endParaRPr lang="zh-CN" altLang="en-US"/>
          </a:p>
        </p:txBody>
      </p:sp>
    </p:spTree>
    <p:extLst>
      <p:ext uri="{BB962C8B-B14F-4D97-AF65-F5344CB8AC3E}">
        <p14:creationId xmlns:p14="http://schemas.microsoft.com/office/powerpoint/2010/main" val="2590659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10</a:t>
            </a:fld>
            <a:endParaRPr lang="zh-CN" altLang="en-US"/>
          </a:p>
        </p:txBody>
      </p:sp>
    </p:spTree>
    <p:extLst>
      <p:ext uri="{BB962C8B-B14F-4D97-AF65-F5344CB8AC3E}">
        <p14:creationId xmlns:p14="http://schemas.microsoft.com/office/powerpoint/2010/main" val="1841651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11</a:t>
            </a:fld>
            <a:endParaRPr lang="zh-CN" altLang="en-US"/>
          </a:p>
        </p:txBody>
      </p:sp>
    </p:spTree>
    <p:extLst>
      <p:ext uri="{BB962C8B-B14F-4D97-AF65-F5344CB8AC3E}">
        <p14:creationId xmlns:p14="http://schemas.microsoft.com/office/powerpoint/2010/main" val="640505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12</a:t>
            </a:fld>
            <a:endParaRPr lang="zh-CN" altLang="en-US"/>
          </a:p>
        </p:txBody>
      </p:sp>
    </p:spTree>
    <p:extLst>
      <p:ext uri="{BB962C8B-B14F-4D97-AF65-F5344CB8AC3E}">
        <p14:creationId xmlns:p14="http://schemas.microsoft.com/office/powerpoint/2010/main" val="144837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13</a:t>
            </a:fld>
            <a:endParaRPr lang="zh-CN" altLang="en-US"/>
          </a:p>
        </p:txBody>
      </p:sp>
    </p:spTree>
    <p:extLst>
      <p:ext uri="{BB962C8B-B14F-4D97-AF65-F5344CB8AC3E}">
        <p14:creationId xmlns:p14="http://schemas.microsoft.com/office/powerpoint/2010/main" val="949647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14</a:t>
            </a:fld>
            <a:endParaRPr lang="zh-CN" altLang="en-US"/>
          </a:p>
        </p:txBody>
      </p:sp>
    </p:spTree>
    <p:extLst>
      <p:ext uri="{BB962C8B-B14F-4D97-AF65-F5344CB8AC3E}">
        <p14:creationId xmlns:p14="http://schemas.microsoft.com/office/powerpoint/2010/main" val="14205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15</a:t>
            </a:fld>
            <a:endParaRPr lang="zh-CN" altLang="en-US"/>
          </a:p>
        </p:txBody>
      </p:sp>
    </p:spTree>
    <p:extLst>
      <p:ext uri="{BB962C8B-B14F-4D97-AF65-F5344CB8AC3E}">
        <p14:creationId xmlns:p14="http://schemas.microsoft.com/office/powerpoint/2010/main" val="1560636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16</a:t>
            </a:fld>
            <a:endParaRPr lang="zh-CN" altLang="en-US"/>
          </a:p>
        </p:txBody>
      </p:sp>
    </p:spTree>
    <p:extLst>
      <p:ext uri="{BB962C8B-B14F-4D97-AF65-F5344CB8AC3E}">
        <p14:creationId xmlns:p14="http://schemas.microsoft.com/office/powerpoint/2010/main" val="61607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17</a:t>
            </a:fld>
            <a:endParaRPr lang="zh-CN" altLang="en-US"/>
          </a:p>
        </p:txBody>
      </p:sp>
    </p:spTree>
    <p:extLst>
      <p:ext uri="{BB962C8B-B14F-4D97-AF65-F5344CB8AC3E}">
        <p14:creationId xmlns:p14="http://schemas.microsoft.com/office/powerpoint/2010/main" val="5728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18</a:t>
            </a:fld>
            <a:endParaRPr lang="zh-CN" altLang="en-US"/>
          </a:p>
        </p:txBody>
      </p:sp>
    </p:spTree>
    <p:extLst>
      <p:ext uri="{BB962C8B-B14F-4D97-AF65-F5344CB8AC3E}">
        <p14:creationId xmlns:p14="http://schemas.microsoft.com/office/powerpoint/2010/main" val="4134363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19</a:t>
            </a:fld>
            <a:endParaRPr lang="zh-CN" altLang="en-US"/>
          </a:p>
        </p:txBody>
      </p:sp>
    </p:spTree>
    <p:extLst>
      <p:ext uri="{BB962C8B-B14F-4D97-AF65-F5344CB8AC3E}">
        <p14:creationId xmlns:p14="http://schemas.microsoft.com/office/powerpoint/2010/main" val="3299276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20</a:t>
            </a:fld>
            <a:endParaRPr lang="zh-CN" altLang="en-US"/>
          </a:p>
        </p:txBody>
      </p:sp>
    </p:spTree>
    <p:extLst>
      <p:ext uri="{BB962C8B-B14F-4D97-AF65-F5344CB8AC3E}">
        <p14:creationId xmlns:p14="http://schemas.microsoft.com/office/powerpoint/2010/main" val="3966632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21</a:t>
            </a:fld>
            <a:endParaRPr lang="zh-CN" altLang="en-US"/>
          </a:p>
        </p:txBody>
      </p:sp>
    </p:spTree>
    <p:extLst>
      <p:ext uri="{BB962C8B-B14F-4D97-AF65-F5344CB8AC3E}">
        <p14:creationId xmlns:p14="http://schemas.microsoft.com/office/powerpoint/2010/main" val="2013927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22</a:t>
            </a:fld>
            <a:endParaRPr lang="zh-CN" altLang="en-US"/>
          </a:p>
        </p:txBody>
      </p:sp>
    </p:spTree>
    <p:extLst>
      <p:ext uri="{BB962C8B-B14F-4D97-AF65-F5344CB8AC3E}">
        <p14:creationId xmlns:p14="http://schemas.microsoft.com/office/powerpoint/2010/main" val="1802256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23</a:t>
            </a:fld>
            <a:endParaRPr lang="zh-CN" altLang="en-US"/>
          </a:p>
        </p:txBody>
      </p:sp>
    </p:spTree>
    <p:extLst>
      <p:ext uri="{BB962C8B-B14F-4D97-AF65-F5344CB8AC3E}">
        <p14:creationId xmlns:p14="http://schemas.microsoft.com/office/powerpoint/2010/main" val="959097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24</a:t>
            </a:fld>
            <a:endParaRPr lang="zh-CN" altLang="en-US"/>
          </a:p>
        </p:txBody>
      </p:sp>
    </p:spTree>
    <p:extLst>
      <p:ext uri="{BB962C8B-B14F-4D97-AF65-F5344CB8AC3E}">
        <p14:creationId xmlns:p14="http://schemas.microsoft.com/office/powerpoint/2010/main" val="3103549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10">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pPr/>
              <a:t>2019/4/2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1.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4.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notesSlide" Target="../notesSlides/notesSlide4.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tags" Target="../tags/tag28.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notesSlide" Target="../notesSlides/notesSlide5.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slideLayout" Target="../slideLayouts/slideLayout1.xml"/><Relationship Id="rId5" Type="http://schemas.openxmlformats.org/officeDocument/2006/relationships/tags" Target="../tags/tag2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s>
</file>

<file path=ppt/slides/_rels/slide6.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34.xml"/></Relationships>
</file>

<file path=ppt/slides/_rels/slide7.xml.rels><?xml version="1.0" encoding="UTF-8" standalone="yes"?>
<Relationships xmlns="http://schemas.openxmlformats.org/package/2006/relationships"><Relationship Id="rId8" Type="http://schemas.openxmlformats.org/officeDocument/2006/relationships/tags" Target="../tags/tag42.xml"/><Relationship Id="rId13" Type="http://schemas.openxmlformats.org/officeDocument/2006/relationships/slideLayout" Target="../slideLayouts/slideLayout2.xml"/><Relationship Id="rId3" Type="http://schemas.openxmlformats.org/officeDocument/2006/relationships/tags" Target="../tags/tag37.xml"/><Relationship Id="rId7" Type="http://schemas.openxmlformats.org/officeDocument/2006/relationships/tags" Target="../tags/tag41.xml"/><Relationship Id="rId12" Type="http://schemas.openxmlformats.org/officeDocument/2006/relationships/tags" Target="../tags/tag46.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11" Type="http://schemas.openxmlformats.org/officeDocument/2006/relationships/tags" Target="../tags/tag45.xml"/><Relationship Id="rId5" Type="http://schemas.openxmlformats.org/officeDocument/2006/relationships/tags" Target="../tags/tag39.xml"/><Relationship Id="rId10" Type="http://schemas.openxmlformats.org/officeDocument/2006/relationships/tags" Target="../tags/tag44.xml"/><Relationship Id="rId4" Type="http://schemas.openxmlformats.org/officeDocument/2006/relationships/tags" Target="../tags/tag38.xml"/><Relationship Id="rId9" Type="http://schemas.openxmlformats.org/officeDocument/2006/relationships/tags" Target="../tags/tag43.xml"/><Relationship Id="rId1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tags" Target="../tags/tag49.xml"/><Relationship Id="rId7" Type="http://schemas.openxmlformats.org/officeDocument/2006/relationships/image" Target="../media/image1.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50.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53.xml"/><Relationship Id="rId7"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slideLayout" Target="../slideLayouts/slideLayout2.xml"/><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10" Type="http://schemas.openxmlformats.org/officeDocument/2006/relationships/tags" Target="../tags/tag66.xml"/><Relationship Id="rId19" Type="http://schemas.openxmlformats.org/officeDocument/2006/relationships/notesSlide" Target="../notesSlides/notesSlide10.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s>
</file>

<file path=ppt/slides/_rels/slide11.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slideLayout" Target="../slideLayouts/slideLayout2.xml"/><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tags" Target="../tags/tag85.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5" Type="http://schemas.openxmlformats.org/officeDocument/2006/relationships/tags" Target="../tags/tag78.xml"/><Relationship Id="rId10" Type="http://schemas.openxmlformats.org/officeDocument/2006/relationships/tags" Target="../tags/tag83.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tags" Target="../tags/tag93.xml"/><Relationship Id="rId3" Type="http://schemas.openxmlformats.org/officeDocument/2006/relationships/tags" Target="../tags/tag88.xml"/><Relationship Id="rId7" Type="http://schemas.openxmlformats.org/officeDocument/2006/relationships/tags" Target="../tags/tag9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5" Type="http://schemas.openxmlformats.org/officeDocument/2006/relationships/tags" Target="../tags/tag90.xml"/><Relationship Id="rId10" Type="http://schemas.openxmlformats.org/officeDocument/2006/relationships/notesSlide" Target="../notesSlides/notesSlide12.xml"/><Relationship Id="rId4" Type="http://schemas.openxmlformats.org/officeDocument/2006/relationships/tags" Target="../tags/tag89.xml"/><Relationship Id="rId9"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image" Target="../media/image1.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97.xml"/></Relationships>
</file>

<file path=ppt/slides/_rels/slide14.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notesSlide" Target="../notesSlides/notesSlide14.xml"/><Relationship Id="rId3" Type="http://schemas.openxmlformats.org/officeDocument/2006/relationships/tags" Target="../tags/tag100.xml"/><Relationship Id="rId7" Type="http://schemas.openxmlformats.org/officeDocument/2006/relationships/tags" Target="../tags/tag104.xml"/><Relationship Id="rId12"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5" Type="http://schemas.openxmlformats.org/officeDocument/2006/relationships/tags" Target="../tags/tag102.xml"/><Relationship Id="rId10" Type="http://schemas.openxmlformats.org/officeDocument/2006/relationships/tags" Target="../tags/tag107.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22.xml"/><Relationship Id="rId7" Type="http://schemas.openxmlformats.org/officeDocument/2006/relationships/notesSlide" Target="../notesSlides/notesSlide17.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slideLayout" Target="../slideLayouts/slideLayout2.xml"/><Relationship Id="rId5" Type="http://schemas.openxmlformats.org/officeDocument/2006/relationships/tags" Target="../tags/tag124.xml"/><Relationship Id="rId4" Type="http://schemas.openxmlformats.org/officeDocument/2006/relationships/tags" Target="../tags/tag123.xml"/></Relationships>
</file>

<file path=ppt/slides/_rels/slide18.xml.rels><?xml version="1.0" encoding="UTF-8" standalone="yes"?>
<Relationships xmlns="http://schemas.openxmlformats.org/package/2006/relationships"><Relationship Id="rId3" Type="http://schemas.openxmlformats.org/officeDocument/2006/relationships/tags" Target="../tags/tag127.xml"/><Relationship Id="rId7" Type="http://schemas.openxmlformats.org/officeDocument/2006/relationships/image" Target="../media/image1.png"/><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28.xml"/></Relationships>
</file>

<file path=ppt/slides/_rels/slide19.xml.rels><?xml version="1.0" encoding="UTF-8" standalone="yes"?>
<Relationships xmlns="http://schemas.openxmlformats.org/package/2006/relationships"><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5" Type="http://schemas.openxmlformats.org/officeDocument/2006/relationships/image" Target="../media/image6.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6.xml"/><Relationship Id="rId7" Type="http://schemas.openxmlformats.org/officeDocument/2006/relationships/tags" Target="../tags/tag140.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tags" Target="../tags/tag148.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7.jpeg"/><Relationship Id="rId5" Type="http://schemas.openxmlformats.org/officeDocument/2006/relationships/tags" Target="../tags/tag145.xml"/><Relationship Id="rId10" Type="http://schemas.openxmlformats.org/officeDocument/2006/relationships/notesSlide" Target="../notesSlides/notesSlide22.xml"/><Relationship Id="rId4" Type="http://schemas.openxmlformats.org/officeDocument/2006/relationships/tags" Target="../tags/tag144.xml"/><Relationship Id="rId9"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156.xml"/><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notesSlide" Target="../notesSlides/notesSlide23.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slideLayout" Target="../slideLayouts/slideLayout2.xml"/><Relationship Id="rId5" Type="http://schemas.openxmlformats.org/officeDocument/2006/relationships/tags" Target="../tags/tag153.xml"/><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0.xml"/><Relationship Id="rId1" Type="http://schemas.openxmlformats.org/officeDocument/2006/relationships/tags" Target="../tags/tag159.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2"/>
          <p:cNvSpPr txBox="1"/>
          <p:nvPr>
            <p:custDataLst>
              <p:tags r:id="rId1"/>
            </p:custDataLst>
          </p:nvPr>
        </p:nvSpPr>
        <p:spPr>
          <a:xfrm>
            <a:off x="2291350" y="3294124"/>
            <a:ext cx="5298245" cy="769441"/>
          </a:xfrm>
          <a:prstGeom prst="rect">
            <a:avLst/>
          </a:prstGeom>
          <a:noFill/>
        </p:spPr>
        <p:txBody>
          <a:bodyPr wrap="none" rtlCol="0">
            <a:spAutoFit/>
          </a:bodyPr>
          <a:lstStyle/>
          <a:p>
            <a:r>
              <a:rPr lang="zh-CN" altLang="en-US" sz="4400" dirty="0">
                <a:latin typeface="华文行楷" panose="02010800040101010101" pitchFamily="2" charset="-122"/>
                <a:ea typeface="华文行楷" panose="02010800040101010101" pitchFamily="2" charset="-122"/>
                <a:cs typeface="落落补 汤圆" pitchFamily="2" charset="-128"/>
              </a:rPr>
              <a:t>学校绿化设计</a:t>
            </a:r>
            <a:r>
              <a:rPr lang="en-US" altLang="zh-CN" sz="4400" dirty="0" err="1">
                <a:latin typeface="华文行楷" panose="02010800040101010101" pitchFamily="2" charset="-122"/>
                <a:ea typeface="华文行楷" panose="02010800040101010101" pitchFamily="2" charset="-122"/>
                <a:cs typeface="落落补 汤圆" pitchFamily="2" charset="-128"/>
              </a:rPr>
              <a:t>ppt</a:t>
            </a:r>
            <a:r>
              <a:rPr lang="zh-CN" altLang="en-US" sz="4400" dirty="0">
                <a:latin typeface="华文行楷" panose="02010800040101010101" pitchFamily="2" charset="-122"/>
                <a:ea typeface="华文行楷" panose="02010800040101010101" pitchFamily="2" charset="-122"/>
                <a:cs typeface="落落补 汤圆" pitchFamily="2" charset="-128"/>
              </a:rPr>
              <a:t>模板</a:t>
            </a:r>
          </a:p>
        </p:txBody>
      </p:sp>
      <p:sp>
        <p:nvSpPr>
          <p:cNvPr id="5" name="矩形 4">
            <a:extLst>
              <a:ext uri="{FF2B5EF4-FFF2-40B4-BE49-F238E27FC236}">
                <a16:creationId xmlns="" xmlns:a16="http://schemas.microsoft.com/office/drawing/2014/main"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 xmlns:a16="http://schemas.microsoft.com/office/drawing/2014/main"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 xmlns:a16="http://schemas.microsoft.com/office/drawing/2014/main"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 xmlns:a16="http://schemas.microsoft.com/office/drawing/2014/main"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 xmlns:a16="http://schemas.microsoft.com/office/drawing/2014/main"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 xmlns:a16="http://schemas.microsoft.com/office/drawing/2014/main"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 xmlns:a16="http://schemas.microsoft.com/office/drawing/2014/main"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zh-CN" altLang="en-US"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39"/>
          <p:cNvGrpSpPr>
            <a:grpSpLocks noChangeAspect="1"/>
          </p:cNvGrpSpPr>
          <p:nvPr/>
        </p:nvGrpSpPr>
        <p:grpSpPr bwMode="auto">
          <a:xfrm>
            <a:off x="4784020" y="949748"/>
            <a:ext cx="946553" cy="614007"/>
            <a:chOff x="2625" y="1600"/>
            <a:chExt cx="2435" cy="1120"/>
          </a:xfrm>
          <a:solidFill>
            <a:srgbClr val="FFCC66"/>
          </a:solidFill>
        </p:grpSpPr>
        <p:sp>
          <p:nvSpPr>
            <p:cNvPr id="13" name="Freeform 40"/>
            <p:cNvSpPr>
              <a:spLocks noEditPoints="1"/>
            </p:cNvSpPr>
            <p:nvPr/>
          </p:nvSpPr>
          <p:spPr bwMode="auto">
            <a:xfrm>
              <a:off x="2926" y="1976"/>
              <a:ext cx="1009" cy="647"/>
            </a:xfrm>
            <a:custGeom>
              <a:avLst/>
              <a:gdLst>
                <a:gd name="T0" fmla="*/ 92 w 426"/>
                <a:gd name="T1" fmla="*/ 48 h 272"/>
                <a:gd name="T2" fmla="*/ 261 w 426"/>
                <a:gd name="T3" fmla="*/ 17 h 272"/>
                <a:gd name="T4" fmla="*/ 26 w 426"/>
                <a:gd name="T5" fmla="*/ 76 h 272"/>
                <a:gd name="T6" fmla="*/ 198 w 426"/>
                <a:gd name="T7" fmla="*/ 52 h 272"/>
                <a:gd name="T8" fmla="*/ 27 w 426"/>
                <a:gd name="T9" fmla="*/ 113 h 272"/>
                <a:gd name="T10" fmla="*/ 108 w 426"/>
                <a:gd name="T11" fmla="*/ 100 h 272"/>
                <a:gd name="T12" fmla="*/ 133 w 426"/>
                <a:gd name="T13" fmla="*/ 105 h 272"/>
                <a:gd name="T14" fmla="*/ 24 w 426"/>
                <a:gd name="T15" fmla="*/ 137 h 272"/>
                <a:gd name="T16" fmla="*/ 171 w 426"/>
                <a:gd name="T17" fmla="*/ 117 h 272"/>
                <a:gd name="T18" fmla="*/ 162 w 426"/>
                <a:gd name="T19" fmla="*/ 127 h 272"/>
                <a:gd name="T20" fmla="*/ 343 w 426"/>
                <a:gd name="T21" fmla="*/ 124 h 272"/>
                <a:gd name="T22" fmla="*/ 316 w 426"/>
                <a:gd name="T23" fmla="*/ 133 h 272"/>
                <a:gd name="T24" fmla="*/ 149 w 426"/>
                <a:gd name="T25" fmla="*/ 167 h 272"/>
                <a:gd name="T26" fmla="*/ 38 w 426"/>
                <a:gd name="T27" fmla="*/ 198 h 272"/>
                <a:gd name="T28" fmla="*/ 193 w 426"/>
                <a:gd name="T29" fmla="*/ 177 h 272"/>
                <a:gd name="T30" fmla="*/ 240 w 426"/>
                <a:gd name="T31" fmla="*/ 183 h 272"/>
                <a:gd name="T32" fmla="*/ 104 w 426"/>
                <a:gd name="T33" fmla="*/ 202 h 272"/>
                <a:gd name="T34" fmla="*/ 156 w 426"/>
                <a:gd name="T35" fmla="*/ 212 h 272"/>
                <a:gd name="T36" fmla="*/ 257 w 426"/>
                <a:gd name="T37" fmla="*/ 210 h 272"/>
                <a:gd name="T38" fmla="*/ 71 w 426"/>
                <a:gd name="T39" fmla="*/ 248 h 272"/>
                <a:gd name="T40" fmla="*/ 356 w 426"/>
                <a:gd name="T41" fmla="*/ 216 h 272"/>
                <a:gd name="T42" fmla="*/ 228 w 426"/>
                <a:gd name="T43" fmla="*/ 238 h 272"/>
                <a:gd name="T44" fmla="*/ 91 w 426"/>
                <a:gd name="T45" fmla="*/ 255 h 272"/>
                <a:gd name="T46" fmla="*/ 96 w 426"/>
                <a:gd name="T47" fmla="*/ 266 h 272"/>
                <a:gd name="T48" fmla="*/ 351 w 426"/>
                <a:gd name="T49" fmla="*/ 247 h 272"/>
                <a:gd name="T50" fmla="*/ 208 w 426"/>
                <a:gd name="T51" fmla="*/ 267 h 272"/>
                <a:gd name="T52" fmla="*/ 365 w 426"/>
                <a:gd name="T53" fmla="*/ 256 h 272"/>
                <a:gd name="T54" fmla="*/ 310 w 426"/>
                <a:gd name="T55" fmla="*/ 245 h 272"/>
                <a:gd name="T56" fmla="*/ 86 w 426"/>
                <a:gd name="T57" fmla="*/ 261 h 272"/>
                <a:gd name="T58" fmla="*/ 175 w 426"/>
                <a:gd name="T59" fmla="*/ 248 h 272"/>
                <a:gd name="T60" fmla="*/ 422 w 426"/>
                <a:gd name="T61" fmla="*/ 216 h 272"/>
                <a:gd name="T62" fmla="*/ 236 w 426"/>
                <a:gd name="T63" fmla="*/ 224 h 272"/>
                <a:gd name="T64" fmla="*/ 53 w 426"/>
                <a:gd name="T65" fmla="*/ 243 h 272"/>
                <a:gd name="T66" fmla="*/ 414 w 426"/>
                <a:gd name="T67" fmla="*/ 185 h 272"/>
                <a:gd name="T68" fmla="*/ 102 w 426"/>
                <a:gd name="T69" fmla="*/ 214 h 272"/>
                <a:gd name="T70" fmla="*/ 110 w 426"/>
                <a:gd name="T71" fmla="*/ 207 h 272"/>
                <a:gd name="T72" fmla="*/ 422 w 426"/>
                <a:gd name="T73" fmla="*/ 151 h 272"/>
                <a:gd name="T74" fmla="*/ 194 w 426"/>
                <a:gd name="T75" fmla="*/ 171 h 272"/>
                <a:gd name="T76" fmla="*/ 92 w 426"/>
                <a:gd name="T77" fmla="*/ 184 h 272"/>
                <a:gd name="T78" fmla="*/ 204 w 426"/>
                <a:gd name="T79" fmla="*/ 161 h 272"/>
                <a:gd name="T80" fmla="*/ 421 w 426"/>
                <a:gd name="T81" fmla="*/ 113 h 272"/>
                <a:gd name="T82" fmla="*/ 356 w 426"/>
                <a:gd name="T83" fmla="*/ 117 h 272"/>
                <a:gd name="T84" fmla="*/ 163 w 426"/>
                <a:gd name="T85" fmla="*/ 132 h 272"/>
                <a:gd name="T86" fmla="*/ 306 w 426"/>
                <a:gd name="T87" fmla="*/ 90 h 272"/>
                <a:gd name="T88" fmla="*/ 236 w 426"/>
                <a:gd name="T89" fmla="*/ 99 h 272"/>
                <a:gd name="T90" fmla="*/ 52 w 426"/>
                <a:gd name="T91" fmla="*/ 131 h 272"/>
                <a:gd name="T92" fmla="*/ 290 w 426"/>
                <a:gd name="T93" fmla="*/ 70 h 272"/>
                <a:gd name="T94" fmla="*/ 107 w 426"/>
                <a:gd name="T95" fmla="*/ 95 h 272"/>
                <a:gd name="T96" fmla="*/ 98 w 426"/>
                <a:gd name="T97" fmla="*/ 97 h 272"/>
                <a:gd name="T98" fmla="*/ 304 w 426"/>
                <a:gd name="T99" fmla="*/ 31 h 272"/>
                <a:gd name="T100" fmla="*/ 153 w 426"/>
                <a:gd name="T101" fmla="*/ 52 h 272"/>
                <a:gd name="T102" fmla="*/ 310 w 426"/>
                <a:gd name="T103" fmla="*/ 6 h 272"/>
                <a:gd name="T104" fmla="*/ 25 w 426"/>
                <a:gd name="T105" fmla="*/ 5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6" h="272">
                  <a:moveTo>
                    <a:pt x="25" y="56"/>
                  </a:moveTo>
                  <a:cubicBezTo>
                    <a:pt x="23" y="56"/>
                    <a:pt x="23" y="58"/>
                    <a:pt x="23" y="59"/>
                  </a:cubicBezTo>
                  <a:cubicBezTo>
                    <a:pt x="23" y="61"/>
                    <a:pt x="25" y="62"/>
                    <a:pt x="26" y="61"/>
                  </a:cubicBezTo>
                  <a:cubicBezTo>
                    <a:pt x="48" y="55"/>
                    <a:pt x="70" y="52"/>
                    <a:pt x="92" y="48"/>
                  </a:cubicBezTo>
                  <a:cubicBezTo>
                    <a:pt x="109" y="46"/>
                    <a:pt x="125" y="43"/>
                    <a:pt x="142" y="39"/>
                  </a:cubicBezTo>
                  <a:cubicBezTo>
                    <a:pt x="150" y="38"/>
                    <a:pt x="220" y="22"/>
                    <a:pt x="267" y="14"/>
                  </a:cubicBezTo>
                  <a:cubicBezTo>
                    <a:pt x="271" y="13"/>
                    <a:pt x="276" y="12"/>
                    <a:pt x="280" y="11"/>
                  </a:cubicBezTo>
                  <a:cubicBezTo>
                    <a:pt x="274" y="13"/>
                    <a:pt x="267" y="15"/>
                    <a:pt x="261" y="17"/>
                  </a:cubicBezTo>
                  <a:cubicBezTo>
                    <a:pt x="226" y="28"/>
                    <a:pt x="187" y="39"/>
                    <a:pt x="152" y="47"/>
                  </a:cubicBezTo>
                  <a:cubicBezTo>
                    <a:pt x="134" y="51"/>
                    <a:pt x="117" y="53"/>
                    <a:pt x="101" y="56"/>
                  </a:cubicBezTo>
                  <a:cubicBezTo>
                    <a:pt x="74" y="60"/>
                    <a:pt x="48" y="63"/>
                    <a:pt x="25" y="73"/>
                  </a:cubicBezTo>
                  <a:cubicBezTo>
                    <a:pt x="26" y="76"/>
                    <a:pt x="26" y="76"/>
                    <a:pt x="26" y="76"/>
                  </a:cubicBezTo>
                  <a:cubicBezTo>
                    <a:pt x="25" y="73"/>
                    <a:pt x="25" y="73"/>
                    <a:pt x="25" y="73"/>
                  </a:cubicBezTo>
                  <a:cubicBezTo>
                    <a:pt x="24" y="74"/>
                    <a:pt x="23" y="75"/>
                    <a:pt x="24" y="77"/>
                  </a:cubicBezTo>
                  <a:cubicBezTo>
                    <a:pt x="24" y="77"/>
                    <a:pt x="24" y="78"/>
                    <a:pt x="25" y="78"/>
                  </a:cubicBezTo>
                  <a:cubicBezTo>
                    <a:pt x="38" y="84"/>
                    <a:pt x="123" y="67"/>
                    <a:pt x="198" y="52"/>
                  </a:cubicBezTo>
                  <a:cubicBezTo>
                    <a:pt x="228" y="46"/>
                    <a:pt x="257" y="40"/>
                    <a:pt x="278" y="37"/>
                  </a:cubicBezTo>
                  <a:cubicBezTo>
                    <a:pt x="241" y="49"/>
                    <a:pt x="171" y="68"/>
                    <a:pt x="114" y="83"/>
                  </a:cubicBezTo>
                  <a:cubicBezTo>
                    <a:pt x="83" y="91"/>
                    <a:pt x="10" y="106"/>
                    <a:pt x="25" y="113"/>
                  </a:cubicBezTo>
                  <a:cubicBezTo>
                    <a:pt x="26" y="113"/>
                    <a:pt x="27" y="113"/>
                    <a:pt x="27" y="113"/>
                  </a:cubicBezTo>
                  <a:cubicBezTo>
                    <a:pt x="36" y="111"/>
                    <a:pt x="50" y="109"/>
                    <a:pt x="65" y="107"/>
                  </a:cubicBezTo>
                  <a:cubicBezTo>
                    <a:pt x="77" y="105"/>
                    <a:pt x="90" y="104"/>
                    <a:pt x="99" y="102"/>
                  </a:cubicBezTo>
                  <a:cubicBezTo>
                    <a:pt x="108" y="100"/>
                    <a:pt x="108" y="100"/>
                    <a:pt x="108" y="100"/>
                  </a:cubicBezTo>
                  <a:cubicBezTo>
                    <a:pt x="108" y="100"/>
                    <a:pt x="108" y="100"/>
                    <a:pt x="108" y="100"/>
                  </a:cubicBezTo>
                  <a:cubicBezTo>
                    <a:pt x="108" y="100"/>
                    <a:pt x="108" y="100"/>
                    <a:pt x="108" y="100"/>
                  </a:cubicBezTo>
                  <a:cubicBezTo>
                    <a:pt x="110" y="100"/>
                    <a:pt x="110" y="100"/>
                    <a:pt x="110" y="100"/>
                  </a:cubicBezTo>
                  <a:cubicBezTo>
                    <a:pt x="124" y="97"/>
                    <a:pt x="234" y="76"/>
                    <a:pt x="278" y="68"/>
                  </a:cubicBezTo>
                  <a:cubicBezTo>
                    <a:pt x="229" y="81"/>
                    <a:pt x="182" y="93"/>
                    <a:pt x="133" y="105"/>
                  </a:cubicBezTo>
                  <a:cubicBezTo>
                    <a:pt x="112" y="111"/>
                    <a:pt x="91" y="116"/>
                    <a:pt x="67" y="122"/>
                  </a:cubicBezTo>
                  <a:cubicBezTo>
                    <a:pt x="63" y="123"/>
                    <a:pt x="58" y="124"/>
                    <a:pt x="54" y="125"/>
                  </a:cubicBezTo>
                  <a:cubicBezTo>
                    <a:pt x="47" y="127"/>
                    <a:pt x="29" y="131"/>
                    <a:pt x="25" y="135"/>
                  </a:cubicBezTo>
                  <a:cubicBezTo>
                    <a:pt x="24" y="135"/>
                    <a:pt x="24" y="136"/>
                    <a:pt x="24" y="137"/>
                  </a:cubicBezTo>
                  <a:cubicBezTo>
                    <a:pt x="24" y="137"/>
                    <a:pt x="25" y="138"/>
                    <a:pt x="26" y="138"/>
                  </a:cubicBezTo>
                  <a:cubicBezTo>
                    <a:pt x="34" y="140"/>
                    <a:pt x="61" y="135"/>
                    <a:pt x="65" y="135"/>
                  </a:cubicBezTo>
                  <a:cubicBezTo>
                    <a:pt x="88" y="132"/>
                    <a:pt x="114" y="128"/>
                    <a:pt x="126" y="126"/>
                  </a:cubicBezTo>
                  <a:cubicBezTo>
                    <a:pt x="141" y="123"/>
                    <a:pt x="156" y="120"/>
                    <a:pt x="171" y="117"/>
                  </a:cubicBezTo>
                  <a:cubicBezTo>
                    <a:pt x="194" y="112"/>
                    <a:pt x="217" y="107"/>
                    <a:pt x="237" y="104"/>
                  </a:cubicBezTo>
                  <a:cubicBezTo>
                    <a:pt x="241" y="104"/>
                    <a:pt x="245" y="103"/>
                    <a:pt x="251" y="102"/>
                  </a:cubicBezTo>
                  <a:cubicBezTo>
                    <a:pt x="264" y="100"/>
                    <a:pt x="280" y="97"/>
                    <a:pt x="290" y="97"/>
                  </a:cubicBezTo>
                  <a:cubicBezTo>
                    <a:pt x="264" y="106"/>
                    <a:pt x="213" y="117"/>
                    <a:pt x="162" y="127"/>
                  </a:cubicBezTo>
                  <a:cubicBezTo>
                    <a:pt x="155" y="128"/>
                    <a:pt x="6" y="161"/>
                    <a:pt x="27" y="169"/>
                  </a:cubicBezTo>
                  <a:cubicBezTo>
                    <a:pt x="27" y="169"/>
                    <a:pt x="27" y="169"/>
                    <a:pt x="27" y="169"/>
                  </a:cubicBezTo>
                  <a:cubicBezTo>
                    <a:pt x="41" y="172"/>
                    <a:pt x="170" y="151"/>
                    <a:pt x="259" y="137"/>
                  </a:cubicBezTo>
                  <a:cubicBezTo>
                    <a:pt x="300" y="130"/>
                    <a:pt x="332" y="125"/>
                    <a:pt x="343" y="124"/>
                  </a:cubicBezTo>
                  <a:cubicBezTo>
                    <a:pt x="347" y="123"/>
                    <a:pt x="352" y="123"/>
                    <a:pt x="356" y="122"/>
                  </a:cubicBezTo>
                  <a:cubicBezTo>
                    <a:pt x="373" y="121"/>
                    <a:pt x="389" y="119"/>
                    <a:pt x="405" y="116"/>
                  </a:cubicBezTo>
                  <a:cubicBezTo>
                    <a:pt x="391" y="121"/>
                    <a:pt x="368" y="125"/>
                    <a:pt x="343" y="129"/>
                  </a:cubicBezTo>
                  <a:cubicBezTo>
                    <a:pt x="334" y="130"/>
                    <a:pt x="325" y="132"/>
                    <a:pt x="316" y="133"/>
                  </a:cubicBezTo>
                  <a:cubicBezTo>
                    <a:pt x="276" y="140"/>
                    <a:pt x="233" y="149"/>
                    <a:pt x="203" y="155"/>
                  </a:cubicBezTo>
                  <a:cubicBezTo>
                    <a:pt x="194" y="157"/>
                    <a:pt x="186" y="159"/>
                    <a:pt x="181" y="160"/>
                  </a:cubicBezTo>
                  <a:cubicBezTo>
                    <a:pt x="179" y="160"/>
                    <a:pt x="179" y="160"/>
                    <a:pt x="179" y="160"/>
                  </a:cubicBezTo>
                  <a:cubicBezTo>
                    <a:pt x="169" y="162"/>
                    <a:pt x="159" y="164"/>
                    <a:pt x="149" y="167"/>
                  </a:cubicBezTo>
                  <a:cubicBezTo>
                    <a:pt x="129" y="171"/>
                    <a:pt x="109" y="175"/>
                    <a:pt x="91" y="178"/>
                  </a:cubicBezTo>
                  <a:cubicBezTo>
                    <a:pt x="86" y="179"/>
                    <a:pt x="76" y="182"/>
                    <a:pt x="65" y="185"/>
                  </a:cubicBezTo>
                  <a:cubicBezTo>
                    <a:pt x="60" y="186"/>
                    <a:pt x="24" y="192"/>
                    <a:pt x="24" y="196"/>
                  </a:cubicBezTo>
                  <a:cubicBezTo>
                    <a:pt x="23" y="200"/>
                    <a:pt x="31" y="199"/>
                    <a:pt x="38" y="198"/>
                  </a:cubicBezTo>
                  <a:cubicBezTo>
                    <a:pt x="43" y="198"/>
                    <a:pt x="49" y="197"/>
                    <a:pt x="55" y="197"/>
                  </a:cubicBezTo>
                  <a:cubicBezTo>
                    <a:pt x="64" y="195"/>
                    <a:pt x="64" y="195"/>
                    <a:pt x="64" y="195"/>
                  </a:cubicBezTo>
                  <a:cubicBezTo>
                    <a:pt x="76" y="194"/>
                    <a:pt x="89" y="192"/>
                    <a:pt x="103" y="191"/>
                  </a:cubicBezTo>
                  <a:cubicBezTo>
                    <a:pt x="134" y="187"/>
                    <a:pt x="167" y="184"/>
                    <a:pt x="193" y="177"/>
                  </a:cubicBezTo>
                  <a:cubicBezTo>
                    <a:pt x="195" y="176"/>
                    <a:pt x="195" y="176"/>
                    <a:pt x="195" y="176"/>
                  </a:cubicBezTo>
                  <a:cubicBezTo>
                    <a:pt x="199" y="175"/>
                    <a:pt x="284" y="163"/>
                    <a:pt x="349" y="156"/>
                  </a:cubicBezTo>
                  <a:cubicBezTo>
                    <a:pt x="375" y="153"/>
                    <a:pt x="398" y="151"/>
                    <a:pt x="411" y="151"/>
                  </a:cubicBezTo>
                  <a:cubicBezTo>
                    <a:pt x="379" y="161"/>
                    <a:pt x="260" y="180"/>
                    <a:pt x="240" y="183"/>
                  </a:cubicBezTo>
                  <a:cubicBezTo>
                    <a:pt x="238" y="183"/>
                    <a:pt x="237" y="183"/>
                    <a:pt x="237" y="183"/>
                  </a:cubicBezTo>
                  <a:cubicBezTo>
                    <a:pt x="202" y="189"/>
                    <a:pt x="167" y="194"/>
                    <a:pt x="132" y="198"/>
                  </a:cubicBezTo>
                  <a:cubicBezTo>
                    <a:pt x="124" y="199"/>
                    <a:pt x="117" y="200"/>
                    <a:pt x="110" y="201"/>
                  </a:cubicBezTo>
                  <a:cubicBezTo>
                    <a:pt x="104" y="202"/>
                    <a:pt x="104" y="202"/>
                    <a:pt x="104" y="202"/>
                  </a:cubicBezTo>
                  <a:cubicBezTo>
                    <a:pt x="98" y="203"/>
                    <a:pt x="82" y="207"/>
                    <a:pt x="66" y="211"/>
                  </a:cubicBezTo>
                  <a:cubicBezTo>
                    <a:pt x="55" y="213"/>
                    <a:pt x="23" y="220"/>
                    <a:pt x="22" y="224"/>
                  </a:cubicBezTo>
                  <a:cubicBezTo>
                    <a:pt x="21" y="233"/>
                    <a:pt x="91" y="221"/>
                    <a:pt x="102" y="219"/>
                  </a:cubicBezTo>
                  <a:cubicBezTo>
                    <a:pt x="122" y="216"/>
                    <a:pt x="141" y="213"/>
                    <a:pt x="156" y="212"/>
                  </a:cubicBezTo>
                  <a:cubicBezTo>
                    <a:pt x="184" y="210"/>
                    <a:pt x="212" y="206"/>
                    <a:pt x="241" y="203"/>
                  </a:cubicBezTo>
                  <a:cubicBezTo>
                    <a:pt x="271" y="199"/>
                    <a:pt x="300" y="195"/>
                    <a:pt x="329" y="193"/>
                  </a:cubicBezTo>
                  <a:cubicBezTo>
                    <a:pt x="358" y="191"/>
                    <a:pt x="381" y="190"/>
                    <a:pt x="397" y="190"/>
                  </a:cubicBezTo>
                  <a:cubicBezTo>
                    <a:pt x="366" y="195"/>
                    <a:pt x="313" y="202"/>
                    <a:pt x="257" y="210"/>
                  </a:cubicBezTo>
                  <a:cubicBezTo>
                    <a:pt x="245" y="211"/>
                    <a:pt x="0" y="239"/>
                    <a:pt x="26" y="250"/>
                  </a:cubicBezTo>
                  <a:cubicBezTo>
                    <a:pt x="27" y="250"/>
                    <a:pt x="28" y="250"/>
                    <a:pt x="28" y="250"/>
                  </a:cubicBezTo>
                  <a:cubicBezTo>
                    <a:pt x="32" y="249"/>
                    <a:pt x="40" y="249"/>
                    <a:pt x="49" y="249"/>
                  </a:cubicBezTo>
                  <a:cubicBezTo>
                    <a:pt x="57" y="249"/>
                    <a:pt x="66" y="249"/>
                    <a:pt x="71" y="248"/>
                  </a:cubicBezTo>
                  <a:cubicBezTo>
                    <a:pt x="85" y="246"/>
                    <a:pt x="101" y="245"/>
                    <a:pt x="117" y="244"/>
                  </a:cubicBezTo>
                  <a:cubicBezTo>
                    <a:pt x="127" y="243"/>
                    <a:pt x="136" y="243"/>
                    <a:pt x="145" y="242"/>
                  </a:cubicBezTo>
                  <a:cubicBezTo>
                    <a:pt x="177" y="239"/>
                    <a:pt x="207" y="235"/>
                    <a:pt x="237" y="230"/>
                  </a:cubicBezTo>
                  <a:cubicBezTo>
                    <a:pt x="275" y="224"/>
                    <a:pt x="313" y="218"/>
                    <a:pt x="356" y="216"/>
                  </a:cubicBezTo>
                  <a:cubicBezTo>
                    <a:pt x="357" y="216"/>
                    <a:pt x="358" y="216"/>
                    <a:pt x="360" y="216"/>
                  </a:cubicBezTo>
                  <a:cubicBezTo>
                    <a:pt x="371" y="215"/>
                    <a:pt x="403" y="213"/>
                    <a:pt x="415" y="215"/>
                  </a:cubicBezTo>
                  <a:cubicBezTo>
                    <a:pt x="407" y="217"/>
                    <a:pt x="389" y="220"/>
                    <a:pt x="365" y="223"/>
                  </a:cubicBezTo>
                  <a:cubicBezTo>
                    <a:pt x="314" y="230"/>
                    <a:pt x="244" y="237"/>
                    <a:pt x="228" y="238"/>
                  </a:cubicBezTo>
                  <a:cubicBezTo>
                    <a:pt x="211" y="239"/>
                    <a:pt x="192" y="241"/>
                    <a:pt x="174" y="243"/>
                  </a:cubicBezTo>
                  <a:cubicBezTo>
                    <a:pt x="156" y="245"/>
                    <a:pt x="138" y="247"/>
                    <a:pt x="121" y="249"/>
                  </a:cubicBezTo>
                  <a:cubicBezTo>
                    <a:pt x="116" y="250"/>
                    <a:pt x="110" y="251"/>
                    <a:pt x="105" y="252"/>
                  </a:cubicBezTo>
                  <a:cubicBezTo>
                    <a:pt x="100" y="253"/>
                    <a:pt x="96" y="254"/>
                    <a:pt x="91" y="255"/>
                  </a:cubicBezTo>
                  <a:cubicBezTo>
                    <a:pt x="89" y="255"/>
                    <a:pt x="81" y="256"/>
                    <a:pt x="73" y="258"/>
                  </a:cubicBezTo>
                  <a:cubicBezTo>
                    <a:pt x="64" y="260"/>
                    <a:pt x="27" y="266"/>
                    <a:pt x="27" y="268"/>
                  </a:cubicBezTo>
                  <a:cubicBezTo>
                    <a:pt x="26" y="272"/>
                    <a:pt x="32" y="271"/>
                    <a:pt x="34" y="270"/>
                  </a:cubicBezTo>
                  <a:cubicBezTo>
                    <a:pt x="45" y="270"/>
                    <a:pt x="69" y="268"/>
                    <a:pt x="96" y="266"/>
                  </a:cubicBezTo>
                  <a:cubicBezTo>
                    <a:pt x="136" y="263"/>
                    <a:pt x="182" y="259"/>
                    <a:pt x="190" y="259"/>
                  </a:cubicBezTo>
                  <a:cubicBezTo>
                    <a:pt x="210" y="258"/>
                    <a:pt x="229" y="256"/>
                    <a:pt x="248" y="255"/>
                  </a:cubicBezTo>
                  <a:cubicBezTo>
                    <a:pt x="269" y="253"/>
                    <a:pt x="290" y="251"/>
                    <a:pt x="310" y="251"/>
                  </a:cubicBezTo>
                  <a:cubicBezTo>
                    <a:pt x="321" y="250"/>
                    <a:pt x="335" y="249"/>
                    <a:pt x="351" y="247"/>
                  </a:cubicBezTo>
                  <a:cubicBezTo>
                    <a:pt x="372" y="245"/>
                    <a:pt x="396" y="242"/>
                    <a:pt x="409" y="243"/>
                  </a:cubicBezTo>
                  <a:cubicBezTo>
                    <a:pt x="414" y="243"/>
                    <a:pt x="420" y="244"/>
                    <a:pt x="408" y="246"/>
                  </a:cubicBezTo>
                  <a:cubicBezTo>
                    <a:pt x="389" y="248"/>
                    <a:pt x="327" y="254"/>
                    <a:pt x="276" y="259"/>
                  </a:cubicBezTo>
                  <a:cubicBezTo>
                    <a:pt x="243" y="263"/>
                    <a:pt x="216" y="265"/>
                    <a:pt x="208" y="267"/>
                  </a:cubicBezTo>
                  <a:cubicBezTo>
                    <a:pt x="207" y="267"/>
                    <a:pt x="206" y="268"/>
                    <a:pt x="206" y="270"/>
                  </a:cubicBezTo>
                  <a:cubicBezTo>
                    <a:pt x="206" y="271"/>
                    <a:pt x="207" y="272"/>
                    <a:pt x="209" y="272"/>
                  </a:cubicBezTo>
                  <a:cubicBezTo>
                    <a:pt x="217" y="271"/>
                    <a:pt x="244" y="268"/>
                    <a:pt x="277" y="265"/>
                  </a:cubicBezTo>
                  <a:cubicBezTo>
                    <a:pt x="279" y="265"/>
                    <a:pt x="326" y="260"/>
                    <a:pt x="365" y="256"/>
                  </a:cubicBezTo>
                  <a:cubicBezTo>
                    <a:pt x="391" y="253"/>
                    <a:pt x="414" y="251"/>
                    <a:pt x="419" y="247"/>
                  </a:cubicBezTo>
                  <a:cubicBezTo>
                    <a:pt x="422" y="246"/>
                    <a:pt x="422" y="241"/>
                    <a:pt x="418" y="240"/>
                  </a:cubicBezTo>
                  <a:cubicBezTo>
                    <a:pt x="409" y="236"/>
                    <a:pt x="378" y="239"/>
                    <a:pt x="350" y="242"/>
                  </a:cubicBezTo>
                  <a:cubicBezTo>
                    <a:pt x="335" y="243"/>
                    <a:pt x="320" y="245"/>
                    <a:pt x="310" y="245"/>
                  </a:cubicBezTo>
                  <a:cubicBezTo>
                    <a:pt x="289" y="246"/>
                    <a:pt x="268" y="247"/>
                    <a:pt x="248" y="249"/>
                  </a:cubicBezTo>
                  <a:cubicBezTo>
                    <a:pt x="228" y="251"/>
                    <a:pt x="209" y="253"/>
                    <a:pt x="190" y="253"/>
                  </a:cubicBezTo>
                  <a:cubicBezTo>
                    <a:pt x="182" y="254"/>
                    <a:pt x="136" y="257"/>
                    <a:pt x="95" y="260"/>
                  </a:cubicBezTo>
                  <a:cubicBezTo>
                    <a:pt x="92" y="261"/>
                    <a:pt x="89" y="261"/>
                    <a:pt x="86" y="261"/>
                  </a:cubicBezTo>
                  <a:cubicBezTo>
                    <a:pt x="88" y="261"/>
                    <a:pt x="91" y="260"/>
                    <a:pt x="92" y="260"/>
                  </a:cubicBezTo>
                  <a:cubicBezTo>
                    <a:pt x="96" y="259"/>
                    <a:pt x="101" y="259"/>
                    <a:pt x="106" y="258"/>
                  </a:cubicBezTo>
                  <a:cubicBezTo>
                    <a:pt x="111" y="256"/>
                    <a:pt x="116" y="255"/>
                    <a:pt x="122" y="255"/>
                  </a:cubicBezTo>
                  <a:cubicBezTo>
                    <a:pt x="139" y="252"/>
                    <a:pt x="157" y="250"/>
                    <a:pt x="175" y="248"/>
                  </a:cubicBezTo>
                  <a:cubicBezTo>
                    <a:pt x="193" y="246"/>
                    <a:pt x="211" y="245"/>
                    <a:pt x="228" y="243"/>
                  </a:cubicBezTo>
                  <a:cubicBezTo>
                    <a:pt x="244" y="242"/>
                    <a:pt x="315" y="236"/>
                    <a:pt x="366" y="229"/>
                  </a:cubicBezTo>
                  <a:cubicBezTo>
                    <a:pt x="394" y="225"/>
                    <a:pt x="417" y="221"/>
                    <a:pt x="422" y="217"/>
                  </a:cubicBezTo>
                  <a:cubicBezTo>
                    <a:pt x="422" y="217"/>
                    <a:pt x="422" y="216"/>
                    <a:pt x="422" y="216"/>
                  </a:cubicBezTo>
                  <a:cubicBezTo>
                    <a:pt x="424" y="214"/>
                    <a:pt x="423" y="211"/>
                    <a:pt x="419" y="210"/>
                  </a:cubicBezTo>
                  <a:cubicBezTo>
                    <a:pt x="406" y="206"/>
                    <a:pt x="367" y="210"/>
                    <a:pt x="360" y="210"/>
                  </a:cubicBezTo>
                  <a:cubicBezTo>
                    <a:pt x="357" y="210"/>
                    <a:pt x="356" y="211"/>
                    <a:pt x="356" y="211"/>
                  </a:cubicBezTo>
                  <a:cubicBezTo>
                    <a:pt x="313" y="212"/>
                    <a:pt x="275" y="218"/>
                    <a:pt x="236" y="224"/>
                  </a:cubicBezTo>
                  <a:cubicBezTo>
                    <a:pt x="207" y="229"/>
                    <a:pt x="177" y="234"/>
                    <a:pt x="144" y="237"/>
                  </a:cubicBezTo>
                  <a:cubicBezTo>
                    <a:pt x="135" y="238"/>
                    <a:pt x="126" y="238"/>
                    <a:pt x="117" y="239"/>
                  </a:cubicBezTo>
                  <a:cubicBezTo>
                    <a:pt x="101" y="240"/>
                    <a:pt x="85" y="240"/>
                    <a:pt x="71" y="243"/>
                  </a:cubicBezTo>
                  <a:cubicBezTo>
                    <a:pt x="66" y="243"/>
                    <a:pt x="60" y="243"/>
                    <a:pt x="53" y="243"/>
                  </a:cubicBezTo>
                  <a:cubicBezTo>
                    <a:pt x="93" y="237"/>
                    <a:pt x="178" y="226"/>
                    <a:pt x="257" y="215"/>
                  </a:cubicBezTo>
                  <a:cubicBezTo>
                    <a:pt x="271" y="213"/>
                    <a:pt x="419" y="194"/>
                    <a:pt x="423" y="191"/>
                  </a:cubicBezTo>
                  <a:cubicBezTo>
                    <a:pt x="426" y="188"/>
                    <a:pt x="425" y="186"/>
                    <a:pt x="420" y="186"/>
                  </a:cubicBezTo>
                  <a:cubicBezTo>
                    <a:pt x="419" y="185"/>
                    <a:pt x="416" y="185"/>
                    <a:pt x="414" y="185"/>
                  </a:cubicBezTo>
                  <a:cubicBezTo>
                    <a:pt x="401" y="185"/>
                    <a:pt x="371" y="184"/>
                    <a:pt x="328" y="188"/>
                  </a:cubicBezTo>
                  <a:cubicBezTo>
                    <a:pt x="300" y="190"/>
                    <a:pt x="270" y="194"/>
                    <a:pt x="241" y="197"/>
                  </a:cubicBezTo>
                  <a:cubicBezTo>
                    <a:pt x="212" y="201"/>
                    <a:pt x="183" y="205"/>
                    <a:pt x="156" y="207"/>
                  </a:cubicBezTo>
                  <a:cubicBezTo>
                    <a:pt x="140" y="208"/>
                    <a:pt x="121" y="211"/>
                    <a:pt x="102" y="214"/>
                  </a:cubicBezTo>
                  <a:cubicBezTo>
                    <a:pt x="83" y="216"/>
                    <a:pt x="65" y="219"/>
                    <a:pt x="48" y="221"/>
                  </a:cubicBezTo>
                  <a:cubicBezTo>
                    <a:pt x="54" y="219"/>
                    <a:pt x="61" y="217"/>
                    <a:pt x="68" y="216"/>
                  </a:cubicBezTo>
                  <a:cubicBezTo>
                    <a:pt x="83" y="212"/>
                    <a:pt x="99" y="208"/>
                    <a:pt x="105" y="208"/>
                  </a:cubicBezTo>
                  <a:cubicBezTo>
                    <a:pt x="110" y="207"/>
                    <a:pt x="110" y="207"/>
                    <a:pt x="110" y="207"/>
                  </a:cubicBezTo>
                  <a:cubicBezTo>
                    <a:pt x="118" y="206"/>
                    <a:pt x="125" y="205"/>
                    <a:pt x="132" y="204"/>
                  </a:cubicBezTo>
                  <a:cubicBezTo>
                    <a:pt x="168" y="199"/>
                    <a:pt x="203" y="194"/>
                    <a:pt x="238" y="188"/>
                  </a:cubicBezTo>
                  <a:cubicBezTo>
                    <a:pt x="241" y="188"/>
                    <a:pt x="241" y="188"/>
                    <a:pt x="241" y="188"/>
                  </a:cubicBezTo>
                  <a:cubicBezTo>
                    <a:pt x="263" y="185"/>
                    <a:pt x="410" y="162"/>
                    <a:pt x="422" y="151"/>
                  </a:cubicBezTo>
                  <a:cubicBezTo>
                    <a:pt x="423" y="151"/>
                    <a:pt x="423" y="151"/>
                    <a:pt x="423" y="150"/>
                  </a:cubicBezTo>
                  <a:cubicBezTo>
                    <a:pt x="424" y="149"/>
                    <a:pt x="423" y="147"/>
                    <a:pt x="421" y="147"/>
                  </a:cubicBezTo>
                  <a:cubicBezTo>
                    <a:pt x="409" y="143"/>
                    <a:pt x="357" y="150"/>
                    <a:pt x="348" y="151"/>
                  </a:cubicBezTo>
                  <a:cubicBezTo>
                    <a:pt x="283" y="158"/>
                    <a:pt x="198" y="170"/>
                    <a:pt x="194" y="171"/>
                  </a:cubicBezTo>
                  <a:cubicBezTo>
                    <a:pt x="191" y="172"/>
                    <a:pt x="191" y="172"/>
                    <a:pt x="191" y="172"/>
                  </a:cubicBezTo>
                  <a:cubicBezTo>
                    <a:pt x="166" y="178"/>
                    <a:pt x="134" y="182"/>
                    <a:pt x="103" y="185"/>
                  </a:cubicBezTo>
                  <a:cubicBezTo>
                    <a:pt x="91" y="187"/>
                    <a:pt x="80" y="188"/>
                    <a:pt x="69" y="189"/>
                  </a:cubicBezTo>
                  <a:cubicBezTo>
                    <a:pt x="79" y="187"/>
                    <a:pt x="87" y="184"/>
                    <a:pt x="92" y="184"/>
                  </a:cubicBezTo>
                  <a:cubicBezTo>
                    <a:pt x="109" y="180"/>
                    <a:pt x="130" y="176"/>
                    <a:pt x="150" y="172"/>
                  </a:cubicBezTo>
                  <a:cubicBezTo>
                    <a:pt x="161" y="170"/>
                    <a:pt x="171" y="167"/>
                    <a:pt x="180" y="166"/>
                  </a:cubicBezTo>
                  <a:cubicBezTo>
                    <a:pt x="182" y="165"/>
                    <a:pt x="182" y="165"/>
                    <a:pt x="182" y="165"/>
                  </a:cubicBezTo>
                  <a:cubicBezTo>
                    <a:pt x="188" y="164"/>
                    <a:pt x="196" y="162"/>
                    <a:pt x="204" y="161"/>
                  </a:cubicBezTo>
                  <a:cubicBezTo>
                    <a:pt x="234" y="155"/>
                    <a:pt x="277" y="146"/>
                    <a:pt x="317" y="139"/>
                  </a:cubicBezTo>
                  <a:cubicBezTo>
                    <a:pt x="326" y="137"/>
                    <a:pt x="335" y="136"/>
                    <a:pt x="343" y="134"/>
                  </a:cubicBezTo>
                  <a:cubicBezTo>
                    <a:pt x="379" y="128"/>
                    <a:pt x="410" y="124"/>
                    <a:pt x="420" y="113"/>
                  </a:cubicBezTo>
                  <a:cubicBezTo>
                    <a:pt x="420" y="113"/>
                    <a:pt x="421" y="113"/>
                    <a:pt x="421" y="113"/>
                  </a:cubicBezTo>
                  <a:cubicBezTo>
                    <a:pt x="421" y="112"/>
                    <a:pt x="421" y="111"/>
                    <a:pt x="421" y="110"/>
                  </a:cubicBezTo>
                  <a:cubicBezTo>
                    <a:pt x="421" y="110"/>
                    <a:pt x="420" y="108"/>
                    <a:pt x="416" y="108"/>
                  </a:cubicBezTo>
                  <a:cubicBezTo>
                    <a:pt x="414" y="109"/>
                    <a:pt x="412" y="109"/>
                    <a:pt x="412" y="109"/>
                  </a:cubicBezTo>
                  <a:cubicBezTo>
                    <a:pt x="393" y="113"/>
                    <a:pt x="374" y="115"/>
                    <a:pt x="356" y="117"/>
                  </a:cubicBezTo>
                  <a:cubicBezTo>
                    <a:pt x="351" y="117"/>
                    <a:pt x="346" y="118"/>
                    <a:pt x="342" y="118"/>
                  </a:cubicBezTo>
                  <a:cubicBezTo>
                    <a:pt x="332" y="120"/>
                    <a:pt x="299" y="125"/>
                    <a:pt x="258" y="132"/>
                  </a:cubicBezTo>
                  <a:cubicBezTo>
                    <a:pt x="176" y="145"/>
                    <a:pt x="66" y="164"/>
                    <a:pt x="39" y="164"/>
                  </a:cubicBezTo>
                  <a:cubicBezTo>
                    <a:pt x="54" y="159"/>
                    <a:pt x="105" y="144"/>
                    <a:pt x="163" y="132"/>
                  </a:cubicBezTo>
                  <a:cubicBezTo>
                    <a:pt x="227" y="119"/>
                    <a:pt x="291" y="106"/>
                    <a:pt x="308" y="95"/>
                  </a:cubicBezTo>
                  <a:cubicBezTo>
                    <a:pt x="309" y="94"/>
                    <a:pt x="309" y="93"/>
                    <a:pt x="309" y="92"/>
                  </a:cubicBezTo>
                  <a:cubicBezTo>
                    <a:pt x="309" y="90"/>
                    <a:pt x="307" y="89"/>
                    <a:pt x="306" y="90"/>
                  </a:cubicBezTo>
                  <a:cubicBezTo>
                    <a:pt x="306" y="90"/>
                    <a:pt x="306" y="90"/>
                    <a:pt x="306" y="90"/>
                  </a:cubicBezTo>
                  <a:cubicBezTo>
                    <a:pt x="306" y="90"/>
                    <a:pt x="304" y="90"/>
                    <a:pt x="303" y="90"/>
                  </a:cubicBezTo>
                  <a:cubicBezTo>
                    <a:pt x="299" y="91"/>
                    <a:pt x="294" y="91"/>
                    <a:pt x="294" y="92"/>
                  </a:cubicBezTo>
                  <a:cubicBezTo>
                    <a:pt x="283" y="91"/>
                    <a:pt x="265" y="94"/>
                    <a:pt x="250" y="97"/>
                  </a:cubicBezTo>
                  <a:cubicBezTo>
                    <a:pt x="245" y="98"/>
                    <a:pt x="240" y="98"/>
                    <a:pt x="236" y="99"/>
                  </a:cubicBezTo>
                  <a:cubicBezTo>
                    <a:pt x="216" y="102"/>
                    <a:pt x="193" y="107"/>
                    <a:pt x="170" y="111"/>
                  </a:cubicBezTo>
                  <a:cubicBezTo>
                    <a:pt x="155" y="115"/>
                    <a:pt x="140" y="118"/>
                    <a:pt x="126" y="120"/>
                  </a:cubicBezTo>
                  <a:cubicBezTo>
                    <a:pt x="114" y="122"/>
                    <a:pt x="87" y="127"/>
                    <a:pt x="64" y="130"/>
                  </a:cubicBezTo>
                  <a:cubicBezTo>
                    <a:pt x="60" y="130"/>
                    <a:pt x="56" y="131"/>
                    <a:pt x="52" y="131"/>
                  </a:cubicBezTo>
                  <a:cubicBezTo>
                    <a:pt x="53" y="131"/>
                    <a:pt x="54" y="131"/>
                    <a:pt x="55" y="130"/>
                  </a:cubicBezTo>
                  <a:cubicBezTo>
                    <a:pt x="59" y="130"/>
                    <a:pt x="64" y="129"/>
                    <a:pt x="69" y="127"/>
                  </a:cubicBezTo>
                  <a:cubicBezTo>
                    <a:pt x="90" y="122"/>
                    <a:pt x="112" y="116"/>
                    <a:pt x="135" y="111"/>
                  </a:cubicBezTo>
                  <a:cubicBezTo>
                    <a:pt x="187" y="98"/>
                    <a:pt x="238" y="85"/>
                    <a:pt x="290" y="70"/>
                  </a:cubicBezTo>
                  <a:cubicBezTo>
                    <a:pt x="299" y="68"/>
                    <a:pt x="302" y="65"/>
                    <a:pt x="302" y="63"/>
                  </a:cubicBezTo>
                  <a:cubicBezTo>
                    <a:pt x="300" y="57"/>
                    <a:pt x="128" y="91"/>
                    <a:pt x="109"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98" y="97"/>
                    <a:pt x="98" y="97"/>
                    <a:pt x="98" y="97"/>
                  </a:cubicBezTo>
                  <a:cubicBezTo>
                    <a:pt x="89" y="98"/>
                    <a:pt x="76" y="100"/>
                    <a:pt x="64" y="102"/>
                  </a:cubicBezTo>
                  <a:cubicBezTo>
                    <a:pt x="62" y="102"/>
                    <a:pt x="62" y="102"/>
                    <a:pt x="62" y="102"/>
                  </a:cubicBezTo>
                  <a:cubicBezTo>
                    <a:pt x="77" y="98"/>
                    <a:pt x="95" y="93"/>
                    <a:pt x="115" y="88"/>
                  </a:cubicBezTo>
                  <a:cubicBezTo>
                    <a:pt x="131" y="84"/>
                    <a:pt x="304" y="40"/>
                    <a:pt x="304" y="31"/>
                  </a:cubicBezTo>
                  <a:cubicBezTo>
                    <a:pt x="303" y="22"/>
                    <a:pt x="205" y="45"/>
                    <a:pt x="196" y="47"/>
                  </a:cubicBezTo>
                  <a:cubicBezTo>
                    <a:pt x="134" y="59"/>
                    <a:pt x="64" y="73"/>
                    <a:pt x="37" y="74"/>
                  </a:cubicBezTo>
                  <a:cubicBezTo>
                    <a:pt x="57" y="68"/>
                    <a:pt x="79" y="64"/>
                    <a:pt x="101" y="61"/>
                  </a:cubicBezTo>
                  <a:cubicBezTo>
                    <a:pt x="118" y="59"/>
                    <a:pt x="135" y="56"/>
                    <a:pt x="153" y="52"/>
                  </a:cubicBezTo>
                  <a:cubicBezTo>
                    <a:pt x="188" y="44"/>
                    <a:pt x="227" y="33"/>
                    <a:pt x="263" y="22"/>
                  </a:cubicBezTo>
                  <a:cubicBezTo>
                    <a:pt x="278" y="17"/>
                    <a:pt x="294" y="13"/>
                    <a:pt x="308" y="9"/>
                  </a:cubicBezTo>
                  <a:cubicBezTo>
                    <a:pt x="309" y="9"/>
                    <a:pt x="310" y="8"/>
                    <a:pt x="310" y="6"/>
                  </a:cubicBezTo>
                  <a:cubicBezTo>
                    <a:pt x="310" y="6"/>
                    <a:pt x="310" y="6"/>
                    <a:pt x="310" y="6"/>
                  </a:cubicBezTo>
                  <a:cubicBezTo>
                    <a:pt x="309" y="0"/>
                    <a:pt x="277" y="6"/>
                    <a:pt x="266" y="8"/>
                  </a:cubicBezTo>
                  <a:cubicBezTo>
                    <a:pt x="219" y="17"/>
                    <a:pt x="149" y="32"/>
                    <a:pt x="140" y="34"/>
                  </a:cubicBezTo>
                  <a:cubicBezTo>
                    <a:pt x="124" y="38"/>
                    <a:pt x="108" y="40"/>
                    <a:pt x="91" y="43"/>
                  </a:cubicBezTo>
                  <a:cubicBezTo>
                    <a:pt x="69" y="47"/>
                    <a:pt x="46" y="50"/>
                    <a:pt x="25" y="56"/>
                  </a:cubicBezTo>
                  <a:close/>
                  <a:moveTo>
                    <a:pt x="297" y="65"/>
                  </a:moveTo>
                  <a:cubicBezTo>
                    <a:pt x="297" y="65"/>
                    <a:pt x="296" y="65"/>
                    <a:pt x="295" y="65"/>
                  </a:cubicBezTo>
                  <a:cubicBezTo>
                    <a:pt x="296" y="65"/>
                    <a:pt x="297" y="65"/>
                    <a:pt x="29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4" name="Freeform 41"/>
            <p:cNvSpPr>
              <a:spLocks/>
            </p:cNvSpPr>
            <p:nvPr/>
          </p:nvSpPr>
          <p:spPr bwMode="auto">
            <a:xfrm>
              <a:off x="3911" y="1600"/>
              <a:ext cx="422" cy="1034"/>
            </a:xfrm>
            <a:custGeom>
              <a:avLst/>
              <a:gdLst>
                <a:gd name="T0" fmla="*/ 1 w 178"/>
                <a:gd name="T1" fmla="*/ 44 h 435"/>
                <a:gd name="T2" fmla="*/ 12 w 178"/>
                <a:gd name="T3" fmla="*/ 194 h 435"/>
                <a:gd name="T4" fmla="*/ 14 w 178"/>
                <a:gd name="T5" fmla="*/ 193 h 435"/>
                <a:gd name="T6" fmla="*/ 28 w 178"/>
                <a:gd name="T7" fmla="*/ 126 h 435"/>
                <a:gd name="T8" fmla="*/ 33 w 178"/>
                <a:gd name="T9" fmla="*/ 198 h 435"/>
                <a:gd name="T10" fmla="*/ 38 w 178"/>
                <a:gd name="T11" fmla="*/ 199 h 435"/>
                <a:gd name="T12" fmla="*/ 47 w 178"/>
                <a:gd name="T13" fmla="*/ 62 h 435"/>
                <a:gd name="T14" fmla="*/ 51 w 178"/>
                <a:gd name="T15" fmla="*/ 210 h 435"/>
                <a:gd name="T16" fmla="*/ 68 w 178"/>
                <a:gd name="T17" fmla="*/ 212 h 435"/>
                <a:gd name="T18" fmla="*/ 76 w 178"/>
                <a:gd name="T19" fmla="*/ 35 h 435"/>
                <a:gd name="T20" fmla="*/ 76 w 178"/>
                <a:gd name="T21" fmla="*/ 229 h 435"/>
                <a:gd name="T22" fmla="*/ 93 w 178"/>
                <a:gd name="T23" fmla="*/ 244 h 435"/>
                <a:gd name="T24" fmla="*/ 97 w 178"/>
                <a:gd name="T25" fmla="*/ 150 h 435"/>
                <a:gd name="T26" fmla="*/ 100 w 178"/>
                <a:gd name="T27" fmla="*/ 36 h 435"/>
                <a:gd name="T28" fmla="*/ 105 w 178"/>
                <a:gd name="T29" fmla="*/ 80 h 435"/>
                <a:gd name="T30" fmla="*/ 104 w 178"/>
                <a:gd name="T31" fmla="*/ 292 h 435"/>
                <a:gd name="T32" fmla="*/ 118 w 178"/>
                <a:gd name="T33" fmla="*/ 233 h 435"/>
                <a:gd name="T34" fmla="*/ 125 w 178"/>
                <a:gd name="T35" fmla="*/ 217 h 435"/>
                <a:gd name="T36" fmla="*/ 125 w 178"/>
                <a:gd name="T37" fmla="*/ 424 h 435"/>
                <a:gd name="T38" fmla="*/ 145 w 178"/>
                <a:gd name="T39" fmla="*/ 294 h 435"/>
                <a:gd name="T40" fmla="*/ 149 w 178"/>
                <a:gd name="T41" fmla="*/ 54 h 435"/>
                <a:gd name="T42" fmla="*/ 154 w 178"/>
                <a:gd name="T43" fmla="*/ 87 h 435"/>
                <a:gd name="T44" fmla="*/ 155 w 178"/>
                <a:gd name="T45" fmla="*/ 277 h 435"/>
                <a:gd name="T46" fmla="*/ 166 w 178"/>
                <a:gd name="T47" fmla="*/ 425 h 435"/>
                <a:gd name="T48" fmla="*/ 176 w 178"/>
                <a:gd name="T49" fmla="*/ 103 h 435"/>
                <a:gd name="T50" fmla="*/ 173 w 178"/>
                <a:gd name="T51" fmla="*/ 2 h 435"/>
                <a:gd name="T52" fmla="*/ 168 w 178"/>
                <a:gd name="T53" fmla="*/ 299 h 435"/>
                <a:gd name="T54" fmla="*/ 160 w 178"/>
                <a:gd name="T55" fmla="*/ 277 h 435"/>
                <a:gd name="T56" fmla="*/ 159 w 178"/>
                <a:gd name="T57" fmla="*/ 87 h 435"/>
                <a:gd name="T58" fmla="*/ 150 w 178"/>
                <a:gd name="T59" fmla="*/ 7 h 435"/>
                <a:gd name="T60" fmla="*/ 141 w 178"/>
                <a:gd name="T61" fmla="*/ 176 h 435"/>
                <a:gd name="T62" fmla="*/ 131 w 178"/>
                <a:gd name="T63" fmla="*/ 424 h 435"/>
                <a:gd name="T64" fmla="*/ 131 w 178"/>
                <a:gd name="T65" fmla="*/ 217 h 435"/>
                <a:gd name="T66" fmla="*/ 118 w 178"/>
                <a:gd name="T67" fmla="*/ 100 h 435"/>
                <a:gd name="T68" fmla="*/ 107 w 178"/>
                <a:gd name="T69" fmla="*/ 287 h 435"/>
                <a:gd name="T70" fmla="*/ 111 w 178"/>
                <a:gd name="T71" fmla="*/ 80 h 435"/>
                <a:gd name="T72" fmla="*/ 95 w 178"/>
                <a:gd name="T73" fmla="*/ 33 h 435"/>
                <a:gd name="T74" fmla="*/ 92 w 178"/>
                <a:gd name="T75" fmla="*/ 141 h 435"/>
                <a:gd name="T76" fmla="*/ 88 w 178"/>
                <a:gd name="T77" fmla="*/ 230 h 435"/>
                <a:gd name="T78" fmla="*/ 81 w 178"/>
                <a:gd name="T79" fmla="*/ 229 h 435"/>
                <a:gd name="T80" fmla="*/ 80 w 178"/>
                <a:gd name="T81" fmla="*/ 27 h 435"/>
                <a:gd name="T82" fmla="*/ 66 w 178"/>
                <a:gd name="T83" fmla="*/ 88 h 435"/>
                <a:gd name="T84" fmla="*/ 56 w 178"/>
                <a:gd name="T85" fmla="*/ 225 h 435"/>
                <a:gd name="T86" fmla="*/ 54 w 178"/>
                <a:gd name="T87" fmla="*/ 30 h 435"/>
                <a:gd name="T88" fmla="*/ 50 w 178"/>
                <a:gd name="T89" fmla="*/ 27 h 435"/>
                <a:gd name="T90" fmla="*/ 45 w 178"/>
                <a:gd name="T91" fmla="*/ 29 h 435"/>
                <a:gd name="T92" fmla="*/ 39 w 178"/>
                <a:gd name="T93" fmla="*/ 103 h 435"/>
                <a:gd name="T94" fmla="*/ 25 w 178"/>
                <a:gd name="T95" fmla="*/ 36 h 435"/>
                <a:gd name="T96" fmla="*/ 7 w 178"/>
                <a:gd name="T97" fmla="*/ 14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 h="435">
                  <a:moveTo>
                    <a:pt x="6" y="43"/>
                  </a:moveTo>
                  <a:cubicBezTo>
                    <a:pt x="6" y="42"/>
                    <a:pt x="5" y="41"/>
                    <a:pt x="3" y="41"/>
                  </a:cubicBezTo>
                  <a:cubicBezTo>
                    <a:pt x="2" y="41"/>
                    <a:pt x="0" y="42"/>
                    <a:pt x="1" y="44"/>
                  </a:cubicBezTo>
                  <a:cubicBezTo>
                    <a:pt x="1" y="46"/>
                    <a:pt x="1" y="56"/>
                    <a:pt x="1" y="69"/>
                  </a:cubicBezTo>
                  <a:cubicBezTo>
                    <a:pt x="1" y="91"/>
                    <a:pt x="1" y="121"/>
                    <a:pt x="2" y="147"/>
                  </a:cubicBezTo>
                  <a:cubicBezTo>
                    <a:pt x="3" y="173"/>
                    <a:pt x="5" y="195"/>
                    <a:pt x="12" y="194"/>
                  </a:cubicBezTo>
                  <a:cubicBezTo>
                    <a:pt x="12" y="192"/>
                    <a:pt x="12" y="192"/>
                    <a:pt x="12" y="192"/>
                  </a:cubicBezTo>
                  <a:cubicBezTo>
                    <a:pt x="12" y="194"/>
                    <a:pt x="12" y="194"/>
                    <a:pt x="12" y="194"/>
                  </a:cubicBezTo>
                  <a:cubicBezTo>
                    <a:pt x="13" y="194"/>
                    <a:pt x="14" y="194"/>
                    <a:pt x="14" y="193"/>
                  </a:cubicBezTo>
                  <a:cubicBezTo>
                    <a:pt x="21" y="182"/>
                    <a:pt x="21" y="147"/>
                    <a:pt x="21" y="112"/>
                  </a:cubicBezTo>
                  <a:cubicBezTo>
                    <a:pt x="22" y="88"/>
                    <a:pt x="22" y="65"/>
                    <a:pt x="24" y="50"/>
                  </a:cubicBezTo>
                  <a:cubicBezTo>
                    <a:pt x="25" y="64"/>
                    <a:pt x="26" y="96"/>
                    <a:pt x="28" y="126"/>
                  </a:cubicBezTo>
                  <a:cubicBezTo>
                    <a:pt x="29" y="157"/>
                    <a:pt x="30" y="187"/>
                    <a:pt x="33" y="198"/>
                  </a:cubicBezTo>
                  <a:cubicBezTo>
                    <a:pt x="33" y="198"/>
                    <a:pt x="33" y="198"/>
                    <a:pt x="33" y="198"/>
                  </a:cubicBezTo>
                  <a:cubicBezTo>
                    <a:pt x="33" y="198"/>
                    <a:pt x="33" y="198"/>
                    <a:pt x="33" y="198"/>
                  </a:cubicBezTo>
                  <a:cubicBezTo>
                    <a:pt x="34" y="201"/>
                    <a:pt x="35" y="202"/>
                    <a:pt x="36" y="202"/>
                  </a:cubicBezTo>
                  <a:cubicBezTo>
                    <a:pt x="36" y="202"/>
                    <a:pt x="36" y="202"/>
                    <a:pt x="36" y="202"/>
                  </a:cubicBezTo>
                  <a:cubicBezTo>
                    <a:pt x="37" y="202"/>
                    <a:pt x="38" y="201"/>
                    <a:pt x="38" y="199"/>
                  </a:cubicBezTo>
                  <a:cubicBezTo>
                    <a:pt x="47" y="167"/>
                    <a:pt x="46" y="135"/>
                    <a:pt x="44" y="103"/>
                  </a:cubicBezTo>
                  <a:cubicBezTo>
                    <a:pt x="44" y="99"/>
                    <a:pt x="44" y="95"/>
                    <a:pt x="44" y="91"/>
                  </a:cubicBezTo>
                  <a:cubicBezTo>
                    <a:pt x="44" y="91"/>
                    <a:pt x="45" y="77"/>
                    <a:pt x="47" y="62"/>
                  </a:cubicBezTo>
                  <a:cubicBezTo>
                    <a:pt x="48" y="50"/>
                    <a:pt x="49" y="37"/>
                    <a:pt x="50" y="33"/>
                  </a:cubicBezTo>
                  <a:cubicBezTo>
                    <a:pt x="51" y="33"/>
                    <a:pt x="50" y="104"/>
                    <a:pt x="50" y="109"/>
                  </a:cubicBezTo>
                  <a:cubicBezTo>
                    <a:pt x="51" y="151"/>
                    <a:pt x="51" y="196"/>
                    <a:pt x="51" y="210"/>
                  </a:cubicBezTo>
                  <a:cubicBezTo>
                    <a:pt x="51" y="214"/>
                    <a:pt x="51" y="219"/>
                    <a:pt x="51" y="225"/>
                  </a:cubicBezTo>
                  <a:cubicBezTo>
                    <a:pt x="50" y="245"/>
                    <a:pt x="51" y="293"/>
                    <a:pt x="59" y="280"/>
                  </a:cubicBezTo>
                  <a:cubicBezTo>
                    <a:pt x="63" y="274"/>
                    <a:pt x="66" y="246"/>
                    <a:pt x="68" y="212"/>
                  </a:cubicBezTo>
                  <a:cubicBezTo>
                    <a:pt x="71" y="165"/>
                    <a:pt x="72" y="107"/>
                    <a:pt x="71" y="87"/>
                  </a:cubicBezTo>
                  <a:cubicBezTo>
                    <a:pt x="70" y="78"/>
                    <a:pt x="70" y="63"/>
                    <a:pt x="72" y="49"/>
                  </a:cubicBezTo>
                  <a:cubicBezTo>
                    <a:pt x="73" y="44"/>
                    <a:pt x="74" y="39"/>
                    <a:pt x="76" y="35"/>
                  </a:cubicBezTo>
                  <a:cubicBezTo>
                    <a:pt x="79" y="71"/>
                    <a:pt x="78" y="122"/>
                    <a:pt x="77" y="169"/>
                  </a:cubicBezTo>
                  <a:cubicBezTo>
                    <a:pt x="76" y="190"/>
                    <a:pt x="76" y="211"/>
                    <a:pt x="76" y="228"/>
                  </a:cubicBezTo>
                  <a:cubicBezTo>
                    <a:pt x="76" y="231"/>
                    <a:pt x="76" y="228"/>
                    <a:pt x="76" y="229"/>
                  </a:cubicBezTo>
                  <a:cubicBezTo>
                    <a:pt x="76" y="232"/>
                    <a:pt x="77" y="283"/>
                    <a:pt x="83" y="285"/>
                  </a:cubicBezTo>
                  <a:cubicBezTo>
                    <a:pt x="84" y="285"/>
                    <a:pt x="86" y="285"/>
                    <a:pt x="87" y="283"/>
                  </a:cubicBezTo>
                  <a:cubicBezTo>
                    <a:pt x="92" y="276"/>
                    <a:pt x="93" y="262"/>
                    <a:pt x="93" y="244"/>
                  </a:cubicBezTo>
                  <a:cubicBezTo>
                    <a:pt x="93" y="239"/>
                    <a:pt x="93" y="235"/>
                    <a:pt x="94" y="230"/>
                  </a:cubicBezTo>
                  <a:cubicBezTo>
                    <a:pt x="94" y="218"/>
                    <a:pt x="95" y="204"/>
                    <a:pt x="95" y="191"/>
                  </a:cubicBezTo>
                  <a:cubicBezTo>
                    <a:pt x="96" y="174"/>
                    <a:pt x="97" y="158"/>
                    <a:pt x="97" y="150"/>
                  </a:cubicBezTo>
                  <a:cubicBezTo>
                    <a:pt x="97" y="141"/>
                    <a:pt x="97" y="141"/>
                    <a:pt x="97" y="141"/>
                  </a:cubicBezTo>
                  <a:cubicBezTo>
                    <a:pt x="97" y="133"/>
                    <a:pt x="97" y="125"/>
                    <a:pt x="97" y="118"/>
                  </a:cubicBezTo>
                  <a:cubicBezTo>
                    <a:pt x="97" y="90"/>
                    <a:pt x="97" y="64"/>
                    <a:pt x="100" y="36"/>
                  </a:cubicBezTo>
                  <a:cubicBezTo>
                    <a:pt x="101" y="35"/>
                    <a:pt x="101" y="34"/>
                    <a:pt x="101" y="33"/>
                  </a:cubicBezTo>
                  <a:cubicBezTo>
                    <a:pt x="100" y="29"/>
                    <a:pt x="101" y="27"/>
                    <a:pt x="102" y="24"/>
                  </a:cubicBezTo>
                  <a:cubicBezTo>
                    <a:pt x="103" y="31"/>
                    <a:pt x="104" y="54"/>
                    <a:pt x="105" y="80"/>
                  </a:cubicBezTo>
                  <a:cubicBezTo>
                    <a:pt x="106" y="116"/>
                    <a:pt x="106" y="155"/>
                    <a:pt x="105" y="163"/>
                  </a:cubicBezTo>
                  <a:cubicBezTo>
                    <a:pt x="103" y="170"/>
                    <a:pt x="100" y="212"/>
                    <a:pt x="100" y="246"/>
                  </a:cubicBezTo>
                  <a:cubicBezTo>
                    <a:pt x="100" y="269"/>
                    <a:pt x="101" y="288"/>
                    <a:pt x="104" y="292"/>
                  </a:cubicBezTo>
                  <a:cubicBezTo>
                    <a:pt x="106" y="294"/>
                    <a:pt x="108" y="294"/>
                    <a:pt x="110" y="293"/>
                  </a:cubicBezTo>
                  <a:cubicBezTo>
                    <a:pt x="114" y="289"/>
                    <a:pt x="115" y="270"/>
                    <a:pt x="117" y="250"/>
                  </a:cubicBezTo>
                  <a:cubicBezTo>
                    <a:pt x="117" y="244"/>
                    <a:pt x="117" y="238"/>
                    <a:pt x="118" y="233"/>
                  </a:cubicBezTo>
                  <a:cubicBezTo>
                    <a:pt x="121" y="196"/>
                    <a:pt x="122" y="145"/>
                    <a:pt x="123" y="101"/>
                  </a:cubicBezTo>
                  <a:cubicBezTo>
                    <a:pt x="124" y="63"/>
                    <a:pt x="125" y="32"/>
                    <a:pt x="126" y="20"/>
                  </a:cubicBezTo>
                  <a:cubicBezTo>
                    <a:pt x="133" y="49"/>
                    <a:pt x="129" y="141"/>
                    <a:pt x="125" y="217"/>
                  </a:cubicBezTo>
                  <a:cubicBezTo>
                    <a:pt x="123" y="255"/>
                    <a:pt x="122" y="289"/>
                    <a:pt x="122" y="309"/>
                  </a:cubicBezTo>
                  <a:cubicBezTo>
                    <a:pt x="122" y="311"/>
                    <a:pt x="122" y="316"/>
                    <a:pt x="122" y="323"/>
                  </a:cubicBezTo>
                  <a:cubicBezTo>
                    <a:pt x="121" y="346"/>
                    <a:pt x="120" y="404"/>
                    <a:pt x="125" y="424"/>
                  </a:cubicBezTo>
                  <a:cubicBezTo>
                    <a:pt x="127" y="431"/>
                    <a:pt x="132" y="435"/>
                    <a:pt x="136" y="427"/>
                  </a:cubicBezTo>
                  <a:cubicBezTo>
                    <a:pt x="137" y="424"/>
                    <a:pt x="137" y="419"/>
                    <a:pt x="138" y="410"/>
                  </a:cubicBezTo>
                  <a:cubicBezTo>
                    <a:pt x="142" y="375"/>
                    <a:pt x="144" y="335"/>
                    <a:pt x="145" y="294"/>
                  </a:cubicBezTo>
                  <a:cubicBezTo>
                    <a:pt x="146" y="253"/>
                    <a:pt x="147" y="212"/>
                    <a:pt x="147" y="176"/>
                  </a:cubicBezTo>
                  <a:cubicBezTo>
                    <a:pt x="147" y="171"/>
                    <a:pt x="147" y="176"/>
                    <a:pt x="147" y="172"/>
                  </a:cubicBezTo>
                  <a:cubicBezTo>
                    <a:pt x="147" y="153"/>
                    <a:pt x="147" y="96"/>
                    <a:pt x="149" y="54"/>
                  </a:cubicBezTo>
                  <a:cubicBezTo>
                    <a:pt x="151" y="37"/>
                    <a:pt x="152" y="23"/>
                    <a:pt x="154" y="15"/>
                  </a:cubicBezTo>
                  <a:cubicBezTo>
                    <a:pt x="154" y="22"/>
                    <a:pt x="154" y="30"/>
                    <a:pt x="154" y="39"/>
                  </a:cubicBezTo>
                  <a:cubicBezTo>
                    <a:pt x="154" y="61"/>
                    <a:pt x="153" y="85"/>
                    <a:pt x="154" y="87"/>
                  </a:cubicBezTo>
                  <a:cubicBezTo>
                    <a:pt x="154" y="109"/>
                    <a:pt x="155" y="134"/>
                    <a:pt x="155" y="158"/>
                  </a:cubicBezTo>
                  <a:cubicBezTo>
                    <a:pt x="155" y="186"/>
                    <a:pt x="154" y="214"/>
                    <a:pt x="154" y="238"/>
                  </a:cubicBezTo>
                  <a:cubicBezTo>
                    <a:pt x="153" y="249"/>
                    <a:pt x="154" y="263"/>
                    <a:pt x="155" y="277"/>
                  </a:cubicBezTo>
                  <a:cubicBezTo>
                    <a:pt x="156" y="318"/>
                    <a:pt x="152" y="355"/>
                    <a:pt x="153" y="396"/>
                  </a:cubicBezTo>
                  <a:cubicBezTo>
                    <a:pt x="153" y="412"/>
                    <a:pt x="155" y="426"/>
                    <a:pt x="158" y="428"/>
                  </a:cubicBezTo>
                  <a:cubicBezTo>
                    <a:pt x="162" y="431"/>
                    <a:pt x="164" y="427"/>
                    <a:pt x="166" y="425"/>
                  </a:cubicBezTo>
                  <a:cubicBezTo>
                    <a:pt x="172" y="413"/>
                    <a:pt x="173" y="363"/>
                    <a:pt x="174" y="299"/>
                  </a:cubicBezTo>
                  <a:cubicBezTo>
                    <a:pt x="174" y="278"/>
                    <a:pt x="174" y="256"/>
                    <a:pt x="175" y="232"/>
                  </a:cubicBezTo>
                  <a:cubicBezTo>
                    <a:pt x="176" y="188"/>
                    <a:pt x="176" y="143"/>
                    <a:pt x="176" y="103"/>
                  </a:cubicBezTo>
                  <a:cubicBezTo>
                    <a:pt x="177" y="58"/>
                    <a:pt x="177" y="21"/>
                    <a:pt x="178" y="3"/>
                  </a:cubicBezTo>
                  <a:cubicBezTo>
                    <a:pt x="178" y="1"/>
                    <a:pt x="177" y="0"/>
                    <a:pt x="175" y="0"/>
                  </a:cubicBezTo>
                  <a:cubicBezTo>
                    <a:pt x="174" y="0"/>
                    <a:pt x="173" y="1"/>
                    <a:pt x="173" y="2"/>
                  </a:cubicBezTo>
                  <a:cubicBezTo>
                    <a:pt x="172" y="20"/>
                    <a:pt x="171" y="58"/>
                    <a:pt x="171" y="103"/>
                  </a:cubicBezTo>
                  <a:cubicBezTo>
                    <a:pt x="171" y="143"/>
                    <a:pt x="170" y="188"/>
                    <a:pt x="169" y="232"/>
                  </a:cubicBezTo>
                  <a:cubicBezTo>
                    <a:pt x="169" y="255"/>
                    <a:pt x="168" y="278"/>
                    <a:pt x="168" y="299"/>
                  </a:cubicBezTo>
                  <a:cubicBezTo>
                    <a:pt x="168" y="302"/>
                    <a:pt x="164" y="425"/>
                    <a:pt x="161" y="422"/>
                  </a:cubicBezTo>
                  <a:cubicBezTo>
                    <a:pt x="160" y="422"/>
                    <a:pt x="159" y="416"/>
                    <a:pt x="159" y="396"/>
                  </a:cubicBezTo>
                  <a:cubicBezTo>
                    <a:pt x="158" y="355"/>
                    <a:pt x="162" y="317"/>
                    <a:pt x="160" y="277"/>
                  </a:cubicBezTo>
                  <a:cubicBezTo>
                    <a:pt x="159" y="263"/>
                    <a:pt x="159" y="249"/>
                    <a:pt x="159" y="238"/>
                  </a:cubicBezTo>
                  <a:cubicBezTo>
                    <a:pt x="160" y="214"/>
                    <a:pt x="160" y="186"/>
                    <a:pt x="160" y="158"/>
                  </a:cubicBezTo>
                  <a:cubicBezTo>
                    <a:pt x="160" y="133"/>
                    <a:pt x="160" y="109"/>
                    <a:pt x="159" y="87"/>
                  </a:cubicBezTo>
                  <a:cubicBezTo>
                    <a:pt x="159" y="85"/>
                    <a:pt x="159" y="61"/>
                    <a:pt x="159" y="39"/>
                  </a:cubicBezTo>
                  <a:cubicBezTo>
                    <a:pt x="159" y="29"/>
                    <a:pt x="159" y="18"/>
                    <a:pt x="159" y="8"/>
                  </a:cubicBezTo>
                  <a:cubicBezTo>
                    <a:pt x="160" y="2"/>
                    <a:pt x="152" y="3"/>
                    <a:pt x="150" y="7"/>
                  </a:cubicBezTo>
                  <a:cubicBezTo>
                    <a:pt x="146" y="15"/>
                    <a:pt x="145" y="38"/>
                    <a:pt x="144" y="54"/>
                  </a:cubicBezTo>
                  <a:cubicBezTo>
                    <a:pt x="141" y="95"/>
                    <a:pt x="141" y="153"/>
                    <a:pt x="141" y="172"/>
                  </a:cubicBezTo>
                  <a:cubicBezTo>
                    <a:pt x="141" y="173"/>
                    <a:pt x="141" y="169"/>
                    <a:pt x="141" y="176"/>
                  </a:cubicBezTo>
                  <a:cubicBezTo>
                    <a:pt x="141" y="212"/>
                    <a:pt x="141" y="254"/>
                    <a:pt x="140" y="294"/>
                  </a:cubicBezTo>
                  <a:cubicBezTo>
                    <a:pt x="138" y="335"/>
                    <a:pt x="136" y="375"/>
                    <a:pt x="133" y="409"/>
                  </a:cubicBezTo>
                  <a:cubicBezTo>
                    <a:pt x="132" y="417"/>
                    <a:pt x="132" y="422"/>
                    <a:pt x="131" y="424"/>
                  </a:cubicBezTo>
                  <a:cubicBezTo>
                    <a:pt x="125" y="417"/>
                    <a:pt x="127" y="352"/>
                    <a:pt x="127" y="323"/>
                  </a:cubicBezTo>
                  <a:cubicBezTo>
                    <a:pt x="127" y="316"/>
                    <a:pt x="127" y="311"/>
                    <a:pt x="127" y="309"/>
                  </a:cubicBezTo>
                  <a:cubicBezTo>
                    <a:pt x="127" y="290"/>
                    <a:pt x="129" y="255"/>
                    <a:pt x="131" y="217"/>
                  </a:cubicBezTo>
                  <a:cubicBezTo>
                    <a:pt x="134" y="135"/>
                    <a:pt x="139" y="34"/>
                    <a:pt x="129" y="12"/>
                  </a:cubicBezTo>
                  <a:cubicBezTo>
                    <a:pt x="128" y="10"/>
                    <a:pt x="126" y="9"/>
                    <a:pt x="124" y="10"/>
                  </a:cubicBezTo>
                  <a:cubicBezTo>
                    <a:pt x="120" y="12"/>
                    <a:pt x="119" y="52"/>
                    <a:pt x="118" y="100"/>
                  </a:cubicBezTo>
                  <a:cubicBezTo>
                    <a:pt x="117" y="144"/>
                    <a:pt x="116" y="195"/>
                    <a:pt x="113" y="232"/>
                  </a:cubicBezTo>
                  <a:cubicBezTo>
                    <a:pt x="112" y="238"/>
                    <a:pt x="112" y="244"/>
                    <a:pt x="111" y="249"/>
                  </a:cubicBezTo>
                  <a:cubicBezTo>
                    <a:pt x="110" y="266"/>
                    <a:pt x="109" y="282"/>
                    <a:pt x="107" y="287"/>
                  </a:cubicBezTo>
                  <a:cubicBezTo>
                    <a:pt x="106" y="282"/>
                    <a:pt x="105" y="266"/>
                    <a:pt x="105" y="246"/>
                  </a:cubicBezTo>
                  <a:cubicBezTo>
                    <a:pt x="106" y="213"/>
                    <a:pt x="108" y="171"/>
                    <a:pt x="110" y="165"/>
                  </a:cubicBezTo>
                  <a:cubicBezTo>
                    <a:pt x="112" y="156"/>
                    <a:pt x="112" y="116"/>
                    <a:pt x="111" y="80"/>
                  </a:cubicBezTo>
                  <a:cubicBezTo>
                    <a:pt x="110" y="52"/>
                    <a:pt x="108" y="26"/>
                    <a:pt x="105" y="18"/>
                  </a:cubicBezTo>
                  <a:cubicBezTo>
                    <a:pt x="105" y="18"/>
                    <a:pt x="105" y="18"/>
                    <a:pt x="105" y="18"/>
                  </a:cubicBezTo>
                  <a:cubicBezTo>
                    <a:pt x="102" y="11"/>
                    <a:pt x="95" y="21"/>
                    <a:pt x="95" y="33"/>
                  </a:cubicBezTo>
                  <a:cubicBezTo>
                    <a:pt x="95" y="34"/>
                    <a:pt x="95" y="35"/>
                    <a:pt x="95" y="36"/>
                  </a:cubicBezTo>
                  <a:cubicBezTo>
                    <a:pt x="92" y="64"/>
                    <a:pt x="92" y="90"/>
                    <a:pt x="92" y="118"/>
                  </a:cubicBezTo>
                  <a:cubicBezTo>
                    <a:pt x="92" y="125"/>
                    <a:pt x="92" y="133"/>
                    <a:pt x="92" y="141"/>
                  </a:cubicBezTo>
                  <a:cubicBezTo>
                    <a:pt x="91" y="150"/>
                    <a:pt x="91" y="150"/>
                    <a:pt x="91" y="150"/>
                  </a:cubicBezTo>
                  <a:cubicBezTo>
                    <a:pt x="91" y="158"/>
                    <a:pt x="91" y="174"/>
                    <a:pt x="90" y="191"/>
                  </a:cubicBezTo>
                  <a:cubicBezTo>
                    <a:pt x="89" y="204"/>
                    <a:pt x="89" y="217"/>
                    <a:pt x="88" y="230"/>
                  </a:cubicBezTo>
                  <a:cubicBezTo>
                    <a:pt x="88" y="235"/>
                    <a:pt x="88" y="239"/>
                    <a:pt x="88" y="244"/>
                  </a:cubicBezTo>
                  <a:cubicBezTo>
                    <a:pt x="87" y="259"/>
                    <a:pt x="87" y="271"/>
                    <a:pt x="84" y="278"/>
                  </a:cubicBezTo>
                  <a:cubicBezTo>
                    <a:pt x="81" y="272"/>
                    <a:pt x="81" y="238"/>
                    <a:pt x="81" y="229"/>
                  </a:cubicBezTo>
                  <a:cubicBezTo>
                    <a:pt x="81" y="227"/>
                    <a:pt x="81" y="230"/>
                    <a:pt x="81" y="228"/>
                  </a:cubicBezTo>
                  <a:cubicBezTo>
                    <a:pt x="81" y="210"/>
                    <a:pt x="82" y="190"/>
                    <a:pt x="82" y="169"/>
                  </a:cubicBezTo>
                  <a:cubicBezTo>
                    <a:pt x="84" y="118"/>
                    <a:pt x="85" y="63"/>
                    <a:pt x="80" y="27"/>
                  </a:cubicBezTo>
                  <a:cubicBezTo>
                    <a:pt x="80" y="26"/>
                    <a:pt x="80" y="26"/>
                    <a:pt x="79" y="25"/>
                  </a:cubicBezTo>
                  <a:cubicBezTo>
                    <a:pt x="73" y="19"/>
                    <a:pt x="67" y="46"/>
                    <a:pt x="67" y="49"/>
                  </a:cubicBezTo>
                  <a:cubicBezTo>
                    <a:pt x="65" y="62"/>
                    <a:pt x="65" y="78"/>
                    <a:pt x="66" y="88"/>
                  </a:cubicBezTo>
                  <a:cubicBezTo>
                    <a:pt x="67" y="107"/>
                    <a:pt x="66" y="165"/>
                    <a:pt x="63" y="212"/>
                  </a:cubicBezTo>
                  <a:cubicBezTo>
                    <a:pt x="61" y="239"/>
                    <a:pt x="59" y="262"/>
                    <a:pt x="56" y="272"/>
                  </a:cubicBezTo>
                  <a:cubicBezTo>
                    <a:pt x="55" y="264"/>
                    <a:pt x="55" y="243"/>
                    <a:pt x="56" y="225"/>
                  </a:cubicBezTo>
                  <a:cubicBezTo>
                    <a:pt x="56" y="220"/>
                    <a:pt x="56" y="215"/>
                    <a:pt x="56" y="210"/>
                  </a:cubicBezTo>
                  <a:cubicBezTo>
                    <a:pt x="57" y="196"/>
                    <a:pt x="56" y="151"/>
                    <a:pt x="56" y="109"/>
                  </a:cubicBezTo>
                  <a:cubicBezTo>
                    <a:pt x="56" y="84"/>
                    <a:pt x="56" y="54"/>
                    <a:pt x="54" y="30"/>
                  </a:cubicBezTo>
                  <a:cubicBezTo>
                    <a:pt x="54" y="28"/>
                    <a:pt x="53" y="27"/>
                    <a:pt x="51" y="27"/>
                  </a:cubicBezTo>
                  <a:cubicBezTo>
                    <a:pt x="51" y="27"/>
                    <a:pt x="51" y="27"/>
                    <a:pt x="51" y="27"/>
                  </a:cubicBezTo>
                  <a:cubicBezTo>
                    <a:pt x="50" y="28"/>
                    <a:pt x="50" y="28"/>
                    <a:pt x="50" y="27"/>
                  </a:cubicBezTo>
                  <a:cubicBezTo>
                    <a:pt x="49" y="27"/>
                    <a:pt x="48" y="27"/>
                    <a:pt x="47" y="28"/>
                  </a:cubicBezTo>
                  <a:cubicBezTo>
                    <a:pt x="46" y="28"/>
                    <a:pt x="45" y="28"/>
                    <a:pt x="45" y="29"/>
                  </a:cubicBezTo>
                  <a:cubicBezTo>
                    <a:pt x="45" y="29"/>
                    <a:pt x="45" y="29"/>
                    <a:pt x="45" y="29"/>
                  </a:cubicBezTo>
                  <a:cubicBezTo>
                    <a:pt x="45" y="30"/>
                    <a:pt x="43" y="46"/>
                    <a:pt x="42" y="61"/>
                  </a:cubicBezTo>
                  <a:cubicBezTo>
                    <a:pt x="40" y="76"/>
                    <a:pt x="39" y="91"/>
                    <a:pt x="39" y="91"/>
                  </a:cubicBezTo>
                  <a:cubicBezTo>
                    <a:pt x="39" y="95"/>
                    <a:pt x="39" y="99"/>
                    <a:pt x="39" y="103"/>
                  </a:cubicBezTo>
                  <a:cubicBezTo>
                    <a:pt x="40" y="132"/>
                    <a:pt x="41" y="161"/>
                    <a:pt x="35" y="189"/>
                  </a:cubicBezTo>
                  <a:cubicBezTo>
                    <a:pt x="35" y="177"/>
                    <a:pt x="34" y="152"/>
                    <a:pt x="33" y="126"/>
                  </a:cubicBezTo>
                  <a:cubicBezTo>
                    <a:pt x="33" y="118"/>
                    <a:pt x="30" y="38"/>
                    <a:pt x="25" y="36"/>
                  </a:cubicBezTo>
                  <a:cubicBezTo>
                    <a:pt x="17" y="34"/>
                    <a:pt x="16" y="101"/>
                    <a:pt x="16" y="112"/>
                  </a:cubicBezTo>
                  <a:cubicBezTo>
                    <a:pt x="16" y="143"/>
                    <a:pt x="15" y="175"/>
                    <a:pt x="11" y="188"/>
                  </a:cubicBezTo>
                  <a:cubicBezTo>
                    <a:pt x="9" y="183"/>
                    <a:pt x="8" y="166"/>
                    <a:pt x="7" y="146"/>
                  </a:cubicBezTo>
                  <a:cubicBezTo>
                    <a:pt x="6" y="121"/>
                    <a:pt x="6" y="91"/>
                    <a:pt x="6" y="69"/>
                  </a:cubicBezTo>
                  <a:cubicBezTo>
                    <a:pt x="6" y="56"/>
                    <a:pt x="6" y="46"/>
                    <a:pt x="6"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5" name="Freeform 42"/>
            <p:cNvSpPr>
              <a:spLocks/>
            </p:cNvSpPr>
            <p:nvPr/>
          </p:nvSpPr>
          <p:spPr bwMode="auto">
            <a:xfrm>
              <a:off x="4292" y="1602"/>
              <a:ext cx="301" cy="131"/>
            </a:xfrm>
            <a:custGeom>
              <a:avLst/>
              <a:gdLst>
                <a:gd name="T0" fmla="*/ 4 w 127"/>
                <a:gd name="T1" fmla="*/ 1 h 55"/>
                <a:gd name="T2" fmla="*/ 1 w 127"/>
                <a:gd name="T3" fmla="*/ 1 h 55"/>
                <a:gd name="T4" fmla="*/ 1 w 127"/>
                <a:gd name="T5" fmla="*/ 5 h 55"/>
                <a:gd name="T6" fmla="*/ 100 w 127"/>
                <a:gd name="T7" fmla="*/ 46 h 55"/>
                <a:gd name="T8" fmla="*/ 123 w 127"/>
                <a:gd name="T9" fmla="*/ 54 h 55"/>
                <a:gd name="T10" fmla="*/ 126 w 127"/>
                <a:gd name="T11" fmla="*/ 52 h 55"/>
                <a:gd name="T12" fmla="*/ 125 w 127"/>
                <a:gd name="T13" fmla="*/ 49 h 55"/>
                <a:gd name="T14" fmla="*/ 102 w 127"/>
                <a:gd name="T15" fmla="*/ 40 h 55"/>
                <a:gd name="T16" fmla="*/ 4 w 127"/>
                <a:gd name="T17" fmla="*/ 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5">
                  <a:moveTo>
                    <a:pt x="4" y="1"/>
                  </a:moveTo>
                  <a:cubicBezTo>
                    <a:pt x="3" y="0"/>
                    <a:pt x="2" y="0"/>
                    <a:pt x="1" y="1"/>
                  </a:cubicBezTo>
                  <a:cubicBezTo>
                    <a:pt x="0" y="2"/>
                    <a:pt x="0" y="4"/>
                    <a:pt x="1" y="5"/>
                  </a:cubicBezTo>
                  <a:cubicBezTo>
                    <a:pt x="12" y="14"/>
                    <a:pt x="67" y="34"/>
                    <a:pt x="100" y="46"/>
                  </a:cubicBezTo>
                  <a:cubicBezTo>
                    <a:pt x="110" y="49"/>
                    <a:pt x="118" y="52"/>
                    <a:pt x="123" y="54"/>
                  </a:cubicBezTo>
                  <a:cubicBezTo>
                    <a:pt x="124" y="55"/>
                    <a:pt x="126" y="54"/>
                    <a:pt x="126" y="52"/>
                  </a:cubicBezTo>
                  <a:cubicBezTo>
                    <a:pt x="127" y="51"/>
                    <a:pt x="126" y="49"/>
                    <a:pt x="125" y="49"/>
                  </a:cubicBezTo>
                  <a:cubicBezTo>
                    <a:pt x="121" y="47"/>
                    <a:pt x="112" y="44"/>
                    <a:pt x="102" y="40"/>
                  </a:cubicBezTo>
                  <a:cubicBezTo>
                    <a:pt x="69" y="29"/>
                    <a:pt x="15" y="1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6" name="Freeform 43"/>
            <p:cNvSpPr>
              <a:spLocks/>
            </p:cNvSpPr>
            <p:nvPr/>
          </p:nvSpPr>
          <p:spPr bwMode="auto">
            <a:xfrm>
              <a:off x="3579" y="1964"/>
              <a:ext cx="446" cy="133"/>
            </a:xfrm>
            <a:custGeom>
              <a:avLst/>
              <a:gdLst>
                <a:gd name="T0" fmla="*/ 2 w 188"/>
                <a:gd name="T1" fmla="*/ 4 h 56"/>
                <a:gd name="T2" fmla="*/ 0 w 188"/>
                <a:gd name="T3" fmla="*/ 7 h 56"/>
                <a:gd name="T4" fmla="*/ 3 w 188"/>
                <a:gd name="T5" fmla="*/ 9 h 56"/>
                <a:gd name="T6" fmla="*/ 185 w 188"/>
                <a:gd name="T7" fmla="*/ 55 h 56"/>
                <a:gd name="T8" fmla="*/ 188 w 188"/>
                <a:gd name="T9" fmla="*/ 53 h 56"/>
                <a:gd name="T10" fmla="*/ 186 w 188"/>
                <a:gd name="T11" fmla="*/ 50 h 56"/>
                <a:gd name="T12" fmla="*/ 2 w 188"/>
                <a:gd name="T13" fmla="*/ 4 h 56"/>
              </a:gdLst>
              <a:ahLst/>
              <a:cxnLst>
                <a:cxn ang="0">
                  <a:pos x="T0" y="T1"/>
                </a:cxn>
                <a:cxn ang="0">
                  <a:pos x="T2" y="T3"/>
                </a:cxn>
                <a:cxn ang="0">
                  <a:pos x="T4" y="T5"/>
                </a:cxn>
                <a:cxn ang="0">
                  <a:pos x="T6" y="T7"/>
                </a:cxn>
                <a:cxn ang="0">
                  <a:pos x="T8" y="T9"/>
                </a:cxn>
                <a:cxn ang="0">
                  <a:pos x="T10" y="T11"/>
                </a:cxn>
                <a:cxn ang="0">
                  <a:pos x="T12" y="T13"/>
                </a:cxn>
              </a:cxnLst>
              <a:rect l="0" t="0" r="r" b="b"/>
              <a:pathLst>
                <a:path w="188" h="56">
                  <a:moveTo>
                    <a:pt x="2" y="4"/>
                  </a:moveTo>
                  <a:cubicBezTo>
                    <a:pt x="0" y="4"/>
                    <a:pt x="0" y="6"/>
                    <a:pt x="0" y="7"/>
                  </a:cubicBezTo>
                  <a:cubicBezTo>
                    <a:pt x="0" y="9"/>
                    <a:pt x="2" y="10"/>
                    <a:pt x="3" y="9"/>
                  </a:cubicBezTo>
                  <a:cubicBezTo>
                    <a:pt x="15" y="6"/>
                    <a:pt x="149" y="50"/>
                    <a:pt x="185" y="55"/>
                  </a:cubicBezTo>
                  <a:cubicBezTo>
                    <a:pt x="187" y="56"/>
                    <a:pt x="188" y="54"/>
                    <a:pt x="188" y="53"/>
                  </a:cubicBezTo>
                  <a:cubicBezTo>
                    <a:pt x="188" y="52"/>
                    <a:pt x="187" y="50"/>
                    <a:pt x="186" y="50"/>
                  </a:cubicBezTo>
                  <a:cubicBezTo>
                    <a:pt x="148" y="45"/>
                    <a:pt x="16" y="0"/>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7" name="Freeform 44"/>
            <p:cNvSpPr>
              <a:spLocks/>
            </p:cNvSpPr>
            <p:nvPr/>
          </p:nvSpPr>
          <p:spPr bwMode="auto">
            <a:xfrm>
              <a:off x="3871" y="2228"/>
              <a:ext cx="350" cy="97"/>
            </a:xfrm>
            <a:custGeom>
              <a:avLst/>
              <a:gdLst>
                <a:gd name="T0" fmla="*/ 3 w 148"/>
                <a:gd name="T1" fmla="*/ 1 h 41"/>
                <a:gd name="T2" fmla="*/ 0 w 148"/>
                <a:gd name="T3" fmla="*/ 3 h 41"/>
                <a:gd name="T4" fmla="*/ 2 w 148"/>
                <a:gd name="T5" fmla="*/ 6 h 41"/>
                <a:gd name="T6" fmla="*/ 90 w 148"/>
                <a:gd name="T7" fmla="*/ 28 h 41"/>
                <a:gd name="T8" fmla="*/ 146 w 148"/>
                <a:gd name="T9" fmla="*/ 41 h 41"/>
                <a:gd name="T10" fmla="*/ 148 w 148"/>
                <a:gd name="T11" fmla="*/ 38 h 41"/>
                <a:gd name="T12" fmla="*/ 145 w 148"/>
                <a:gd name="T13" fmla="*/ 36 h 41"/>
                <a:gd name="T14" fmla="*/ 92 w 148"/>
                <a:gd name="T15" fmla="*/ 22 h 41"/>
                <a:gd name="T16" fmla="*/ 3 w 148"/>
                <a:gd name="T1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41">
                  <a:moveTo>
                    <a:pt x="3" y="1"/>
                  </a:moveTo>
                  <a:cubicBezTo>
                    <a:pt x="2" y="0"/>
                    <a:pt x="0" y="1"/>
                    <a:pt x="0" y="3"/>
                  </a:cubicBezTo>
                  <a:cubicBezTo>
                    <a:pt x="0" y="4"/>
                    <a:pt x="1" y="6"/>
                    <a:pt x="2" y="6"/>
                  </a:cubicBezTo>
                  <a:cubicBezTo>
                    <a:pt x="11" y="8"/>
                    <a:pt x="54" y="18"/>
                    <a:pt x="90" y="28"/>
                  </a:cubicBezTo>
                  <a:cubicBezTo>
                    <a:pt x="119" y="35"/>
                    <a:pt x="144" y="41"/>
                    <a:pt x="146" y="41"/>
                  </a:cubicBezTo>
                  <a:cubicBezTo>
                    <a:pt x="147" y="41"/>
                    <a:pt x="148" y="40"/>
                    <a:pt x="148" y="38"/>
                  </a:cubicBezTo>
                  <a:cubicBezTo>
                    <a:pt x="148" y="37"/>
                    <a:pt x="147" y="36"/>
                    <a:pt x="145" y="36"/>
                  </a:cubicBezTo>
                  <a:cubicBezTo>
                    <a:pt x="145" y="36"/>
                    <a:pt x="120" y="30"/>
                    <a:pt x="92" y="22"/>
                  </a:cubicBezTo>
                  <a:cubicBezTo>
                    <a:pt x="55" y="13"/>
                    <a:pt x="12"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 name="Freeform 45"/>
            <p:cNvSpPr>
              <a:spLocks/>
            </p:cNvSpPr>
            <p:nvPr/>
          </p:nvSpPr>
          <p:spPr bwMode="auto">
            <a:xfrm>
              <a:off x="4560" y="1702"/>
              <a:ext cx="26" cy="916"/>
            </a:xfrm>
            <a:custGeom>
              <a:avLst/>
              <a:gdLst>
                <a:gd name="T0" fmla="*/ 11 w 11"/>
                <a:gd name="T1" fmla="*/ 3 h 385"/>
                <a:gd name="T2" fmla="*/ 9 w 11"/>
                <a:gd name="T3" fmla="*/ 0 h 385"/>
                <a:gd name="T4" fmla="*/ 6 w 11"/>
                <a:gd name="T5" fmla="*/ 3 h 385"/>
                <a:gd name="T6" fmla="*/ 1 w 11"/>
                <a:gd name="T7" fmla="*/ 245 h 385"/>
                <a:gd name="T8" fmla="*/ 0 w 11"/>
                <a:gd name="T9" fmla="*/ 383 h 385"/>
                <a:gd name="T10" fmla="*/ 2 w 11"/>
                <a:gd name="T11" fmla="*/ 385 h 385"/>
                <a:gd name="T12" fmla="*/ 5 w 11"/>
                <a:gd name="T13" fmla="*/ 383 h 385"/>
                <a:gd name="T14" fmla="*/ 6 w 11"/>
                <a:gd name="T15" fmla="*/ 245 h 385"/>
                <a:gd name="T16" fmla="*/ 11 w 11"/>
                <a:gd name="T17" fmla="*/ 3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385">
                  <a:moveTo>
                    <a:pt x="11" y="3"/>
                  </a:moveTo>
                  <a:cubicBezTo>
                    <a:pt x="11" y="1"/>
                    <a:pt x="10" y="0"/>
                    <a:pt x="9" y="0"/>
                  </a:cubicBezTo>
                  <a:cubicBezTo>
                    <a:pt x="7" y="0"/>
                    <a:pt x="6" y="1"/>
                    <a:pt x="6" y="3"/>
                  </a:cubicBezTo>
                  <a:cubicBezTo>
                    <a:pt x="2" y="81"/>
                    <a:pt x="1" y="164"/>
                    <a:pt x="1" y="245"/>
                  </a:cubicBezTo>
                  <a:cubicBezTo>
                    <a:pt x="1" y="292"/>
                    <a:pt x="0" y="338"/>
                    <a:pt x="0" y="383"/>
                  </a:cubicBezTo>
                  <a:cubicBezTo>
                    <a:pt x="0" y="384"/>
                    <a:pt x="1" y="385"/>
                    <a:pt x="2" y="385"/>
                  </a:cubicBezTo>
                  <a:cubicBezTo>
                    <a:pt x="4" y="385"/>
                    <a:pt x="5" y="384"/>
                    <a:pt x="5" y="383"/>
                  </a:cubicBezTo>
                  <a:cubicBezTo>
                    <a:pt x="6" y="338"/>
                    <a:pt x="6" y="292"/>
                    <a:pt x="6" y="245"/>
                  </a:cubicBezTo>
                  <a:cubicBezTo>
                    <a:pt x="7" y="164"/>
                    <a:pt x="7" y="81"/>
                    <a:pt x="1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9" name="Freeform 46"/>
            <p:cNvSpPr>
              <a:spLocks/>
            </p:cNvSpPr>
            <p:nvPr/>
          </p:nvSpPr>
          <p:spPr bwMode="auto">
            <a:xfrm>
              <a:off x="3416" y="2282"/>
              <a:ext cx="26" cy="357"/>
            </a:xfrm>
            <a:custGeom>
              <a:avLst/>
              <a:gdLst>
                <a:gd name="T0" fmla="*/ 6 w 11"/>
                <a:gd name="T1" fmla="*/ 2 h 150"/>
                <a:gd name="T2" fmla="*/ 3 w 11"/>
                <a:gd name="T3" fmla="*/ 0 h 150"/>
                <a:gd name="T4" fmla="*/ 0 w 11"/>
                <a:gd name="T5" fmla="*/ 2 h 150"/>
                <a:gd name="T6" fmla="*/ 2 w 11"/>
                <a:gd name="T7" fmla="*/ 95 h 150"/>
                <a:gd name="T8" fmla="*/ 5 w 11"/>
                <a:gd name="T9" fmla="*/ 147 h 150"/>
                <a:gd name="T10" fmla="*/ 9 w 11"/>
                <a:gd name="T11" fmla="*/ 149 h 150"/>
                <a:gd name="T12" fmla="*/ 11 w 11"/>
                <a:gd name="T13" fmla="*/ 146 h 150"/>
                <a:gd name="T14" fmla="*/ 7 w 11"/>
                <a:gd name="T15" fmla="*/ 95 h 150"/>
                <a:gd name="T16" fmla="*/ 6 w 11"/>
                <a:gd name="T17" fmla="*/ 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0">
                  <a:moveTo>
                    <a:pt x="6" y="2"/>
                  </a:moveTo>
                  <a:cubicBezTo>
                    <a:pt x="6" y="1"/>
                    <a:pt x="5" y="0"/>
                    <a:pt x="3" y="0"/>
                  </a:cubicBezTo>
                  <a:cubicBezTo>
                    <a:pt x="2" y="0"/>
                    <a:pt x="0" y="1"/>
                    <a:pt x="0" y="2"/>
                  </a:cubicBezTo>
                  <a:cubicBezTo>
                    <a:pt x="0" y="16"/>
                    <a:pt x="1" y="59"/>
                    <a:pt x="2" y="95"/>
                  </a:cubicBezTo>
                  <a:cubicBezTo>
                    <a:pt x="3" y="117"/>
                    <a:pt x="4" y="137"/>
                    <a:pt x="5" y="147"/>
                  </a:cubicBezTo>
                  <a:cubicBezTo>
                    <a:pt x="6" y="149"/>
                    <a:pt x="7" y="150"/>
                    <a:pt x="9" y="149"/>
                  </a:cubicBezTo>
                  <a:cubicBezTo>
                    <a:pt x="10" y="149"/>
                    <a:pt x="11" y="148"/>
                    <a:pt x="11" y="146"/>
                  </a:cubicBezTo>
                  <a:cubicBezTo>
                    <a:pt x="9" y="136"/>
                    <a:pt x="8" y="117"/>
                    <a:pt x="7" y="95"/>
                  </a:cubicBezTo>
                  <a:cubicBezTo>
                    <a:pt x="6" y="59"/>
                    <a:pt x="6" y="16"/>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20" name="Freeform 47"/>
            <p:cNvSpPr>
              <a:spLocks/>
            </p:cNvSpPr>
            <p:nvPr/>
          </p:nvSpPr>
          <p:spPr bwMode="auto">
            <a:xfrm>
              <a:off x="2625" y="2615"/>
              <a:ext cx="2435" cy="105"/>
            </a:xfrm>
            <a:custGeom>
              <a:avLst/>
              <a:gdLst>
                <a:gd name="T0" fmla="*/ 3 w 1028"/>
                <a:gd name="T1" fmla="*/ 18 h 44"/>
                <a:gd name="T2" fmla="*/ 0 w 1028"/>
                <a:gd name="T3" fmla="*/ 21 h 44"/>
                <a:gd name="T4" fmla="*/ 3 w 1028"/>
                <a:gd name="T5" fmla="*/ 24 h 44"/>
                <a:gd name="T6" fmla="*/ 252 w 1028"/>
                <a:gd name="T7" fmla="*/ 20 h 44"/>
                <a:gd name="T8" fmla="*/ 1009 w 1028"/>
                <a:gd name="T9" fmla="*/ 20 h 44"/>
                <a:gd name="T10" fmla="*/ 1018 w 1028"/>
                <a:gd name="T11" fmla="*/ 25 h 44"/>
                <a:gd name="T12" fmla="*/ 667 w 1028"/>
                <a:gd name="T13" fmla="*/ 29 h 44"/>
                <a:gd name="T14" fmla="*/ 508 w 1028"/>
                <a:gd name="T15" fmla="*/ 26 h 44"/>
                <a:gd name="T16" fmla="*/ 191 w 1028"/>
                <a:gd name="T17" fmla="*/ 27 h 44"/>
                <a:gd name="T18" fmla="*/ 71 w 1028"/>
                <a:gd name="T19" fmla="*/ 41 h 44"/>
                <a:gd name="T20" fmla="*/ 74 w 1028"/>
                <a:gd name="T21" fmla="*/ 44 h 44"/>
                <a:gd name="T22" fmla="*/ 77 w 1028"/>
                <a:gd name="T23" fmla="*/ 42 h 44"/>
                <a:gd name="T24" fmla="*/ 191 w 1028"/>
                <a:gd name="T25" fmla="*/ 32 h 44"/>
                <a:gd name="T26" fmla="*/ 508 w 1028"/>
                <a:gd name="T27" fmla="*/ 32 h 44"/>
                <a:gd name="T28" fmla="*/ 667 w 1028"/>
                <a:gd name="T29" fmla="*/ 35 h 44"/>
                <a:gd name="T30" fmla="*/ 1020 w 1028"/>
                <a:gd name="T31" fmla="*/ 30 h 44"/>
                <a:gd name="T32" fmla="*/ 1027 w 1028"/>
                <a:gd name="T33" fmla="*/ 21 h 44"/>
                <a:gd name="T34" fmla="*/ 252 w 1028"/>
                <a:gd name="T35" fmla="*/ 14 h 44"/>
                <a:gd name="T36" fmla="*/ 3 w 1028"/>
                <a:gd name="T3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8" h="44">
                  <a:moveTo>
                    <a:pt x="3" y="18"/>
                  </a:moveTo>
                  <a:cubicBezTo>
                    <a:pt x="2" y="18"/>
                    <a:pt x="0" y="19"/>
                    <a:pt x="0" y="21"/>
                  </a:cubicBezTo>
                  <a:cubicBezTo>
                    <a:pt x="0" y="22"/>
                    <a:pt x="2" y="24"/>
                    <a:pt x="3" y="24"/>
                  </a:cubicBezTo>
                  <a:cubicBezTo>
                    <a:pt x="59" y="23"/>
                    <a:pt x="148" y="22"/>
                    <a:pt x="252" y="20"/>
                  </a:cubicBezTo>
                  <a:cubicBezTo>
                    <a:pt x="390" y="17"/>
                    <a:pt x="935" y="7"/>
                    <a:pt x="1009" y="20"/>
                  </a:cubicBezTo>
                  <a:cubicBezTo>
                    <a:pt x="1017" y="22"/>
                    <a:pt x="1023" y="22"/>
                    <a:pt x="1018" y="25"/>
                  </a:cubicBezTo>
                  <a:cubicBezTo>
                    <a:pt x="988" y="36"/>
                    <a:pt x="839" y="33"/>
                    <a:pt x="667" y="29"/>
                  </a:cubicBezTo>
                  <a:cubicBezTo>
                    <a:pt x="615" y="28"/>
                    <a:pt x="561" y="27"/>
                    <a:pt x="508" y="26"/>
                  </a:cubicBezTo>
                  <a:cubicBezTo>
                    <a:pt x="388" y="25"/>
                    <a:pt x="273" y="25"/>
                    <a:pt x="191" y="27"/>
                  </a:cubicBezTo>
                  <a:cubicBezTo>
                    <a:pt x="118" y="29"/>
                    <a:pt x="71" y="33"/>
                    <a:pt x="71" y="41"/>
                  </a:cubicBezTo>
                  <a:cubicBezTo>
                    <a:pt x="71" y="43"/>
                    <a:pt x="72" y="44"/>
                    <a:pt x="74" y="44"/>
                  </a:cubicBezTo>
                  <a:cubicBezTo>
                    <a:pt x="75" y="44"/>
                    <a:pt x="77" y="44"/>
                    <a:pt x="77" y="42"/>
                  </a:cubicBezTo>
                  <a:cubicBezTo>
                    <a:pt x="78" y="38"/>
                    <a:pt x="121" y="34"/>
                    <a:pt x="191" y="32"/>
                  </a:cubicBezTo>
                  <a:cubicBezTo>
                    <a:pt x="273" y="30"/>
                    <a:pt x="388" y="30"/>
                    <a:pt x="508" y="32"/>
                  </a:cubicBezTo>
                  <a:cubicBezTo>
                    <a:pt x="561" y="33"/>
                    <a:pt x="615" y="34"/>
                    <a:pt x="667" y="35"/>
                  </a:cubicBezTo>
                  <a:cubicBezTo>
                    <a:pt x="839" y="39"/>
                    <a:pt x="989" y="42"/>
                    <a:pt x="1020" y="30"/>
                  </a:cubicBezTo>
                  <a:cubicBezTo>
                    <a:pt x="1026" y="27"/>
                    <a:pt x="1028" y="25"/>
                    <a:pt x="1027" y="21"/>
                  </a:cubicBezTo>
                  <a:cubicBezTo>
                    <a:pt x="1018" y="0"/>
                    <a:pt x="570" y="9"/>
                    <a:pt x="252" y="14"/>
                  </a:cubicBezTo>
                  <a:cubicBezTo>
                    <a:pt x="148" y="16"/>
                    <a:pt x="59" y="18"/>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21" name="文本框 20"/>
          <p:cNvSpPr txBox="1"/>
          <p:nvPr/>
        </p:nvSpPr>
        <p:spPr>
          <a:xfrm>
            <a:off x="915380" y="2091786"/>
            <a:ext cx="3014364" cy="1107996"/>
          </a:xfrm>
          <a:prstGeom prst="rect">
            <a:avLst/>
          </a:prstGeom>
          <a:noFill/>
        </p:spPr>
        <p:txBody>
          <a:bodyPr wrap="square" rtlCol="0">
            <a:spAutoFit/>
          </a:bodyPr>
          <a:lstStyle/>
          <a:p>
            <a:r>
              <a:rPr lang="en-US" altLang="zh-CN" sz="6600" dirty="0">
                <a:ln>
                  <a:solidFill>
                    <a:srgbClr val="4A67AA"/>
                  </a:solidFill>
                </a:ln>
                <a:solidFill>
                  <a:srgbClr val="FFCC99"/>
                </a:solidFill>
                <a:latin typeface="Impact" panose="020B0806030902050204" pitchFamily="34" charset="0"/>
              </a:rPr>
              <a:t>Content </a:t>
            </a:r>
            <a:endParaRPr lang="zh-CN" altLang="en-US" sz="6600" dirty="0">
              <a:ln>
                <a:solidFill>
                  <a:srgbClr val="4A67AA"/>
                </a:solidFill>
              </a:ln>
              <a:solidFill>
                <a:srgbClr val="FFCC99"/>
              </a:solidFill>
              <a:latin typeface="Impact" panose="020B0806030902050204" pitchFamily="34" charset="0"/>
            </a:endParaRPr>
          </a:p>
        </p:txBody>
      </p:sp>
      <p:sp>
        <p:nvSpPr>
          <p:cNvPr id="22" name="Freeform 21"/>
          <p:cNvSpPr>
            <a:spLocks/>
          </p:cNvSpPr>
          <p:nvPr/>
        </p:nvSpPr>
        <p:spPr bwMode="auto">
          <a:xfrm>
            <a:off x="5268375" y="1536902"/>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4" name="Freeform 21"/>
          <p:cNvSpPr>
            <a:spLocks/>
          </p:cNvSpPr>
          <p:nvPr/>
        </p:nvSpPr>
        <p:spPr bwMode="auto">
          <a:xfrm>
            <a:off x="5268375" y="240246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44" name="Group 4"/>
          <p:cNvGrpSpPr>
            <a:grpSpLocks noChangeAspect="1"/>
          </p:cNvGrpSpPr>
          <p:nvPr/>
        </p:nvGrpSpPr>
        <p:grpSpPr bwMode="auto">
          <a:xfrm>
            <a:off x="4842527" y="1968693"/>
            <a:ext cx="987751" cy="547328"/>
            <a:chOff x="4788" y="2136"/>
            <a:chExt cx="2005" cy="1111"/>
          </a:xfrm>
          <a:solidFill>
            <a:srgbClr val="FFCC66"/>
          </a:solidFill>
        </p:grpSpPr>
        <p:sp>
          <p:nvSpPr>
            <p:cNvPr id="45"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2"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53" name="Freeform 21"/>
          <p:cNvSpPr>
            <a:spLocks/>
          </p:cNvSpPr>
          <p:nvPr/>
        </p:nvSpPr>
        <p:spPr bwMode="auto">
          <a:xfrm>
            <a:off x="5268375" y="332179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72" name="Group 4"/>
          <p:cNvGrpSpPr>
            <a:grpSpLocks noChangeAspect="1"/>
          </p:cNvGrpSpPr>
          <p:nvPr/>
        </p:nvGrpSpPr>
        <p:grpSpPr bwMode="auto">
          <a:xfrm>
            <a:off x="4826913" y="2742144"/>
            <a:ext cx="857834" cy="657104"/>
            <a:chOff x="2934" y="1466"/>
            <a:chExt cx="1812" cy="1388"/>
          </a:xfrm>
          <a:solidFill>
            <a:srgbClr val="FFCC66"/>
          </a:solidFill>
        </p:grpSpPr>
        <p:sp>
          <p:nvSpPr>
            <p:cNvPr id="73" name="Freeform 5"/>
            <p:cNvSpPr>
              <a:spLocks/>
            </p:cNvSpPr>
            <p:nvPr/>
          </p:nvSpPr>
          <p:spPr bwMode="auto">
            <a:xfrm>
              <a:off x="3123" y="2083"/>
              <a:ext cx="278" cy="619"/>
            </a:xfrm>
            <a:custGeom>
              <a:avLst/>
              <a:gdLst>
                <a:gd name="T0" fmla="*/ 85 w 117"/>
                <a:gd name="T1" fmla="*/ 2 h 261"/>
                <a:gd name="T2" fmla="*/ 0 w 117"/>
                <a:gd name="T3" fmla="*/ 106 h 261"/>
                <a:gd name="T4" fmla="*/ 54 w 117"/>
                <a:gd name="T5" fmla="*/ 70 h 261"/>
                <a:gd name="T6" fmla="*/ 9 w 117"/>
                <a:gd name="T7" fmla="*/ 133 h 261"/>
                <a:gd name="T8" fmla="*/ 58 w 117"/>
                <a:gd name="T9" fmla="*/ 101 h 261"/>
                <a:gd name="T10" fmla="*/ 14 w 117"/>
                <a:gd name="T11" fmla="*/ 165 h 261"/>
                <a:gd name="T12" fmla="*/ 39 w 117"/>
                <a:gd name="T13" fmla="*/ 155 h 261"/>
                <a:gd name="T14" fmla="*/ 19 w 117"/>
                <a:gd name="T15" fmla="*/ 190 h 261"/>
                <a:gd name="T16" fmla="*/ 22 w 117"/>
                <a:gd name="T17" fmla="*/ 193 h 261"/>
                <a:gd name="T18" fmla="*/ 70 w 117"/>
                <a:gd name="T19" fmla="*/ 175 h 261"/>
                <a:gd name="T20" fmla="*/ 22 w 117"/>
                <a:gd name="T21" fmla="*/ 210 h 261"/>
                <a:gd name="T22" fmla="*/ 22 w 117"/>
                <a:gd name="T23" fmla="*/ 210 h 261"/>
                <a:gd name="T24" fmla="*/ 22 w 117"/>
                <a:gd name="T25" fmla="*/ 211 h 261"/>
                <a:gd name="T26" fmla="*/ 25 w 117"/>
                <a:gd name="T27" fmla="*/ 215 h 261"/>
                <a:gd name="T28" fmla="*/ 58 w 117"/>
                <a:gd name="T29" fmla="*/ 213 h 261"/>
                <a:gd name="T30" fmla="*/ 25 w 117"/>
                <a:gd name="T31" fmla="*/ 234 h 261"/>
                <a:gd name="T32" fmla="*/ 90 w 117"/>
                <a:gd name="T33" fmla="*/ 233 h 261"/>
                <a:gd name="T34" fmla="*/ 30 w 117"/>
                <a:gd name="T35" fmla="*/ 247 h 261"/>
                <a:gd name="T36" fmla="*/ 30 w 117"/>
                <a:gd name="T37" fmla="*/ 250 h 261"/>
                <a:gd name="T38" fmla="*/ 116 w 117"/>
                <a:gd name="T39" fmla="*/ 259 h 261"/>
                <a:gd name="T40" fmla="*/ 53 w 117"/>
                <a:gd name="T41" fmla="*/ 245 h 261"/>
                <a:gd name="T42" fmla="*/ 105 w 117"/>
                <a:gd name="T43" fmla="*/ 233 h 261"/>
                <a:gd name="T44" fmla="*/ 103 w 117"/>
                <a:gd name="T45" fmla="*/ 229 h 261"/>
                <a:gd name="T46" fmla="*/ 60 w 117"/>
                <a:gd name="T47" fmla="*/ 219 h 261"/>
                <a:gd name="T48" fmla="*/ 101 w 117"/>
                <a:gd name="T49" fmla="*/ 193 h 261"/>
                <a:gd name="T50" fmla="*/ 49 w 117"/>
                <a:gd name="T51" fmla="*/ 203 h 261"/>
                <a:gd name="T52" fmla="*/ 90 w 117"/>
                <a:gd name="T53" fmla="*/ 167 h 261"/>
                <a:gd name="T54" fmla="*/ 97 w 117"/>
                <a:gd name="T55" fmla="*/ 165 h 261"/>
                <a:gd name="T56" fmla="*/ 98 w 117"/>
                <a:gd name="T57" fmla="*/ 159 h 261"/>
                <a:gd name="T58" fmla="*/ 96 w 117"/>
                <a:gd name="T59" fmla="*/ 159 h 261"/>
                <a:gd name="T60" fmla="*/ 96 w 117"/>
                <a:gd name="T61" fmla="*/ 159 h 261"/>
                <a:gd name="T62" fmla="*/ 95 w 117"/>
                <a:gd name="T63" fmla="*/ 159 h 261"/>
                <a:gd name="T64" fmla="*/ 62 w 117"/>
                <a:gd name="T65" fmla="*/ 153 h 261"/>
                <a:gd name="T66" fmla="*/ 93 w 117"/>
                <a:gd name="T67" fmla="*/ 122 h 261"/>
                <a:gd name="T68" fmla="*/ 89 w 117"/>
                <a:gd name="T69" fmla="*/ 117 h 261"/>
                <a:gd name="T70" fmla="*/ 87 w 117"/>
                <a:gd name="T71" fmla="*/ 119 h 261"/>
                <a:gd name="T72" fmla="*/ 86 w 117"/>
                <a:gd name="T73" fmla="*/ 120 h 261"/>
                <a:gd name="T74" fmla="*/ 26 w 117"/>
                <a:gd name="T75" fmla="*/ 156 h 261"/>
                <a:gd name="T76" fmla="*/ 83 w 117"/>
                <a:gd name="T77" fmla="*/ 82 h 261"/>
                <a:gd name="T78" fmla="*/ 89 w 117"/>
                <a:gd name="T79" fmla="*/ 78 h 261"/>
                <a:gd name="T80" fmla="*/ 78 w 117"/>
                <a:gd name="T81" fmla="*/ 78 h 261"/>
                <a:gd name="T82" fmla="*/ 84 w 117"/>
                <a:gd name="T83" fmla="*/ 45 h 261"/>
                <a:gd name="T84" fmla="*/ 84 w 117"/>
                <a:gd name="T85" fmla="*/ 45 h 261"/>
                <a:gd name="T86" fmla="*/ 85 w 117"/>
                <a:gd name="T87" fmla="*/ 44 h 261"/>
                <a:gd name="T88" fmla="*/ 83 w 117"/>
                <a:gd name="T89" fmla="*/ 39 h 261"/>
                <a:gd name="T90" fmla="*/ 79 w 117"/>
                <a:gd name="T91" fmla="*/ 41 h 261"/>
                <a:gd name="T92" fmla="*/ 79 w 117"/>
                <a:gd name="T93" fmla="*/ 41 h 261"/>
                <a:gd name="T94" fmla="*/ 13 w 117"/>
                <a:gd name="T95"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7" h="261">
                  <a:moveTo>
                    <a:pt x="91" y="6"/>
                  </a:moveTo>
                  <a:cubicBezTo>
                    <a:pt x="92" y="4"/>
                    <a:pt x="91" y="2"/>
                    <a:pt x="90" y="1"/>
                  </a:cubicBezTo>
                  <a:cubicBezTo>
                    <a:pt x="88" y="0"/>
                    <a:pt x="86" y="1"/>
                    <a:pt x="85" y="2"/>
                  </a:cubicBezTo>
                  <a:cubicBezTo>
                    <a:pt x="82" y="8"/>
                    <a:pt x="68" y="23"/>
                    <a:pt x="53" y="40"/>
                  </a:cubicBezTo>
                  <a:cubicBezTo>
                    <a:pt x="29" y="66"/>
                    <a:pt x="1" y="96"/>
                    <a:pt x="0" y="106"/>
                  </a:cubicBezTo>
                  <a:cubicBezTo>
                    <a:pt x="0" y="106"/>
                    <a:pt x="0" y="106"/>
                    <a:pt x="0" y="106"/>
                  </a:cubicBezTo>
                  <a:cubicBezTo>
                    <a:pt x="0" y="107"/>
                    <a:pt x="2" y="109"/>
                    <a:pt x="3" y="109"/>
                  </a:cubicBezTo>
                  <a:cubicBezTo>
                    <a:pt x="4" y="109"/>
                    <a:pt x="5" y="109"/>
                    <a:pt x="5" y="108"/>
                  </a:cubicBezTo>
                  <a:cubicBezTo>
                    <a:pt x="10" y="106"/>
                    <a:pt x="33" y="87"/>
                    <a:pt x="54" y="70"/>
                  </a:cubicBezTo>
                  <a:cubicBezTo>
                    <a:pt x="33" y="96"/>
                    <a:pt x="7" y="128"/>
                    <a:pt x="9" y="133"/>
                  </a:cubicBezTo>
                  <a:cubicBezTo>
                    <a:pt x="12" y="132"/>
                    <a:pt x="12" y="132"/>
                    <a:pt x="12" y="132"/>
                  </a:cubicBezTo>
                  <a:cubicBezTo>
                    <a:pt x="9" y="133"/>
                    <a:pt x="9" y="133"/>
                    <a:pt x="9" y="133"/>
                  </a:cubicBezTo>
                  <a:cubicBezTo>
                    <a:pt x="9" y="135"/>
                    <a:pt x="11" y="136"/>
                    <a:pt x="13" y="135"/>
                  </a:cubicBezTo>
                  <a:cubicBezTo>
                    <a:pt x="13" y="135"/>
                    <a:pt x="14" y="135"/>
                    <a:pt x="14" y="135"/>
                  </a:cubicBezTo>
                  <a:cubicBezTo>
                    <a:pt x="20" y="130"/>
                    <a:pt x="41" y="113"/>
                    <a:pt x="58" y="101"/>
                  </a:cubicBezTo>
                  <a:cubicBezTo>
                    <a:pt x="54" y="106"/>
                    <a:pt x="49" y="111"/>
                    <a:pt x="45" y="117"/>
                  </a:cubicBezTo>
                  <a:cubicBezTo>
                    <a:pt x="30" y="137"/>
                    <a:pt x="16" y="158"/>
                    <a:pt x="14" y="165"/>
                  </a:cubicBezTo>
                  <a:cubicBezTo>
                    <a:pt x="14" y="165"/>
                    <a:pt x="14" y="165"/>
                    <a:pt x="14" y="165"/>
                  </a:cubicBezTo>
                  <a:cubicBezTo>
                    <a:pt x="14" y="167"/>
                    <a:pt x="15" y="168"/>
                    <a:pt x="17" y="169"/>
                  </a:cubicBezTo>
                  <a:cubicBezTo>
                    <a:pt x="18" y="169"/>
                    <a:pt x="20" y="168"/>
                    <a:pt x="20" y="167"/>
                  </a:cubicBezTo>
                  <a:cubicBezTo>
                    <a:pt x="21" y="166"/>
                    <a:pt x="29" y="161"/>
                    <a:pt x="39" y="155"/>
                  </a:cubicBezTo>
                  <a:cubicBezTo>
                    <a:pt x="49" y="149"/>
                    <a:pt x="61" y="142"/>
                    <a:pt x="71" y="136"/>
                  </a:cubicBezTo>
                  <a:cubicBezTo>
                    <a:pt x="67" y="140"/>
                    <a:pt x="62" y="144"/>
                    <a:pt x="58" y="148"/>
                  </a:cubicBezTo>
                  <a:cubicBezTo>
                    <a:pt x="39" y="166"/>
                    <a:pt x="19" y="186"/>
                    <a:pt x="19" y="190"/>
                  </a:cubicBezTo>
                  <a:cubicBezTo>
                    <a:pt x="22" y="190"/>
                    <a:pt x="22" y="190"/>
                    <a:pt x="22" y="190"/>
                  </a:cubicBezTo>
                  <a:cubicBezTo>
                    <a:pt x="19" y="190"/>
                    <a:pt x="19" y="190"/>
                    <a:pt x="19" y="190"/>
                  </a:cubicBezTo>
                  <a:cubicBezTo>
                    <a:pt x="19" y="192"/>
                    <a:pt x="21" y="193"/>
                    <a:pt x="22" y="193"/>
                  </a:cubicBezTo>
                  <a:cubicBezTo>
                    <a:pt x="22" y="193"/>
                    <a:pt x="22" y="193"/>
                    <a:pt x="22" y="193"/>
                  </a:cubicBezTo>
                  <a:cubicBezTo>
                    <a:pt x="22" y="193"/>
                    <a:pt x="22" y="193"/>
                    <a:pt x="22" y="193"/>
                  </a:cubicBezTo>
                  <a:cubicBezTo>
                    <a:pt x="27" y="193"/>
                    <a:pt x="50" y="184"/>
                    <a:pt x="70" y="175"/>
                  </a:cubicBezTo>
                  <a:cubicBezTo>
                    <a:pt x="71" y="175"/>
                    <a:pt x="71" y="175"/>
                    <a:pt x="71" y="175"/>
                  </a:cubicBezTo>
                  <a:cubicBezTo>
                    <a:pt x="67" y="178"/>
                    <a:pt x="63" y="181"/>
                    <a:pt x="59" y="184"/>
                  </a:cubicBezTo>
                  <a:cubicBezTo>
                    <a:pt x="41" y="197"/>
                    <a:pt x="23"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1"/>
                    <a:pt x="22" y="211"/>
                    <a:pt x="22" y="211"/>
                  </a:cubicBezTo>
                  <a:cubicBezTo>
                    <a:pt x="22" y="211"/>
                    <a:pt x="22" y="211"/>
                    <a:pt x="22" y="211"/>
                  </a:cubicBezTo>
                  <a:cubicBezTo>
                    <a:pt x="21" y="212"/>
                    <a:pt x="22" y="214"/>
                    <a:pt x="23" y="215"/>
                  </a:cubicBezTo>
                  <a:cubicBezTo>
                    <a:pt x="24" y="215"/>
                    <a:pt x="24" y="215"/>
                    <a:pt x="25" y="215"/>
                  </a:cubicBezTo>
                  <a:cubicBezTo>
                    <a:pt x="28" y="216"/>
                    <a:pt x="38" y="213"/>
                    <a:pt x="51" y="209"/>
                  </a:cubicBezTo>
                  <a:cubicBezTo>
                    <a:pt x="63" y="205"/>
                    <a:pt x="78" y="201"/>
                    <a:pt x="88" y="199"/>
                  </a:cubicBezTo>
                  <a:cubicBezTo>
                    <a:pt x="80" y="204"/>
                    <a:pt x="69" y="208"/>
                    <a:pt x="58" y="213"/>
                  </a:cubicBezTo>
                  <a:cubicBezTo>
                    <a:pt x="43" y="219"/>
                    <a:pt x="29" y="224"/>
                    <a:pt x="24" y="229"/>
                  </a:cubicBezTo>
                  <a:cubicBezTo>
                    <a:pt x="24" y="229"/>
                    <a:pt x="24" y="229"/>
                    <a:pt x="24" y="229"/>
                  </a:cubicBezTo>
                  <a:cubicBezTo>
                    <a:pt x="23" y="231"/>
                    <a:pt x="23" y="233"/>
                    <a:pt x="25" y="234"/>
                  </a:cubicBezTo>
                  <a:cubicBezTo>
                    <a:pt x="26" y="235"/>
                    <a:pt x="27" y="235"/>
                    <a:pt x="28" y="235"/>
                  </a:cubicBezTo>
                  <a:cubicBezTo>
                    <a:pt x="32" y="233"/>
                    <a:pt x="51" y="232"/>
                    <a:pt x="69" y="232"/>
                  </a:cubicBezTo>
                  <a:cubicBezTo>
                    <a:pt x="76" y="232"/>
                    <a:pt x="83" y="232"/>
                    <a:pt x="90" y="233"/>
                  </a:cubicBezTo>
                  <a:cubicBezTo>
                    <a:pt x="85" y="233"/>
                    <a:pt x="80" y="234"/>
                    <a:pt x="74" y="235"/>
                  </a:cubicBezTo>
                  <a:cubicBezTo>
                    <a:pt x="57" y="237"/>
                    <a:pt x="38" y="240"/>
                    <a:pt x="29" y="244"/>
                  </a:cubicBezTo>
                  <a:cubicBezTo>
                    <a:pt x="30" y="247"/>
                    <a:pt x="30" y="247"/>
                    <a:pt x="30" y="247"/>
                  </a:cubicBezTo>
                  <a:cubicBezTo>
                    <a:pt x="29" y="244"/>
                    <a:pt x="29" y="244"/>
                    <a:pt x="29" y="244"/>
                  </a:cubicBezTo>
                  <a:cubicBezTo>
                    <a:pt x="27" y="244"/>
                    <a:pt x="26" y="246"/>
                    <a:pt x="27" y="248"/>
                  </a:cubicBezTo>
                  <a:cubicBezTo>
                    <a:pt x="27" y="249"/>
                    <a:pt x="29" y="250"/>
                    <a:pt x="30" y="250"/>
                  </a:cubicBezTo>
                  <a:cubicBezTo>
                    <a:pt x="40" y="250"/>
                    <a:pt x="62" y="252"/>
                    <a:pt x="82" y="254"/>
                  </a:cubicBezTo>
                  <a:cubicBezTo>
                    <a:pt x="95" y="256"/>
                    <a:pt x="107" y="258"/>
                    <a:pt x="111" y="260"/>
                  </a:cubicBezTo>
                  <a:cubicBezTo>
                    <a:pt x="113" y="261"/>
                    <a:pt x="115" y="261"/>
                    <a:pt x="116" y="259"/>
                  </a:cubicBezTo>
                  <a:cubicBezTo>
                    <a:pt x="117" y="257"/>
                    <a:pt x="116" y="255"/>
                    <a:pt x="114" y="255"/>
                  </a:cubicBezTo>
                  <a:cubicBezTo>
                    <a:pt x="109" y="252"/>
                    <a:pt x="96" y="250"/>
                    <a:pt x="82" y="248"/>
                  </a:cubicBezTo>
                  <a:cubicBezTo>
                    <a:pt x="73" y="247"/>
                    <a:pt x="62" y="246"/>
                    <a:pt x="53" y="245"/>
                  </a:cubicBezTo>
                  <a:cubicBezTo>
                    <a:pt x="60" y="244"/>
                    <a:pt x="67" y="242"/>
                    <a:pt x="75" y="241"/>
                  </a:cubicBezTo>
                  <a:cubicBezTo>
                    <a:pt x="87" y="239"/>
                    <a:pt x="97" y="238"/>
                    <a:pt x="102" y="235"/>
                  </a:cubicBezTo>
                  <a:cubicBezTo>
                    <a:pt x="104" y="235"/>
                    <a:pt x="105" y="235"/>
                    <a:pt x="105" y="233"/>
                  </a:cubicBezTo>
                  <a:cubicBezTo>
                    <a:pt x="106" y="232"/>
                    <a:pt x="105" y="230"/>
                    <a:pt x="103" y="229"/>
                  </a:cubicBezTo>
                  <a:cubicBezTo>
                    <a:pt x="102" y="232"/>
                    <a:pt x="102" y="232"/>
                    <a:pt x="102" y="232"/>
                  </a:cubicBezTo>
                  <a:cubicBezTo>
                    <a:pt x="103" y="229"/>
                    <a:pt x="103" y="229"/>
                    <a:pt x="103" y="229"/>
                  </a:cubicBezTo>
                  <a:cubicBezTo>
                    <a:pt x="96" y="226"/>
                    <a:pt x="83" y="225"/>
                    <a:pt x="69" y="225"/>
                  </a:cubicBezTo>
                  <a:cubicBezTo>
                    <a:pt x="60" y="225"/>
                    <a:pt x="50" y="226"/>
                    <a:pt x="42" y="226"/>
                  </a:cubicBezTo>
                  <a:cubicBezTo>
                    <a:pt x="48" y="224"/>
                    <a:pt x="54" y="221"/>
                    <a:pt x="60" y="219"/>
                  </a:cubicBezTo>
                  <a:cubicBezTo>
                    <a:pt x="76" y="212"/>
                    <a:pt x="93" y="206"/>
                    <a:pt x="101" y="199"/>
                  </a:cubicBezTo>
                  <a:cubicBezTo>
                    <a:pt x="102" y="198"/>
                    <a:pt x="102" y="198"/>
                    <a:pt x="102" y="197"/>
                  </a:cubicBezTo>
                  <a:cubicBezTo>
                    <a:pt x="103" y="196"/>
                    <a:pt x="102" y="194"/>
                    <a:pt x="101" y="193"/>
                  </a:cubicBezTo>
                  <a:cubicBezTo>
                    <a:pt x="99" y="196"/>
                    <a:pt x="99" y="196"/>
                    <a:pt x="99" y="196"/>
                  </a:cubicBezTo>
                  <a:cubicBezTo>
                    <a:pt x="101" y="193"/>
                    <a:pt x="101" y="193"/>
                    <a:pt x="101" y="193"/>
                  </a:cubicBezTo>
                  <a:cubicBezTo>
                    <a:pt x="93" y="190"/>
                    <a:pt x="68" y="197"/>
                    <a:pt x="49" y="203"/>
                  </a:cubicBezTo>
                  <a:cubicBezTo>
                    <a:pt x="45" y="204"/>
                    <a:pt x="42" y="205"/>
                    <a:pt x="39" y="206"/>
                  </a:cubicBezTo>
                  <a:cubicBezTo>
                    <a:pt x="45" y="201"/>
                    <a:pt x="54" y="195"/>
                    <a:pt x="62" y="189"/>
                  </a:cubicBezTo>
                  <a:cubicBezTo>
                    <a:pt x="74" y="181"/>
                    <a:pt x="85" y="172"/>
                    <a:pt x="90" y="167"/>
                  </a:cubicBezTo>
                  <a:cubicBezTo>
                    <a:pt x="93" y="166"/>
                    <a:pt x="95" y="165"/>
                    <a:pt x="97" y="165"/>
                  </a:cubicBezTo>
                  <a:cubicBezTo>
                    <a:pt x="96" y="162"/>
                    <a:pt x="96" y="162"/>
                    <a:pt x="96" y="162"/>
                  </a:cubicBezTo>
                  <a:cubicBezTo>
                    <a:pt x="97" y="165"/>
                    <a:pt x="97" y="165"/>
                    <a:pt x="97" y="165"/>
                  </a:cubicBezTo>
                  <a:cubicBezTo>
                    <a:pt x="99" y="164"/>
                    <a:pt x="99" y="162"/>
                    <a:pt x="99" y="161"/>
                  </a:cubicBezTo>
                  <a:cubicBezTo>
                    <a:pt x="99" y="160"/>
                    <a:pt x="98" y="159"/>
                    <a:pt x="98" y="159"/>
                  </a:cubicBezTo>
                  <a:cubicBezTo>
                    <a:pt x="98" y="159"/>
                    <a:pt x="98" y="159"/>
                    <a:pt x="98" y="159"/>
                  </a:cubicBezTo>
                  <a:cubicBezTo>
                    <a:pt x="98" y="159"/>
                    <a:pt x="98" y="159"/>
                    <a:pt x="98" y="159"/>
                  </a:cubicBezTo>
                  <a:cubicBezTo>
                    <a:pt x="98" y="159"/>
                    <a:pt x="98" y="159"/>
                    <a:pt x="98" y="159"/>
                  </a:cubicBezTo>
                  <a:cubicBezTo>
                    <a:pt x="97" y="159"/>
                    <a:pt x="96" y="158"/>
                    <a:pt x="96" y="159"/>
                  </a:cubicBezTo>
                  <a:cubicBezTo>
                    <a:pt x="96" y="159"/>
                    <a:pt x="96" y="159"/>
                    <a:pt x="96" y="159"/>
                  </a:cubicBezTo>
                  <a:cubicBezTo>
                    <a:pt x="96" y="159"/>
                    <a:pt x="96" y="159"/>
                    <a:pt x="96" y="159"/>
                  </a:cubicBezTo>
                  <a:cubicBezTo>
                    <a:pt x="96" y="159"/>
                    <a:pt x="96" y="159"/>
                    <a:pt x="96" y="159"/>
                  </a:cubicBezTo>
                  <a:cubicBezTo>
                    <a:pt x="96" y="159"/>
                    <a:pt x="96" y="159"/>
                    <a:pt x="96" y="159"/>
                  </a:cubicBezTo>
                  <a:cubicBezTo>
                    <a:pt x="95" y="159"/>
                    <a:pt x="95" y="159"/>
                    <a:pt x="95" y="159"/>
                  </a:cubicBezTo>
                  <a:cubicBezTo>
                    <a:pt x="95" y="159"/>
                    <a:pt x="95" y="159"/>
                    <a:pt x="95" y="159"/>
                  </a:cubicBezTo>
                  <a:cubicBezTo>
                    <a:pt x="89" y="161"/>
                    <a:pt x="79" y="165"/>
                    <a:pt x="67" y="170"/>
                  </a:cubicBezTo>
                  <a:cubicBezTo>
                    <a:pt x="54" y="175"/>
                    <a:pt x="39" y="181"/>
                    <a:pt x="30" y="184"/>
                  </a:cubicBezTo>
                  <a:cubicBezTo>
                    <a:pt x="37" y="177"/>
                    <a:pt x="50" y="165"/>
                    <a:pt x="62" y="153"/>
                  </a:cubicBezTo>
                  <a:cubicBezTo>
                    <a:pt x="74" y="141"/>
                    <a:pt x="86" y="130"/>
                    <a:pt x="91" y="124"/>
                  </a:cubicBezTo>
                  <a:cubicBezTo>
                    <a:pt x="91" y="124"/>
                    <a:pt x="91" y="124"/>
                    <a:pt x="92" y="124"/>
                  </a:cubicBezTo>
                  <a:cubicBezTo>
                    <a:pt x="92" y="123"/>
                    <a:pt x="92" y="123"/>
                    <a:pt x="93" y="122"/>
                  </a:cubicBezTo>
                  <a:cubicBezTo>
                    <a:pt x="94" y="121"/>
                    <a:pt x="94" y="119"/>
                    <a:pt x="93" y="118"/>
                  </a:cubicBezTo>
                  <a:cubicBezTo>
                    <a:pt x="92" y="117"/>
                    <a:pt x="90" y="116"/>
                    <a:pt x="89" y="117"/>
                  </a:cubicBezTo>
                  <a:cubicBezTo>
                    <a:pt x="89" y="117"/>
                    <a:pt x="89" y="117"/>
                    <a:pt x="89" y="117"/>
                  </a:cubicBezTo>
                  <a:cubicBezTo>
                    <a:pt x="89" y="117"/>
                    <a:pt x="88" y="117"/>
                    <a:pt x="88" y="117"/>
                  </a:cubicBezTo>
                  <a:cubicBezTo>
                    <a:pt x="88" y="117"/>
                    <a:pt x="88" y="117"/>
                    <a:pt x="88" y="117"/>
                  </a:cubicBezTo>
                  <a:cubicBezTo>
                    <a:pt x="88" y="118"/>
                    <a:pt x="87" y="118"/>
                    <a:pt x="87" y="119"/>
                  </a:cubicBezTo>
                  <a:cubicBezTo>
                    <a:pt x="86" y="119"/>
                    <a:pt x="86" y="120"/>
                    <a:pt x="86" y="120"/>
                  </a:cubicBezTo>
                  <a:cubicBezTo>
                    <a:pt x="86" y="120"/>
                    <a:pt x="86" y="120"/>
                    <a:pt x="86" y="120"/>
                  </a:cubicBezTo>
                  <a:cubicBezTo>
                    <a:pt x="86" y="120"/>
                    <a:pt x="86" y="120"/>
                    <a:pt x="86" y="120"/>
                  </a:cubicBezTo>
                  <a:cubicBezTo>
                    <a:pt x="86" y="121"/>
                    <a:pt x="86" y="121"/>
                    <a:pt x="86" y="121"/>
                  </a:cubicBezTo>
                  <a:cubicBezTo>
                    <a:pt x="77" y="125"/>
                    <a:pt x="53" y="139"/>
                    <a:pt x="35" y="150"/>
                  </a:cubicBezTo>
                  <a:cubicBezTo>
                    <a:pt x="32" y="152"/>
                    <a:pt x="28" y="154"/>
                    <a:pt x="26" y="156"/>
                  </a:cubicBezTo>
                  <a:cubicBezTo>
                    <a:pt x="31" y="147"/>
                    <a:pt x="40" y="134"/>
                    <a:pt x="50" y="121"/>
                  </a:cubicBezTo>
                  <a:cubicBezTo>
                    <a:pt x="62" y="106"/>
                    <a:pt x="74" y="91"/>
                    <a:pt x="82" y="83"/>
                  </a:cubicBezTo>
                  <a:cubicBezTo>
                    <a:pt x="83" y="83"/>
                    <a:pt x="83" y="83"/>
                    <a:pt x="83" y="82"/>
                  </a:cubicBezTo>
                  <a:cubicBezTo>
                    <a:pt x="84" y="82"/>
                    <a:pt x="87" y="79"/>
                    <a:pt x="88" y="79"/>
                  </a:cubicBezTo>
                  <a:cubicBezTo>
                    <a:pt x="88" y="78"/>
                    <a:pt x="88" y="78"/>
                    <a:pt x="89" y="78"/>
                  </a:cubicBezTo>
                  <a:cubicBezTo>
                    <a:pt x="89" y="78"/>
                    <a:pt x="89" y="78"/>
                    <a:pt x="89" y="78"/>
                  </a:cubicBezTo>
                  <a:cubicBezTo>
                    <a:pt x="90" y="77"/>
                    <a:pt x="90" y="75"/>
                    <a:pt x="89" y="74"/>
                  </a:cubicBezTo>
                  <a:cubicBezTo>
                    <a:pt x="88" y="72"/>
                    <a:pt x="86" y="72"/>
                    <a:pt x="85" y="73"/>
                  </a:cubicBezTo>
                  <a:cubicBezTo>
                    <a:pt x="83" y="74"/>
                    <a:pt x="81" y="75"/>
                    <a:pt x="78" y="78"/>
                  </a:cubicBezTo>
                  <a:cubicBezTo>
                    <a:pt x="75" y="80"/>
                    <a:pt x="66" y="87"/>
                    <a:pt x="56" y="95"/>
                  </a:cubicBezTo>
                  <a:cubicBezTo>
                    <a:pt x="44" y="103"/>
                    <a:pt x="31" y="113"/>
                    <a:pt x="22" y="120"/>
                  </a:cubicBezTo>
                  <a:cubicBezTo>
                    <a:pt x="38" y="99"/>
                    <a:pt x="75" y="55"/>
                    <a:pt x="84" y="45"/>
                  </a:cubicBezTo>
                  <a:cubicBezTo>
                    <a:pt x="84" y="45"/>
                    <a:pt x="84" y="45"/>
                    <a:pt x="84" y="45"/>
                  </a:cubicBezTo>
                  <a:cubicBezTo>
                    <a:pt x="84" y="45"/>
                    <a:pt x="84" y="45"/>
                    <a:pt x="84" y="45"/>
                  </a:cubicBezTo>
                  <a:cubicBezTo>
                    <a:pt x="84" y="45"/>
                    <a:pt x="84" y="45"/>
                    <a:pt x="84" y="45"/>
                  </a:cubicBezTo>
                  <a:cubicBezTo>
                    <a:pt x="84" y="45"/>
                    <a:pt x="84" y="45"/>
                    <a:pt x="84" y="45"/>
                  </a:cubicBezTo>
                  <a:cubicBezTo>
                    <a:pt x="85" y="44"/>
                    <a:pt x="85" y="44"/>
                    <a:pt x="85" y="44"/>
                  </a:cubicBezTo>
                  <a:cubicBezTo>
                    <a:pt x="85" y="44"/>
                    <a:pt x="85" y="44"/>
                    <a:pt x="85" y="44"/>
                  </a:cubicBezTo>
                  <a:cubicBezTo>
                    <a:pt x="85" y="43"/>
                    <a:pt x="85" y="43"/>
                    <a:pt x="85" y="43"/>
                  </a:cubicBezTo>
                  <a:cubicBezTo>
                    <a:pt x="85" y="43"/>
                    <a:pt x="85" y="43"/>
                    <a:pt x="85" y="43"/>
                  </a:cubicBezTo>
                  <a:cubicBezTo>
                    <a:pt x="86" y="41"/>
                    <a:pt x="85" y="39"/>
                    <a:pt x="83" y="39"/>
                  </a:cubicBezTo>
                  <a:cubicBezTo>
                    <a:pt x="82" y="38"/>
                    <a:pt x="80" y="39"/>
                    <a:pt x="80" y="40"/>
                  </a:cubicBezTo>
                  <a:cubicBezTo>
                    <a:pt x="79" y="41"/>
                    <a:pt x="79" y="41"/>
                    <a:pt x="79" y="41"/>
                  </a:cubicBezTo>
                  <a:cubicBezTo>
                    <a:pt x="79" y="41"/>
                    <a:pt x="79" y="41"/>
                    <a:pt x="79" y="41"/>
                  </a:cubicBezTo>
                  <a:cubicBezTo>
                    <a:pt x="79" y="41"/>
                    <a:pt x="79" y="41"/>
                    <a:pt x="79" y="41"/>
                  </a:cubicBezTo>
                  <a:cubicBezTo>
                    <a:pt x="79" y="41"/>
                    <a:pt x="79" y="41"/>
                    <a:pt x="79" y="41"/>
                  </a:cubicBezTo>
                  <a:cubicBezTo>
                    <a:pt x="79" y="41"/>
                    <a:pt x="79" y="41"/>
                    <a:pt x="79" y="41"/>
                  </a:cubicBezTo>
                  <a:cubicBezTo>
                    <a:pt x="77" y="42"/>
                    <a:pt x="77" y="42"/>
                    <a:pt x="77" y="42"/>
                  </a:cubicBezTo>
                  <a:cubicBezTo>
                    <a:pt x="73" y="46"/>
                    <a:pt x="63" y="55"/>
                    <a:pt x="51" y="64"/>
                  </a:cubicBezTo>
                  <a:cubicBezTo>
                    <a:pt x="38" y="75"/>
                    <a:pt x="23" y="87"/>
                    <a:pt x="13" y="95"/>
                  </a:cubicBezTo>
                  <a:cubicBezTo>
                    <a:pt x="22" y="82"/>
                    <a:pt x="41" y="62"/>
                    <a:pt x="58" y="44"/>
                  </a:cubicBezTo>
                  <a:cubicBezTo>
                    <a:pt x="73" y="27"/>
                    <a:pt x="87" y="12"/>
                    <a:pt x="9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4" name="Freeform 6"/>
            <p:cNvSpPr>
              <a:spLocks/>
            </p:cNvSpPr>
            <p:nvPr/>
          </p:nvSpPr>
          <p:spPr bwMode="auto">
            <a:xfrm>
              <a:off x="3887" y="2145"/>
              <a:ext cx="261" cy="545"/>
            </a:xfrm>
            <a:custGeom>
              <a:avLst/>
              <a:gdLst>
                <a:gd name="T0" fmla="*/ 10 w 110"/>
                <a:gd name="T1" fmla="*/ 41 h 230"/>
                <a:gd name="T2" fmla="*/ 32 w 110"/>
                <a:gd name="T3" fmla="*/ 36 h 230"/>
                <a:gd name="T4" fmla="*/ 92 w 110"/>
                <a:gd name="T5" fmla="*/ 12 h 230"/>
                <a:gd name="T6" fmla="*/ 43 w 110"/>
                <a:gd name="T7" fmla="*/ 47 h 230"/>
                <a:gd name="T8" fmla="*/ 11 w 110"/>
                <a:gd name="T9" fmla="*/ 67 h 230"/>
                <a:gd name="T10" fmla="*/ 11 w 110"/>
                <a:gd name="T11" fmla="*/ 74 h 230"/>
                <a:gd name="T12" fmla="*/ 75 w 110"/>
                <a:gd name="T13" fmla="*/ 57 h 230"/>
                <a:gd name="T14" fmla="*/ 11 w 110"/>
                <a:gd name="T15" fmla="*/ 91 h 230"/>
                <a:gd name="T16" fmla="*/ 37 w 110"/>
                <a:gd name="T17" fmla="*/ 93 h 230"/>
                <a:gd name="T18" fmla="*/ 44 w 110"/>
                <a:gd name="T19" fmla="*/ 97 h 230"/>
                <a:gd name="T20" fmla="*/ 8 w 110"/>
                <a:gd name="T21" fmla="*/ 120 h 230"/>
                <a:gd name="T22" fmla="*/ 66 w 110"/>
                <a:gd name="T23" fmla="*/ 119 h 230"/>
                <a:gd name="T24" fmla="*/ 7 w 110"/>
                <a:gd name="T25" fmla="*/ 134 h 230"/>
                <a:gd name="T26" fmla="*/ 6 w 110"/>
                <a:gd name="T27" fmla="*/ 139 h 230"/>
                <a:gd name="T28" fmla="*/ 21 w 110"/>
                <a:gd name="T29" fmla="*/ 140 h 230"/>
                <a:gd name="T30" fmla="*/ 60 w 110"/>
                <a:gd name="T31" fmla="*/ 145 h 230"/>
                <a:gd name="T32" fmla="*/ 6 w 110"/>
                <a:gd name="T33" fmla="*/ 163 h 230"/>
                <a:gd name="T34" fmla="*/ 28 w 110"/>
                <a:gd name="T35" fmla="*/ 166 h 230"/>
                <a:gd name="T36" fmla="*/ 62 w 110"/>
                <a:gd name="T37" fmla="*/ 171 h 230"/>
                <a:gd name="T38" fmla="*/ 6 w 110"/>
                <a:gd name="T39" fmla="*/ 184 h 230"/>
                <a:gd name="T40" fmla="*/ 8 w 110"/>
                <a:gd name="T41" fmla="*/ 190 h 230"/>
                <a:gd name="T42" fmla="*/ 49 w 110"/>
                <a:gd name="T43" fmla="*/ 194 h 230"/>
                <a:gd name="T44" fmla="*/ 67 w 110"/>
                <a:gd name="T45" fmla="*/ 196 h 230"/>
                <a:gd name="T46" fmla="*/ 9 w 110"/>
                <a:gd name="T47" fmla="*/ 204 h 230"/>
                <a:gd name="T48" fmla="*/ 23 w 110"/>
                <a:gd name="T49" fmla="*/ 212 h 230"/>
                <a:gd name="T50" fmla="*/ 48 w 110"/>
                <a:gd name="T51" fmla="*/ 221 h 230"/>
                <a:gd name="T52" fmla="*/ 6 w 110"/>
                <a:gd name="T53" fmla="*/ 226 h 230"/>
                <a:gd name="T54" fmla="*/ 49 w 110"/>
                <a:gd name="T55" fmla="*/ 227 h 230"/>
                <a:gd name="T56" fmla="*/ 80 w 110"/>
                <a:gd name="T57" fmla="*/ 221 h 230"/>
                <a:gd name="T58" fmla="*/ 75 w 110"/>
                <a:gd name="T59" fmla="*/ 213 h 230"/>
                <a:gd name="T60" fmla="*/ 84 w 110"/>
                <a:gd name="T61" fmla="*/ 197 h 230"/>
                <a:gd name="T62" fmla="*/ 60 w 110"/>
                <a:gd name="T63" fmla="*/ 189 h 230"/>
                <a:gd name="T64" fmla="*/ 38 w 110"/>
                <a:gd name="T65" fmla="*/ 187 h 230"/>
                <a:gd name="T66" fmla="*/ 63 w 110"/>
                <a:gd name="T67" fmla="*/ 177 h 230"/>
                <a:gd name="T68" fmla="*/ 28 w 110"/>
                <a:gd name="T69" fmla="*/ 159 h 230"/>
                <a:gd name="T70" fmla="*/ 61 w 110"/>
                <a:gd name="T71" fmla="*/ 151 h 230"/>
                <a:gd name="T72" fmla="*/ 87 w 110"/>
                <a:gd name="T73" fmla="*/ 141 h 230"/>
                <a:gd name="T74" fmla="*/ 36 w 110"/>
                <a:gd name="T75" fmla="*/ 133 h 230"/>
                <a:gd name="T76" fmla="*/ 83 w 110"/>
                <a:gd name="T77" fmla="*/ 115 h 230"/>
                <a:gd name="T78" fmla="*/ 24 w 110"/>
                <a:gd name="T79" fmla="*/ 112 h 230"/>
                <a:gd name="T80" fmla="*/ 89 w 110"/>
                <a:gd name="T81" fmla="*/ 83 h 230"/>
                <a:gd name="T82" fmla="*/ 35 w 110"/>
                <a:gd name="T83" fmla="*/ 87 h 230"/>
                <a:gd name="T84" fmla="*/ 91 w 110"/>
                <a:gd name="T85" fmla="*/ 52 h 230"/>
                <a:gd name="T86" fmla="*/ 87 w 110"/>
                <a:gd name="T87" fmla="*/ 47 h 230"/>
                <a:gd name="T88" fmla="*/ 47 w 110"/>
                <a:gd name="T89" fmla="*/ 53 h 230"/>
                <a:gd name="T90" fmla="*/ 96 w 110"/>
                <a:gd name="T91" fmla="*/ 17 h 230"/>
                <a:gd name="T92" fmla="*/ 108 w 110"/>
                <a:gd name="T93" fmla="*/ 6 h 230"/>
                <a:gd name="T94" fmla="*/ 106 w 110"/>
                <a:gd name="T95" fmla="*/ 0 h 230"/>
                <a:gd name="T96" fmla="*/ 69 w 110"/>
                <a:gd name="T97" fmla="*/ 14 h 230"/>
                <a:gd name="T98" fmla="*/ 12 w 110"/>
                <a:gd name="T99"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230">
                  <a:moveTo>
                    <a:pt x="12" y="36"/>
                  </a:moveTo>
                  <a:cubicBezTo>
                    <a:pt x="11" y="37"/>
                    <a:pt x="10" y="39"/>
                    <a:pt x="10" y="41"/>
                  </a:cubicBezTo>
                  <a:cubicBezTo>
                    <a:pt x="11" y="42"/>
                    <a:pt x="13" y="43"/>
                    <a:pt x="14" y="42"/>
                  </a:cubicBezTo>
                  <a:cubicBezTo>
                    <a:pt x="32" y="36"/>
                    <a:pt x="32" y="36"/>
                    <a:pt x="32" y="36"/>
                  </a:cubicBezTo>
                  <a:cubicBezTo>
                    <a:pt x="38" y="34"/>
                    <a:pt x="55" y="27"/>
                    <a:pt x="72" y="20"/>
                  </a:cubicBezTo>
                  <a:cubicBezTo>
                    <a:pt x="79" y="18"/>
                    <a:pt x="86" y="15"/>
                    <a:pt x="92" y="12"/>
                  </a:cubicBezTo>
                  <a:cubicBezTo>
                    <a:pt x="86" y="18"/>
                    <a:pt x="79" y="23"/>
                    <a:pt x="74" y="27"/>
                  </a:cubicBezTo>
                  <a:cubicBezTo>
                    <a:pt x="65" y="33"/>
                    <a:pt x="54" y="40"/>
                    <a:pt x="43" y="47"/>
                  </a:cubicBezTo>
                  <a:cubicBezTo>
                    <a:pt x="29" y="57"/>
                    <a:pt x="16" y="65"/>
                    <a:pt x="13" y="67"/>
                  </a:cubicBezTo>
                  <a:cubicBezTo>
                    <a:pt x="11" y="67"/>
                    <a:pt x="11" y="67"/>
                    <a:pt x="11" y="67"/>
                  </a:cubicBezTo>
                  <a:cubicBezTo>
                    <a:pt x="9" y="68"/>
                    <a:pt x="8" y="69"/>
                    <a:pt x="8" y="70"/>
                  </a:cubicBezTo>
                  <a:cubicBezTo>
                    <a:pt x="8" y="72"/>
                    <a:pt x="9" y="74"/>
                    <a:pt x="11" y="74"/>
                  </a:cubicBezTo>
                  <a:cubicBezTo>
                    <a:pt x="11" y="74"/>
                    <a:pt x="14" y="73"/>
                    <a:pt x="14" y="73"/>
                  </a:cubicBezTo>
                  <a:cubicBezTo>
                    <a:pt x="23" y="71"/>
                    <a:pt x="55" y="62"/>
                    <a:pt x="75" y="57"/>
                  </a:cubicBezTo>
                  <a:cubicBezTo>
                    <a:pt x="69" y="60"/>
                    <a:pt x="62" y="65"/>
                    <a:pt x="54" y="69"/>
                  </a:cubicBezTo>
                  <a:cubicBezTo>
                    <a:pt x="35" y="80"/>
                    <a:pt x="14" y="91"/>
                    <a:pt x="11" y="91"/>
                  </a:cubicBezTo>
                  <a:cubicBezTo>
                    <a:pt x="11" y="97"/>
                    <a:pt x="11" y="97"/>
                    <a:pt x="11" y="97"/>
                  </a:cubicBezTo>
                  <a:cubicBezTo>
                    <a:pt x="13" y="97"/>
                    <a:pt x="24" y="95"/>
                    <a:pt x="37" y="93"/>
                  </a:cubicBezTo>
                  <a:cubicBezTo>
                    <a:pt x="48" y="91"/>
                    <a:pt x="61" y="89"/>
                    <a:pt x="70" y="87"/>
                  </a:cubicBezTo>
                  <a:cubicBezTo>
                    <a:pt x="63" y="90"/>
                    <a:pt x="53" y="94"/>
                    <a:pt x="44" y="97"/>
                  </a:cubicBezTo>
                  <a:cubicBezTo>
                    <a:pt x="39" y="99"/>
                    <a:pt x="0" y="111"/>
                    <a:pt x="5" y="118"/>
                  </a:cubicBezTo>
                  <a:cubicBezTo>
                    <a:pt x="5" y="119"/>
                    <a:pt x="7" y="120"/>
                    <a:pt x="8" y="120"/>
                  </a:cubicBezTo>
                  <a:cubicBezTo>
                    <a:pt x="15" y="118"/>
                    <a:pt x="33" y="118"/>
                    <a:pt x="50" y="118"/>
                  </a:cubicBezTo>
                  <a:cubicBezTo>
                    <a:pt x="56" y="118"/>
                    <a:pt x="61" y="119"/>
                    <a:pt x="66" y="119"/>
                  </a:cubicBezTo>
                  <a:cubicBezTo>
                    <a:pt x="56" y="121"/>
                    <a:pt x="45" y="124"/>
                    <a:pt x="35" y="127"/>
                  </a:cubicBezTo>
                  <a:cubicBezTo>
                    <a:pt x="21" y="130"/>
                    <a:pt x="9" y="133"/>
                    <a:pt x="7" y="134"/>
                  </a:cubicBezTo>
                  <a:cubicBezTo>
                    <a:pt x="7" y="134"/>
                    <a:pt x="7" y="134"/>
                    <a:pt x="7" y="134"/>
                  </a:cubicBezTo>
                  <a:cubicBezTo>
                    <a:pt x="6" y="135"/>
                    <a:pt x="5" y="137"/>
                    <a:pt x="6" y="139"/>
                  </a:cubicBezTo>
                  <a:cubicBezTo>
                    <a:pt x="7" y="140"/>
                    <a:pt x="8" y="140"/>
                    <a:pt x="10" y="140"/>
                  </a:cubicBezTo>
                  <a:cubicBezTo>
                    <a:pt x="12" y="140"/>
                    <a:pt x="16" y="140"/>
                    <a:pt x="21" y="140"/>
                  </a:cubicBezTo>
                  <a:cubicBezTo>
                    <a:pt x="41" y="141"/>
                    <a:pt x="80" y="141"/>
                    <a:pt x="80" y="143"/>
                  </a:cubicBezTo>
                  <a:cubicBezTo>
                    <a:pt x="80" y="143"/>
                    <a:pt x="62" y="145"/>
                    <a:pt x="60" y="145"/>
                  </a:cubicBezTo>
                  <a:cubicBezTo>
                    <a:pt x="52" y="146"/>
                    <a:pt x="19" y="151"/>
                    <a:pt x="9" y="157"/>
                  </a:cubicBezTo>
                  <a:cubicBezTo>
                    <a:pt x="6" y="159"/>
                    <a:pt x="5" y="162"/>
                    <a:pt x="6" y="163"/>
                  </a:cubicBezTo>
                  <a:cubicBezTo>
                    <a:pt x="7" y="164"/>
                    <a:pt x="7" y="164"/>
                    <a:pt x="8" y="164"/>
                  </a:cubicBezTo>
                  <a:cubicBezTo>
                    <a:pt x="11" y="165"/>
                    <a:pt x="18" y="166"/>
                    <a:pt x="28" y="166"/>
                  </a:cubicBezTo>
                  <a:cubicBezTo>
                    <a:pt x="41" y="166"/>
                    <a:pt x="58" y="167"/>
                    <a:pt x="70" y="169"/>
                  </a:cubicBezTo>
                  <a:cubicBezTo>
                    <a:pt x="67" y="170"/>
                    <a:pt x="65" y="170"/>
                    <a:pt x="62" y="171"/>
                  </a:cubicBezTo>
                  <a:cubicBezTo>
                    <a:pt x="43" y="173"/>
                    <a:pt x="17" y="178"/>
                    <a:pt x="6" y="184"/>
                  </a:cubicBezTo>
                  <a:cubicBezTo>
                    <a:pt x="6" y="184"/>
                    <a:pt x="6" y="184"/>
                    <a:pt x="6" y="184"/>
                  </a:cubicBezTo>
                  <a:cubicBezTo>
                    <a:pt x="4" y="185"/>
                    <a:pt x="4" y="187"/>
                    <a:pt x="5" y="188"/>
                  </a:cubicBezTo>
                  <a:cubicBezTo>
                    <a:pt x="6" y="190"/>
                    <a:pt x="7" y="190"/>
                    <a:pt x="8" y="190"/>
                  </a:cubicBezTo>
                  <a:cubicBezTo>
                    <a:pt x="14" y="191"/>
                    <a:pt x="25" y="192"/>
                    <a:pt x="38" y="193"/>
                  </a:cubicBezTo>
                  <a:cubicBezTo>
                    <a:pt x="41" y="194"/>
                    <a:pt x="45" y="194"/>
                    <a:pt x="49" y="194"/>
                  </a:cubicBezTo>
                  <a:cubicBezTo>
                    <a:pt x="53" y="195"/>
                    <a:pt x="57" y="195"/>
                    <a:pt x="60" y="195"/>
                  </a:cubicBezTo>
                  <a:cubicBezTo>
                    <a:pt x="62" y="195"/>
                    <a:pt x="65" y="195"/>
                    <a:pt x="67" y="196"/>
                  </a:cubicBezTo>
                  <a:cubicBezTo>
                    <a:pt x="55" y="198"/>
                    <a:pt x="38" y="200"/>
                    <a:pt x="25" y="202"/>
                  </a:cubicBezTo>
                  <a:cubicBezTo>
                    <a:pt x="20" y="203"/>
                    <a:pt x="12" y="203"/>
                    <a:pt x="9" y="204"/>
                  </a:cubicBezTo>
                  <a:cubicBezTo>
                    <a:pt x="6" y="205"/>
                    <a:pt x="6" y="207"/>
                    <a:pt x="6" y="208"/>
                  </a:cubicBezTo>
                  <a:cubicBezTo>
                    <a:pt x="7" y="212"/>
                    <a:pt x="20" y="212"/>
                    <a:pt x="23" y="212"/>
                  </a:cubicBezTo>
                  <a:cubicBezTo>
                    <a:pt x="37" y="213"/>
                    <a:pt x="59" y="214"/>
                    <a:pt x="70" y="218"/>
                  </a:cubicBezTo>
                  <a:cubicBezTo>
                    <a:pt x="63" y="219"/>
                    <a:pt x="56" y="220"/>
                    <a:pt x="48" y="221"/>
                  </a:cubicBezTo>
                  <a:cubicBezTo>
                    <a:pt x="37" y="222"/>
                    <a:pt x="24" y="222"/>
                    <a:pt x="9" y="223"/>
                  </a:cubicBezTo>
                  <a:cubicBezTo>
                    <a:pt x="7" y="223"/>
                    <a:pt x="6" y="225"/>
                    <a:pt x="6" y="226"/>
                  </a:cubicBezTo>
                  <a:cubicBezTo>
                    <a:pt x="6" y="228"/>
                    <a:pt x="8" y="230"/>
                    <a:pt x="9" y="229"/>
                  </a:cubicBezTo>
                  <a:cubicBezTo>
                    <a:pt x="25" y="229"/>
                    <a:pt x="38" y="228"/>
                    <a:pt x="49" y="227"/>
                  </a:cubicBezTo>
                  <a:cubicBezTo>
                    <a:pt x="60" y="226"/>
                    <a:pt x="70" y="224"/>
                    <a:pt x="79" y="222"/>
                  </a:cubicBezTo>
                  <a:cubicBezTo>
                    <a:pt x="79" y="222"/>
                    <a:pt x="80" y="222"/>
                    <a:pt x="80" y="221"/>
                  </a:cubicBezTo>
                  <a:cubicBezTo>
                    <a:pt x="82" y="220"/>
                    <a:pt x="82" y="218"/>
                    <a:pt x="81" y="217"/>
                  </a:cubicBezTo>
                  <a:cubicBezTo>
                    <a:pt x="80" y="216"/>
                    <a:pt x="78" y="214"/>
                    <a:pt x="75" y="213"/>
                  </a:cubicBezTo>
                  <a:cubicBezTo>
                    <a:pt x="64" y="209"/>
                    <a:pt x="42" y="207"/>
                    <a:pt x="39" y="207"/>
                  </a:cubicBezTo>
                  <a:cubicBezTo>
                    <a:pt x="45" y="206"/>
                    <a:pt x="81" y="201"/>
                    <a:pt x="84" y="197"/>
                  </a:cubicBezTo>
                  <a:cubicBezTo>
                    <a:pt x="85" y="196"/>
                    <a:pt x="84" y="193"/>
                    <a:pt x="82" y="192"/>
                  </a:cubicBezTo>
                  <a:cubicBezTo>
                    <a:pt x="77" y="190"/>
                    <a:pt x="66" y="189"/>
                    <a:pt x="60" y="189"/>
                  </a:cubicBezTo>
                  <a:cubicBezTo>
                    <a:pt x="57" y="188"/>
                    <a:pt x="53" y="188"/>
                    <a:pt x="50" y="188"/>
                  </a:cubicBezTo>
                  <a:cubicBezTo>
                    <a:pt x="47" y="188"/>
                    <a:pt x="42" y="187"/>
                    <a:pt x="38" y="187"/>
                  </a:cubicBezTo>
                  <a:cubicBezTo>
                    <a:pt x="31" y="186"/>
                    <a:pt x="24" y="186"/>
                    <a:pt x="19" y="186"/>
                  </a:cubicBezTo>
                  <a:cubicBezTo>
                    <a:pt x="31" y="182"/>
                    <a:pt x="49" y="179"/>
                    <a:pt x="63" y="177"/>
                  </a:cubicBezTo>
                  <a:cubicBezTo>
                    <a:pt x="66" y="176"/>
                    <a:pt x="81" y="175"/>
                    <a:pt x="83" y="173"/>
                  </a:cubicBezTo>
                  <a:cubicBezTo>
                    <a:pt x="92" y="161"/>
                    <a:pt x="32" y="160"/>
                    <a:pt x="28" y="159"/>
                  </a:cubicBezTo>
                  <a:cubicBezTo>
                    <a:pt x="25" y="159"/>
                    <a:pt x="23" y="159"/>
                    <a:pt x="20" y="159"/>
                  </a:cubicBezTo>
                  <a:cubicBezTo>
                    <a:pt x="31" y="156"/>
                    <a:pt x="49" y="153"/>
                    <a:pt x="61" y="151"/>
                  </a:cubicBezTo>
                  <a:cubicBezTo>
                    <a:pt x="67" y="150"/>
                    <a:pt x="72" y="149"/>
                    <a:pt x="75" y="149"/>
                  </a:cubicBezTo>
                  <a:cubicBezTo>
                    <a:pt x="84" y="147"/>
                    <a:pt x="87" y="144"/>
                    <a:pt x="87" y="141"/>
                  </a:cubicBezTo>
                  <a:cubicBezTo>
                    <a:pt x="85" y="136"/>
                    <a:pt x="54" y="135"/>
                    <a:pt x="31" y="134"/>
                  </a:cubicBezTo>
                  <a:cubicBezTo>
                    <a:pt x="33" y="134"/>
                    <a:pt x="35" y="133"/>
                    <a:pt x="36" y="133"/>
                  </a:cubicBezTo>
                  <a:cubicBezTo>
                    <a:pt x="41" y="132"/>
                    <a:pt x="84" y="123"/>
                    <a:pt x="85" y="119"/>
                  </a:cubicBezTo>
                  <a:cubicBezTo>
                    <a:pt x="86" y="118"/>
                    <a:pt x="85" y="116"/>
                    <a:pt x="83" y="115"/>
                  </a:cubicBezTo>
                  <a:cubicBezTo>
                    <a:pt x="80" y="114"/>
                    <a:pt x="64" y="112"/>
                    <a:pt x="50" y="112"/>
                  </a:cubicBezTo>
                  <a:cubicBezTo>
                    <a:pt x="42" y="112"/>
                    <a:pt x="32" y="112"/>
                    <a:pt x="24" y="112"/>
                  </a:cubicBezTo>
                  <a:cubicBezTo>
                    <a:pt x="31" y="109"/>
                    <a:pt x="39" y="106"/>
                    <a:pt x="46" y="103"/>
                  </a:cubicBezTo>
                  <a:cubicBezTo>
                    <a:pt x="52" y="101"/>
                    <a:pt x="87" y="89"/>
                    <a:pt x="89" y="83"/>
                  </a:cubicBezTo>
                  <a:cubicBezTo>
                    <a:pt x="92" y="75"/>
                    <a:pt x="46" y="85"/>
                    <a:pt x="36" y="87"/>
                  </a:cubicBezTo>
                  <a:cubicBezTo>
                    <a:pt x="35" y="87"/>
                    <a:pt x="35" y="87"/>
                    <a:pt x="35" y="87"/>
                  </a:cubicBezTo>
                  <a:cubicBezTo>
                    <a:pt x="42" y="83"/>
                    <a:pt x="50" y="79"/>
                    <a:pt x="57" y="75"/>
                  </a:cubicBezTo>
                  <a:cubicBezTo>
                    <a:pt x="73" y="66"/>
                    <a:pt x="88" y="56"/>
                    <a:pt x="91" y="52"/>
                  </a:cubicBezTo>
                  <a:cubicBezTo>
                    <a:pt x="91" y="51"/>
                    <a:pt x="92" y="50"/>
                    <a:pt x="91" y="49"/>
                  </a:cubicBezTo>
                  <a:cubicBezTo>
                    <a:pt x="91" y="47"/>
                    <a:pt x="89" y="46"/>
                    <a:pt x="87" y="47"/>
                  </a:cubicBezTo>
                  <a:cubicBezTo>
                    <a:pt x="69" y="51"/>
                    <a:pt x="51" y="57"/>
                    <a:pt x="33" y="61"/>
                  </a:cubicBezTo>
                  <a:cubicBezTo>
                    <a:pt x="37" y="59"/>
                    <a:pt x="42" y="56"/>
                    <a:pt x="47" y="53"/>
                  </a:cubicBezTo>
                  <a:cubicBezTo>
                    <a:pt x="57" y="46"/>
                    <a:pt x="68" y="39"/>
                    <a:pt x="77" y="32"/>
                  </a:cubicBezTo>
                  <a:cubicBezTo>
                    <a:pt x="83" y="28"/>
                    <a:pt x="90" y="22"/>
                    <a:pt x="96" y="17"/>
                  </a:cubicBezTo>
                  <a:cubicBezTo>
                    <a:pt x="101" y="13"/>
                    <a:pt x="105" y="9"/>
                    <a:pt x="108" y="6"/>
                  </a:cubicBezTo>
                  <a:cubicBezTo>
                    <a:pt x="108" y="6"/>
                    <a:pt x="108" y="6"/>
                    <a:pt x="108" y="6"/>
                  </a:cubicBezTo>
                  <a:cubicBezTo>
                    <a:pt x="109" y="6"/>
                    <a:pt x="110" y="4"/>
                    <a:pt x="110" y="2"/>
                  </a:cubicBezTo>
                  <a:cubicBezTo>
                    <a:pt x="109" y="0"/>
                    <a:pt x="107" y="0"/>
                    <a:pt x="106" y="0"/>
                  </a:cubicBezTo>
                  <a:cubicBezTo>
                    <a:pt x="106" y="0"/>
                    <a:pt x="106" y="0"/>
                    <a:pt x="106" y="0"/>
                  </a:cubicBezTo>
                  <a:cubicBezTo>
                    <a:pt x="102" y="1"/>
                    <a:pt x="86" y="8"/>
                    <a:pt x="69" y="14"/>
                  </a:cubicBezTo>
                  <a:cubicBezTo>
                    <a:pt x="53" y="21"/>
                    <a:pt x="36" y="28"/>
                    <a:pt x="30" y="30"/>
                  </a:cubicBezTo>
                  <a:lnTo>
                    <a:pt x="1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5" name="Freeform 7"/>
            <p:cNvSpPr>
              <a:spLocks/>
            </p:cNvSpPr>
            <p:nvPr/>
          </p:nvSpPr>
          <p:spPr bwMode="auto">
            <a:xfrm>
              <a:off x="3285" y="2095"/>
              <a:ext cx="187" cy="57"/>
            </a:xfrm>
            <a:custGeom>
              <a:avLst/>
              <a:gdLst>
                <a:gd name="T0" fmla="*/ 3 w 79"/>
                <a:gd name="T1" fmla="*/ 0 h 24"/>
                <a:gd name="T2" fmla="*/ 0 w 79"/>
                <a:gd name="T3" fmla="*/ 4 h 24"/>
                <a:gd name="T4" fmla="*/ 3 w 79"/>
                <a:gd name="T5" fmla="*/ 7 h 24"/>
                <a:gd name="T6" fmla="*/ 54 w 79"/>
                <a:gd name="T7" fmla="*/ 16 h 24"/>
                <a:gd name="T8" fmla="*/ 73 w 79"/>
                <a:gd name="T9" fmla="*/ 22 h 24"/>
                <a:gd name="T10" fmla="*/ 78 w 79"/>
                <a:gd name="T11" fmla="*/ 23 h 24"/>
                <a:gd name="T12" fmla="*/ 78 w 79"/>
                <a:gd name="T13" fmla="*/ 19 h 24"/>
                <a:gd name="T14" fmla="*/ 55 w 79"/>
                <a:gd name="T15" fmla="*/ 10 h 24"/>
                <a:gd name="T16" fmla="*/ 3 w 79"/>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4">
                  <a:moveTo>
                    <a:pt x="3" y="0"/>
                  </a:moveTo>
                  <a:cubicBezTo>
                    <a:pt x="1" y="0"/>
                    <a:pt x="0" y="2"/>
                    <a:pt x="0" y="4"/>
                  </a:cubicBezTo>
                  <a:cubicBezTo>
                    <a:pt x="0" y="6"/>
                    <a:pt x="1" y="7"/>
                    <a:pt x="3" y="7"/>
                  </a:cubicBezTo>
                  <a:cubicBezTo>
                    <a:pt x="8" y="7"/>
                    <a:pt x="32" y="11"/>
                    <a:pt x="54" y="16"/>
                  </a:cubicBezTo>
                  <a:cubicBezTo>
                    <a:pt x="73" y="21"/>
                    <a:pt x="72" y="21"/>
                    <a:pt x="73" y="22"/>
                  </a:cubicBezTo>
                  <a:cubicBezTo>
                    <a:pt x="74" y="24"/>
                    <a:pt x="76" y="24"/>
                    <a:pt x="78" y="23"/>
                  </a:cubicBezTo>
                  <a:cubicBezTo>
                    <a:pt x="79" y="22"/>
                    <a:pt x="79" y="20"/>
                    <a:pt x="78" y="19"/>
                  </a:cubicBezTo>
                  <a:cubicBezTo>
                    <a:pt x="76" y="16"/>
                    <a:pt x="76" y="15"/>
                    <a:pt x="55" y="10"/>
                  </a:cubicBezTo>
                  <a:cubicBezTo>
                    <a:pt x="33" y="5"/>
                    <a:pt x="9"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6" name="Freeform 8"/>
            <p:cNvSpPr>
              <a:spLocks/>
            </p:cNvSpPr>
            <p:nvPr/>
          </p:nvSpPr>
          <p:spPr bwMode="auto">
            <a:xfrm>
              <a:off x="3624" y="1483"/>
              <a:ext cx="406" cy="133"/>
            </a:xfrm>
            <a:custGeom>
              <a:avLst/>
              <a:gdLst>
                <a:gd name="T0" fmla="*/ 3 w 171"/>
                <a:gd name="T1" fmla="*/ 0 h 56"/>
                <a:gd name="T2" fmla="*/ 0 w 171"/>
                <a:gd name="T3" fmla="*/ 3 h 56"/>
                <a:gd name="T4" fmla="*/ 3 w 171"/>
                <a:gd name="T5" fmla="*/ 6 h 56"/>
                <a:gd name="T6" fmla="*/ 79 w 171"/>
                <a:gd name="T7" fmla="*/ 28 h 56"/>
                <a:gd name="T8" fmla="*/ 132 w 171"/>
                <a:gd name="T9" fmla="*/ 44 h 56"/>
                <a:gd name="T10" fmla="*/ 137 w 171"/>
                <a:gd name="T11" fmla="*/ 46 h 56"/>
                <a:gd name="T12" fmla="*/ 143 w 171"/>
                <a:gd name="T13" fmla="*/ 47 h 56"/>
                <a:gd name="T14" fmla="*/ 165 w 171"/>
                <a:gd name="T15" fmla="*/ 55 h 56"/>
                <a:gd name="T16" fmla="*/ 170 w 171"/>
                <a:gd name="T17" fmla="*/ 55 h 56"/>
                <a:gd name="T18" fmla="*/ 170 w 171"/>
                <a:gd name="T19" fmla="*/ 51 h 56"/>
                <a:gd name="T20" fmla="*/ 145 w 171"/>
                <a:gd name="T21" fmla="*/ 41 h 56"/>
                <a:gd name="T22" fmla="*/ 140 w 171"/>
                <a:gd name="T23" fmla="*/ 40 h 56"/>
                <a:gd name="T24" fmla="*/ 134 w 171"/>
                <a:gd name="T25" fmla="*/ 38 h 56"/>
                <a:gd name="T26" fmla="*/ 81 w 171"/>
                <a:gd name="T27" fmla="*/ 21 h 56"/>
                <a:gd name="T28" fmla="*/ 3 w 171"/>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1" h="56">
                  <a:moveTo>
                    <a:pt x="3" y="0"/>
                  </a:moveTo>
                  <a:cubicBezTo>
                    <a:pt x="1" y="0"/>
                    <a:pt x="0" y="1"/>
                    <a:pt x="0" y="3"/>
                  </a:cubicBezTo>
                  <a:cubicBezTo>
                    <a:pt x="0" y="5"/>
                    <a:pt x="2" y="6"/>
                    <a:pt x="3" y="6"/>
                  </a:cubicBezTo>
                  <a:cubicBezTo>
                    <a:pt x="4" y="6"/>
                    <a:pt x="50" y="19"/>
                    <a:pt x="79" y="28"/>
                  </a:cubicBezTo>
                  <a:cubicBezTo>
                    <a:pt x="104" y="35"/>
                    <a:pt x="127" y="42"/>
                    <a:pt x="132" y="44"/>
                  </a:cubicBezTo>
                  <a:cubicBezTo>
                    <a:pt x="137" y="46"/>
                    <a:pt x="137" y="46"/>
                    <a:pt x="137" y="46"/>
                  </a:cubicBezTo>
                  <a:cubicBezTo>
                    <a:pt x="138" y="46"/>
                    <a:pt x="140" y="47"/>
                    <a:pt x="143" y="47"/>
                  </a:cubicBezTo>
                  <a:cubicBezTo>
                    <a:pt x="151" y="50"/>
                    <a:pt x="165" y="54"/>
                    <a:pt x="165" y="55"/>
                  </a:cubicBezTo>
                  <a:cubicBezTo>
                    <a:pt x="167" y="56"/>
                    <a:pt x="169" y="56"/>
                    <a:pt x="170" y="55"/>
                  </a:cubicBezTo>
                  <a:cubicBezTo>
                    <a:pt x="171" y="54"/>
                    <a:pt x="171" y="52"/>
                    <a:pt x="170" y="51"/>
                  </a:cubicBezTo>
                  <a:cubicBezTo>
                    <a:pt x="169" y="49"/>
                    <a:pt x="153" y="44"/>
                    <a:pt x="145" y="41"/>
                  </a:cubicBezTo>
                  <a:cubicBezTo>
                    <a:pt x="142" y="40"/>
                    <a:pt x="140" y="40"/>
                    <a:pt x="140" y="40"/>
                  </a:cubicBezTo>
                  <a:cubicBezTo>
                    <a:pt x="134" y="38"/>
                    <a:pt x="134" y="38"/>
                    <a:pt x="134" y="38"/>
                  </a:cubicBezTo>
                  <a:cubicBezTo>
                    <a:pt x="129" y="36"/>
                    <a:pt x="106" y="29"/>
                    <a:pt x="81" y="21"/>
                  </a:cubicBezTo>
                  <a:cubicBezTo>
                    <a:pt x="51" y="12"/>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7" name="Freeform 9"/>
            <p:cNvSpPr>
              <a:spLocks/>
            </p:cNvSpPr>
            <p:nvPr/>
          </p:nvSpPr>
          <p:spPr bwMode="auto">
            <a:xfrm>
              <a:off x="3970" y="1561"/>
              <a:ext cx="38" cy="638"/>
            </a:xfrm>
            <a:custGeom>
              <a:avLst/>
              <a:gdLst>
                <a:gd name="T0" fmla="*/ 16 w 16"/>
                <a:gd name="T1" fmla="*/ 3 h 269"/>
                <a:gd name="T2" fmla="*/ 13 w 16"/>
                <a:gd name="T3" fmla="*/ 0 h 269"/>
                <a:gd name="T4" fmla="*/ 10 w 16"/>
                <a:gd name="T5" fmla="*/ 3 h 269"/>
                <a:gd name="T6" fmla="*/ 5 w 16"/>
                <a:gd name="T7" fmla="*/ 115 h 269"/>
                <a:gd name="T8" fmla="*/ 0 w 16"/>
                <a:gd name="T9" fmla="*/ 266 h 269"/>
                <a:gd name="T10" fmla="*/ 3 w 16"/>
                <a:gd name="T11" fmla="*/ 269 h 269"/>
                <a:gd name="T12" fmla="*/ 6 w 16"/>
                <a:gd name="T13" fmla="*/ 266 h 269"/>
                <a:gd name="T14" fmla="*/ 11 w 16"/>
                <a:gd name="T15" fmla="*/ 116 h 269"/>
                <a:gd name="T16" fmla="*/ 16 w 16"/>
                <a:gd name="T17" fmla="*/ 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69">
                  <a:moveTo>
                    <a:pt x="16" y="3"/>
                  </a:moveTo>
                  <a:cubicBezTo>
                    <a:pt x="16" y="1"/>
                    <a:pt x="15" y="0"/>
                    <a:pt x="13" y="0"/>
                  </a:cubicBezTo>
                  <a:cubicBezTo>
                    <a:pt x="11" y="0"/>
                    <a:pt x="10" y="1"/>
                    <a:pt x="10" y="3"/>
                  </a:cubicBezTo>
                  <a:cubicBezTo>
                    <a:pt x="8" y="46"/>
                    <a:pt x="7" y="82"/>
                    <a:pt x="5" y="115"/>
                  </a:cubicBezTo>
                  <a:cubicBezTo>
                    <a:pt x="3" y="164"/>
                    <a:pt x="0" y="209"/>
                    <a:pt x="0" y="266"/>
                  </a:cubicBezTo>
                  <a:cubicBezTo>
                    <a:pt x="0" y="267"/>
                    <a:pt x="1" y="269"/>
                    <a:pt x="3" y="269"/>
                  </a:cubicBezTo>
                  <a:cubicBezTo>
                    <a:pt x="5" y="269"/>
                    <a:pt x="6" y="267"/>
                    <a:pt x="6" y="266"/>
                  </a:cubicBezTo>
                  <a:cubicBezTo>
                    <a:pt x="7" y="209"/>
                    <a:pt x="9" y="164"/>
                    <a:pt x="11" y="116"/>
                  </a:cubicBezTo>
                  <a:cubicBezTo>
                    <a:pt x="13" y="82"/>
                    <a:pt x="15" y="46"/>
                    <a:pt x="1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8" name="Freeform 10"/>
            <p:cNvSpPr>
              <a:spLocks/>
            </p:cNvSpPr>
            <p:nvPr/>
          </p:nvSpPr>
          <p:spPr bwMode="auto">
            <a:xfrm>
              <a:off x="4049" y="2152"/>
              <a:ext cx="379" cy="76"/>
            </a:xfrm>
            <a:custGeom>
              <a:avLst/>
              <a:gdLst>
                <a:gd name="T0" fmla="*/ 4 w 160"/>
                <a:gd name="T1" fmla="*/ 1 h 32"/>
                <a:gd name="T2" fmla="*/ 1 w 160"/>
                <a:gd name="T3" fmla="*/ 3 h 32"/>
                <a:gd name="T4" fmla="*/ 3 w 160"/>
                <a:gd name="T5" fmla="*/ 7 h 32"/>
                <a:gd name="T6" fmla="*/ 77 w 160"/>
                <a:gd name="T7" fmla="*/ 18 h 32"/>
                <a:gd name="T8" fmla="*/ 112 w 160"/>
                <a:gd name="T9" fmla="*/ 23 h 32"/>
                <a:gd name="T10" fmla="*/ 121 w 160"/>
                <a:gd name="T11" fmla="*/ 25 h 32"/>
                <a:gd name="T12" fmla="*/ 154 w 160"/>
                <a:gd name="T13" fmla="*/ 30 h 32"/>
                <a:gd name="T14" fmla="*/ 158 w 160"/>
                <a:gd name="T15" fmla="*/ 31 h 32"/>
                <a:gd name="T16" fmla="*/ 159 w 160"/>
                <a:gd name="T17" fmla="*/ 26 h 32"/>
                <a:gd name="T18" fmla="*/ 122 w 160"/>
                <a:gd name="T19" fmla="*/ 19 h 32"/>
                <a:gd name="T20" fmla="*/ 113 w 160"/>
                <a:gd name="T21" fmla="*/ 17 h 32"/>
                <a:gd name="T22" fmla="*/ 77 w 160"/>
                <a:gd name="T23" fmla="*/ 12 h 32"/>
                <a:gd name="T24" fmla="*/ 4 w 160"/>
                <a:gd name="T2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32">
                  <a:moveTo>
                    <a:pt x="4" y="1"/>
                  </a:moveTo>
                  <a:cubicBezTo>
                    <a:pt x="3" y="0"/>
                    <a:pt x="1" y="1"/>
                    <a:pt x="1" y="3"/>
                  </a:cubicBezTo>
                  <a:cubicBezTo>
                    <a:pt x="0" y="5"/>
                    <a:pt x="1" y="6"/>
                    <a:pt x="3" y="7"/>
                  </a:cubicBezTo>
                  <a:cubicBezTo>
                    <a:pt x="12" y="9"/>
                    <a:pt x="48" y="14"/>
                    <a:pt x="77" y="18"/>
                  </a:cubicBezTo>
                  <a:cubicBezTo>
                    <a:pt x="93" y="21"/>
                    <a:pt x="106" y="22"/>
                    <a:pt x="112" y="23"/>
                  </a:cubicBezTo>
                  <a:cubicBezTo>
                    <a:pt x="113" y="24"/>
                    <a:pt x="116" y="24"/>
                    <a:pt x="121" y="25"/>
                  </a:cubicBezTo>
                  <a:cubicBezTo>
                    <a:pt x="133" y="27"/>
                    <a:pt x="153" y="29"/>
                    <a:pt x="154" y="30"/>
                  </a:cubicBezTo>
                  <a:cubicBezTo>
                    <a:pt x="155" y="31"/>
                    <a:pt x="157" y="32"/>
                    <a:pt x="158" y="31"/>
                  </a:cubicBezTo>
                  <a:cubicBezTo>
                    <a:pt x="160" y="30"/>
                    <a:pt x="160" y="28"/>
                    <a:pt x="159" y="26"/>
                  </a:cubicBezTo>
                  <a:cubicBezTo>
                    <a:pt x="158" y="25"/>
                    <a:pt x="136" y="21"/>
                    <a:pt x="122" y="19"/>
                  </a:cubicBezTo>
                  <a:cubicBezTo>
                    <a:pt x="118" y="18"/>
                    <a:pt x="115" y="17"/>
                    <a:pt x="113" y="17"/>
                  </a:cubicBezTo>
                  <a:cubicBezTo>
                    <a:pt x="108" y="16"/>
                    <a:pt x="94" y="14"/>
                    <a:pt x="77" y="12"/>
                  </a:cubicBezTo>
                  <a:cubicBezTo>
                    <a:pt x="49" y="8"/>
                    <a:pt x="13" y="3"/>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9" name="Freeform 11"/>
            <p:cNvSpPr>
              <a:spLocks/>
            </p:cNvSpPr>
            <p:nvPr/>
          </p:nvSpPr>
          <p:spPr bwMode="auto">
            <a:xfrm>
              <a:off x="4317" y="2166"/>
              <a:ext cx="88" cy="591"/>
            </a:xfrm>
            <a:custGeom>
              <a:avLst/>
              <a:gdLst>
                <a:gd name="T0" fmla="*/ 36 w 37"/>
                <a:gd name="T1" fmla="*/ 4 h 249"/>
                <a:gd name="T2" fmla="*/ 34 w 37"/>
                <a:gd name="T3" fmla="*/ 1 h 249"/>
                <a:gd name="T4" fmla="*/ 30 w 37"/>
                <a:gd name="T5" fmla="*/ 3 h 249"/>
                <a:gd name="T6" fmla="*/ 5 w 37"/>
                <a:gd name="T7" fmla="*/ 202 h 249"/>
                <a:gd name="T8" fmla="*/ 0 w 37"/>
                <a:gd name="T9" fmla="*/ 245 h 249"/>
                <a:gd name="T10" fmla="*/ 3 w 37"/>
                <a:gd name="T11" fmla="*/ 249 h 249"/>
                <a:gd name="T12" fmla="*/ 7 w 37"/>
                <a:gd name="T13" fmla="*/ 246 h 249"/>
                <a:gd name="T14" fmla="*/ 11 w 37"/>
                <a:gd name="T15" fmla="*/ 203 h 249"/>
                <a:gd name="T16" fmla="*/ 36 w 37"/>
                <a:gd name="T17" fmla="*/ 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49">
                  <a:moveTo>
                    <a:pt x="36" y="4"/>
                  </a:moveTo>
                  <a:cubicBezTo>
                    <a:pt x="37" y="2"/>
                    <a:pt x="36" y="1"/>
                    <a:pt x="34" y="1"/>
                  </a:cubicBezTo>
                  <a:cubicBezTo>
                    <a:pt x="32" y="0"/>
                    <a:pt x="30" y="1"/>
                    <a:pt x="30" y="3"/>
                  </a:cubicBezTo>
                  <a:cubicBezTo>
                    <a:pt x="20" y="58"/>
                    <a:pt x="11" y="140"/>
                    <a:pt x="5" y="202"/>
                  </a:cubicBezTo>
                  <a:cubicBezTo>
                    <a:pt x="3" y="218"/>
                    <a:pt x="2" y="232"/>
                    <a:pt x="0" y="245"/>
                  </a:cubicBezTo>
                  <a:cubicBezTo>
                    <a:pt x="0" y="247"/>
                    <a:pt x="1" y="249"/>
                    <a:pt x="3" y="249"/>
                  </a:cubicBezTo>
                  <a:cubicBezTo>
                    <a:pt x="5" y="249"/>
                    <a:pt x="6" y="248"/>
                    <a:pt x="7" y="246"/>
                  </a:cubicBezTo>
                  <a:cubicBezTo>
                    <a:pt x="8" y="234"/>
                    <a:pt x="10" y="219"/>
                    <a:pt x="11" y="203"/>
                  </a:cubicBezTo>
                  <a:cubicBezTo>
                    <a:pt x="18" y="141"/>
                    <a:pt x="26" y="59"/>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0" name="Freeform 12"/>
            <p:cNvSpPr>
              <a:spLocks/>
            </p:cNvSpPr>
            <p:nvPr/>
          </p:nvSpPr>
          <p:spPr bwMode="auto">
            <a:xfrm>
              <a:off x="4324" y="2232"/>
              <a:ext cx="93" cy="468"/>
            </a:xfrm>
            <a:custGeom>
              <a:avLst/>
              <a:gdLst>
                <a:gd name="T0" fmla="*/ 38 w 39"/>
                <a:gd name="T1" fmla="*/ 4 h 197"/>
                <a:gd name="T2" fmla="*/ 36 w 39"/>
                <a:gd name="T3" fmla="*/ 1 h 197"/>
                <a:gd name="T4" fmla="*/ 32 w 39"/>
                <a:gd name="T5" fmla="*/ 3 h 197"/>
                <a:gd name="T6" fmla="*/ 24 w 39"/>
                <a:gd name="T7" fmla="*/ 44 h 197"/>
                <a:gd name="T8" fmla="*/ 0 w 39"/>
                <a:gd name="T9" fmla="*/ 193 h 197"/>
                <a:gd name="T10" fmla="*/ 3 w 39"/>
                <a:gd name="T11" fmla="*/ 197 h 197"/>
                <a:gd name="T12" fmla="*/ 6 w 39"/>
                <a:gd name="T13" fmla="*/ 194 h 197"/>
                <a:gd name="T14" fmla="*/ 31 w 39"/>
                <a:gd name="T15" fmla="*/ 45 h 197"/>
                <a:gd name="T16" fmla="*/ 38 w 39"/>
                <a:gd name="T17" fmla="*/ 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7">
                  <a:moveTo>
                    <a:pt x="38" y="4"/>
                  </a:moveTo>
                  <a:cubicBezTo>
                    <a:pt x="39" y="3"/>
                    <a:pt x="38" y="1"/>
                    <a:pt x="36" y="1"/>
                  </a:cubicBezTo>
                  <a:cubicBezTo>
                    <a:pt x="34" y="0"/>
                    <a:pt x="32" y="1"/>
                    <a:pt x="32" y="3"/>
                  </a:cubicBezTo>
                  <a:cubicBezTo>
                    <a:pt x="30" y="16"/>
                    <a:pt x="27" y="30"/>
                    <a:pt x="24" y="44"/>
                  </a:cubicBezTo>
                  <a:cubicBezTo>
                    <a:pt x="14" y="96"/>
                    <a:pt x="5" y="144"/>
                    <a:pt x="0" y="193"/>
                  </a:cubicBezTo>
                  <a:cubicBezTo>
                    <a:pt x="0" y="195"/>
                    <a:pt x="1" y="196"/>
                    <a:pt x="3" y="197"/>
                  </a:cubicBezTo>
                  <a:cubicBezTo>
                    <a:pt x="4" y="197"/>
                    <a:pt x="6" y="196"/>
                    <a:pt x="6" y="194"/>
                  </a:cubicBezTo>
                  <a:cubicBezTo>
                    <a:pt x="12" y="145"/>
                    <a:pt x="21" y="97"/>
                    <a:pt x="31" y="45"/>
                  </a:cubicBezTo>
                  <a:cubicBezTo>
                    <a:pt x="33" y="33"/>
                    <a:pt x="36" y="19"/>
                    <a:pt x="3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1" name="Freeform 13"/>
            <p:cNvSpPr>
              <a:spLocks/>
            </p:cNvSpPr>
            <p:nvPr/>
          </p:nvSpPr>
          <p:spPr bwMode="auto">
            <a:xfrm>
              <a:off x="2934" y="2688"/>
              <a:ext cx="1812" cy="166"/>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2" name="Freeform 14"/>
            <p:cNvSpPr>
              <a:spLocks/>
            </p:cNvSpPr>
            <p:nvPr/>
          </p:nvSpPr>
          <p:spPr bwMode="auto">
            <a:xfrm>
              <a:off x="3494" y="2512"/>
              <a:ext cx="208" cy="178"/>
            </a:xfrm>
            <a:custGeom>
              <a:avLst/>
              <a:gdLst>
                <a:gd name="T0" fmla="*/ 85 w 88"/>
                <a:gd name="T1" fmla="*/ 3 h 75"/>
                <a:gd name="T2" fmla="*/ 82 w 88"/>
                <a:gd name="T3" fmla="*/ 0 h 75"/>
                <a:gd name="T4" fmla="*/ 79 w 88"/>
                <a:gd name="T5" fmla="*/ 4 h 75"/>
                <a:gd name="T6" fmla="*/ 36 w 88"/>
                <a:gd name="T7" fmla="*/ 28 h 75"/>
                <a:gd name="T8" fmla="*/ 3 w 88"/>
                <a:gd name="T9" fmla="*/ 49 h 75"/>
                <a:gd name="T10" fmla="*/ 4 w 88"/>
                <a:gd name="T11" fmla="*/ 54 h 75"/>
                <a:gd name="T12" fmla="*/ 5 w 88"/>
                <a:gd name="T13" fmla="*/ 53 h 75"/>
                <a:gd name="T14" fmla="*/ 12 w 88"/>
                <a:gd name="T15" fmla="*/ 52 h 75"/>
                <a:gd name="T16" fmla="*/ 77 w 88"/>
                <a:gd name="T17" fmla="*/ 38 h 75"/>
                <a:gd name="T18" fmla="*/ 76 w 88"/>
                <a:gd name="T19" fmla="*/ 39 h 75"/>
                <a:gd name="T20" fmla="*/ 57 w 88"/>
                <a:gd name="T21" fmla="*/ 49 h 75"/>
                <a:gd name="T22" fmla="*/ 33 w 88"/>
                <a:gd name="T23" fmla="*/ 57 h 75"/>
                <a:gd name="T24" fmla="*/ 4 w 88"/>
                <a:gd name="T25" fmla="*/ 73 h 75"/>
                <a:gd name="T26" fmla="*/ 8 w 88"/>
                <a:gd name="T27" fmla="*/ 75 h 75"/>
                <a:gd name="T28" fmla="*/ 45 w 88"/>
                <a:gd name="T29" fmla="*/ 68 h 75"/>
                <a:gd name="T30" fmla="*/ 85 w 88"/>
                <a:gd name="T31" fmla="*/ 66 h 75"/>
                <a:gd name="T32" fmla="*/ 88 w 88"/>
                <a:gd name="T33" fmla="*/ 62 h 75"/>
                <a:gd name="T34" fmla="*/ 85 w 88"/>
                <a:gd name="T35" fmla="*/ 59 h 75"/>
                <a:gd name="T36" fmla="*/ 44 w 88"/>
                <a:gd name="T37" fmla="*/ 62 h 75"/>
                <a:gd name="T38" fmla="*/ 38 w 88"/>
                <a:gd name="T39" fmla="*/ 63 h 75"/>
                <a:gd name="T40" fmla="*/ 60 w 88"/>
                <a:gd name="T41" fmla="*/ 54 h 75"/>
                <a:gd name="T42" fmla="*/ 88 w 88"/>
                <a:gd name="T43" fmla="*/ 36 h 75"/>
                <a:gd name="T44" fmla="*/ 77 w 88"/>
                <a:gd name="T45" fmla="*/ 31 h 75"/>
                <a:gd name="T46" fmla="*/ 21 w 88"/>
                <a:gd name="T47" fmla="*/ 43 h 75"/>
                <a:gd name="T48" fmla="*/ 39 w 88"/>
                <a:gd name="T49" fmla="*/ 34 h 75"/>
                <a:gd name="T50" fmla="*/ 85 w 88"/>
                <a:gd name="T51" fmla="*/ 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75">
                  <a:moveTo>
                    <a:pt x="85" y="3"/>
                  </a:moveTo>
                  <a:cubicBezTo>
                    <a:pt x="85" y="1"/>
                    <a:pt x="83" y="0"/>
                    <a:pt x="82" y="0"/>
                  </a:cubicBezTo>
                  <a:cubicBezTo>
                    <a:pt x="80" y="1"/>
                    <a:pt x="79" y="3"/>
                    <a:pt x="79" y="4"/>
                  </a:cubicBezTo>
                  <a:cubicBezTo>
                    <a:pt x="80" y="7"/>
                    <a:pt x="57" y="18"/>
                    <a:pt x="36" y="28"/>
                  </a:cubicBezTo>
                  <a:cubicBezTo>
                    <a:pt x="32" y="31"/>
                    <a:pt x="10" y="42"/>
                    <a:pt x="3" y="49"/>
                  </a:cubicBezTo>
                  <a:cubicBezTo>
                    <a:pt x="1" y="51"/>
                    <a:pt x="0" y="53"/>
                    <a:pt x="4" y="54"/>
                  </a:cubicBezTo>
                  <a:cubicBezTo>
                    <a:pt x="4" y="54"/>
                    <a:pt x="5" y="54"/>
                    <a:pt x="5" y="53"/>
                  </a:cubicBezTo>
                  <a:cubicBezTo>
                    <a:pt x="7" y="53"/>
                    <a:pt x="9" y="53"/>
                    <a:pt x="12" y="52"/>
                  </a:cubicBezTo>
                  <a:cubicBezTo>
                    <a:pt x="28" y="48"/>
                    <a:pt x="63" y="39"/>
                    <a:pt x="77" y="38"/>
                  </a:cubicBezTo>
                  <a:cubicBezTo>
                    <a:pt x="77" y="38"/>
                    <a:pt x="76" y="38"/>
                    <a:pt x="76" y="39"/>
                  </a:cubicBezTo>
                  <a:cubicBezTo>
                    <a:pt x="71" y="42"/>
                    <a:pt x="64" y="45"/>
                    <a:pt x="57" y="49"/>
                  </a:cubicBezTo>
                  <a:cubicBezTo>
                    <a:pt x="49" y="53"/>
                    <a:pt x="41" y="55"/>
                    <a:pt x="33" y="57"/>
                  </a:cubicBezTo>
                  <a:cubicBezTo>
                    <a:pt x="28" y="59"/>
                    <a:pt x="0" y="67"/>
                    <a:pt x="4" y="73"/>
                  </a:cubicBezTo>
                  <a:cubicBezTo>
                    <a:pt x="5" y="75"/>
                    <a:pt x="6" y="75"/>
                    <a:pt x="8" y="75"/>
                  </a:cubicBezTo>
                  <a:cubicBezTo>
                    <a:pt x="20" y="72"/>
                    <a:pt x="32" y="70"/>
                    <a:pt x="45" y="68"/>
                  </a:cubicBezTo>
                  <a:cubicBezTo>
                    <a:pt x="57" y="67"/>
                    <a:pt x="71" y="66"/>
                    <a:pt x="85" y="66"/>
                  </a:cubicBezTo>
                  <a:cubicBezTo>
                    <a:pt x="87" y="66"/>
                    <a:pt x="88" y="64"/>
                    <a:pt x="88" y="62"/>
                  </a:cubicBezTo>
                  <a:cubicBezTo>
                    <a:pt x="88" y="61"/>
                    <a:pt x="87" y="59"/>
                    <a:pt x="85" y="59"/>
                  </a:cubicBezTo>
                  <a:cubicBezTo>
                    <a:pt x="70" y="59"/>
                    <a:pt x="57" y="60"/>
                    <a:pt x="44" y="62"/>
                  </a:cubicBezTo>
                  <a:cubicBezTo>
                    <a:pt x="42" y="62"/>
                    <a:pt x="40" y="62"/>
                    <a:pt x="38" y="63"/>
                  </a:cubicBezTo>
                  <a:cubicBezTo>
                    <a:pt x="45" y="61"/>
                    <a:pt x="52" y="58"/>
                    <a:pt x="60" y="54"/>
                  </a:cubicBezTo>
                  <a:cubicBezTo>
                    <a:pt x="65" y="52"/>
                    <a:pt x="87" y="42"/>
                    <a:pt x="88" y="36"/>
                  </a:cubicBezTo>
                  <a:cubicBezTo>
                    <a:pt x="88" y="33"/>
                    <a:pt x="83" y="31"/>
                    <a:pt x="77" y="31"/>
                  </a:cubicBezTo>
                  <a:cubicBezTo>
                    <a:pt x="59" y="31"/>
                    <a:pt x="24" y="42"/>
                    <a:pt x="21" y="43"/>
                  </a:cubicBezTo>
                  <a:cubicBezTo>
                    <a:pt x="26" y="40"/>
                    <a:pt x="32" y="37"/>
                    <a:pt x="39" y="34"/>
                  </a:cubicBezTo>
                  <a:cubicBezTo>
                    <a:pt x="62" y="23"/>
                    <a:pt x="87" y="11"/>
                    <a:pt x="8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3" name="Freeform 15"/>
            <p:cNvSpPr>
              <a:spLocks/>
            </p:cNvSpPr>
            <p:nvPr/>
          </p:nvSpPr>
          <p:spPr bwMode="auto">
            <a:xfrm>
              <a:off x="3479" y="2247"/>
              <a:ext cx="221" cy="320"/>
            </a:xfrm>
            <a:custGeom>
              <a:avLst/>
              <a:gdLst>
                <a:gd name="T0" fmla="*/ 89 w 93"/>
                <a:gd name="T1" fmla="*/ 4 h 135"/>
                <a:gd name="T2" fmla="*/ 87 w 93"/>
                <a:gd name="T3" fmla="*/ 0 h 135"/>
                <a:gd name="T4" fmla="*/ 83 w 93"/>
                <a:gd name="T5" fmla="*/ 2 h 135"/>
                <a:gd name="T6" fmla="*/ 56 w 93"/>
                <a:gd name="T7" fmla="*/ 23 h 135"/>
                <a:gd name="T8" fmla="*/ 3 w 93"/>
                <a:gd name="T9" fmla="*/ 57 h 135"/>
                <a:gd name="T10" fmla="*/ 4 w 93"/>
                <a:gd name="T11" fmla="*/ 60 h 135"/>
                <a:gd name="T12" fmla="*/ 3 w 93"/>
                <a:gd name="T13" fmla="*/ 57 h 135"/>
                <a:gd name="T14" fmla="*/ 1 w 93"/>
                <a:gd name="T15" fmla="*/ 61 h 135"/>
                <a:gd name="T16" fmla="*/ 4 w 93"/>
                <a:gd name="T17" fmla="*/ 63 h 135"/>
                <a:gd name="T18" fmla="*/ 40 w 93"/>
                <a:gd name="T19" fmla="*/ 56 h 135"/>
                <a:gd name="T20" fmla="*/ 80 w 93"/>
                <a:gd name="T21" fmla="*/ 46 h 135"/>
                <a:gd name="T22" fmla="*/ 37 w 93"/>
                <a:gd name="T23" fmla="*/ 72 h 135"/>
                <a:gd name="T24" fmla="*/ 4 w 93"/>
                <a:gd name="T25" fmla="*/ 93 h 135"/>
                <a:gd name="T26" fmla="*/ 6 w 93"/>
                <a:gd name="T27" fmla="*/ 95 h 135"/>
                <a:gd name="T28" fmla="*/ 4 w 93"/>
                <a:gd name="T29" fmla="*/ 93 h 135"/>
                <a:gd name="T30" fmla="*/ 4 w 93"/>
                <a:gd name="T31" fmla="*/ 97 h 135"/>
                <a:gd name="T32" fmla="*/ 6 w 93"/>
                <a:gd name="T33" fmla="*/ 98 h 135"/>
                <a:gd name="T34" fmla="*/ 6 w 93"/>
                <a:gd name="T35" fmla="*/ 98 h 135"/>
                <a:gd name="T36" fmla="*/ 6 w 93"/>
                <a:gd name="T37" fmla="*/ 98 h 135"/>
                <a:gd name="T38" fmla="*/ 7 w 93"/>
                <a:gd name="T39" fmla="*/ 98 h 135"/>
                <a:gd name="T40" fmla="*/ 39 w 93"/>
                <a:gd name="T41" fmla="*/ 92 h 135"/>
                <a:gd name="T42" fmla="*/ 83 w 93"/>
                <a:gd name="T43" fmla="*/ 82 h 135"/>
                <a:gd name="T44" fmla="*/ 69 w 93"/>
                <a:gd name="T45" fmla="*/ 91 h 135"/>
                <a:gd name="T46" fmla="*/ 59 w 93"/>
                <a:gd name="T47" fmla="*/ 97 h 135"/>
                <a:gd name="T48" fmla="*/ 37 w 93"/>
                <a:gd name="T49" fmla="*/ 110 h 135"/>
                <a:gd name="T50" fmla="*/ 7 w 93"/>
                <a:gd name="T51" fmla="*/ 128 h 135"/>
                <a:gd name="T52" fmla="*/ 8 w 93"/>
                <a:gd name="T53" fmla="*/ 131 h 135"/>
                <a:gd name="T54" fmla="*/ 7 w 93"/>
                <a:gd name="T55" fmla="*/ 128 h 135"/>
                <a:gd name="T56" fmla="*/ 6 w 93"/>
                <a:gd name="T57" fmla="*/ 133 h 135"/>
                <a:gd name="T58" fmla="*/ 9 w 93"/>
                <a:gd name="T59" fmla="*/ 134 h 135"/>
                <a:gd name="T60" fmla="*/ 47 w 93"/>
                <a:gd name="T61" fmla="*/ 127 h 135"/>
                <a:gd name="T62" fmla="*/ 68 w 93"/>
                <a:gd name="T63" fmla="*/ 122 h 135"/>
                <a:gd name="T64" fmla="*/ 76 w 93"/>
                <a:gd name="T65" fmla="*/ 120 h 135"/>
                <a:gd name="T66" fmla="*/ 87 w 93"/>
                <a:gd name="T67" fmla="*/ 119 h 135"/>
                <a:gd name="T68" fmla="*/ 91 w 93"/>
                <a:gd name="T69" fmla="*/ 117 h 135"/>
                <a:gd name="T70" fmla="*/ 89 w 93"/>
                <a:gd name="T71" fmla="*/ 113 h 135"/>
                <a:gd name="T72" fmla="*/ 74 w 93"/>
                <a:gd name="T73" fmla="*/ 114 h 135"/>
                <a:gd name="T74" fmla="*/ 67 w 93"/>
                <a:gd name="T75" fmla="*/ 116 h 135"/>
                <a:gd name="T76" fmla="*/ 46 w 93"/>
                <a:gd name="T77" fmla="*/ 121 h 135"/>
                <a:gd name="T78" fmla="*/ 26 w 93"/>
                <a:gd name="T79" fmla="*/ 125 h 135"/>
                <a:gd name="T80" fmla="*/ 40 w 93"/>
                <a:gd name="T81" fmla="*/ 116 h 135"/>
                <a:gd name="T82" fmla="*/ 62 w 93"/>
                <a:gd name="T83" fmla="*/ 103 h 135"/>
                <a:gd name="T84" fmla="*/ 72 w 93"/>
                <a:gd name="T85" fmla="*/ 97 h 135"/>
                <a:gd name="T86" fmla="*/ 92 w 93"/>
                <a:gd name="T87" fmla="*/ 81 h 135"/>
                <a:gd name="T88" fmla="*/ 92 w 93"/>
                <a:gd name="T89" fmla="*/ 81 h 135"/>
                <a:gd name="T90" fmla="*/ 92 w 93"/>
                <a:gd name="T91" fmla="*/ 81 h 135"/>
                <a:gd name="T92" fmla="*/ 92 w 93"/>
                <a:gd name="T93" fmla="*/ 81 h 135"/>
                <a:gd name="T94" fmla="*/ 92 w 93"/>
                <a:gd name="T95" fmla="*/ 81 h 135"/>
                <a:gd name="T96" fmla="*/ 90 w 93"/>
                <a:gd name="T97" fmla="*/ 76 h 135"/>
                <a:gd name="T98" fmla="*/ 37 w 93"/>
                <a:gd name="T99" fmla="*/ 85 h 135"/>
                <a:gd name="T100" fmla="*/ 20 w 93"/>
                <a:gd name="T101" fmla="*/ 89 h 135"/>
                <a:gd name="T102" fmla="*/ 40 w 93"/>
                <a:gd name="T103" fmla="*/ 78 h 135"/>
                <a:gd name="T104" fmla="*/ 90 w 93"/>
                <a:gd name="T105" fmla="*/ 43 h 135"/>
                <a:gd name="T106" fmla="*/ 90 w 93"/>
                <a:gd name="T107" fmla="*/ 42 h 135"/>
                <a:gd name="T108" fmla="*/ 87 w 93"/>
                <a:gd name="T109" fmla="*/ 39 h 135"/>
                <a:gd name="T110" fmla="*/ 87 w 93"/>
                <a:gd name="T111" fmla="*/ 39 h 135"/>
                <a:gd name="T112" fmla="*/ 38 w 93"/>
                <a:gd name="T113" fmla="*/ 50 h 135"/>
                <a:gd name="T114" fmla="*/ 19 w 93"/>
                <a:gd name="T115" fmla="*/ 55 h 135"/>
                <a:gd name="T116" fmla="*/ 60 w 93"/>
                <a:gd name="T117" fmla="*/ 29 h 135"/>
                <a:gd name="T118" fmla="*/ 89 w 93"/>
                <a:gd name="T119"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3" h="135">
                  <a:moveTo>
                    <a:pt x="89" y="4"/>
                  </a:moveTo>
                  <a:cubicBezTo>
                    <a:pt x="90" y="2"/>
                    <a:pt x="88" y="0"/>
                    <a:pt x="87" y="0"/>
                  </a:cubicBezTo>
                  <a:cubicBezTo>
                    <a:pt x="85" y="0"/>
                    <a:pt x="83" y="1"/>
                    <a:pt x="83" y="2"/>
                  </a:cubicBezTo>
                  <a:cubicBezTo>
                    <a:pt x="83" y="4"/>
                    <a:pt x="71" y="13"/>
                    <a:pt x="56" y="23"/>
                  </a:cubicBezTo>
                  <a:cubicBezTo>
                    <a:pt x="35" y="38"/>
                    <a:pt x="10" y="54"/>
                    <a:pt x="3" y="57"/>
                  </a:cubicBezTo>
                  <a:cubicBezTo>
                    <a:pt x="4" y="60"/>
                    <a:pt x="4" y="60"/>
                    <a:pt x="4" y="60"/>
                  </a:cubicBezTo>
                  <a:cubicBezTo>
                    <a:pt x="3" y="57"/>
                    <a:pt x="3" y="57"/>
                    <a:pt x="3" y="57"/>
                  </a:cubicBezTo>
                  <a:cubicBezTo>
                    <a:pt x="1" y="58"/>
                    <a:pt x="0" y="60"/>
                    <a:pt x="1" y="61"/>
                  </a:cubicBezTo>
                  <a:cubicBezTo>
                    <a:pt x="2" y="63"/>
                    <a:pt x="3" y="63"/>
                    <a:pt x="4" y="63"/>
                  </a:cubicBezTo>
                  <a:cubicBezTo>
                    <a:pt x="18" y="63"/>
                    <a:pt x="29" y="59"/>
                    <a:pt x="40" y="56"/>
                  </a:cubicBezTo>
                  <a:cubicBezTo>
                    <a:pt x="51" y="52"/>
                    <a:pt x="63" y="49"/>
                    <a:pt x="80" y="46"/>
                  </a:cubicBezTo>
                  <a:cubicBezTo>
                    <a:pt x="73" y="53"/>
                    <a:pt x="54" y="63"/>
                    <a:pt x="37" y="72"/>
                  </a:cubicBezTo>
                  <a:cubicBezTo>
                    <a:pt x="21" y="81"/>
                    <a:pt x="7" y="89"/>
                    <a:pt x="4" y="93"/>
                  </a:cubicBezTo>
                  <a:cubicBezTo>
                    <a:pt x="6" y="95"/>
                    <a:pt x="6" y="95"/>
                    <a:pt x="6" y="95"/>
                  </a:cubicBezTo>
                  <a:cubicBezTo>
                    <a:pt x="4" y="93"/>
                    <a:pt x="4" y="93"/>
                    <a:pt x="4" y="93"/>
                  </a:cubicBezTo>
                  <a:cubicBezTo>
                    <a:pt x="3" y="94"/>
                    <a:pt x="3" y="96"/>
                    <a:pt x="4" y="97"/>
                  </a:cubicBezTo>
                  <a:cubicBezTo>
                    <a:pt x="5" y="98"/>
                    <a:pt x="6" y="98"/>
                    <a:pt x="6" y="98"/>
                  </a:cubicBezTo>
                  <a:cubicBezTo>
                    <a:pt x="6" y="98"/>
                    <a:pt x="6" y="98"/>
                    <a:pt x="6" y="98"/>
                  </a:cubicBezTo>
                  <a:cubicBezTo>
                    <a:pt x="6" y="98"/>
                    <a:pt x="6" y="98"/>
                    <a:pt x="6" y="98"/>
                  </a:cubicBezTo>
                  <a:cubicBezTo>
                    <a:pt x="7" y="98"/>
                    <a:pt x="7" y="98"/>
                    <a:pt x="7" y="98"/>
                  </a:cubicBezTo>
                  <a:cubicBezTo>
                    <a:pt x="10" y="98"/>
                    <a:pt x="24" y="95"/>
                    <a:pt x="39" y="92"/>
                  </a:cubicBezTo>
                  <a:cubicBezTo>
                    <a:pt x="56" y="88"/>
                    <a:pt x="75" y="84"/>
                    <a:pt x="83" y="82"/>
                  </a:cubicBezTo>
                  <a:cubicBezTo>
                    <a:pt x="80" y="85"/>
                    <a:pt x="75" y="88"/>
                    <a:pt x="69" y="91"/>
                  </a:cubicBezTo>
                  <a:cubicBezTo>
                    <a:pt x="66" y="93"/>
                    <a:pt x="63" y="95"/>
                    <a:pt x="59" y="97"/>
                  </a:cubicBezTo>
                  <a:cubicBezTo>
                    <a:pt x="52" y="101"/>
                    <a:pt x="44" y="106"/>
                    <a:pt x="37" y="110"/>
                  </a:cubicBezTo>
                  <a:cubicBezTo>
                    <a:pt x="25" y="118"/>
                    <a:pt x="13" y="125"/>
                    <a:pt x="7" y="128"/>
                  </a:cubicBezTo>
                  <a:cubicBezTo>
                    <a:pt x="8" y="131"/>
                    <a:pt x="8" y="131"/>
                    <a:pt x="8" y="131"/>
                  </a:cubicBezTo>
                  <a:cubicBezTo>
                    <a:pt x="7" y="128"/>
                    <a:pt x="7" y="128"/>
                    <a:pt x="7" y="128"/>
                  </a:cubicBezTo>
                  <a:cubicBezTo>
                    <a:pt x="5" y="129"/>
                    <a:pt x="5" y="131"/>
                    <a:pt x="6" y="133"/>
                  </a:cubicBezTo>
                  <a:cubicBezTo>
                    <a:pt x="6" y="134"/>
                    <a:pt x="8" y="135"/>
                    <a:pt x="9" y="134"/>
                  </a:cubicBezTo>
                  <a:cubicBezTo>
                    <a:pt x="15" y="133"/>
                    <a:pt x="31" y="130"/>
                    <a:pt x="47" y="127"/>
                  </a:cubicBezTo>
                  <a:cubicBezTo>
                    <a:pt x="54" y="125"/>
                    <a:pt x="62" y="124"/>
                    <a:pt x="68" y="122"/>
                  </a:cubicBezTo>
                  <a:cubicBezTo>
                    <a:pt x="71" y="122"/>
                    <a:pt x="74" y="121"/>
                    <a:pt x="76" y="120"/>
                  </a:cubicBezTo>
                  <a:cubicBezTo>
                    <a:pt x="81" y="119"/>
                    <a:pt x="85" y="118"/>
                    <a:pt x="87" y="119"/>
                  </a:cubicBezTo>
                  <a:cubicBezTo>
                    <a:pt x="89" y="119"/>
                    <a:pt x="91" y="118"/>
                    <a:pt x="91" y="117"/>
                  </a:cubicBezTo>
                  <a:cubicBezTo>
                    <a:pt x="92" y="115"/>
                    <a:pt x="91" y="113"/>
                    <a:pt x="89" y="113"/>
                  </a:cubicBezTo>
                  <a:cubicBezTo>
                    <a:pt x="85" y="111"/>
                    <a:pt x="80" y="113"/>
                    <a:pt x="74" y="114"/>
                  </a:cubicBezTo>
                  <a:cubicBezTo>
                    <a:pt x="72" y="115"/>
                    <a:pt x="69" y="116"/>
                    <a:pt x="67" y="116"/>
                  </a:cubicBezTo>
                  <a:cubicBezTo>
                    <a:pt x="59" y="118"/>
                    <a:pt x="52" y="119"/>
                    <a:pt x="46" y="121"/>
                  </a:cubicBezTo>
                  <a:cubicBezTo>
                    <a:pt x="39" y="122"/>
                    <a:pt x="32" y="123"/>
                    <a:pt x="26" y="125"/>
                  </a:cubicBezTo>
                  <a:cubicBezTo>
                    <a:pt x="31" y="122"/>
                    <a:pt x="36" y="119"/>
                    <a:pt x="40" y="116"/>
                  </a:cubicBezTo>
                  <a:cubicBezTo>
                    <a:pt x="48" y="111"/>
                    <a:pt x="55" y="107"/>
                    <a:pt x="62" y="103"/>
                  </a:cubicBezTo>
                  <a:cubicBezTo>
                    <a:pt x="66" y="101"/>
                    <a:pt x="69" y="99"/>
                    <a:pt x="72" y="97"/>
                  </a:cubicBezTo>
                  <a:cubicBezTo>
                    <a:pt x="82" y="91"/>
                    <a:pt x="90" y="87"/>
                    <a:pt x="92" y="81"/>
                  </a:cubicBezTo>
                  <a:cubicBezTo>
                    <a:pt x="92" y="81"/>
                    <a:pt x="92" y="81"/>
                    <a:pt x="92" y="81"/>
                  </a:cubicBezTo>
                  <a:cubicBezTo>
                    <a:pt x="92" y="81"/>
                    <a:pt x="92" y="81"/>
                    <a:pt x="92" y="81"/>
                  </a:cubicBezTo>
                  <a:cubicBezTo>
                    <a:pt x="92" y="81"/>
                    <a:pt x="92" y="81"/>
                    <a:pt x="92" y="81"/>
                  </a:cubicBezTo>
                  <a:cubicBezTo>
                    <a:pt x="92" y="81"/>
                    <a:pt x="92" y="81"/>
                    <a:pt x="92" y="81"/>
                  </a:cubicBezTo>
                  <a:cubicBezTo>
                    <a:pt x="93" y="79"/>
                    <a:pt x="92" y="77"/>
                    <a:pt x="90" y="76"/>
                  </a:cubicBezTo>
                  <a:cubicBezTo>
                    <a:pt x="85" y="75"/>
                    <a:pt x="59" y="80"/>
                    <a:pt x="37" y="85"/>
                  </a:cubicBezTo>
                  <a:cubicBezTo>
                    <a:pt x="31" y="87"/>
                    <a:pt x="25" y="88"/>
                    <a:pt x="20" y="89"/>
                  </a:cubicBezTo>
                  <a:cubicBezTo>
                    <a:pt x="26" y="86"/>
                    <a:pt x="33" y="82"/>
                    <a:pt x="40" y="78"/>
                  </a:cubicBezTo>
                  <a:cubicBezTo>
                    <a:pt x="63" y="66"/>
                    <a:pt x="88" y="52"/>
                    <a:pt x="90" y="43"/>
                  </a:cubicBezTo>
                  <a:cubicBezTo>
                    <a:pt x="90" y="43"/>
                    <a:pt x="90" y="43"/>
                    <a:pt x="90" y="42"/>
                  </a:cubicBezTo>
                  <a:cubicBezTo>
                    <a:pt x="90" y="40"/>
                    <a:pt x="89" y="39"/>
                    <a:pt x="87" y="39"/>
                  </a:cubicBezTo>
                  <a:cubicBezTo>
                    <a:pt x="87" y="39"/>
                    <a:pt x="87" y="39"/>
                    <a:pt x="87" y="39"/>
                  </a:cubicBezTo>
                  <a:cubicBezTo>
                    <a:pt x="65" y="41"/>
                    <a:pt x="51" y="46"/>
                    <a:pt x="38" y="50"/>
                  </a:cubicBezTo>
                  <a:cubicBezTo>
                    <a:pt x="32" y="52"/>
                    <a:pt x="26" y="54"/>
                    <a:pt x="19" y="55"/>
                  </a:cubicBezTo>
                  <a:cubicBezTo>
                    <a:pt x="31" y="48"/>
                    <a:pt x="46" y="38"/>
                    <a:pt x="60" y="29"/>
                  </a:cubicBezTo>
                  <a:cubicBezTo>
                    <a:pt x="75" y="18"/>
                    <a:pt x="89" y="7"/>
                    <a:pt x="8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4" name="Freeform 16"/>
            <p:cNvSpPr>
              <a:spLocks/>
            </p:cNvSpPr>
            <p:nvPr/>
          </p:nvSpPr>
          <p:spPr bwMode="auto">
            <a:xfrm>
              <a:off x="3458" y="1914"/>
              <a:ext cx="235" cy="411"/>
            </a:xfrm>
            <a:custGeom>
              <a:avLst/>
              <a:gdLst>
                <a:gd name="T0" fmla="*/ 93 w 99"/>
                <a:gd name="T1" fmla="*/ 1 h 173"/>
                <a:gd name="T2" fmla="*/ 82 w 99"/>
                <a:gd name="T3" fmla="*/ 7 h 173"/>
                <a:gd name="T4" fmla="*/ 15 w 99"/>
                <a:gd name="T5" fmla="*/ 63 h 173"/>
                <a:gd name="T6" fmla="*/ 4 w 99"/>
                <a:gd name="T7" fmla="*/ 85 h 173"/>
                <a:gd name="T8" fmla="*/ 4 w 99"/>
                <a:gd name="T9" fmla="*/ 88 h 173"/>
                <a:gd name="T10" fmla="*/ 70 w 99"/>
                <a:gd name="T11" fmla="*/ 53 h 173"/>
                <a:gd name="T12" fmla="*/ 70 w 99"/>
                <a:gd name="T13" fmla="*/ 53 h 173"/>
                <a:gd name="T14" fmla="*/ 12 w 99"/>
                <a:gd name="T15" fmla="*/ 95 h 173"/>
                <a:gd name="T16" fmla="*/ 0 w 99"/>
                <a:gd name="T17" fmla="*/ 108 h 173"/>
                <a:gd name="T18" fmla="*/ 5 w 99"/>
                <a:gd name="T19" fmla="*/ 111 h 173"/>
                <a:gd name="T20" fmla="*/ 80 w 99"/>
                <a:gd name="T21" fmla="*/ 79 h 173"/>
                <a:gd name="T22" fmla="*/ 16 w 99"/>
                <a:gd name="T23" fmla="*/ 127 h 173"/>
                <a:gd name="T24" fmla="*/ 2 w 99"/>
                <a:gd name="T25" fmla="*/ 139 h 173"/>
                <a:gd name="T26" fmla="*/ 2 w 99"/>
                <a:gd name="T27" fmla="*/ 143 h 173"/>
                <a:gd name="T28" fmla="*/ 14 w 99"/>
                <a:gd name="T29" fmla="*/ 140 h 173"/>
                <a:gd name="T30" fmla="*/ 53 w 99"/>
                <a:gd name="T31" fmla="*/ 135 h 173"/>
                <a:gd name="T32" fmla="*/ 8 w 99"/>
                <a:gd name="T33" fmla="*/ 166 h 173"/>
                <a:gd name="T34" fmla="*/ 8 w 99"/>
                <a:gd name="T35" fmla="*/ 169 h 173"/>
                <a:gd name="T36" fmla="*/ 4 w 99"/>
                <a:gd name="T37" fmla="*/ 170 h 173"/>
                <a:gd name="T38" fmla="*/ 8 w 99"/>
                <a:gd name="T39" fmla="*/ 172 h 173"/>
                <a:gd name="T40" fmla="*/ 12 w 99"/>
                <a:gd name="T41" fmla="*/ 171 h 173"/>
                <a:gd name="T42" fmla="*/ 96 w 99"/>
                <a:gd name="T43" fmla="*/ 146 h 173"/>
                <a:gd name="T44" fmla="*/ 95 w 99"/>
                <a:gd name="T45" fmla="*/ 140 h 173"/>
                <a:gd name="T46" fmla="*/ 57 w 99"/>
                <a:gd name="T47" fmla="*/ 141 h 173"/>
                <a:gd name="T48" fmla="*/ 98 w 99"/>
                <a:gd name="T49" fmla="*/ 104 h 173"/>
                <a:gd name="T50" fmla="*/ 94 w 99"/>
                <a:gd name="T51" fmla="*/ 102 h 173"/>
                <a:gd name="T52" fmla="*/ 27 w 99"/>
                <a:gd name="T53" fmla="*/ 127 h 173"/>
                <a:gd name="T54" fmla="*/ 93 w 99"/>
                <a:gd name="T55" fmla="*/ 76 h 173"/>
                <a:gd name="T56" fmla="*/ 93 w 99"/>
                <a:gd name="T57" fmla="*/ 69 h 173"/>
                <a:gd name="T58" fmla="*/ 93 w 99"/>
                <a:gd name="T59" fmla="*/ 69 h 173"/>
                <a:gd name="T60" fmla="*/ 16 w 99"/>
                <a:gd name="T61" fmla="*/ 100 h 173"/>
                <a:gd name="T62" fmla="*/ 73 w 99"/>
                <a:gd name="T63" fmla="*/ 59 h 173"/>
                <a:gd name="T64" fmla="*/ 96 w 99"/>
                <a:gd name="T65" fmla="*/ 42 h 173"/>
                <a:gd name="T66" fmla="*/ 96 w 99"/>
                <a:gd name="T67" fmla="*/ 41 h 173"/>
                <a:gd name="T68" fmla="*/ 93 w 99"/>
                <a:gd name="T69" fmla="*/ 41 h 173"/>
                <a:gd name="T70" fmla="*/ 75 w 99"/>
                <a:gd name="T71" fmla="*/ 43 h 173"/>
                <a:gd name="T72" fmla="*/ 17 w 99"/>
                <a:gd name="T73" fmla="*/ 74 h 173"/>
                <a:gd name="T74" fmla="*/ 20 w 99"/>
                <a:gd name="T75" fmla="*/ 67 h 173"/>
                <a:gd name="T76" fmla="*/ 86 w 99"/>
                <a:gd name="T77" fmla="*/ 1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73">
                  <a:moveTo>
                    <a:pt x="94" y="6"/>
                  </a:moveTo>
                  <a:cubicBezTo>
                    <a:pt x="95" y="4"/>
                    <a:pt x="95" y="2"/>
                    <a:pt x="93" y="1"/>
                  </a:cubicBezTo>
                  <a:cubicBezTo>
                    <a:pt x="92" y="0"/>
                    <a:pt x="90" y="0"/>
                    <a:pt x="89" y="2"/>
                  </a:cubicBezTo>
                  <a:cubicBezTo>
                    <a:pt x="89" y="2"/>
                    <a:pt x="86" y="4"/>
                    <a:pt x="82" y="7"/>
                  </a:cubicBezTo>
                  <a:cubicBezTo>
                    <a:pt x="65" y="20"/>
                    <a:pt x="26" y="50"/>
                    <a:pt x="18" y="60"/>
                  </a:cubicBezTo>
                  <a:cubicBezTo>
                    <a:pt x="17" y="60"/>
                    <a:pt x="16" y="62"/>
                    <a:pt x="15" y="63"/>
                  </a:cubicBezTo>
                  <a:cubicBezTo>
                    <a:pt x="10" y="70"/>
                    <a:pt x="0" y="81"/>
                    <a:pt x="1" y="86"/>
                  </a:cubicBezTo>
                  <a:cubicBezTo>
                    <a:pt x="4" y="85"/>
                    <a:pt x="4" y="85"/>
                    <a:pt x="4" y="85"/>
                  </a:cubicBezTo>
                  <a:cubicBezTo>
                    <a:pt x="1" y="86"/>
                    <a:pt x="1" y="86"/>
                    <a:pt x="1" y="86"/>
                  </a:cubicBezTo>
                  <a:cubicBezTo>
                    <a:pt x="1" y="87"/>
                    <a:pt x="2" y="88"/>
                    <a:pt x="4" y="88"/>
                  </a:cubicBezTo>
                  <a:cubicBezTo>
                    <a:pt x="7" y="88"/>
                    <a:pt x="13" y="84"/>
                    <a:pt x="21" y="79"/>
                  </a:cubicBezTo>
                  <a:cubicBezTo>
                    <a:pt x="33" y="71"/>
                    <a:pt x="51" y="59"/>
                    <a:pt x="70" y="53"/>
                  </a:cubicBezTo>
                  <a:cubicBezTo>
                    <a:pt x="71" y="52"/>
                    <a:pt x="72" y="52"/>
                    <a:pt x="73" y="51"/>
                  </a:cubicBezTo>
                  <a:cubicBezTo>
                    <a:pt x="72" y="52"/>
                    <a:pt x="71" y="52"/>
                    <a:pt x="70" y="53"/>
                  </a:cubicBezTo>
                  <a:cubicBezTo>
                    <a:pt x="51" y="66"/>
                    <a:pt x="24" y="83"/>
                    <a:pt x="15" y="92"/>
                  </a:cubicBezTo>
                  <a:cubicBezTo>
                    <a:pt x="14" y="93"/>
                    <a:pt x="13" y="94"/>
                    <a:pt x="12" y="95"/>
                  </a:cubicBezTo>
                  <a:cubicBezTo>
                    <a:pt x="7" y="99"/>
                    <a:pt x="1" y="104"/>
                    <a:pt x="0" y="108"/>
                  </a:cubicBezTo>
                  <a:cubicBezTo>
                    <a:pt x="0" y="108"/>
                    <a:pt x="0" y="108"/>
                    <a:pt x="0" y="108"/>
                  </a:cubicBezTo>
                  <a:cubicBezTo>
                    <a:pt x="0" y="110"/>
                    <a:pt x="1" y="111"/>
                    <a:pt x="3" y="111"/>
                  </a:cubicBezTo>
                  <a:cubicBezTo>
                    <a:pt x="4" y="111"/>
                    <a:pt x="4" y="111"/>
                    <a:pt x="5" y="111"/>
                  </a:cubicBezTo>
                  <a:cubicBezTo>
                    <a:pt x="9" y="110"/>
                    <a:pt x="18" y="106"/>
                    <a:pt x="30" y="101"/>
                  </a:cubicBezTo>
                  <a:cubicBezTo>
                    <a:pt x="46" y="93"/>
                    <a:pt x="66" y="84"/>
                    <a:pt x="80" y="79"/>
                  </a:cubicBezTo>
                  <a:cubicBezTo>
                    <a:pt x="76" y="82"/>
                    <a:pt x="72" y="85"/>
                    <a:pt x="67" y="88"/>
                  </a:cubicBezTo>
                  <a:cubicBezTo>
                    <a:pt x="47" y="104"/>
                    <a:pt x="21" y="123"/>
                    <a:pt x="16" y="127"/>
                  </a:cubicBezTo>
                  <a:cubicBezTo>
                    <a:pt x="16" y="127"/>
                    <a:pt x="16" y="128"/>
                    <a:pt x="15" y="128"/>
                  </a:cubicBezTo>
                  <a:cubicBezTo>
                    <a:pt x="11" y="131"/>
                    <a:pt x="4" y="136"/>
                    <a:pt x="2" y="139"/>
                  </a:cubicBezTo>
                  <a:cubicBezTo>
                    <a:pt x="2" y="139"/>
                    <a:pt x="2" y="139"/>
                    <a:pt x="2" y="139"/>
                  </a:cubicBezTo>
                  <a:cubicBezTo>
                    <a:pt x="1" y="140"/>
                    <a:pt x="1" y="142"/>
                    <a:pt x="2" y="143"/>
                  </a:cubicBezTo>
                  <a:cubicBezTo>
                    <a:pt x="3" y="144"/>
                    <a:pt x="4" y="144"/>
                    <a:pt x="6" y="144"/>
                  </a:cubicBezTo>
                  <a:cubicBezTo>
                    <a:pt x="14" y="140"/>
                    <a:pt x="14" y="140"/>
                    <a:pt x="14" y="140"/>
                  </a:cubicBezTo>
                  <a:cubicBezTo>
                    <a:pt x="46" y="126"/>
                    <a:pt x="68" y="117"/>
                    <a:pt x="83" y="113"/>
                  </a:cubicBezTo>
                  <a:cubicBezTo>
                    <a:pt x="75" y="119"/>
                    <a:pt x="65" y="127"/>
                    <a:pt x="53" y="135"/>
                  </a:cubicBezTo>
                  <a:cubicBezTo>
                    <a:pt x="36" y="148"/>
                    <a:pt x="18" y="161"/>
                    <a:pt x="9" y="165"/>
                  </a:cubicBezTo>
                  <a:cubicBezTo>
                    <a:pt x="8" y="166"/>
                    <a:pt x="8" y="166"/>
                    <a:pt x="8" y="166"/>
                  </a:cubicBezTo>
                  <a:cubicBezTo>
                    <a:pt x="7" y="166"/>
                    <a:pt x="7" y="166"/>
                    <a:pt x="7" y="166"/>
                  </a:cubicBezTo>
                  <a:cubicBezTo>
                    <a:pt x="8" y="169"/>
                    <a:pt x="8" y="169"/>
                    <a:pt x="8" y="169"/>
                  </a:cubicBezTo>
                  <a:cubicBezTo>
                    <a:pt x="7" y="166"/>
                    <a:pt x="7" y="166"/>
                    <a:pt x="7" y="166"/>
                  </a:cubicBezTo>
                  <a:cubicBezTo>
                    <a:pt x="5" y="166"/>
                    <a:pt x="4" y="168"/>
                    <a:pt x="4" y="170"/>
                  </a:cubicBezTo>
                  <a:cubicBezTo>
                    <a:pt x="5" y="171"/>
                    <a:pt x="6" y="173"/>
                    <a:pt x="8" y="172"/>
                  </a:cubicBezTo>
                  <a:cubicBezTo>
                    <a:pt x="8" y="172"/>
                    <a:pt x="8" y="172"/>
                    <a:pt x="8" y="172"/>
                  </a:cubicBezTo>
                  <a:cubicBezTo>
                    <a:pt x="9" y="172"/>
                    <a:pt x="8" y="172"/>
                    <a:pt x="9" y="172"/>
                  </a:cubicBezTo>
                  <a:cubicBezTo>
                    <a:pt x="10" y="172"/>
                    <a:pt x="10" y="172"/>
                    <a:pt x="12" y="171"/>
                  </a:cubicBezTo>
                  <a:cubicBezTo>
                    <a:pt x="15" y="170"/>
                    <a:pt x="20" y="169"/>
                    <a:pt x="27" y="167"/>
                  </a:cubicBezTo>
                  <a:cubicBezTo>
                    <a:pt x="48" y="159"/>
                    <a:pt x="83" y="148"/>
                    <a:pt x="96" y="146"/>
                  </a:cubicBezTo>
                  <a:cubicBezTo>
                    <a:pt x="97" y="146"/>
                    <a:pt x="99" y="144"/>
                    <a:pt x="98" y="143"/>
                  </a:cubicBezTo>
                  <a:cubicBezTo>
                    <a:pt x="98" y="141"/>
                    <a:pt x="96" y="140"/>
                    <a:pt x="95" y="140"/>
                  </a:cubicBezTo>
                  <a:cubicBezTo>
                    <a:pt x="83" y="142"/>
                    <a:pt x="55" y="150"/>
                    <a:pt x="34" y="157"/>
                  </a:cubicBezTo>
                  <a:cubicBezTo>
                    <a:pt x="41" y="152"/>
                    <a:pt x="49" y="146"/>
                    <a:pt x="57" y="141"/>
                  </a:cubicBezTo>
                  <a:cubicBezTo>
                    <a:pt x="76" y="126"/>
                    <a:pt x="94" y="112"/>
                    <a:pt x="98" y="107"/>
                  </a:cubicBezTo>
                  <a:cubicBezTo>
                    <a:pt x="98" y="107"/>
                    <a:pt x="98" y="105"/>
                    <a:pt x="98" y="104"/>
                  </a:cubicBezTo>
                  <a:cubicBezTo>
                    <a:pt x="98" y="103"/>
                    <a:pt x="96" y="102"/>
                    <a:pt x="94" y="102"/>
                  </a:cubicBezTo>
                  <a:cubicBezTo>
                    <a:pt x="94" y="102"/>
                    <a:pt x="94" y="102"/>
                    <a:pt x="94" y="102"/>
                  </a:cubicBezTo>
                  <a:cubicBezTo>
                    <a:pt x="93" y="103"/>
                    <a:pt x="94" y="102"/>
                    <a:pt x="92" y="103"/>
                  </a:cubicBezTo>
                  <a:cubicBezTo>
                    <a:pt x="82" y="106"/>
                    <a:pt x="60" y="113"/>
                    <a:pt x="27" y="127"/>
                  </a:cubicBezTo>
                  <a:cubicBezTo>
                    <a:pt x="37" y="120"/>
                    <a:pt x="56" y="105"/>
                    <a:pt x="71" y="93"/>
                  </a:cubicBezTo>
                  <a:cubicBezTo>
                    <a:pt x="81" y="86"/>
                    <a:pt x="89" y="79"/>
                    <a:pt x="93" y="76"/>
                  </a:cubicBezTo>
                  <a:cubicBezTo>
                    <a:pt x="95" y="75"/>
                    <a:pt x="96" y="74"/>
                    <a:pt x="96" y="73"/>
                  </a:cubicBezTo>
                  <a:cubicBezTo>
                    <a:pt x="96" y="71"/>
                    <a:pt x="95" y="69"/>
                    <a:pt x="93" y="69"/>
                  </a:cubicBezTo>
                  <a:cubicBezTo>
                    <a:pt x="93" y="72"/>
                    <a:pt x="93" y="72"/>
                    <a:pt x="93" y="72"/>
                  </a:cubicBezTo>
                  <a:cubicBezTo>
                    <a:pt x="93" y="69"/>
                    <a:pt x="93" y="69"/>
                    <a:pt x="93" y="69"/>
                  </a:cubicBezTo>
                  <a:cubicBezTo>
                    <a:pt x="86" y="68"/>
                    <a:pt x="51" y="84"/>
                    <a:pt x="27" y="95"/>
                  </a:cubicBezTo>
                  <a:cubicBezTo>
                    <a:pt x="23" y="96"/>
                    <a:pt x="19" y="98"/>
                    <a:pt x="16" y="100"/>
                  </a:cubicBezTo>
                  <a:cubicBezTo>
                    <a:pt x="18" y="98"/>
                    <a:pt x="19" y="98"/>
                    <a:pt x="19" y="97"/>
                  </a:cubicBezTo>
                  <a:cubicBezTo>
                    <a:pt x="28" y="88"/>
                    <a:pt x="54" y="71"/>
                    <a:pt x="73" y="59"/>
                  </a:cubicBezTo>
                  <a:cubicBezTo>
                    <a:pt x="82" y="53"/>
                    <a:pt x="90" y="48"/>
                    <a:pt x="94" y="44"/>
                  </a:cubicBezTo>
                  <a:cubicBezTo>
                    <a:pt x="95" y="44"/>
                    <a:pt x="96" y="43"/>
                    <a:pt x="96" y="42"/>
                  </a:cubicBezTo>
                  <a:cubicBezTo>
                    <a:pt x="96" y="41"/>
                    <a:pt x="96" y="41"/>
                    <a:pt x="96" y="41"/>
                  </a:cubicBezTo>
                  <a:cubicBezTo>
                    <a:pt x="96" y="41"/>
                    <a:pt x="96" y="41"/>
                    <a:pt x="96" y="41"/>
                  </a:cubicBezTo>
                  <a:cubicBezTo>
                    <a:pt x="96" y="40"/>
                    <a:pt x="95" y="38"/>
                    <a:pt x="93" y="38"/>
                  </a:cubicBezTo>
                  <a:cubicBezTo>
                    <a:pt x="93" y="41"/>
                    <a:pt x="93" y="41"/>
                    <a:pt x="93" y="41"/>
                  </a:cubicBezTo>
                  <a:cubicBezTo>
                    <a:pt x="93" y="38"/>
                    <a:pt x="93" y="38"/>
                    <a:pt x="93" y="38"/>
                  </a:cubicBezTo>
                  <a:cubicBezTo>
                    <a:pt x="87" y="38"/>
                    <a:pt x="81" y="41"/>
                    <a:pt x="75" y="43"/>
                  </a:cubicBezTo>
                  <a:cubicBezTo>
                    <a:pt x="72" y="44"/>
                    <a:pt x="70" y="46"/>
                    <a:pt x="67" y="46"/>
                  </a:cubicBezTo>
                  <a:cubicBezTo>
                    <a:pt x="48" y="53"/>
                    <a:pt x="30" y="65"/>
                    <a:pt x="17" y="74"/>
                  </a:cubicBezTo>
                  <a:cubicBezTo>
                    <a:pt x="15" y="75"/>
                    <a:pt x="13" y="76"/>
                    <a:pt x="11" y="78"/>
                  </a:cubicBezTo>
                  <a:cubicBezTo>
                    <a:pt x="14" y="74"/>
                    <a:pt x="17" y="70"/>
                    <a:pt x="20" y="67"/>
                  </a:cubicBezTo>
                  <a:cubicBezTo>
                    <a:pt x="21" y="66"/>
                    <a:pt x="23" y="64"/>
                    <a:pt x="23" y="64"/>
                  </a:cubicBezTo>
                  <a:cubicBezTo>
                    <a:pt x="30" y="55"/>
                    <a:pt x="69" y="25"/>
                    <a:pt x="86" y="12"/>
                  </a:cubicBezTo>
                  <a:cubicBezTo>
                    <a:pt x="91" y="9"/>
                    <a:pt x="94" y="6"/>
                    <a:pt x="9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5" name="Freeform 17"/>
            <p:cNvSpPr>
              <a:spLocks/>
            </p:cNvSpPr>
            <p:nvPr/>
          </p:nvSpPr>
          <p:spPr bwMode="auto">
            <a:xfrm>
              <a:off x="3434" y="1466"/>
              <a:ext cx="275" cy="598"/>
            </a:xfrm>
            <a:custGeom>
              <a:avLst/>
              <a:gdLst>
                <a:gd name="T0" fmla="*/ 114 w 116"/>
                <a:gd name="T1" fmla="*/ 2 h 252"/>
                <a:gd name="T2" fmla="*/ 91 w 116"/>
                <a:gd name="T3" fmla="*/ 23 h 252"/>
                <a:gd name="T4" fmla="*/ 17 w 116"/>
                <a:gd name="T5" fmla="*/ 117 h 252"/>
                <a:gd name="T6" fmla="*/ 3 w 116"/>
                <a:gd name="T7" fmla="*/ 146 h 252"/>
                <a:gd name="T8" fmla="*/ 4 w 116"/>
                <a:gd name="T9" fmla="*/ 149 h 252"/>
                <a:gd name="T10" fmla="*/ 28 w 116"/>
                <a:gd name="T11" fmla="*/ 130 h 252"/>
                <a:gd name="T12" fmla="*/ 68 w 116"/>
                <a:gd name="T13" fmla="*/ 93 h 252"/>
                <a:gd name="T14" fmla="*/ 31 w 116"/>
                <a:gd name="T15" fmla="*/ 139 h 252"/>
                <a:gd name="T16" fmla="*/ 7 w 116"/>
                <a:gd name="T17" fmla="*/ 173 h 252"/>
                <a:gd name="T18" fmla="*/ 5 w 116"/>
                <a:gd name="T19" fmla="*/ 175 h 252"/>
                <a:gd name="T20" fmla="*/ 70 w 116"/>
                <a:gd name="T21" fmla="*/ 128 h 252"/>
                <a:gd name="T22" fmla="*/ 59 w 116"/>
                <a:gd name="T23" fmla="*/ 150 h 252"/>
                <a:gd name="T24" fmla="*/ 9 w 116"/>
                <a:gd name="T25" fmla="*/ 207 h 252"/>
                <a:gd name="T26" fmla="*/ 9 w 116"/>
                <a:gd name="T27" fmla="*/ 207 h 252"/>
                <a:gd name="T28" fmla="*/ 13 w 116"/>
                <a:gd name="T29" fmla="*/ 211 h 252"/>
                <a:gd name="T30" fmla="*/ 82 w 116"/>
                <a:gd name="T31" fmla="*/ 167 h 252"/>
                <a:gd name="T32" fmla="*/ 23 w 116"/>
                <a:gd name="T33" fmla="*/ 223 h 252"/>
                <a:gd name="T34" fmla="*/ 19 w 116"/>
                <a:gd name="T35" fmla="*/ 229 h 252"/>
                <a:gd name="T36" fmla="*/ 8 w 116"/>
                <a:gd name="T37" fmla="*/ 252 h 252"/>
                <a:gd name="T38" fmla="*/ 50 w 116"/>
                <a:gd name="T39" fmla="*/ 227 h 252"/>
                <a:gd name="T40" fmla="*/ 105 w 116"/>
                <a:gd name="T41" fmla="*/ 192 h 252"/>
                <a:gd name="T42" fmla="*/ 47 w 116"/>
                <a:gd name="T43" fmla="*/ 221 h 252"/>
                <a:gd name="T44" fmla="*/ 24 w 116"/>
                <a:gd name="T45" fmla="*/ 233 h 252"/>
                <a:gd name="T46" fmla="*/ 28 w 116"/>
                <a:gd name="T47" fmla="*/ 227 h 252"/>
                <a:gd name="T48" fmla="*/ 104 w 116"/>
                <a:gd name="T49" fmla="*/ 153 h 252"/>
                <a:gd name="T50" fmla="*/ 100 w 116"/>
                <a:gd name="T51" fmla="*/ 148 h 252"/>
                <a:gd name="T52" fmla="*/ 54 w 116"/>
                <a:gd name="T53" fmla="*/ 177 h 252"/>
                <a:gd name="T54" fmla="*/ 38 w 116"/>
                <a:gd name="T55" fmla="*/ 183 h 252"/>
                <a:gd name="T56" fmla="*/ 101 w 116"/>
                <a:gd name="T57" fmla="*/ 105 h 252"/>
                <a:gd name="T58" fmla="*/ 102 w 116"/>
                <a:gd name="T59" fmla="*/ 100 h 252"/>
                <a:gd name="T60" fmla="*/ 98 w 116"/>
                <a:gd name="T61" fmla="*/ 98 h 252"/>
                <a:gd name="T62" fmla="*/ 26 w 116"/>
                <a:gd name="T63" fmla="*/ 155 h 252"/>
                <a:gd name="T64" fmla="*/ 101 w 116"/>
                <a:gd name="T65" fmla="*/ 65 h 252"/>
                <a:gd name="T66" fmla="*/ 101 w 116"/>
                <a:gd name="T67" fmla="*/ 61 h 252"/>
                <a:gd name="T68" fmla="*/ 56 w 116"/>
                <a:gd name="T69" fmla="*/ 96 h 252"/>
                <a:gd name="T70" fmla="*/ 11 w 116"/>
                <a:gd name="T71" fmla="*/ 137 h 252"/>
                <a:gd name="T72" fmla="*/ 59 w 116"/>
                <a:gd name="T73" fmla="*/ 72 h 252"/>
                <a:gd name="T74" fmla="*/ 114 w 116"/>
                <a:gd name="T75" fmla="*/ 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252">
                  <a:moveTo>
                    <a:pt x="114" y="6"/>
                  </a:moveTo>
                  <a:cubicBezTo>
                    <a:pt x="115" y="5"/>
                    <a:pt x="116" y="3"/>
                    <a:pt x="114" y="2"/>
                  </a:cubicBezTo>
                  <a:cubicBezTo>
                    <a:pt x="113" y="1"/>
                    <a:pt x="111" y="0"/>
                    <a:pt x="110" y="2"/>
                  </a:cubicBezTo>
                  <a:cubicBezTo>
                    <a:pt x="107" y="4"/>
                    <a:pt x="100" y="12"/>
                    <a:pt x="91" y="23"/>
                  </a:cubicBezTo>
                  <a:cubicBezTo>
                    <a:pt x="81" y="35"/>
                    <a:pt x="67" y="52"/>
                    <a:pt x="54" y="68"/>
                  </a:cubicBezTo>
                  <a:cubicBezTo>
                    <a:pt x="40" y="86"/>
                    <a:pt x="26" y="103"/>
                    <a:pt x="17" y="117"/>
                  </a:cubicBezTo>
                  <a:cubicBezTo>
                    <a:pt x="6" y="131"/>
                    <a:pt x="0" y="142"/>
                    <a:pt x="0" y="146"/>
                  </a:cubicBezTo>
                  <a:cubicBezTo>
                    <a:pt x="3" y="146"/>
                    <a:pt x="3" y="146"/>
                    <a:pt x="3" y="146"/>
                  </a:cubicBezTo>
                  <a:cubicBezTo>
                    <a:pt x="0" y="146"/>
                    <a:pt x="0" y="146"/>
                    <a:pt x="0" y="146"/>
                  </a:cubicBezTo>
                  <a:cubicBezTo>
                    <a:pt x="0" y="148"/>
                    <a:pt x="2" y="149"/>
                    <a:pt x="4" y="149"/>
                  </a:cubicBezTo>
                  <a:cubicBezTo>
                    <a:pt x="4" y="149"/>
                    <a:pt x="5" y="149"/>
                    <a:pt x="5" y="148"/>
                  </a:cubicBezTo>
                  <a:cubicBezTo>
                    <a:pt x="9" y="147"/>
                    <a:pt x="17" y="140"/>
                    <a:pt x="28" y="130"/>
                  </a:cubicBezTo>
                  <a:cubicBezTo>
                    <a:pt x="38" y="122"/>
                    <a:pt x="50" y="111"/>
                    <a:pt x="61" y="100"/>
                  </a:cubicBezTo>
                  <a:cubicBezTo>
                    <a:pt x="63" y="98"/>
                    <a:pt x="66" y="95"/>
                    <a:pt x="68" y="93"/>
                  </a:cubicBezTo>
                  <a:cubicBezTo>
                    <a:pt x="74" y="87"/>
                    <a:pt x="79" y="82"/>
                    <a:pt x="83" y="78"/>
                  </a:cubicBezTo>
                  <a:cubicBezTo>
                    <a:pt x="70" y="94"/>
                    <a:pt x="48" y="119"/>
                    <a:pt x="31" y="139"/>
                  </a:cubicBezTo>
                  <a:cubicBezTo>
                    <a:pt x="19" y="154"/>
                    <a:pt x="8" y="166"/>
                    <a:pt x="4" y="171"/>
                  </a:cubicBezTo>
                  <a:cubicBezTo>
                    <a:pt x="7" y="173"/>
                    <a:pt x="7" y="173"/>
                    <a:pt x="7" y="173"/>
                  </a:cubicBezTo>
                  <a:cubicBezTo>
                    <a:pt x="4" y="171"/>
                    <a:pt x="4" y="171"/>
                    <a:pt x="4" y="171"/>
                  </a:cubicBezTo>
                  <a:cubicBezTo>
                    <a:pt x="3" y="172"/>
                    <a:pt x="3" y="174"/>
                    <a:pt x="5" y="175"/>
                  </a:cubicBezTo>
                  <a:cubicBezTo>
                    <a:pt x="6" y="176"/>
                    <a:pt x="7" y="176"/>
                    <a:pt x="8" y="175"/>
                  </a:cubicBezTo>
                  <a:cubicBezTo>
                    <a:pt x="19" y="169"/>
                    <a:pt x="48" y="146"/>
                    <a:pt x="70" y="128"/>
                  </a:cubicBezTo>
                  <a:cubicBezTo>
                    <a:pt x="76" y="123"/>
                    <a:pt x="81" y="119"/>
                    <a:pt x="86" y="115"/>
                  </a:cubicBezTo>
                  <a:cubicBezTo>
                    <a:pt x="79" y="125"/>
                    <a:pt x="70" y="138"/>
                    <a:pt x="59" y="150"/>
                  </a:cubicBezTo>
                  <a:cubicBezTo>
                    <a:pt x="50" y="162"/>
                    <a:pt x="41" y="170"/>
                    <a:pt x="34" y="178"/>
                  </a:cubicBezTo>
                  <a:cubicBezTo>
                    <a:pt x="24" y="188"/>
                    <a:pt x="15" y="197"/>
                    <a:pt x="9" y="207"/>
                  </a:cubicBezTo>
                  <a:cubicBezTo>
                    <a:pt x="11" y="209"/>
                    <a:pt x="11" y="209"/>
                    <a:pt x="11" y="209"/>
                  </a:cubicBezTo>
                  <a:cubicBezTo>
                    <a:pt x="9" y="207"/>
                    <a:pt x="9" y="207"/>
                    <a:pt x="9" y="207"/>
                  </a:cubicBezTo>
                  <a:cubicBezTo>
                    <a:pt x="8" y="208"/>
                    <a:pt x="8" y="210"/>
                    <a:pt x="10" y="211"/>
                  </a:cubicBezTo>
                  <a:cubicBezTo>
                    <a:pt x="11" y="212"/>
                    <a:pt x="12" y="212"/>
                    <a:pt x="13" y="211"/>
                  </a:cubicBezTo>
                  <a:cubicBezTo>
                    <a:pt x="22" y="206"/>
                    <a:pt x="39" y="195"/>
                    <a:pt x="57" y="183"/>
                  </a:cubicBezTo>
                  <a:cubicBezTo>
                    <a:pt x="66" y="177"/>
                    <a:pt x="74" y="172"/>
                    <a:pt x="82" y="167"/>
                  </a:cubicBezTo>
                  <a:cubicBezTo>
                    <a:pt x="75" y="173"/>
                    <a:pt x="68" y="180"/>
                    <a:pt x="60" y="187"/>
                  </a:cubicBezTo>
                  <a:cubicBezTo>
                    <a:pt x="44" y="201"/>
                    <a:pt x="29" y="215"/>
                    <a:pt x="23" y="223"/>
                  </a:cubicBezTo>
                  <a:cubicBezTo>
                    <a:pt x="21" y="226"/>
                    <a:pt x="21" y="226"/>
                    <a:pt x="21" y="226"/>
                  </a:cubicBezTo>
                  <a:cubicBezTo>
                    <a:pt x="21" y="226"/>
                    <a:pt x="20" y="227"/>
                    <a:pt x="19" y="229"/>
                  </a:cubicBezTo>
                  <a:cubicBezTo>
                    <a:pt x="14" y="235"/>
                    <a:pt x="5" y="247"/>
                    <a:pt x="5" y="249"/>
                  </a:cubicBezTo>
                  <a:cubicBezTo>
                    <a:pt x="5" y="250"/>
                    <a:pt x="6" y="252"/>
                    <a:pt x="8" y="252"/>
                  </a:cubicBezTo>
                  <a:cubicBezTo>
                    <a:pt x="9" y="252"/>
                    <a:pt x="9" y="252"/>
                    <a:pt x="10" y="251"/>
                  </a:cubicBezTo>
                  <a:cubicBezTo>
                    <a:pt x="17" y="248"/>
                    <a:pt x="33" y="238"/>
                    <a:pt x="50" y="227"/>
                  </a:cubicBezTo>
                  <a:cubicBezTo>
                    <a:pt x="71" y="213"/>
                    <a:pt x="94" y="199"/>
                    <a:pt x="103" y="196"/>
                  </a:cubicBezTo>
                  <a:cubicBezTo>
                    <a:pt x="104" y="195"/>
                    <a:pt x="105" y="193"/>
                    <a:pt x="105" y="192"/>
                  </a:cubicBezTo>
                  <a:cubicBezTo>
                    <a:pt x="104" y="190"/>
                    <a:pt x="102" y="189"/>
                    <a:pt x="100" y="190"/>
                  </a:cubicBezTo>
                  <a:cubicBezTo>
                    <a:pt x="91" y="193"/>
                    <a:pt x="68" y="208"/>
                    <a:pt x="47" y="221"/>
                  </a:cubicBezTo>
                  <a:cubicBezTo>
                    <a:pt x="37" y="228"/>
                    <a:pt x="27" y="234"/>
                    <a:pt x="19" y="239"/>
                  </a:cubicBezTo>
                  <a:cubicBezTo>
                    <a:pt x="21" y="237"/>
                    <a:pt x="23" y="234"/>
                    <a:pt x="24" y="233"/>
                  </a:cubicBezTo>
                  <a:cubicBezTo>
                    <a:pt x="25" y="231"/>
                    <a:pt x="26" y="230"/>
                    <a:pt x="26" y="230"/>
                  </a:cubicBezTo>
                  <a:cubicBezTo>
                    <a:pt x="28" y="227"/>
                    <a:pt x="28" y="227"/>
                    <a:pt x="28" y="227"/>
                  </a:cubicBezTo>
                  <a:cubicBezTo>
                    <a:pt x="34" y="219"/>
                    <a:pt x="49" y="206"/>
                    <a:pt x="64" y="191"/>
                  </a:cubicBezTo>
                  <a:cubicBezTo>
                    <a:pt x="81" y="177"/>
                    <a:pt x="97" y="161"/>
                    <a:pt x="104" y="153"/>
                  </a:cubicBezTo>
                  <a:cubicBezTo>
                    <a:pt x="104" y="152"/>
                    <a:pt x="105" y="150"/>
                    <a:pt x="104" y="149"/>
                  </a:cubicBezTo>
                  <a:cubicBezTo>
                    <a:pt x="103" y="148"/>
                    <a:pt x="101" y="147"/>
                    <a:pt x="100" y="148"/>
                  </a:cubicBezTo>
                  <a:cubicBezTo>
                    <a:pt x="100" y="148"/>
                    <a:pt x="100" y="148"/>
                    <a:pt x="100" y="148"/>
                  </a:cubicBezTo>
                  <a:cubicBezTo>
                    <a:pt x="91" y="153"/>
                    <a:pt x="72" y="165"/>
                    <a:pt x="54" y="177"/>
                  </a:cubicBezTo>
                  <a:cubicBezTo>
                    <a:pt x="44" y="184"/>
                    <a:pt x="33" y="191"/>
                    <a:pt x="25" y="196"/>
                  </a:cubicBezTo>
                  <a:cubicBezTo>
                    <a:pt x="29" y="192"/>
                    <a:pt x="33" y="187"/>
                    <a:pt x="38" y="183"/>
                  </a:cubicBezTo>
                  <a:cubicBezTo>
                    <a:pt x="46" y="175"/>
                    <a:pt x="55" y="166"/>
                    <a:pt x="64" y="154"/>
                  </a:cubicBezTo>
                  <a:cubicBezTo>
                    <a:pt x="82" y="134"/>
                    <a:pt x="96" y="111"/>
                    <a:pt x="101" y="105"/>
                  </a:cubicBezTo>
                  <a:cubicBezTo>
                    <a:pt x="101" y="104"/>
                    <a:pt x="100" y="104"/>
                    <a:pt x="101" y="104"/>
                  </a:cubicBezTo>
                  <a:cubicBezTo>
                    <a:pt x="102" y="103"/>
                    <a:pt x="103" y="101"/>
                    <a:pt x="102" y="100"/>
                  </a:cubicBezTo>
                  <a:cubicBezTo>
                    <a:pt x="101" y="98"/>
                    <a:pt x="99" y="97"/>
                    <a:pt x="98" y="98"/>
                  </a:cubicBezTo>
                  <a:cubicBezTo>
                    <a:pt x="98" y="98"/>
                    <a:pt x="98" y="98"/>
                    <a:pt x="98" y="98"/>
                  </a:cubicBezTo>
                  <a:cubicBezTo>
                    <a:pt x="95" y="100"/>
                    <a:pt x="82" y="110"/>
                    <a:pt x="66" y="123"/>
                  </a:cubicBezTo>
                  <a:cubicBezTo>
                    <a:pt x="53" y="133"/>
                    <a:pt x="39" y="145"/>
                    <a:pt x="26" y="155"/>
                  </a:cubicBezTo>
                  <a:cubicBezTo>
                    <a:pt x="29" y="151"/>
                    <a:pt x="32" y="147"/>
                    <a:pt x="36" y="144"/>
                  </a:cubicBezTo>
                  <a:cubicBezTo>
                    <a:pt x="62" y="113"/>
                    <a:pt x="97" y="73"/>
                    <a:pt x="101" y="65"/>
                  </a:cubicBezTo>
                  <a:cubicBezTo>
                    <a:pt x="102" y="64"/>
                    <a:pt x="102" y="62"/>
                    <a:pt x="101" y="61"/>
                  </a:cubicBezTo>
                  <a:cubicBezTo>
                    <a:pt x="101" y="61"/>
                    <a:pt x="101" y="61"/>
                    <a:pt x="101" y="61"/>
                  </a:cubicBezTo>
                  <a:cubicBezTo>
                    <a:pt x="96" y="56"/>
                    <a:pt x="81" y="71"/>
                    <a:pt x="64" y="88"/>
                  </a:cubicBezTo>
                  <a:cubicBezTo>
                    <a:pt x="61" y="91"/>
                    <a:pt x="59" y="93"/>
                    <a:pt x="56" y="96"/>
                  </a:cubicBezTo>
                  <a:cubicBezTo>
                    <a:pt x="46" y="106"/>
                    <a:pt x="34" y="117"/>
                    <a:pt x="24" y="126"/>
                  </a:cubicBezTo>
                  <a:cubicBezTo>
                    <a:pt x="19" y="130"/>
                    <a:pt x="15" y="134"/>
                    <a:pt x="11" y="137"/>
                  </a:cubicBezTo>
                  <a:cubicBezTo>
                    <a:pt x="13" y="132"/>
                    <a:pt x="17" y="127"/>
                    <a:pt x="22" y="121"/>
                  </a:cubicBezTo>
                  <a:cubicBezTo>
                    <a:pt x="32" y="107"/>
                    <a:pt x="45" y="90"/>
                    <a:pt x="59" y="72"/>
                  </a:cubicBezTo>
                  <a:cubicBezTo>
                    <a:pt x="72" y="56"/>
                    <a:pt x="85" y="40"/>
                    <a:pt x="96" y="27"/>
                  </a:cubicBezTo>
                  <a:cubicBezTo>
                    <a:pt x="105" y="16"/>
                    <a:pt x="112" y="8"/>
                    <a:pt x="1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86" name="Freeform 21"/>
          <p:cNvSpPr>
            <a:spLocks/>
          </p:cNvSpPr>
          <p:nvPr/>
        </p:nvSpPr>
        <p:spPr bwMode="auto">
          <a:xfrm>
            <a:off x="5268375" y="4187424"/>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101" name="Group 4"/>
          <p:cNvGrpSpPr>
            <a:grpSpLocks noChangeAspect="1"/>
          </p:cNvGrpSpPr>
          <p:nvPr/>
        </p:nvGrpSpPr>
        <p:grpSpPr bwMode="auto">
          <a:xfrm>
            <a:off x="4790049" y="3727480"/>
            <a:ext cx="987751" cy="547328"/>
            <a:chOff x="4788" y="2136"/>
            <a:chExt cx="2005" cy="1111"/>
          </a:xfrm>
          <a:solidFill>
            <a:srgbClr val="FFCC66"/>
          </a:solidFill>
        </p:grpSpPr>
        <p:sp>
          <p:nvSpPr>
            <p:cNvPr id="102"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3"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4"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5"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6"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7"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8"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9"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10" name="文本框 109"/>
          <p:cNvSpPr txBox="1"/>
          <p:nvPr/>
        </p:nvSpPr>
        <p:spPr>
          <a:xfrm>
            <a:off x="5555875" y="1270855"/>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1" name="文本框 110"/>
          <p:cNvSpPr txBox="1"/>
          <p:nvPr/>
        </p:nvSpPr>
        <p:spPr>
          <a:xfrm>
            <a:off x="5577025" y="971465"/>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教育目的</a:t>
            </a:r>
          </a:p>
        </p:txBody>
      </p:sp>
      <p:sp>
        <p:nvSpPr>
          <p:cNvPr id="112" name="文本框 111"/>
          <p:cNvSpPr txBox="1"/>
          <p:nvPr/>
        </p:nvSpPr>
        <p:spPr>
          <a:xfrm>
            <a:off x="5555875" y="2147124"/>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3" name="文本框 112"/>
          <p:cNvSpPr txBox="1"/>
          <p:nvPr/>
        </p:nvSpPr>
        <p:spPr>
          <a:xfrm>
            <a:off x="5577025" y="1847733"/>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讲课过程</a:t>
            </a:r>
          </a:p>
        </p:txBody>
      </p:sp>
      <p:sp>
        <p:nvSpPr>
          <p:cNvPr id="114" name="文本框 113"/>
          <p:cNvSpPr txBox="1"/>
          <p:nvPr/>
        </p:nvSpPr>
        <p:spPr>
          <a:xfrm>
            <a:off x="5570897" y="3066079"/>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5" name="文本框 114"/>
          <p:cNvSpPr txBox="1"/>
          <p:nvPr/>
        </p:nvSpPr>
        <p:spPr>
          <a:xfrm>
            <a:off x="5592048" y="2766688"/>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活动准备</a:t>
            </a:r>
          </a:p>
        </p:txBody>
      </p:sp>
      <p:sp>
        <p:nvSpPr>
          <p:cNvPr id="116" name="文本框 115"/>
          <p:cNvSpPr txBox="1"/>
          <p:nvPr/>
        </p:nvSpPr>
        <p:spPr>
          <a:xfrm>
            <a:off x="5601074" y="3930140"/>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7" name="文本框 116"/>
          <p:cNvSpPr txBox="1"/>
          <p:nvPr/>
        </p:nvSpPr>
        <p:spPr>
          <a:xfrm>
            <a:off x="5622225" y="3630749"/>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教育反思</a:t>
            </a:r>
          </a:p>
        </p:txBody>
      </p:sp>
    </p:spTree>
    <p:extLst>
      <p:ext uri="{BB962C8B-B14F-4D97-AF65-F5344CB8AC3E}">
        <p14:creationId xmlns:p14="http://schemas.microsoft.com/office/powerpoint/2010/main" val="181371349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12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nodeType="withEffect">
                                  <p:stCondLst>
                                    <p:cond delay="180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500"/>
                                        <p:tgtEl>
                                          <p:spTgt spid="72"/>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nodeType="withEffect">
                                  <p:stCondLst>
                                    <p:cond delay="2400"/>
                                  </p:stCondLst>
                                  <p:childTnLst>
                                    <p:set>
                                      <p:cBhvr>
                                        <p:cTn id="30" dur="1" fill="hold">
                                          <p:stCondLst>
                                            <p:cond delay="0"/>
                                          </p:stCondLst>
                                        </p:cTn>
                                        <p:tgtEl>
                                          <p:spTgt spid="101"/>
                                        </p:tgtEl>
                                        <p:attrNameLst>
                                          <p:attrName>style.visibility</p:attrName>
                                        </p:attrNameLst>
                                      </p:cBhvr>
                                      <p:to>
                                        <p:strVal val="visible"/>
                                      </p:to>
                                    </p:set>
                                    <p:animEffect transition="in" filter="fade">
                                      <p:cBhvr>
                                        <p:cTn id="31" dur="500"/>
                                        <p:tgtEl>
                                          <p:spTgt spid="101"/>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500"/>
                                        <p:tgtEl>
                                          <p:spTgt spid="11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12"/>
                                        </p:tgtEl>
                                        <p:attrNameLst>
                                          <p:attrName>style.visibility</p:attrName>
                                        </p:attrNameLst>
                                      </p:cBhvr>
                                      <p:to>
                                        <p:strVal val="visible"/>
                                      </p:to>
                                    </p:set>
                                    <p:animEffect transition="in" filter="fade">
                                      <p:cBhvr>
                                        <p:cTn id="40" dur="500"/>
                                        <p:tgtEl>
                                          <p:spTgt spid="112"/>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13"/>
                                        </p:tgtEl>
                                        <p:attrNameLst>
                                          <p:attrName>style.visibility</p:attrName>
                                        </p:attrNameLst>
                                      </p:cBhvr>
                                      <p:to>
                                        <p:strVal val="visible"/>
                                      </p:to>
                                    </p:set>
                                    <p:animEffect transition="in" filter="fade">
                                      <p:cBhvr>
                                        <p:cTn id="43" dur="500"/>
                                        <p:tgtEl>
                                          <p:spTgt spid="1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4"/>
                                        </p:tgtEl>
                                        <p:attrNameLst>
                                          <p:attrName>style.visibility</p:attrName>
                                        </p:attrNameLst>
                                      </p:cBhvr>
                                      <p:to>
                                        <p:strVal val="visible"/>
                                      </p:to>
                                    </p:set>
                                    <p:animEffect transition="in" filter="fade">
                                      <p:cBhvr>
                                        <p:cTn id="46" dur="500"/>
                                        <p:tgtEl>
                                          <p:spTgt spid="114"/>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5"/>
                                        </p:tgtEl>
                                        <p:attrNameLst>
                                          <p:attrName>style.visibility</p:attrName>
                                        </p:attrNameLst>
                                      </p:cBhvr>
                                      <p:to>
                                        <p:strVal val="visible"/>
                                      </p:to>
                                    </p:set>
                                    <p:animEffect transition="in" filter="fade">
                                      <p:cBhvr>
                                        <p:cTn id="49" dur="500"/>
                                        <p:tgtEl>
                                          <p:spTgt spid="115"/>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6"/>
                                        </p:tgtEl>
                                        <p:attrNameLst>
                                          <p:attrName>style.visibility</p:attrName>
                                        </p:attrNameLst>
                                      </p:cBhvr>
                                      <p:to>
                                        <p:strVal val="visible"/>
                                      </p:to>
                                    </p:set>
                                    <p:animEffect transition="in" filter="fade">
                                      <p:cBhvr>
                                        <p:cTn id="52" dur="500"/>
                                        <p:tgtEl>
                                          <p:spTgt spid="116"/>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17"/>
                                        </p:tgtEl>
                                        <p:attrNameLst>
                                          <p:attrName>style.visibility</p:attrName>
                                        </p:attrNameLst>
                                      </p:cBhvr>
                                      <p:to>
                                        <p:strVal val="visible"/>
                                      </p:to>
                                    </p:set>
                                    <p:animEffect transition="in" filter="fade">
                                      <p:cBhvr>
                                        <p:cTn id="55"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4" grpId="0" animBg="1"/>
      <p:bldP spid="53" grpId="0" animBg="1"/>
      <p:bldP spid="86" grpId="0" animBg="1"/>
      <p:bldP spid="110" grpId="0"/>
      <p:bldP spid="111" grpId="0"/>
      <p:bldP spid="112" grpId="0"/>
      <p:bldP spid="113" grpId="0"/>
      <p:bldP spid="114" grpId="0"/>
      <p:bldP spid="115" grpId="0"/>
      <p:bldP spid="116" grpId="0"/>
      <p:bldP spid="1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5173" y="2823217"/>
            <a:ext cx="1944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教育目的</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PART01</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11" name="矩形 10">
            <a:extLst>
              <a:ext uri="{FF2B5EF4-FFF2-40B4-BE49-F238E27FC236}">
                <a16:creationId xmlns="" xmlns:a16="http://schemas.microsoft.com/office/drawing/2014/main" id="{74056DFD-BB27-4364-935D-104A72596034}"/>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chenying0907 4"/>
          <p:cNvGrpSpPr/>
          <p:nvPr>
            <p:custDataLst>
              <p:tags r:id="rId1"/>
            </p:custDataLst>
          </p:nvPr>
        </p:nvGrpSpPr>
        <p:grpSpPr>
          <a:xfrm>
            <a:off x="3882894" y="1455608"/>
            <a:ext cx="1032347" cy="1213092"/>
            <a:chOff x="3213101" y="3067051"/>
            <a:chExt cx="541337" cy="720725"/>
          </a:xfrm>
          <a:solidFill>
            <a:schemeClr val="tx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59" name="PA_chenying0907 58"/>
          <p:cNvGrpSpPr/>
          <p:nvPr>
            <p:custDataLst>
              <p:tags r:id="rId2"/>
            </p:custDataLst>
          </p:nvPr>
        </p:nvGrpSpPr>
        <p:grpSpPr>
          <a:xfrm>
            <a:off x="1449115" y="1620864"/>
            <a:ext cx="1065845" cy="1030758"/>
            <a:chOff x="2033588" y="3044825"/>
            <a:chExt cx="771525" cy="746126"/>
          </a:xfrm>
          <a:solidFill>
            <a:schemeClr val="tx1"/>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134" name="PA_chenying0907 133"/>
          <p:cNvGrpSpPr/>
          <p:nvPr>
            <p:custDataLst>
              <p:tags r:id="rId3"/>
            </p:custDataLst>
          </p:nvPr>
        </p:nvGrpSpPr>
        <p:grpSpPr>
          <a:xfrm>
            <a:off x="6130469" y="1563638"/>
            <a:ext cx="1470400" cy="1125455"/>
            <a:chOff x="4148138" y="3128963"/>
            <a:chExt cx="798513" cy="611188"/>
          </a:xfrm>
          <a:solidFill>
            <a:schemeClr val="tx1"/>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2"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100450" y="3030919"/>
            <a:ext cx="1916693"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1"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623464" y="3018275"/>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5" y="2865483"/>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673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074880" y="2990490"/>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4" name="PA_chenying0907 233"/>
          <p:cNvGrpSpPr/>
          <p:nvPr>
            <p:custDataLst>
              <p:tags r:id="rId13"/>
            </p:custDataLst>
          </p:nvPr>
        </p:nvGrpSpPr>
        <p:grpSpPr>
          <a:xfrm>
            <a:off x="1403648" y="267494"/>
            <a:ext cx="6192688" cy="767437"/>
            <a:chOff x="1492256" y="411510"/>
            <a:chExt cx="6192688" cy="767437"/>
          </a:xfrm>
        </p:grpSpPr>
        <p:sp>
          <p:nvSpPr>
            <p:cNvPr id="235" name="任意多边形 23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wipe(left)">
                                      <p:cBhvr>
                                        <p:cTn id="7" dur="500"/>
                                        <p:tgtEl>
                                          <p:spTgt spid="234"/>
                                        </p:tgtEl>
                                      </p:cBhvr>
                                    </p:animEffect>
                                  </p:childTnLst>
                                </p:cTn>
                              </p:par>
                              <p:par>
                                <p:cTn id="8" presetID="53" presetClass="entr" presetSubtype="16" fill="hold" nodeType="withEffect">
                                  <p:stCondLst>
                                    <p:cond delay="300"/>
                                  </p:stCondLst>
                                  <p:childTnLst>
                                    <p:set>
                                      <p:cBhvr>
                                        <p:cTn id="9" dur="1" fill="hold">
                                          <p:stCondLst>
                                            <p:cond delay="0"/>
                                          </p:stCondLst>
                                        </p:cTn>
                                        <p:tgtEl>
                                          <p:spTgt spid="59"/>
                                        </p:tgtEl>
                                        <p:attrNameLst>
                                          <p:attrName>style.visibility</p:attrName>
                                        </p:attrNameLst>
                                      </p:cBhvr>
                                      <p:to>
                                        <p:strVal val="visible"/>
                                      </p:to>
                                    </p:set>
                                    <p:anim calcmode="lin" valueType="num">
                                      <p:cBhvr>
                                        <p:cTn id="10" dur="500" fill="hold"/>
                                        <p:tgtEl>
                                          <p:spTgt spid="59"/>
                                        </p:tgtEl>
                                        <p:attrNameLst>
                                          <p:attrName>ppt_w</p:attrName>
                                        </p:attrNameLst>
                                      </p:cBhvr>
                                      <p:tavLst>
                                        <p:tav tm="0">
                                          <p:val>
                                            <p:fltVal val="0"/>
                                          </p:val>
                                        </p:tav>
                                        <p:tav tm="100000">
                                          <p:val>
                                            <p:strVal val="#ppt_w"/>
                                          </p:val>
                                        </p:tav>
                                      </p:tavLst>
                                    </p:anim>
                                    <p:anim calcmode="lin" valueType="num">
                                      <p:cBhvr>
                                        <p:cTn id="11" dur="500" fill="hold"/>
                                        <p:tgtEl>
                                          <p:spTgt spid="59"/>
                                        </p:tgtEl>
                                        <p:attrNameLst>
                                          <p:attrName>ppt_h</p:attrName>
                                        </p:attrNameLst>
                                      </p:cBhvr>
                                      <p:tavLst>
                                        <p:tav tm="0">
                                          <p:val>
                                            <p:fltVal val="0"/>
                                          </p:val>
                                        </p:tav>
                                        <p:tav tm="100000">
                                          <p:val>
                                            <p:strVal val="#ppt_h"/>
                                          </p:val>
                                        </p:tav>
                                      </p:tavLst>
                                    </p:anim>
                                    <p:animEffect transition="in" filter="fade">
                                      <p:cBhvr>
                                        <p:cTn id="12" dur="500"/>
                                        <p:tgtEl>
                                          <p:spTgt spid="59"/>
                                        </p:tgtEl>
                                      </p:cBhvr>
                                    </p:animEffect>
                                  </p:childTnLst>
                                </p:cTn>
                              </p:par>
                              <p:par>
                                <p:cTn id="13" presetID="53" presetClass="entr" presetSubtype="16"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900"/>
                                  </p:stCondLst>
                                  <p:childTnLst>
                                    <p:set>
                                      <p:cBhvr>
                                        <p:cTn id="19" dur="1" fill="hold">
                                          <p:stCondLst>
                                            <p:cond delay="0"/>
                                          </p:stCondLst>
                                        </p:cTn>
                                        <p:tgtEl>
                                          <p:spTgt spid="134"/>
                                        </p:tgtEl>
                                        <p:attrNameLst>
                                          <p:attrName>style.visibility</p:attrName>
                                        </p:attrNameLst>
                                      </p:cBhvr>
                                      <p:to>
                                        <p:strVal val="visible"/>
                                      </p:to>
                                    </p:set>
                                    <p:anim calcmode="lin" valueType="num">
                                      <p:cBhvr>
                                        <p:cTn id="20" dur="500" fill="hold"/>
                                        <p:tgtEl>
                                          <p:spTgt spid="134"/>
                                        </p:tgtEl>
                                        <p:attrNameLst>
                                          <p:attrName>ppt_w</p:attrName>
                                        </p:attrNameLst>
                                      </p:cBhvr>
                                      <p:tavLst>
                                        <p:tav tm="0">
                                          <p:val>
                                            <p:fltVal val="0"/>
                                          </p:val>
                                        </p:tav>
                                        <p:tav tm="100000">
                                          <p:val>
                                            <p:strVal val="#ppt_w"/>
                                          </p:val>
                                        </p:tav>
                                      </p:tavLst>
                                    </p:anim>
                                    <p:anim calcmode="lin" valueType="num">
                                      <p:cBhvr>
                                        <p:cTn id="21" dur="500" fill="hold"/>
                                        <p:tgtEl>
                                          <p:spTgt spid="134"/>
                                        </p:tgtEl>
                                        <p:attrNameLst>
                                          <p:attrName>ppt_h</p:attrName>
                                        </p:attrNameLst>
                                      </p:cBhvr>
                                      <p:tavLst>
                                        <p:tav tm="0">
                                          <p:val>
                                            <p:fltVal val="0"/>
                                          </p:val>
                                        </p:tav>
                                        <p:tav tm="100000">
                                          <p:val>
                                            <p:strVal val="#ppt_h"/>
                                          </p:val>
                                        </p:tav>
                                      </p:tavLst>
                                    </p:anim>
                                    <p:animEffect transition="in" filter="fade">
                                      <p:cBhvr>
                                        <p:cTn id="22" dur="500"/>
                                        <p:tgtEl>
                                          <p:spTgt spid="134"/>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wipe(left)">
                                      <p:cBhvr>
                                        <p:cTn id="25" dur="500"/>
                                        <p:tgtEl>
                                          <p:spTgt spid="216"/>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17"/>
                                        </p:tgtEl>
                                        <p:attrNameLst>
                                          <p:attrName>style.visibility</p:attrName>
                                        </p:attrNameLst>
                                      </p:cBhvr>
                                      <p:to>
                                        <p:strVal val="visible"/>
                                      </p:to>
                                    </p:set>
                                    <p:animEffect transition="in" filter="wipe(left)">
                                      <p:cBhvr>
                                        <p:cTn id="28" dur="500"/>
                                        <p:tgtEl>
                                          <p:spTgt spid="217"/>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27"/>
                                        </p:tgtEl>
                                        <p:attrNameLst>
                                          <p:attrName>style.visibility</p:attrName>
                                        </p:attrNameLst>
                                      </p:cBhvr>
                                      <p:to>
                                        <p:strVal val="visible"/>
                                      </p:to>
                                    </p:set>
                                    <p:animEffect transition="in" filter="wipe(left)">
                                      <p:cBhvr>
                                        <p:cTn id="31" dur="500"/>
                                        <p:tgtEl>
                                          <p:spTgt spid="227"/>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28"/>
                                        </p:tgtEl>
                                        <p:attrNameLst>
                                          <p:attrName>style.visibility</p:attrName>
                                        </p:attrNameLst>
                                      </p:cBhvr>
                                      <p:to>
                                        <p:strVal val="visible"/>
                                      </p:to>
                                    </p:set>
                                    <p:animEffect transition="in" filter="wipe(left)">
                                      <p:cBhvr>
                                        <p:cTn id="34" dur="500"/>
                                        <p:tgtEl>
                                          <p:spTgt spid="228"/>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29"/>
                                        </p:tgtEl>
                                        <p:attrNameLst>
                                          <p:attrName>style.visibility</p:attrName>
                                        </p:attrNameLst>
                                      </p:cBhvr>
                                      <p:to>
                                        <p:strVal val="visible"/>
                                      </p:to>
                                    </p:set>
                                    <p:animEffect transition="in" filter="wipe(left)">
                                      <p:cBhvr>
                                        <p:cTn id="37" dur="500"/>
                                        <p:tgtEl>
                                          <p:spTgt spid="229"/>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230"/>
                                        </p:tgtEl>
                                        <p:attrNameLst>
                                          <p:attrName>style.visibility</p:attrName>
                                        </p:attrNameLst>
                                      </p:cBhvr>
                                      <p:to>
                                        <p:strVal val="visible"/>
                                      </p:to>
                                    </p:set>
                                    <p:animEffect transition="in" filter="wipe(left)">
                                      <p:cBhvr>
                                        <p:cTn id="40" dur="500"/>
                                        <p:tgtEl>
                                          <p:spTgt spid="230"/>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31"/>
                                        </p:tgtEl>
                                        <p:attrNameLst>
                                          <p:attrName>style.visibility</p:attrName>
                                        </p:attrNameLst>
                                      </p:cBhvr>
                                      <p:to>
                                        <p:strVal val="visible"/>
                                      </p:to>
                                    </p:set>
                                    <p:animEffect transition="in" filter="wipe(left)">
                                      <p:cBhvr>
                                        <p:cTn id="43" dur="500"/>
                                        <p:tgtEl>
                                          <p:spTgt spid="231"/>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232"/>
                                        </p:tgtEl>
                                        <p:attrNameLst>
                                          <p:attrName>style.visibility</p:attrName>
                                        </p:attrNameLst>
                                      </p:cBhvr>
                                      <p:to>
                                        <p:strVal val="visible"/>
                                      </p:to>
                                    </p:set>
                                    <p:animEffect transition="in" filter="wipe(left)">
                                      <p:cBhvr>
                                        <p:cTn id="46" dur="500"/>
                                        <p:tgtEl>
                                          <p:spTgt spid="232"/>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任意多边形 5"/>
          <p:cNvSpPr>
            <a:spLocks noEditPoints="1"/>
          </p:cNvSpPr>
          <p:nvPr>
            <p:custDataLst>
              <p:tags r:id="rId1"/>
            </p:custDataLst>
          </p:nvPr>
        </p:nvSpPr>
        <p:spPr bwMode="auto">
          <a:xfrm rot="169628">
            <a:off x="1722079"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PA_任意多边形 5"/>
          <p:cNvSpPr>
            <a:spLocks noEditPoints="1"/>
          </p:cNvSpPr>
          <p:nvPr>
            <p:custDataLst>
              <p:tags r:id="rId2"/>
            </p:custDataLst>
          </p:nvPr>
        </p:nvSpPr>
        <p:spPr bwMode="auto">
          <a:xfrm rot="169628">
            <a:off x="3812205"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PA_任意多边形 5"/>
          <p:cNvSpPr>
            <a:spLocks noEditPoints="1"/>
          </p:cNvSpPr>
          <p:nvPr>
            <p:custDataLst>
              <p:tags r:id="rId3"/>
            </p:custDataLst>
          </p:nvPr>
        </p:nvSpPr>
        <p:spPr bwMode="auto">
          <a:xfrm rot="169628">
            <a:off x="6089600" y="171031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PA_chenying0907 17"/>
          <p:cNvGrpSpPr/>
          <p:nvPr>
            <p:custDataLst>
              <p:tags r:id="rId4"/>
            </p:custDataLst>
          </p:nvPr>
        </p:nvGrpSpPr>
        <p:grpSpPr>
          <a:xfrm>
            <a:off x="1403648" y="267494"/>
            <a:ext cx="6192688" cy="767437"/>
            <a:chOff x="1492256" y="411510"/>
            <a:chExt cx="6192688" cy="767437"/>
          </a:xfrm>
        </p:grpSpPr>
        <p:sp>
          <p:nvSpPr>
            <p:cNvPr id="19" name="任意多边形 1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2" name="PA_矩形 21"/>
          <p:cNvSpPr/>
          <p:nvPr>
            <p:custDataLst>
              <p:tags r:id="rId5"/>
            </p:custDataLst>
          </p:nvPr>
        </p:nvSpPr>
        <p:spPr>
          <a:xfrm>
            <a:off x="3668883" y="3621032"/>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 name="PA_文本框 226"/>
          <p:cNvSpPr txBox="1"/>
          <p:nvPr>
            <p:custDataLst>
              <p:tags r:id="rId6"/>
            </p:custDataLst>
          </p:nvPr>
        </p:nvSpPr>
        <p:spPr>
          <a:xfrm>
            <a:off x="3380851" y="3293275"/>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4" name="PA_矩形 23"/>
          <p:cNvSpPr/>
          <p:nvPr>
            <p:custDataLst>
              <p:tags r:id="rId7"/>
            </p:custDataLst>
          </p:nvPr>
        </p:nvSpPr>
        <p:spPr>
          <a:xfrm>
            <a:off x="1403648" y="3619587"/>
            <a:ext cx="1689171"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a:t>
            </a:r>
            <a:r>
              <a:rPr lang="zh-CN" altLang="en-US" sz="900" dirty="0" smtClean="0">
                <a:solidFill>
                  <a:schemeClr val="tx1">
                    <a:lumMod val="75000"/>
                    <a:lumOff val="25000"/>
                  </a:schemeClr>
                </a:solidFill>
                <a:latin typeface="微软雅黑" pitchFamily="34" charset="-122"/>
                <a:ea typeface="微软雅黑" pitchFamily="34" charset="-122"/>
              </a:rPr>
              <a:t>入。 </a:t>
            </a:r>
            <a:endParaRPr lang="zh-CN" altLang="en-US" sz="900" dirty="0"/>
          </a:p>
        </p:txBody>
      </p:sp>
      <p:sp>
        <p:nvSpPr>
          <p:cNvPr id="25" name="PA_文本框 226"/>
          <p:cNvSpPr txBox="1"/>
          <p:nvPr>
            <p:custDataLst>
              <p:tags r:id="rId8"/>
            </p:custDataLst>
          </p:nvPr>
        </p:nvSpPr>
        <p:spPr>
          <a:xfrm>
            <a:off x="1259632"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6" name="PA_矩形 25"/>
          <p:cNvSpPr/>
          <p:nvPr>
            <p:custDataLst>
              <p:tags r:id="rId9"/>
            </p:custDataLst>
          </p:nvPr>
        </p:nvSpPr>
        <p:spPr>
          <a:xfrm>
            <a:off x="5940152" y="361958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7" name="PA_文本框 226"/>
          <p:cNvSpPr txBox="1"/>
          <p:nvPr>
            <p:custDataLst>
              <p:tags r:id="rId10"/>
            </p:custDataLst>
          </p:nvPr>
        </p:nvSpPr>
        <p:spPr>
          <a:xfrm>
            <a:off x="5652120"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animBg="1" autoUpdateAnimBg="0"/>
      <p:bldP spid="25" grpId="0"/>
      <p:bldP spid="26" grpId="0"/>
      <p:bldP spid="2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rot="5400000">
            <a:off x="1319080" y="1114162"/>
            <a:ext cx="2440722" cy="37868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2">
              <a:lumMod val="75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19" name="PA_chenying0907 18"/>
          <p:cNvGrpSpPr/>
          <p:nvPr>
            <p:custDataLst>
              <p:tags r:id="rId1"/>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23" name="PA_图片 22"/>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2052203" y="1635645"/>
            <a:ext cx="1240350" cy="2232249"/>
          </a:xfrm>
          <a:prstGeom prst="rect">
            <a:avLst/>
          </a:prstGeom>
        </p:spPr>
      </p:pic>
      <p:sp>
        <p:nvSpPr>
          <p:cNvPr id="2" name="PA_矩形 1"/>
          <p:cNvSpPr/>
          <p:nvPr>
            <p:custDataLst>
              <p:tags r:id="rId3"/>
            </p:custDataLst>
          </p:nvPr>
        </p:nvSpPr>
        <p:spPr>
          <a:xfrm>
            <a:off x="5506371" y="2027588"/>
            <a:ext cx="2563085" cy="220034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信息请在这里输入文字信息请在这里输入文字信息。　　</a:t>
            </a:r>
          </a:p>
        </p:txBody>
      </p:sp>
      <p:sp>
        <p:nvSpPr>
          <p:cNvPr id="25" name="PA_文本框 271"/>
          <p:cNvSpPr txBox="1"/>
          <p:nvPr>
            <p:custDataLst>
              <p:tags r:id="rId4"/>
            </p:custDataLst>
          </p:nvPr>
        </p:nvSpPr>
        <p:spPr>
          <a:xfrm>
            <a:off x="5563776" y="1635645"/>
            <a:ext cx="2680631"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9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50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par>
                                <p:cTn id="18" presetID="22" presetClass="entr" presetSubtype="8" fill="hold" grpId="0" nodeType="withEffect">
                                  <p:stCondLst>
                                    <p:cond delay="180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4"/>
          <p:cNvGrpSpPr>
            <a:grpSpLocks noChangeAspect="1"/>
          </p:cNvGrpSpPr>
          <p:nvPr>
            <p:custDataLst>
              <p:tags r:id="rId1"/>
            </p:custDataLst>
          </p:nvPr>
        </p:nvGrpSpPr>
        <p:grpSpPr bwMode="auto">
          <a:xfrm>
            <a:off x="1187624" y="1481096"/>
            <a:ext cx="2903199" cy="2406130"/>
            <a:chOff x="4405" y="1302"/>
            <a:chExt cx="2359" cy="2115"/>
          </a:xfrm>
          <a:solidFill>
            <a:schemeClr val="tx1"/>
          </a:solidFill>
        </p:grpSpPr>
        <p:sp>
          <p:nvSpPr>
            <p:cNvPr id="5" name="chenying0907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6" name="chenying0907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7" name="chenying0907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grpSp>
      <p:sp>
        <p:nvSpPr>
          <p:cNvPr id="19" name="PA_椭圆 31"/>
          <p:cNvSpPr/>
          <p:nvPr>
            <p:custDataLst>
              <p:tags r:id="rId2"/>
            </p:custDataLst>
          </p:nvPr>
        </p:nvSpPr>
        <p:spPr>
          <a:xfrm>
            <a:off x="4579268" y="1749431"/>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 name="PA_椭圆 31"/>
          <p:cNvSpPr/>
          <p:nvPr>
            <p:custDataLst>
              <p:tags r:id="rId3"/>
            </p:custDataLst>
          </p:nvPr>
        </p:nvSpPr>
        <p:spPr>
          <a:xfrm>
            <a:off x="4599510" y="2680907"/>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 name="PA_文本框 21"/>
          <p:cNvSpPr txBox="1"/>
          <p:nvPr>
            <p:custDataLst>
              <p:tags r:id="rId4"/>
            </p:custDataLst>
          </p:nvPr>
        </p:nvSpPr>
        <p:spPr>
          <a:xfrm>
            <a:off x="4507260" y="1925385"/>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 name="PA_文本框 22"/>
          <p:cNvSpPr txBox="1"/>
          <p:nvPr>
            <p:custDataLst>
              <p:tags r:id="rId5"/>
            </p:custDataLst>
          </p:nvPr>
        </p:nvSpPr>
        <p:spPr>
          <a:xfrm>
            <a:off x="4548194" y="2858321"/>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18" name="PA_chenying0907 17"/>
          <p:cNvGrpSpPr/>
          <p:nvPr>
            <p:custDataLst>
              <p:tags r:id="rId6"/>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6" name="PA_文本框 271"/>
          <p:cNvSpPr txBox="1"/>
          <p:nvPr>
            <p:custDataLst>
              <p:tags r:id="rId7"/>
            </p:custDataLst>
          </p:nvPr>
        </p:nvSpPr>
        <p:spPr>
          <a:xfrm>
            <a:off x="1514372" y="4165583"/>
            <a:ext cx="2448272"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2" name="PA_矩形 1"/>
          <p:cNvSpPr/>
          <p:nvPr>
            <p:custDataLst>
              <p:tags r:id="rId8"/>
            </p:custDataLst>
          </p:nvPr>
        </p:nvSpPr>
        <p:spPr>
          <a:xfrm>
            <a:off x="5322617" y="1707654"/>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7" name="PA_矩形 26"/>
          <p:cNvSpPr/>
          <p:nvPr>
            <p:custDataLst>
              <p:tags r:id="rId9"/>
            </p:custDataLst>
          </p:nvPr>
        </p:nvSpPr>
        <p:spPr>
          <a:xfrm>
            <a:off x="5322617" y="2675573"/>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8" name="PA_椭圆 31"/>
          <p:cNvSpPr/>
          <p:nvPr>
            <p:custDataLst>
              <p:tags r:id="rId10"/>
            </p:custDataLst>
          </p:nvPr>
        </p:nvSpPr>
        <p:spPr>
          <a:xfrm>
            <a:off x="4599510" y="3729212"/>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9" name="PA_文本框 22"/>
          <p:cNvSpPr txBox="1"/>
          <p:nvPr>
            <p:custDataLst>
              <p:tags r:id="rId11"/>
            </p:custDataLst>
          </p:nvPr>
        </p:nvSpPr>
        <p:spPr>
          <a:xfrm>
            <a:off x="4548194" y="3906626"/>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12"/>
            </p:custDataLst>
          </p:nvPr>
        </p:nvSpPr>
        <p:spPr>
          <a:xfrm>
            <a:off x="5322617" y="3723878"/>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par>
                                <p:cTn id="13" presetID="53" presetClass="entr" presetSubtype="16" fill="hold" nodeType="withEffect">
                                  <p:stCondLst>
                                    <p:cond delay="6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autoUpdateAnimBg="0"/>
      <p:bldP spid="23" grpId="0"/>
      <p:bldP spid="26" grpId="0" animBg="1" autoUpdateAnimBg="0"/>
      <p:bldP spid="2" grpId="0"/>
      <p:bldP spid="27" grpId="0"/>
      <p:bldP spid="28" grpId="0" animBg="1" autoUpdateAnimBg="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9902" y="2823217"/>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讲课准备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PART02</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2574A45D-AD38-4254-B7AE-59C845ED0C09}"/>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4084517"/>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PA_chenying0907 26"/>
          <p:cNvGrpSpPr/>
          <p:nvPr>
            <p:custDataLst>
              <p:tags r:id="rId1"/>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8"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4" name="PA_chenying0907 3"/>
          <p:cNvGrpSpPr/>
          <p:nvPr>
            <p:custDataLst>
              <p:tags r:id="rId2"/>
            </p:custDataLst>
          </p:nvPr>
        </p:nvGrpSpPr>
        <p:grpSpPr>
          <a:xfrm>
            <a:off x="3031717" y="1635646"/>
            <a:ext cx="2789267" cy="2625952"/>
            <a:chOff x="2959710" y="1635646"/>
            <a:chExt cx="2789267" cy="2625952"/>
          </a:xfrm>
        </p:grpSpPr>
        <p:grpSp>
          <p:nvGrpSpPr>
            <p:cNvPr id="42" name="chenying0907 41"/>
            <p:cNvGrpSpPr/>
            <p:nvPr/>
          </p:nvGrpSpPr>
          <p:grpSpPr>
            <a:xfrm>
              <a:off x="2959710" y="1635646"/>
              <a:ext cx="2789267" cy="262595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文本框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2" name="chenying0907 77"/>
              <p:cNvGrpSpPr>
                <a:grpSpLocks/>
              </p:cNvGrpSpPr>
              <p:nvPr/>
            </p:nvGrpSpPr>
            <p:grpSpPr bwMode="auto">
              <a:xfrm>
                <a:off x="4460875" y="2338388"/>
                <a:ext cx="385763" cy="611187"/>
                <a:chOff x="5844088" y="2600655"/>
                <a:chExt cx="385904" cy="611158"/>
              </a:xfrm>
              <a:grpFill/>
            </p:grpSpPr>
            <p:grpSp>
              <p:nvGrpSpPr>
                <p:cNvPr id="67" name="chenying0907 78"/>
                <p:cNvGrpSpPr>
                  <a:grpSpLocks/>
                </p:cNvGrpSpPr>
                <p:nvPr/>
              </p:nvGrpSpPr>
              <p:grpSpPr bwMode="auto">
                <a:xfrm rot="8489641">
                  <a:off x="6013992" y="2653092"/>
                  <a:ext cx="216000" cy="558721"/>
                  <a:chOff x="6011031" y="2540000"/>
                  <a:chExt cx="242182" cy="626447"/>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任意多边形 6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3" name="文本框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4" name="文本框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5" name="文本框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6" name="chenying0907 55"/>
              <p:cNvGrpSpPr/>
              <p:nvPr/>
            </p:nvGrpSpPr>
            <p:grpSpPr>
              <a:xfrm>
                <a:off x="6999907" y="2242244"/>
                <a:ext cx="517525" cy="604838"/>
                <a:chOff x="4741863" y="766763"/>
                <a:chExt cx="517525" cy="604838"/>
              </a:xfrm>
              <a:grpFill/>
            </p:grpSpPr>
            <p:sp>
              <p:nvSpPr>
                <p:cNvPr id="62" name="chenying0907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chenying0907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chenying0907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chenying0907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chenying0907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chenying0907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nvGrpSpPr>
              <p:cNvPr id="58" name="chenying0907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pic>
          <p:nvPicPr>
            <p:cNvPr id="72" name="图片 71"/>
            <p:cNvPicPr>
              <a:picLocks noChangeAspect="1"/>
            </p:cNvPicPr>
            <p:nvPr/>
          </p:nvPicPr>
          <p:blipFill rotWithShape="1">
            <a:blip r:embed="rId9" cstate="print">
              <a:extLst>
                <a:ext uri="{28A0092B-C50C-407E-A947-70E740481C1C}">
                  <a14:useLocalDpi xmlns:a14="http://schemas.microsoft.com/office/drawing/2010/main" val="0"/>
                </a:ext>
              </a:extLst>
            </a:blip>
            <a:srcRect l="81007" t="40606" b="19974"/>
            <a:stretch/>
          </p:blipFill>
          <p:spPr>
            <a:xfrm>
              <a:off x="3740982" y="2125001"/>
              <a:ext cx="1189840" cy="1584176"/>
            </a:xfrm>
            <a:prstGeom prst="rect">
              <a:avLst/>
            </a:prstGeom>
          </p:spPr>
        </p:pic>
      </p:grpSp>
      <p:sp>
        <p:nvSpPr>
          <p:cNvPr id="73" name="PA_矩形 72"/>
          <p:cNvSpPr/>
          <p:nvPr>
            <p:custDataLst>
              <p:tags r:id="rId3"/>
            </p:custDataLst>
          </p:nvPr>
        </p:nvSpPr>
        <p:spPr>
          <a:xfrm>
            <a:off x="6095200" y="1710690"/>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4" name="PA_矩形 73"/>
          <p:cNvSpPr/>
          <p:nvPr>
            <p:custDataLst>
              <p:tags r:id="rId4"/>
            </p:custDataLst>
          </p:nvPr>
        </p:nvSpPr>
        <p:spPr>
          <a:xfrm>
            <a:off x="6095200" y="338974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5" name="PA_矩形 74"/>
          <p:cNvSpPr/>
          <p:nvPr>
            <p:custDataLst>
              <p:tags r:id="rId5"/>
            </p:custDataLst>
          </p:nvPr>
        </p:nvSpPr>
        <p:spPr>
          <a:xfrm>
            <a:off x="988020" y="3403340"/>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6" name="PA_矩形 75"/>
          <p:cNvSpPr/>
          <p:nvPr>
            <p:custDataLst>
              <p:tags r:id="rId6"/>
            </p:custDataLst>
          </p:nvPr>
        </p:nvSpPr>
        <p:spPr>
          <a:xfrm>
            <a:off x="951772" y="1726124"/>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fltVal val="0"/>
                                          </p:val>
                                        </p:tav>
                                        <p:tav tm="100000">
                                          <p:val>
                                            <p:strVal val="#ppt_w"/>
                                          </p:val>
                                        </p:tav>
                                      </p:tavLst>
                                    </p:anim>
                                    <p:anim calcmode="lin" valueType="num">
                                      <p:cBhvr>
                                        <p:cTn id="18" dur="500" fill="hold"/>
                                        <p:tgtEl>
                                          <p:spTgt spid="73"/>
                                        </p:tgtEl>
                                        <p:attrNameLst>
                                          <p:attrName>ppt_h</p:attrName>
                                        </p:attrNameLst>
                                      </p:cBhvr>
                                      <p:tavLst>
                                        <p:tav tm="0">
                                          <p:val>
                                            <p:fltVal val="0"/>
                                          </p:val>
                                        </p:tav>
                                        <p:tav tm="100000">
                                          <p:val>
                                            <p:strVal val="#ppt_h"/>
                                          </p:val>
                                        </p:tav>
                                      </p:tavLst>
                                    </p:anim>
                                    <p:animEffect transition="in" filter="fade">
                                      <p:cBhvr>
                                        <p:cTn id="19" dur="500"/>
                                        <p:tgtEl>
                                          <p:spTgt spid="7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75"/>
                                        </p:tgtEl>
                                        <p:attrNameLst>
                                          <p:attrName>style.visibility</p:attrName>
                                        </p:attrNameLst>
                                      </p:cBhvr>
                                      <p:to>
                                        <p:strVal val="visible"/>
                                      </p:to>
                                    </p:set>
                                    <p:animEffect transition="in" filter="wipe(left)">
                                      <p:cBhvr>
                                        <p:cTn id="25" dur="500"/>
                                        <p:tgtEl>
                                          <p:spTgt spid="7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autoUpdateAnimBg="0"/>
      <p:bldP spid="75" grpId="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PA_chenying0907 17"/>
          <p:cNvGrpSpPr/>
          <p:nvPr>
            <p:custDataLst>
              <p:tags r:id="rId1"/>
            </p:custDataLst>
          </p:nvPr>
        </p:nvGrpSpPr>
        <p:grpSpPr>
          <a:xfrm>
            <a:off x="1880198" y="1433616"/>
            <a:ext cx="1607472" cy="3442390"/>
            <a:chOff x="1277199" y="426235"/>
            <a:chExt cx="1336708" cy="4109980"/>
          </a:xfrm>
        </p:grpSpPr>
        <p:sp>
          <p:nvSpPr>
            <p:cNvPr id="20" name="任意多边形 19"/>
            <p:cNvSpPr/>
            <p:nvPr/>
          </p:nvSpPr>
          <p:spPr>
            <a:xfrm>
              <a:off x="1277199" y="426235"/>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725 w 334099"/>
                <a:gd name="connsiteY0" fmla="*/ 508256 h 5164770"/>
                <a:gd name="connsiteX1" fmla="*/ 149315 w 334099"/>
                <a:gd name="connsiteY1" fmla="*/ 4760216 h 5164770"/>
                <a:gd name="connsiteX2" fmla="*/ 332195 w 334099"/>
                <a:gd name="connsiteY2" fmla="*/ 4577336 h 5164770"/>
                <a:gd name="connsiteX3" fmla="*/ 229325 w 334099"/>
                <a:gd name="connsiteY3" fmla="*/ 531116 h 5164770"/>
                <a:gd name="connsiteX4" fmla="*/ 725 w 334099"/>
                <a:gd name="connsiteY4" fmla="*/ 508256 h 5164770"/>
                <a:gd name="connsiteX0" fmla="*/ 5231 w 338605"/>
                <a:gd name="connsiteY0" fmla="*/ 508256 h 5164770"/>
                <a:gd name="connsiteX1" fmla="*/ 61921 w 338605"/>
                <a:gd name="connsiteY1" fmla="*/ 4760216 h 5164770"/>
                <a:gd name="connsiteX2" fmla="*/ 336701 w 338605"/>
                <a:gd name="connsiteY2" fmla="*/ 4577336 h 5164770"/>
                <a:gd name="connsiteX3" fmla="*/ 233831 w 338605"/>
                <a:gd name="connsiteY3" fmla="*/ 531116 h 5164770"/>
                <a:gd name="connsiteX4" fmla="*/ 5231 w 338605"/>
                <a:gd name="connsiteY4" fmla="*/ 508256 h 5164770"/>
                <a:gd name="connsiteX0" fmla="*/ 1317 w 334691"/>
                <a:gd name="connsiteY0" fmla="*/ 509201 h 5174270"/>
                <a:gd name="connsiteX1" fmla="*/ 126931 w 334691"/>
                <a:gd name="connsiteY1" fmla="*/ 4775919 h 5174270"/>
                <a:gd name="connsiteX2" fmla="*/ 332787 w 334691"/>
                <a:gd name="connsiteY2" fmla="*/ 4578281 h 5174270"/>
                <a:gd name="connsiteX3" fmla="*/ 229917 w 334691"/>
                <a:gd name="connsiteY3" fmla="*/ 532061 h 5174270"/>
                <a:gd name="connsiteX4" fmla="*/ 1317 w 334691"/>
                <a:gd name="connsiteY4" fmla="*/ 509201 h 5174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任意多边形 23"/>
            <p:cNvSpPr/>
            <p:nvPr/>
          </p:nvSpPr>
          <p:spPr>
            <a:xfrm>
              <a:off x="2431698" y="430383"/>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1179 w 357095"/>
                <a:gd name="connsiteY0" fmla="*/ 503978 h 5163391"/>
                <a:gd name="connsiteX1" fmla="*/ 149769 w 357095"/>
                <a:gd name="connsiteY1" fmla="*/ 4755938 h 5163391"/>
                <a:gd name="connsiteX2" fmla="*/ 355623 w 357095"/>
                <a:gd name="connsiteY2" fmla="*/ 4514024 h 5163391"/>
                <a:gd name="connsiteX3" fmla="*/ 229779 w 357095"/>
                <a:gd name="connsiteY3" fmla="*/ 526838 h 5163391"/>
                <a:gd name="connsiteX4" fmla="*/ 1179 w 357095"/>
                <a:gd name="connsiteY4" fmla="*/ 503978 h 5163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任意多边形 24"/>
            <p:cNvSpPr/>
            <p:nvPr/>
          </p:nvSpPr>
          <p:spPr>
            <a:xfrm rot="5400000">
              <a:off x="1878188" y="342469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任意多边形 25"/>
            <p:cNvSpPr/>
            <p:nvPr/>
          </p:nvSpPr>
          <p:spPr>
            <a:xfrm rot="5400000">
              <a:off x="1878188" y="2688946"/>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任意多边形 26"/>
            <p:cNvSpPr/>
            <p:nvPr/>
          </p:nvSpPr>
          <p:spPr>
            <a:xfrm rot="5400000">
              <a:off x="1878188" y="192006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任意多边形 27"/>
            <p:cNvSpPr/>
            <p:nvPr/>
          </p:nvSpPr>
          <p:spPr>
            <a:xfrm rot="5400000">
              <a:off x="1868064" y="120064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任意多边形 28"/>
            <p:cNvSpPr/>
            <p:nvPr/>
          </p:nvSpPr>
          <p:spPr>
            <a:xfrm rot="5400000">
              <a:off x="1868065" y="476207"/>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1" name="任意多边形 20"/>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2"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33" name="PA_文本框 32"/>
          <p:cNvSpPr txBox="1"/>
          <p:nvPr>
            <p:custDataLst>
              <p:tags r:id="rId3"/>
            </p:custDataLst>
          </p:nvPr>
        </p:nvSpPr>
        <p:spPr>
          <a:xfrm>
            <a:off x="2168230" y="400261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探索</a:t>
            </a:r>
          </a:p>
        </p:txBody>
      </p:sp>
      <p:sp>
        <p:nvSpPr>
          <p:cNvPr id="34" name="PA_文本框 33"/>
          <p:cNvSpPr txBox="1"/>
          <p:nvPr>
            <p:custDataLst>
              <p:tags r:id="rId4"/>
            </p:custDataLst>
          </p:nvPr>
        </p:nvSpPr>
        <p:spPr>
          <a:xfrm>
            <a:off x="2226000" y="3365361"/>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起步</a:t>
            </a:r>
          </a:p>
        </p:txBody>
      </p:sp>
      <p:sp>
        <p:nvSpPr>
          <p:cNvPr id="35" name="PA_文本框 34"/>
          <p:cNvSpPr txBox="1"/>
          <p:nvPr>
            <p:custDataLst>
              <p:tags r:id="rId5"/>
            </p:custDataLst>
          </p:nvPr>
        </p:nvSpPr>
        <p:spPr>
          <a:xfrm>
            <a:off x="2207217" y="2774929"/>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定位</a:t>
            </a:r>
          </a:p>
        </p:txBody>
      </p:sp>
      <p:sp>
        <p:nvSpPr>
          <p:cNvPr id="36" name="PA_文本框 35"/>
          <p:cNvSpPr txBox="1"/>
          <p:nvPr>
            <p:custDataLst>
              <p:tags r:id="rId6"/>
            </p:custDataLst>
          </p:nvPr>
        </p:nvSpPr>
        <p:spPr>
          <a:xfrm>
            <a:off x="2182685" y="206344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积淀</a:t>
            </a:r>
          </a:p>
        </p:txBody>
      </p:sp>
      <p:sp>
        <p:nvSpPr>
          <p:cNvPr id="37" name="PA_文本框 36"/>
          <p:cNvSpPr txBox="1"/>
          <p:nvPr>
            <p:custDataLst>
              <p:tags r:id="rId7"/>
            </p:custDataLst>
          </p:nvPr>
        </p:nvSpPr>
        <p:spPr>
          <a:xfrm>
            <a:off x="2156398" y="1531220"/>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爆发</a:t>
            </a:r>
          </a:p>
        </p:txBody>
      </p:sp>
      <p:sp>
        <p:nvSpPr>
          <p:cNvPr id="2" name="PA_右箭头 1"/>
          <p:cNvSpPr/>
          <p:nvPr>
            <p:custDataLst>
              <p:tags r:id="rId8"/>
            </p:custDataLst>
          </p:nvPr>
        </p:nvSpPr>
        <p:spPr>
          <a:xfrm>
            <a:off x="3706736" y="157245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PA_右箭头 37"/>
          <p:cNvSpPr/>
          <p:nvPr>
            <p:custDataLst>
              <p:tags r:id="rId9"/>
            </p:custDataLst>
          </p:nvPr>
        </p:nvSpPr>
        <p:spPr>
          <a:xfrm>
            <a:off x="3706736" y="2144577"/>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PA_右箭头 38"/>
          <p:cNvSpPr/>
          <p:nvPr>
            <p:custDataLst>
              <p:tags r:id="rId10"/>
            </p:custDataLst>
          </p:nvPr>
        </p:nvSpPr>
        <p:spPr>
          <a:xfrm>
            <a:off x="3706736" y="2789215"/>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A_右箭头 39"/>
          <p:cNvSpPr/>
          <p:nvPr>
            <p:custDataLst>
              <p:tags r:id="rId11"/>
            </p:custDataLst>
          </p:nvPr>
        </p:nvSpPr>
        <p:spPr>
          <a:xfrm>
            <a:off x="3706736" y="3421524"/>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PA_右箭头 40"/>
          <p:cNvSpPr/>
          <p:nvPr>
            <p:custDataLst>
              <p:tags r:id="rId12"/>
            </p:custDataLst>
          </p:nvPr>
        </p:nvSpPr>
        <p:spPr>
          <a:xfrm>
            <a:off x="3706736" y="403503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PA_矩形 41"/>
          <p:cNvSpPr/>
          <p:nvPr>
            <p:custDataLst>
              <p:tags r:id="rId13"/>
            </p:custDataLst>
          </p:nvPr>
        </p:nvSpPr>
        <p:spPr>
          <a:xfrm>
            <a:off x="4671832" y="14117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3" name="PA_矩形 42"/>
          <p:cNvSpPr/>
          <p:nvPr>
            <p:custDataLst>
              <p:tags r:id="rId14"/>
            </p:custDataLst>
          </p:nvPr>
        </p:nvSpPr>
        <p:spPr>
          <a:xfrm>
            <a:off x="4671832" y="199620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4" name="PA_矩形 43"/>
          <p:cNvSpPr/>
          <p:nvPr>
            <p:custDataLst>
              <p:tags r:id="rId15"/>
            </p:custDataLst>
          </p:nvPr>
        </p:nvSpPr>
        <p:spPr>
          <a:xfrm>
            <a:off x="4691552" y="263107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5" name="PA_矩形 44"/>
          <p:cNvSpPr/>
          <p:nvPr>
            <p:custDataLst>
              <p:tags r:id="rId16"/>
            </p:custDataLst>
          </p:nvPr>
        </p:nvSpPr>
        <p:spPr>
          <a:xfrm>
            <a:off x="4691552" y="3235497"/>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6" name="PA_矩形 45"/>
          <p:cNvSpPr/>
          <p:nvPr>
            <p:custDataLst>
              <p:tags r:id="rId17"/>
            </p:custDataLst>
          </p:nvPr>
        </p:nvSpPr>
        <p:spPr>
          <a:xfrm>
            <a:off x="4691552" y="3885854"/>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53" presetClass="entr" presetSubtype="16" fill="hold" nodeType="withEffect">
                                  <p:stCondLst>
                                    <p:cond delay="6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60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fltVal val="0"/>
                                          </p:val>
                                        </p:tav>
                                        <p:tav tm="100000">
                                          <p:val>
                                            <p:strVal val="#ppt_h"/>
                                          </p:val>
                                        </p:tav>
                                      </p:tavLst>
                                    </p:anim>
                                    <p:animEffect transition="in" filter="fade">
                                      <p:cBhvr>
                                        <p:cTn id="64" dur="500"/>
                                        <p:tgtEl>
                                          <p:spTgt spid="45"/>
                                        </p:tgtEl>
                                      </p:cBhvr>
                                    </p:animEffect>
                                  </p:childTnLst>
                                </p:cTn>
                              </p:par>
                              <p:par>
                                <p:cTn id="65" presetID="22" presetClass="entr" presetSubtype="8" fill="hold" grpId="0" nodeType="withEffect">
                                  <p:stCondLst>
                                    <p:cond delay="120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autoUpdateAnimBg="0"/>
      <p:bldP spid="35" grpId="0"/>
      <p:bldP spid="36" grpId="0"/>
      <p:bldP spid="37" grpId="0" animBg="1" autoUpdateAnimBg="0"/>
      <p:bldP spid="2" grpId="0" animBg="1"/>
      <p:bldP spid="38" grpId="0" animBg="1"/>
      <p:bldP spid="39" grpId="0" animBg="1" autoUpdateAnimBg="0"/>
      <p:bldP spid="40" grpId="0" animBg="1"/>
      <p:bldP spid="41" grpId="0" animBg="1"/>
      <p:bldP spid="42" grpId="0"/>
      <p:bldP spid="43" grpId="0"/>
      <p:bldP spid="44" grpId="0"/>
      <p:bldP spid="45" grpId="0"/>
      <p:bldP spid="4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任意多边形 140"/>
          <p:cNvSpPr>
            <a:spLocks noEditPoints="1"/>
          </p:cNvSpPr>
          <p:nvPr>
            <p:custDataLst>
              <p:tags r:id="rId1"/>
            </p:custDataLst>
          </p:nvPr>
        </p:nvSpPr>
        <p:spPr bwMode="auto">
          <a:xfrm rot="16862230">
            <a:off x="5752958" y="2011333"/>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PA_任意多边形 128"/>
          <p:cNvSpPr>
            <a:spLocks noEditPoints="1"/>
          </p:cNvSpPr>
          <p:nvPr>
            <p:custDataLst>
              <p:tags r:id="rId2"/>
            </p:custDataLst>
          </p:nvPr>
        </p:nvSpPr>
        <p:spPr bwMode="auto">
          <a:xfrm rot="16872957">
            <a:off x="1499565"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PA_任意多边形 128"/>
          <p:cNvSpPr>
            <a:spLocks noEditPoints="1"/>
          </p:cNvSpPr>
          <p:nvPr>
            <p:custDataLst>
              <p:tags r:id="rId3"/>
            </p:custDataLst>
          </p:nvPr>
        </p:nvSpPr>
        <p:spPr bwMode="auto">
          <a:xfrm rot="16872957">
            <a:off x="3212593"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PA_任意多边形 128"/>
          <p:cNvSpPr>
            <a:spLocks noEditPoints="1"/>
          </p:cNvSpPr>
          <p:nvPr>
            <p:custDataLst>
              <p:tags r:id="rId4"/>
            </p:custDataLst>
          </p:nvPr>
        </p:nvSpPr>
        <p:spPr bwMode="auto">
          <a:xfrm rot="16872957">
            <a:off x="5015783" y="2923099"/>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PA_任意多边形 100"/>
          <p:cNvSpPr>
            <a:spLocks noEditPoints="1"/>
          </p:cNvSpPr>
          <p:nvPr>
            <p:custDataLst>
              <p:tags r:id="rId5"/>
            </p:custDataLst>
          </p:nvPr>
        </p:nvSpPr>
        <p:spPr bwMode="auto">
          <a:xfrm flipH="1" flipV="1">
            <a:off x="3062343"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PA_任意多边形 100"/>
          <p:cNvSpPr>
            <a:spLocks noEditPoints="1"/>
          </p:cNvSpPr>
          <p:nvPr>
            <p:custDataLst>
              <p:tags r:id="rId6"/>
            </p:custDataLst>
          </p:nvPr>
        </p:nvSpPr>
        <p:spPr bwMode="auto">
          <a:xfrm flipH="1" flipV="1">
            <a:off x="4775372"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PA_文本框 13"/>
          <p:cNvSpPr txBox="1"/>
          <p:nvPr>
            <p:custDataLst>
              <p:tags r:id="rId7"/>
            </p:custDataLst>
          </p:nvPr>
        </p:nvSpPr>
        <p:spPr>
          <a:xfrm>
            <a:off x="1444592"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5" name="PA_文本框 14"/>
          <p:cNvSpPr txBox="1"/>
          <p:nvPr>
            <p:custDataLst>
              <p:tags r:id="rId8"/>
            </p:custDataLst>
          </p:nvPr>
        </p:nvSpPr>
        <p:spPr>
          <a:xfrm>
            <a:off x="3233156"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文本框 15"/>
          <p:cNvSpPr txBox="1"/>
          <p:nvPr>
            <p:custDataLst>
              <p:tags r:id="rId9"/>
            </p:custDataLst>
          </p:nvPr>
        </p:nvSpPr>
        <p:spPr>
          <a:xfrm>
            <a:off x="4984658"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 name="PA_chenying0907 22"/>
          <p:cNvGrpSpPr/>
          <p:nvPr>
            <p:custDataLst>
              <p:tags r:id="rId10"/>
            </p:custDataLst>
          </p:nvPr>
        </p:nvGrpSpPr>
        <p:grpSpPr>
          <a:xfrm>
            <a:off x="1403648" y="267494"/>
            <a:ext cx="6192688" cy="767437"/>
            <a:chOff x="1492256" y="411510"/>
            <a:chExt cx="6192688" cy="767437"/>
          </a:xfrm>
        </p:grpSpPr>
        <p:sp>
          <p:nvSpPr>
            <p:cNvPr id="24" name="任意多边形 2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6"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7" name="PA_矩形 26"/>
          <p:cNvSpPr/>
          <p:nvPr>
            <p:custDataLst>
              <p:tags r:id="rId11"/>
            </p:custDataLst>
          </p:nvPr>
        </p:nvSpPr>
        <p:spPr>
          <a:xfrm>
            <a:off x="1367905" y="4103482"/>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28" name="PA_矩形 27"/>
          <p:cNvSpPr/>
          <p:nvPr>
            <p:custDataLst>
              <p:tags r:id="rId12"/>
            </p:custDataLst>
          </p:nvPr>
        </p:nvSpPr>
        <p:spPr>
          <a:xfrm>
            <a:off x="4752676" y="40839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autoUpdateAnimBg="0"/>
      <p:bldP spid="9" grpId="0" animBg="1"/>
      <p:bldP spid="10" grpId="0" animBg="1"/>
      <p:bldP spid="14" grpId="0" animBg="1" autoUpdateAnimBg="0"/>
      <p:bldP spid="15" grpId="0"/>
      <p:bldP spid="1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25" name="PA_chenying0907 24"/>
          <p:cNvGrpSpPr/>
          <p:nvPr>
            <p:custDataLst>
              <p:tags r:id="rId2"/>
            </p:custDataLst>
          </p:nvPr>
        </p:nvGrpSpPr>
        <p:grpSpPr>
          <a:xfrm>
            <a:off x="1208781" y="1419622"/>
            <a:ext cx="3507235" cy="3168352"/>
            <a:chOff x="1580274" y="1988664"/>
            <a:chExt cx="3917291" cy="3503612"/>
          </a:xfrm>
        </p:grpSpPr>
        <p:grpSp>
          <p:nvGrpSpPr>
            <p:cNvPr id="26"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30" name="chenying0907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chenying0907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chenying0907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chenying0907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文本框 77"/>
            <p:cNvSpPr txBox="1">
              <a:spLocks noChangeArrowheads="1"/>
            </p:cNvSpPr>
            <p:nvPr/>
          </p:nvSpPr>
          <p:spPr bwMode="auto">
            <a:xfrm>
              <a:off x="3313241" y="2070100"/>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第一名</a:t>
              </a:r>
            </a:p>
          </p:txBody>
        </p:sp>
        <p:sp>
          <p:nvSpPr>
            <p:cNvPr id="28" name="文本框 78"/>
            <p:cNvSpPr txBox="1">
              <a:spLocks noChangeArrowheads="1"/>
            </p:cNvSpPr>
            <p:nvPr/>
          </p:nvSpPr>
          <p:spPr bwMode="auto">
            <a:xfrm>
              <a:off x="2106837" y="2560637"/>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第二名</a:t>
              </a:r>
            </a:p>
          </p:txBody>
        </p:sp>
        <p:sp>
          <p:nvSpPr>
            <p:cNvPr id="29" name="文本框 79"/>
            <p:cNvSpPr txBox="1">
              <a:spLocks noChangeArrowheads="1"/>
            </p:cNvSpPr>
            <p:nvPr/>
          </p:nvSpPr>
          <p:spPr bwMode="auto">
            <a:xfrm>
              <a:off x="4278365" y="2830513"/>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第三名</a:t>
              </a:r>
            </a:p>
          </p:txBody>
        </p:sp>
      </p:grpSp>
      <p:sp>
        <p:nvSpPr>
          <p:cNvPr id="35" name="PA_矩形 34"/>
          <p:cNvSpPr/>
          <p:nvPr>
            <p:custDataLst>
              <p:tags r:id="rId3"/>
            </p:custDataLst>
          </p:nvPr>
        </p:nvSpPr>
        <p:spPr>
          <a:xfrm>
            <a:off x="4892328" y="186453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38" name="PA_文本框 271"/>
          <p:cNvSpPr txBox="1"/>
          <p:nvPr>
            <p:custDataLst>
              <p:tags r:id="rId4"/>
            </p:custDataLst>
          </p:nvPr>
        </p:nvSpPr>
        <p:spPr>
          <a:xfrm>
            <a:off x="4892328" y="1502502"/>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39" name="PA_矩形 38"/>
          <p:cNvSpPr/>
          <p:nvPr>
            <p:custDataLst>
              <p:tags r:id="rId5"/>
            </p:custDataLst>
          </p:nvPr>
        </p:nvSpPr>
        <p:spPr>
          <a:xfrm>
            <a:off x="4892328" y="287881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0" name="PA_文本框 271"/>
          <p:cNvSpPr txBox="1"/>
          <p:nvPr>
            <p:custDataLst>
              <p:tags r:id="rId6"/>
            </p:custDataLst>
          </p:nvPr>
        </p:nvSpPr>
        <p:spPr>
          <a:xfrm>
            <a:off x="4892328" y="2516775"/>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41" name="PA_矩形 40"/>
          <p:cNvSpPr/>
          <p:nvPr>
            <p:custDataLst>
              <p:tags r:id="rId7"/>
            </p:custDataLst>
          </p:nvPr>
        </p:nvSpPr>
        <p:spPr>
          <a:xfrm>
            <a:off x="4892328" y="3868339"/>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2" name="PA_文本框 271"/>
          <p:cNvSpPr txBox="1"/>
          <p:nvPr>
            <p:custDataLst>
              <p:tags r:id="rId8"/>
            </p:custDataLst>
          </p:nvPr>
        </p:nvSpPr>
        <p:spPr>
          <a:xfrm>
            <a:off x="4892328" y="3506303"/>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500"/>
                                        <p:tgtEl>
                                          <p:spTgt spid="40"/>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animBg="1" autoUpdateAnimBg="0"/>
      <p:bldP spid="39" grpId="0"/>
      <p:bldP spid="40" grpId="0"/>
      <p:bldP spid="41" grpId="0" animBg="1" autoUpdateAnimBg="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62241" y="2784576"/>
            <a:ext cx="2016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活动准备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PART03</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94B311D4-18FE-4943-B5E0-AC771A668628}"/>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7213648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椭圆 31"/>
          <p:cNvSpPr/>
          <p:nvPr>
            <p:custDataLst>
              <p:tags r:id="rId1"/>
            </p:custDataLst>
          </p:nvPr>
        </p:nvSpPr>
        <p:spPr>
          <a:xfrm>
            <a:off x="5652120" y="19236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PA_椭圆 31"/>
          <p:cNvSpPr/>
          <p:nvPr>
            <p:custDataLst>
              <p:tags r:id="rId2"/>
            </p:custDataLst>
          </p:nvPr>
        </p:nvSpPr>
        <p:spPr>
          <a:xfrm>
            <a:off x="921139" y="194862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5" name="PA_图片 2" descr="C:\Users\Administrator\Desktop\10H58PICnRt_1024.png"/>
          <p:cNvPicPr>
            <a:picLocks noChangeAspect="1" noChangeArrowheads="1"/>
          </p:cNvPicPr>
          <p:nvPr>
            <p:custDataLst>
              <p:tags r:id="rId3"/>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2595930" y="1059582"/>
            <a:ext cx="3600400" cy="34473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PA_chenying0907 13"/>
          <p:cNvGrpSpPr/>
          <p:nvPr>
            <p:custDataLst>
              <p:tags r:id="rId4"/>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8" name="PA_矩形 27"/>
          <p:cNvSpPr/>
          <p:nvPr>
            <p:custDataLst>
              <p:tags r:id="rId5"/>
            </p:custDataLst>
          </p:nvPr>
        </p:nvSpPr>
        <p:spPr>
          <a:xfrm>
            <a:off x="1180119" y="246367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9" name="PA_文本框 232"/>
          <p:cNvSpPr txBox="1"/>
          <p:nvPr>
            <p:custDataLst>
              <p:tags r:id="rId6"/>
            </p:custDataLst>
          </p:nvPr>
        </p:nvSpPr>
        <p:spPr>
          <a:xfrm>
            <a:off x="899592" y="2196803"/>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7"/>
            </p:custDataLst>
          </p:nvPr>
        </p:nvSpPr>
        <p:spPr>
          <a:xfrm>
            <a:off x="6012160" y="24422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1" name="PA_文本框 232"/>
          <p:cNvSpPr txBox="1"/>
          <p:nvPr>
            <p:custDataLst>
              <p:tags r:id="rId8"/>
            </p:custDataLst>
          </p:nvPr>
        </p:nvSpPr>
        <p:spPr>
          <a:xfrm>
            <a:off x="5731633" y="21754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5" name="PA_椭圆 31"/>
          <p:cNvSpPr/>
          <p:nvPr>
            <p:custDataLst>
              <p:tags r:id="rId9"/>
            </p:custDataLst>
          </p:nvPr>
        </p:nvSpPr>
        <p:spPr>
          <a:xfrm>
            <a:off x="3362035" y="35760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6" name="PA_矩形 35"/>
          <p:cNvSpPr/>
          <p:nvPr>
            <p:custDataLst>
              <p:tags r:id="rId10"/>
            </p:custDataLst>
          </p:nvPr>
        </p:nvSpPr>
        <p:spPr>
          <a:xfrm>
            <a:off x="3722075" y="40946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7" name="PA_文本框 232"/>
          <p:cNvSpPr txBox="1"/>
          <p:nvPr>
            <p:custDataLst>
              <p:tags r:id="rId11"/>
            </p:custDataLst>
          </p:nvPr>
        </p:nvSpPr>
        <p:spPr>
          <a:xfrm>
            <a:off x="3441548" y="38278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fltVal val="0"/>
                                          </p:val>
                                        </p:tav>
                                        <p:tav tm="100000">
                                          <p:val>
                                            <p:strVal val="#ppt_w"/>
                                          </p:val>
                                        </p:tav>
                                      </p:tavLst>
                                    </p:anim>
                                    <p:anim calcmode="lin" valueType="num">
                                      <p:cBhvr>
                                        <p:cTn id="11" dur="500" fill="hold"/>
                                        <p:tgtEl>
                                          <p:spTgt spid="23"/>
                                        </p:tgtEl>
                                        <p:attrNameLst>
                                          <p:attrName>ppt_h</p:attrName>
                                        </p:attrNameLst>
                                      </p:cBhvr>
                                      <p:tavLst>
                                        <p:tav tm="0">
                                          <p:val>
                                            <p:fltVal val="0"/>
                                          </p:val>
                                        </p:tav>
                                        <p:tav tm="100000">
                                          <p:val>
                                            <p:strVal val="#ppt_h"/>
                                          </p:val>
                                        </p:tav>
                                      </p:tavLst>
                                    </p:anim>
                                    <p:animEffect transition="in" filter="fade">
                                      <p:cBhvr>
                                        <p:cTn id="12" dur="500"/>
                                        <p:tgtEl>
                                          <p:spTgt spid="2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53" presetClass="entr" presetSubtype="16" fill="hold" nodeType="withEffect">
                                  <p:stCondLst>
                                    <p:cond delay="90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29" grpId="0"/>
      <p:bldP spid="30" grpId="0" animBg="1" autoUpdateAnimBg="0"/>
      <p:bldP spid="31" grpId="0"/>
      <p:bldP spid="35" grpId="0" animBg="1"/>
      <p:bldP spid="36" grpId="0" animBg="1" autoUpdateAnimBg="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chenying0907 12"/>
          <p:cNvGrpSpPr/>
          <p:nvPr>
            <p:custDataLst>
              <p:tags r:id="rId1"/>
            </p:custDataLst>
          </p:nvPr>
        </p:nvGrpSpPr>
        <p:grpSpPr>
          <a:xfrm>
            <a:off x="1403648" y="267494"/>
            <a:ext cx="6192688" cy="767437"/>
            <a:chOff x="1492256" y="411510"/>
            <a:chExt cx="6192688" cy="767437"/>
          </a:xfrm>
        </p:grpSpPr>
        <p:sp>
          <p:nvSpPr>
            <p:cNvPr id="14" name="任意多边形 1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78093" y="1347614"/>
            <a:ext cx="2749216" cy="3194894"/>
            <a:chOff x="8724903" y="3030540"/>
            <a:chExt cx="574675" cy="868363"/>
          </a:xfrm>
          <a:solidFill>
            <a:schemeClr val="tx1"/>
          </a:solidFill>
        </p:grpSpPr>
        <p:sp>
          <p:nvSpPr>
            <p:cNvPr id="7" name="chenying0907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8" name="chenying0907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9" name="chenying0907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grpSp>
      <p:sp>
        <p:nvSpPr>
          <p:cNvPr id="17" name="PA_矩形 16"/>
          <p:cNvSpPr/>
          <p:nvPr>
            <p:custDataLst>
              <p:tags r:id="rId3"/>
            </p:custDataLst>
          </p:nvPr>
        </p:nvSpPr>
        <p:spPr>
          <a:xfrm>
            <a:off x="3635896" y="2141204"/>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
        <p:nvSpPr>
          <p:cNvPr id="18" name="PA_文本框 271"/>
          <p:cNvSpPr txBox="1"/>
          <p:nvPr>
            <p:custDataLst>
              <p:tags r:id="rId4"/>
            </p:custDataLst>
          </p:nvPr>
        </p:nvSpPr>
        <p:spPr>
          <a:xfrm>
            <a:off x="3966334" y="1632990"/>
            <a:ext cx="290992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PA_任意多边形 140"/>
          <p:cNvSpPr>
            <a:spLocks noEditPoints="1"/>
          </p:cNvSpPr>
          <p:nvPr>
            <p:custDataLst>
              <p:tags r:id="rId1"/>
            </p:custDataLst>
          </p:nvPr>
        </p:nvSpPr>
        <p:spPr bwMode="auto">
          <a:xfrm rot="16862230">
            <a:off x="3024795" y="2443381"/>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nvGrpSpPr>
          <p:cNvPr id="27" name="PA_chenying0907 26"/>
          <p:cNvGrpSpPr/>
          <p:nvPr>
            <p:custDataLst>
              <p:tags r:id="rId2"/>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0"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3"/>
            </p:custDataLst>
          </p:nvPr>
        </p:nvGrpSpPr>
        <p:grpSpPr>
          <a:xfrm>
            <a:off x="2407560" y="2466516"/>
            <a:ext cx="4540704" cy="1074057"/>
            <a:chOff x="3659868" y="841828"/>
            <a:chExt cx="4540704" cy="1074057"/>
          </a:xfrm>
        </p:grpSpPr>
        <p:sp>
          <p:nvSpPr>
            <p:cNvPr id="7" name="任意多边形 6"/>
            <p:cNvSpPr/>
            <p:nvPr/>
          </p:nvSpPr>
          <p:spPr>
            <a:xfrm>
              <a:off x="4311650" y="1082675"/>
              <a:ext cx="3025775" cy="809625"/>
            </a:xfrm>
            <a:custGeom>
              <a:avLst/>
              <a:gdLst>
                <a:gd name="connsiteX0" fmla="*/ 22225 w 3025775"/>
                <a:gd name="connsiteY0" fmla="*/ 34925 h 809625"/>
                <a:gd name="connsiteX1" fmla="*/ 0 w 3025775"/>
                <a:gd name="connsiteY1" fmla="*/ 581025 h 809625"/>
                <a:gd name="connsiteX2" fmla="*/ 3175 w 3025775"/>
                <a:gd name="connsiteY2" fmla="*/ 762000 h 809625"/>
                <a:gd name="connsiteX3" fmla="*/ 63500 w 3025775"/>
                <a:gd name="connsiteY3" fmla="*/ 809625 h 809625"/>
                <a:gd name="connsiteX4" fmla="*/ 2936875 w 3025775"/>
                <a:gd name="connsiteY4" fmla="*/ 752475 h 809625"/>
                <a:gd name="connsiteX5" fmla="*/ 3022600 w 3025775"/>
                <a:gd name="connsiteY5" fmla="*/ 717550 h 809625"/>
                <a:gd name="connsiteX6" fmla="*/ 3025775 w 3025775"/>
                <a:gd name="connsiteY6" fmla="*/ 660400 h 809625"/>
                <a:gd name="connsiteX7" fmla="*/ 3003550 w 3025775"/>
                <a:gd name="connsiteY7" fmla="*/ 50800 h 809625"/>
                <a:gd name="connsiteX8" fmla="*/ 2946400 w 3025775"/>
                <a:gd name="connsiteY8" fmla="*/ 9525 h 809625"/>
                <a:gd name="connsiteX9" fmla="*/ 2419350 w 3025775"/>
                <a:gd name="connsiteY9" fmla="*/ 0 h 809625"/>
                <a:gd name="connsiteX10" fmla="*/ 22225 w 3025775"/>
                <a:gd name="connsiteY10" fmla="*/ 34925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25775" h="809625">
                  <a:moveTo>
                    <a:pt x="22225" y="34925"/>
                  </a:moveTo>
                  <a:lnTo>
                    <a:pt x="0" y="581025"/>
                  </a:lnTo>
                  <a:cubicBezTo>
                    <a:pt x="1058" y="641350"/>
                    <a:pt x="2117" y="701675"/>
                    <a:pt x="3175" y="762000"/>
                  </a:cubicBezTo>
                  <a:lnTo>
                    <a:pt x="63500" y="809625"/>
                  </a:lnTo>
                  <a:lnTo>
                    <a:pt x="2936875" y="752475"/>
                  </a:lnTo>
                  <a:lnTo>
                    <a:pt x="3022600" y="717550"/>
                  </a:lnTo>
                  <a:lnTo>
                    <a:pt x="3025775" y="660400"/>
                  </a:lnTo>
                  <a:lnTo>
                    <a:pt x="3003550" y="50800"/>
                  </a:lnTo>
                  <a:lnTo>
                    <a:pt x="2946400" y="9525"/>
                  </a:lnTo>
                  <a:lnTo>
                    <a:pt x="2419350" y="0"/>
                  </a:lnTo>
                  <a:lnTo>
                    <a:pt x="22225" y="3492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chenying0907 7"/>
            <p:cNvGrpSpPr/>
            <p:nvPr/>
          </p:nvGrpSpPr>
          <p:grpSpPr>
            <a:xfrm>
              <a:off x="3659868" y="841828"/>
              <a:ext cx="4540704" cy="1074057"/>
              <a:chOff x="4429125" y="2685143"/>
              <a:chExt cx="4118758" cy="1182009"/>
            </a:xfrm>
          </p:grpSpPr>
          <p:sp>
            <p:nvSpPr>
              <p:cNvPr id="9" name="chenying0907 92"/>
              <p:cNvSpPr>
                <a:spLocks noEditPoints="1"/>
              </p:cNvSpPr>
              <p:nvPr/>
            </p:nvSpPr>
            <p:spPr bwMode="auto">
              <a:xfrm>
                <a:off x="4429125" y="2685143"/>
                <a:ext cx="4118758" cy="1182009"/>
              </a:xfrm>
              <a:custGeom>
                <a:avLst/>
                <a:gdLst>
                  <a:gd name="T0" fmla="*/ 1235 w 1305"/>
                  <a:gd name="T1" fmla="*/ 116 h 339"/>
                  <a:gd name="T2" fmla="*/ 1299 w 1305"/>
                  <a:gd name="T3" fmla="*/ 11 h 339"/>
                  <a:gd name="T4" fmla="*/ 868 w 1305"/>
                  <a:gd name="T5" fmla="*/ 14 h 339"/>
                  <a:gd name="T6" fmla="*/ 862 w 1305"/>
                  <a:gd name="T7" fmla="*/ 70 h 339"/>
                  <a:gd name="T8" fmla="*/ 408 w 1305"/>
                  <a:gd name="T9" fmla="*/ 31 h 339"/>
                  <a:gd name="T10" fmla="*/ 1 w 1305"/>
                  <a:gd name="T11" fmla="*/ 36 h 339"/>
                  <a:gd name="T12" fmla="*/ 20 w 1305"/>
                  <a:gd name="T13" fmla="*/ 231 h 339"/>
                  <a:gd name="T14" fmla="*/ 174 w 1305"/>
                  <a:gd name="T15" fmla="*/ 250 h 339"/>
                  <a:gd name="T16" fmla="*/ 61 w 1305"/>
                  <a:gd name="T17" fmla="*/ 177 h 339"/>
                  <a:gd name="T18" fmla="*/ 45 w 1305"/>
                  <a:gd name="T19" fmla="*/ 90 h 339"/>
                  <a:gd name="T20" fmla="*/ 44 w 1305"/>
                  <a:gd name="T21" fmla="*/ 40 h 339"/>
                  <a:gd name="T22" fmla="*/ 14 w 1305"/>
                  <a:gd name="T23" fmla="*/ 37 h 339"/>
                  <a:gd name="T24" fmla="*/ 189 w 1305"/>
                  <a:gd name="T25" fmla="*/ 89 h 339"/>
                  <a:gd name="T26" fmla="*/ 199 w 1305"/>
                  <a:gd name="T27" fmla="*/ 335 h 339"/>
                  <a:gd name="T28" fmla="*/ 778 w 1305"/>
                  <a:gd name="T29" fmla="*/ 327 h 339"/>
                  <a:gd name="T30" fmla="*/ 1061 w 1305"/>
                  <a:gd name="T31" fmla="*/ 273 h 339"/>
                  <a:gd name="T32" fmla="*/ 1076 w 1305"/>
                  <a:gd name="T33" fmla="*/ 231 h 339"/>
                  <a:gd name="T34" fmla="*/ 1299 w 1305"/>
                  <a:gd name="T35" fmla="*/ 209 h 339"/>
                  <a:gd name="T36" fmla="*/ 909 w 1305"/>
                  <a:gd name="T37" fmla="*/ 71 h 339"/>
                  <a:gd name="T38" fmla="*/ 925 w 1305"/>
                  <a:gd name="T39" fmla="*/ 71 h 339"/>
                  <a:gd name="T40" fmla="*/ 886 w 1305"/>
                  <a:gd name="T41" fmla="*/ 30 h 339"/>
                  <a:gd name="T42" fmla="*/ 870 w 1305"/>
                  <a:gd name="T43" fmla="*/ 25 h 339"/>
                  <a:gd name="T44" fmla="*/ 869 w 1305"/>
                  <a:gd name="T45" fmla="*/ 70 h 339"/>
                  <a:gd name="T46" fmla="*/ 399 w 1305"/>
                  <a:gd name="T47" fmla="*/ 56 h 339"/>
                  <a:gd name="T48" fmla="*/ 382 w 1305"/>
                  <a:gd name="T49" fmla="*/ 47 h 339"/>
                  <a:gd name="T50" fmla="*/ 382 w 1305"/>
                  <a:gd name="T51" fmla="*/ 47 h 339"/>
                  <a:gd name="T52" fmla="*/ 349 w 1305"/>
                  <a:gd name="T53" fmla="*/ 70 h 339"/>
                  <a:gd name="T54" fmla="*/ 325 w 1305"/>
                  <a:gd name="T55" fmla="*/ 63 h 339"/>
                  <a:gd name="T56" fmla="*/ 325 w 1305"/>
                  <a:gd name="T57" fmla="*/ 76 h 339"/>
                  <a:gd name="T58" fmla="*/ 318 w 1305"/>
                  <a:gd name="T59" fmla="*/ 76 h 339"/>
                  <a:gd name="T60" fmla="*/ 298 w 1305"/>
                  <a:gd name="T61" fmla="*/ 70 h 339"/>
                  <a:gd name="T62" fmla="*/ 1049 w 1305"/>
                  <a:gd name="T63" fmla="*/ 289 h 339"/>
                  <a:gd name="T64" fmla="*/ 1042 w 1305"/>
                  <a:gd name="T65" fmla="*/ 297 h 339"/>
                  <a:gd name="T66" fmla="*/ 762 w 1305"/>
                  <a:gd name="T67" fmla="*/ 315 h 339"/>
                  <a:gd name="T68" fmla="*/ 192 w 1305"/>
                  <a:gd name="T69" fmla="*/ 310 h 339"/>
                  <a:gd name="T70" fmla="*/ 213 w 1305"/>
                  <a:gd name="T71" fmla="*/ 302 h 339"/>
                  <a:gd name="T72" fmla="*/ 192 w 1305"/>
                  <a:gd name="T73" fmla="*/ 236 h 339"/>
                  <a:gd name="T74" fmla="*/ 223 w 1305"/>
                  <a:gd name="T75" fmla="*/ 111 h 339"/>
                  <a:gd name="T76" fmla="*/ 196 w 1305"/>
                  <a:gd name="T77" fmla="*/ 104 h 339"/>
                  <a:gd name="T78" fmla="*/ 1036 w 1305"/>
                  <a:gd name="T79" fmla="*/ 88 h 339"/>
                  <a:gd name="T80" fmla="*/ 1043 w 1305"/>
                  <a:gd name="T81" fmla="*/ 99 h 339"/>
                  <a:gd name="T82" fmla="*/ 1049 w 1305"/>
                  <a:gd name="T83" fmla="*/ 289 h 339"/>
                  <a:gd name="T84" fmla="*/ 947 w 1305"/>
                  <a:gd name="T85" fmla="*/ 72 h 339"/>
                  <a:gd name="T86" fmla="*/ 952 w 1305"/>
                  <a:gd name="T87" fmla="*/ 62 h 339"/>
                  <a:gd name="T88" fmla="*/ 968 w 1305"/>
                  <a:gd name="T89" fmla="*/ 72 h 339"/>
                  <a:gd name="T90" fmla="*/ 1004 w 1305"/>
                  <a:gd name="T91" fmla="*/ 73 h 339"/>
                  <a:gd name="T92" fmla="*/ 1176 w 1305"/>
                  <a:gd name="T93" fmla="*/ 209 h 339"/>
                  <a:gd name="T94" fmla="*/ 1059 w 1305"/>
                  <a:gd name="T95" fmla="*/ 210 h 339"/>
                  <a:gd name="T96" fmla="*/ 1071 w 1305"/>
                  <a:gd name="T97" fmla="*/ 206 h 339"/>
                  <a:gd name="T98" fmla="*/ 1044 w 1305"/>
                  <a:gd name="T99" fmla="*/ 78 h 339"/>
                  <a:gd name="T100" fmla="*/ 972 w 1305"/>
                  <a:gd name="T101" fmla="*/ 44 h 339"/>
                  <a:gd name="T102" fmla="*/ 949 w 1305"/>
                  <a:gd name="T103" fmla="*/ 41 h 339"/>
                  <a:gd name="T104" fmla="*/ 1232 w 1305"/>
                  <a:gd name="T105" fmla="*/ 99 h 339"/>
                  <a:gd name="T106" fmla="*/ 1269 w 1305"/>
                  <a:gd name="T107" fmla="*/ 185 h 339"/>
                  <a:gd name="T108" fmla="*/ 1280 w 1305"/>
                  <a:gd name="T109" fmla="*/ 18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05" h="339">
                    <a:moveTo>
                      <a:pt x="1303" y="200"/>
                    </a:moveTo>
                    <a:cubicBezTo>
                      <a:pt x="1293" y="186"/>
                      <a:pt x="1281" y="173"/>
                      <a:pt x="1269" y="160"/>
                    </a:cubicBezTo>
                    <a:cubicBezTo>
                      <a:pt x="1263" y="152"/>
                      <a:pt x="1256" y="145"/>
                      <a:pt x="1250" y="138"/>
                    </a:cubicBezTo>
                    <a:cubicBezTo>
                      <a:pt x="1244" y="132"/>
                      <a:pt x="1233" y="124"/>
                      <a:pt x="1235" y="116"/>
                    </a:cubicBezTo>
                    <a:cubicBezTo>
                      <a:pt x="1236" y="109"/>
                      <a:pt x="1245" y="99"/>
                      <a:pt x="1249" y="93"/>
                    </a:cubicBezTo>
                    <a:cubicBezTo>
                      <a:pt x="1254" y="85"/>
                      <a:pt x="1260" y="77"/>
                      <a:pt x="1265" y="68"/>
                    </a:cubicBezTo>
                    <a:cubicBezTo>
                      <a:pt x="1276" y="50"/>
                      <a:pt x="1287" y="32"/>
                      <a:pt x="1298" y="14"/>
                    </a:cubicBezTo>
                    <a:cubicBezTo>
                      <a:pt x="1299" y="13"/>
                      <a:pt x="1299" y="12"/>
                      <a:pt x="1299" y="11"/>
                    </a:cubicBezTo>
                    <a:cubicBezTo>
                      <a:pt x="1303" y="8"/>
                      <a:pt x="1300" y="0"/>
                      <a:pt x="1294" y="1"/>
                    </a:cubicBezTo>
                    <a:cubicBezTo>
                      <a:pt x="1154" y="22"/>
                      <a:pt x="1012" y="26"/>
                      <a:pt x="872" y="13"/>
                    </a:cubicBezTo>
                    <a:cubicBezTo>
                      <a:pt x="870" y="13"/>
                      <a:pt x="869" y="14"/>
                      <a:pt x="868" y="15"/>
                    </a:cubicBezTo>
                    <a:cubicBezTo>
                      <a:pt x="868" y="15"/>
                      <a:pt x="868" y="14"/>
                      <a:pt x="868" y="14"/>
                    </a:cubicBezTo>
                    <a:cubicBezTo>
                      <a:pt x="867" y="11"/>
                      <a:pt x="862" y="12"/>
                      <a:pt x="862" y="15"/>
                    </a:cubicBezTo>
                    <a:cubicBezTo>
                      <a:pt x="861" y="24"/>
                      <a:pt x="862" y="34"/>
                      <a:pt x="862" y="44"/>
                    </a:cubicBezTo>
                    <a:cubicBezTo>
                      <a:pt x="862" y="52"/>
                      <a:pt x="860" y="61"/>
                      <a:pt x="862" y="69"/>
                    </a:cubicBezTo>
                    <a:cubicBezTo>
                      <a:pt x="862" y="70"/>
                      <a:pt x="862" y="70"/>
                      <a:pt x="862" y="70"/>
                    </a:cubicBezTo>
                    <a:cubicBezTo>
                      <a:pt x="710" y="68"/>
                      <a:pt x="559" y="69"/>
                      <a:pt x="407" y="73"/>
                    </a:cubicBezTo>
                    <a:cubicBezTo>
                      <a:pt x="408" y="68"/>
                      <a:pt x="408" y="62"/>
                      <a:pt x="409" y="57"/>
                    </a:cubicBezTo>
                    <a:cubicBezTo>
                      <a:pt x="409" y="49"/>
                      <a:pt x="410" y="41"/>
                      <a:pt x="409" y="33"/>
                    </a:cubicBezTo>
                    <a:cubicBezTo>
                      <a:pt x="409" y="32"/>
                      <a:pt x="409" y="31"/>
                      <a:pt x="408" y="31"/>
                    </a:cubicBezTo>
                    <a:cubicBezTo>
                      <a:pt x="407" y="30"/>
                      <a:pt x="406" y="29"/>
                      <a:pt x="404" y="29"/>
                    </a:cubicBezTo>
                    <a:cubicBezTo>
                      <a:pt x="338" y="26"/>
                      <a:pt x="272" y="26"/>
                      <a:pt x="206" y="26"/>
                    </a:cubicBezTo>
                    <a:cubicBezTo>
                      <a:pt x="141" y="26"/>
                      <a:pt x="74" y="24"/>
                      <a:pt x="9" y="30"/>
                    </a:cubicBezTo>
                    <a:cubicBezTo>
                      <a:pt x="6" y="27"/>
                      <a:pt x="0" y="31"/>
                      <a:pt x="1" y="36"/>
                    </a:cubicBezTo>
                    <a:cubicBezTo>
                      <a:pt x="10" y="71"/>
                      <a:pt x="38" y="103"/>
                      <a:pt x="63" y="128"/>
                    </a:cubicBezTo>
                    <a:cubicBezTo>
                      <a:pt x="73" y="138"/>
                      <a:pt x="73" y="139"/>
                      <a:pt x="65" y="151"/>
                    </a:cubicBezTo>
                    <a:cubicBezTo>
                      <a:pt x="59" y="159"/>
                      <a:pt x="53" y="167"/>
                      <a:pt x="48" y="176"/>
                    </a:cubicBezTo>
                    <a:cubicBezTo>
                      <a:pt x="37" y="193"/>
                      <a:pt x="26" y="211"/>
                      <a:pt x="20" y="231"/>
                    </a:cubicBezTo>
                    <a:cubicBezTo>
                      <a:pt x="19" y="234"/>
                      <a:pt x="22" y="236"/>
                      <a:pt x="24" y="235"/>
                    </a:cubicBezTo>
                    <a:cubicBezTo>
                      <a:pt x="24" y="237"/>
                      <a:pt x="24" y="239"/>
                      <a:pt x="27" y="239"/>
                    </a:cubicBezTo>
                    <a:cubicBezTo>
                      <a:pt x="50" y="243"/>
                      <a:pt x="74" y="244"/>
                      <a:pt x="98" y="246"/>
                    </a:cubicBezTo>
                    <a:cubicBezTo>
                      <a:pt x="123" y="248"/>
                      <a:pt x="149" y="252"/>
                      <a:pt x="174" y="250"/>
                    </a:cubicBezTo>
                    <a:cubicBezTo>
                      <a:pt x="179" y="249"/>
                      <a:pt x="181" y="242"/>
                      <a:pt x="176" y="241"/>
                    </a:cubicBezTo>
                    <a:cubicBezTo>
                      <a:pt x="152" y="236"/>
                      <a:pt x="128" y="236"/>
                      <a:pt x="104" y="235"/>
                    </a:cubicBezTo>
                    <a:cubicBezTo>
                      <a:pt x="79" y="233"/>
                      <a:pt x="53" y="231"/>
                      <a:pt x="28" y="232"/>
                    </a:cubicBezTo>
                    <a:cubicBezTo>
                      <a:pt x="40" y="214"/>
                      <a:pt x="50" y="195"/>
                      <a:pt x="61" y="177"/>
                    </a:cubicBezTo>
                    <a:cubicBezTo>
                      <a:pt x="68" y="167"/>
                      <a:pt x="77" y="157"/>
                      <a:pt x="83" y="147"/>
                    </a:cubicBezTo>
                    <a:cubicBezTo>
                      <a:pt x="86" y="142"/>
                      <a:pt x="87" y="139"/>
                      <a:pt x="84" y="133"/>
                    </a:cubicBezTo>
                    <a:cubicBezTo>
                      <a:pt x="81" y="126"/>
                      <a:pt x="73" y="121"/>
                      <a:pt x="67" y="115"/>
                    </a:cubicBezTo>
                    <a:cubicBezTo>
                      <a:pt x="60" y="107"/>
                      <a:pt x="52" y="99"/>
                      <a:pt x="45" y="90"/>
                    </a:cubicBezTo>
                    <a:cubicBezTo>
                      <a:pt x="35" y="77"/>
                      <a:pt x="27" y="62"/>
                      <a:pt x="19" y="48"/>
                    </a:cubicBezTo>
                    <a:cubicBezTo>
                      <a:pt x="23" y="48"/>
                      <a:pt x="27" y="48"/>
                      <a:pt x="31" y="48"/>
                    </a:cubicBezTo>
                    <a:cubicBezTo>
                      <a:pt x="35" y="48"/>
                      <a:pt x="40" y="49"/>
                      <a:pt x="44" y="47"/>
                    </a:cubicBezTo>
                    <a:cubicBezTo>
                      <a:pt x="48" y="46"/>
                      <a:pt x="48" y="42"/>
                      <a:pt x="44" y="40"/>
                    </a:cubicBezTo>
                    <a:cubicBezTo>
                      <a:pt x="40" y="39"/>
                      <a:pt x="35" y="39"/>
                      <a:pt x="31" y="40"/>
                    </a:cubicBezTo>
                    <a:cubicBezTo>
                      <a:pt x="26" y="40"/>
                      <a:pt x="21" y="40"/>
                      <a:pt x="17" y="40"/>
                    </a:cubicBezTo>
                    <a:cubicBezTo>
                      <a:pt x="16" y="40"/>
                      <a:pt x="16" y="40"/>
                      <a:pt x="15" y="40"/>
                    </a:cubicBezTo>
                    <a:cubicBezTo>
                      <a:pt x="15" y="39"/>
                      <a:pt x="14" y="38"/>
                      <a:pt x="14" y="37"/>
                    </a:cubicBezTo>
                    <a:cubicBezTo>
                      <a:pt x="78" y="39"/>
                      <a:pt x="142" y="36"/>
                      <a:pt x="206" y="36"/>
                    </a:cubicBezTo>
                    <a:cubicBezTo>
                      <a:pt x="263" y="36"/>
                      <a:pt x="320" y="37"/>
                      <a:pt x="377" y="38"/>
                    </a:cubicBezTo>
                    <a:cubicBezTo>
                      <a:pt x="317" y="58"/>
                      <a:pt x="254" y="69"/>
                      <a:pt x="191" y="81"/>
                    </a:cubicBezTo>
                    <a:cubicBezTo>
                      <a:pt x="187" y="81"/>
                      <a:pt x="187" y="86"/>
                      <a:pt x="189" y="89"/>
                    </a:cubicBezTo>
                    <a:cubicBezTo>
                      <a:pt x="188" y="90"/>
                      <a:pt x="187" y="91"/>
                      <a:pt x="187" y="93"/>
                    </a:cubicBezTo>
                    <a:cubicBezTo>
                      <a:pt x="183" y="143"/>
                      <a:pt x="182" y="192"/>
                      <a:pt x="180" y="242"/>
                    </a:cubicBezTo>
                    <a:cubicBezTo>
                      <a:pt x="179" y="263"/>
                      <a:pt x="177" y="284"/>
                      <a:pt x="178" y="304"/>
                    </a:cubicBezTo>
                    <a:cubicBezTo>
                      <a:pt x="179" y="318"/>
                      <a:pt x="185" y="330"/>
                      <a:pt x="199" y="335"/>
                    </a:cubicBezTo>
                    <a:cubicBezTo>
                      <a:pt x="217" y="339"/>
                      <a:pt x="238" y="336"/>
                      <a:pt x="255" y="336"/>
                    </a:cubicBezTo>
                    <a:cubicBezTo>
                      <a:pt x="282" y="335"/>
                      <a:pt x="309" y="335"/>
                      <a:pt x="335" y="335"/>
                    </a:cubicBezTo>
                    <a:cubicBezTo>
                      <a:pt x="384" y="334"/>
                      <a:pt x="433" y="333"/>
                      <a:pt x="482" y="333"/>
                    </a:cubicBezTo>
                    <a:cubicBezTo>
                      <a:pt x="581" y="331"/>
                      <a:pt x="679" y="329"/>
                      <a:pt x="778" y="327"/>
                    </a:cubicBezTo>
                    <a:cubicBezTo>
                      <a:pt x="828" y="326"/>
                      <a:pt x="878" y="324"/>
                      <a:pt x="928" y="323"/>
                    </a:cubicBezTo>
                    <a:cubicBezTo>
                      <a:pt x="950" y="322"/>
                      <a:pt x="972" y="322"/>
                      <a:pt x="995" y="321"/>
                    </a:cubicBezTo>
                    <a:cubicBezTo>
                      <a:pt x="1011" y="321"/>
                      <a:pt x="1036" y="325"/>
                      <a:pt x="1051" y="315"/>
                    </a:cubicBezTo>
                    <a:cubicBezTo>
                      <a:pt x="1064" y="305"/>
                      <a:pt x="1061" y="287"/>
                      <a:pt x="1061" y="273"/>
                    </a:cubicBezTo>
                    <a:cubicBezTo>
                      <a:pt x="1060" y="259"/>
                      <a:pt x="1060" y="245"/>
                      <a:pt x="1059" y="232"/>
                    </a:cubicBezTo>
                    <a:cubicBezTo>
                      <a:pt x="1061" y="232"/>
                      <a:pt x="1063" y="232"/>
                      <a:pt x="1065" y="232"/>
                    </a:cubicBezTo>
                    <a:cubicBezTo>
                      <a:pt x="1068" y="233"/>
                      <a:pt x="1072" y="234"/>
                      <a:pt x="1074" y="233"/>
                    </a:cubicBezTo>
                    <a:cubicBezTo>
                      <a:pt x="1075" y="232"/>
                      <a:pt x="1076" y="232"/>
                      <a:pt x="1076" y="231"/>
                    </a:cubicBezTo>
                    <a:cubicBezTo>
                      <a:pt x="1090" y="231"/>
                      <a:pt x="1104" y="229"/>
                      <a:pt x="1118" y="227"/>
                    </a:cubicBezTo>
                    <a:cubicBezTo>
                      <a:pt x="1138" y="225"/>
                      <a:pt x="1159" y="223"/>
                      <a:pt x="1180" y="221"/>
                    </a:cubicBezTo>
                    <a:cubicBezTo>
                      <a:pt x="1199" y="219"/>
                      <a:pt x="1219" y="217"/>
                      <a:pt x="1239" y="215"/>
                    </a:cubicBezTo>
                    <a:cubicBezTo>
                      <a:pt x="1258" y="213"/>
                      <a:pt x="1280" y="214"/>
                      <a:pt x="1299" y="209"/>
                    </a:cubicBezTo>
                    <a:cubicBezTo>
                      <a:pt x="1301" y="208"/>
                      <a:pt x="1302" y="206"/>
                      <a:pt x="1302" y="204"/>
                    </a:cubicBezTo>
                    <a:cubicBezTo>
                      <a:pt x="1304" y="204"/>
                      <a:pt x="1305" y="202"/>
                      <a:pt x="1303" y="200"/>
                    </a:cubicBezTo>
                    <a:close/>
                    <a:moveTo>
                      <a:pt x="925" y="71"/>
                    </a:moveTo>
                    <a:cubicBezTo>
                      <a:pt x="919" y="71"/>
                      <a:pt x="914" y="71"/>
                      <a:pt x="909" y="71"/>
                    </a:cubicBezTo>
                    <a:cubicBezTo>
                      <a:pt x="908" y="66"/>
                      <a:pt x="907" y="60"/>
                      <a:pt x="906" y="55"/>
                    </a:cubicBezTo>
                    <a:cubicBezTo>
                      <a:pt x="905" y="49"/>
                      <a:pt x="905" y="43"/>
                      <a:pt x="904" y="37"/>
                    </a:cubicBezTo>
                    <a:cubicBezTo>
                      <a:pt x="910" y="39"/>
                      <a:pt x="916" y="41"/>
                      <a:pt x="922" y="43"/>
                    </a:cubicBezTo>
                    <a:cubicBezTo>
                      <a:pt x="920" y="52"/>
                      <a:pt x="920" y="63"/>
                      <a:pt x="925" y="71"/>
                    </a:cubicBezTo>
                    <a:close/>
                    <a:moveTo>
                      <a:pt x="900" y="35"/>
                    </a:moveTo>
                    <a:cubicBezTo>
                      <a:pt x="899" y="46"/>
                      <a:pt x="898" y="60"/>
                      <a:pt x="901" y="71"/>
                    </a:cubicBezTo>
                    <a:cubicBezTo>
                      <a:pt x="897" y="71"/>
                      <a:pt x="894" y="71"/>
                      <a:pt x="890" y="71"/>
                    </a:cubicBezTo>
                    <a:cubicBezTo>
                      <a:pt x="889" y="57"/>
                      <a:pt x="886" y="44"/>
                      <a:pt x="886" y="30"/>
                    </a:cubicBezTo>
                    <a:cubicBezTo>
                      <a:pt x="890" y="32"/>
                      <a:pt x="895" y="34"/>
                      <a:pt x="900" y="35"/>
                    </a:cubicBezTo>
                    <a:close/>
                    <a:moveTo>
                      <a:pt x="869" y="69"/>
                    </a:moveTo>
                    <a:cubicBezTo>
                      <a:pt x="873" y="61"/>
                      <a:pt x="872" y="51"/>
                      <a:pt x="872" y="42"/>
                    </a:cubicBezTo>
                    <a:cubicBezTo>
                      <a:pt x="872" y="36"/>
                      <a:pt x="871" y="30"/>
                      <a:pt x="870" y="25"/>
                    </a:cubicBezTo>
                    <a:cubicBezTo>
                      <a:pt x="870" y="25"/>
                      <a:pt x="870" y="25"/>
                      <a:pt x="870" y="25"/>
                    </a:cubicBezTo>
                    <a:cubicBezTo>
                      <a:pt x="874" y="26"/>
                      <a:pt x="877" y="27"/>
                      <a:pt x="880" y="28"/>
                    </a:cubicBezTo>
                    <a:cubicBezTo>
                      <a:pt x="879" y="42"/>
                      <a:pt x="878" y="57"/>
                      <a:pt x="882" y="71"/>
                    </a:cubicBezTo>
                    <a:cubicBezTo>
                      <a:pt x="878" y="71"/>
                      <a:pt x="873" y="70"/>
                      <a:pt x="869" y="70"/>
                    </a:cubicBezTo>
                    <a:cubicBezTo>
                      <a:pt x="869" y="70"/>
                      <a:pt x="869" y="70"/>
                      <a:pt x="869" y="69"/>
                    </a:cubicBezTo>
                    <a:close/>
                    <a:moveTo>
                      <a:pt x="388" y="45"/>
                    </a:moveTo>
                    <a:cubicBezTo>
                      <a:pt x="392" y="43"/>
                      <a:pt x="397" y="42"/>
                      <a:pt x="402" y="40"/>
                    </a:cubicBezTo>
                    <a:cubicBezTo>
                      <a:pt x="401" y="45"/>
                      <a:pt x="400" y="51"/>
                      <a:pt x="399" y="56"/>
                    </a:cubicBezTo>
                    <a:cubicBezTo>
                      <a:pt x="398" y="62"/>
                      <a:pt x="397" y="68"/>
                      <a:pt x="397" y="73"/>
                    </a:cubicBezTo>
                    <a:cubicBezTo>
                      <a:pt x="395" y="73"/>
                      <a:pt x="392" y="74"/>
                      <a:pt x="389" y="74"/>
                    </a:cubicBezTo>
                    <a:cubicBezTo>
                      <a:pt x="387" y="64"/>
                      <a:pt x="386" y="55"/>
                      <a:pt x="388" y="45"/>
                    </a:cubicBezTo>
                    <a:close/>
                    <a:moveTo>
                      <a:pt x="382" y="47"/>
                    </a:moveTo>
                    <a:cubicBezTo>
                      <a:pt x="380" y="56"/>
                      <a:pt x="379" y="65"/>
                      <a:pt x="381" y="74"/>
                    </a:cubicBezTo>
                    <a:cubicBezTo>
                      <a:pt x="377" y="74"/>
                      <a:pt x="373" y="74"/>
                      <a:pt x="368" y="74"/>
                    </a:cubicBezTo>
                    <a:cubicBezTo>
                      <a:pt x="369" y="66"/>
                      <a:pt x="369" y="59"/>
                      <a:pt x="368" y="51"/>
                    </a:cubicBezTo>
                    <a:cubicBezTo>
                      <a:pt x="373" y="49"/>
                      <a:pt x="377" y="48"/>
                      <a:pt x="382" y="47"/>
                    </a:cubicBezTo>
                    <a:close/>
                    <a:moveTo>
                      <a:pt x="363" y="52"/>
                    </a:moveTo>
                    <a:cubicBezTo>
                      <a:pt x="363" y="60"/>
                      <a:pt x="362" y="67"/>
                      <a:pt x="361" y="74"/>
                    </a:cubicBezTo>
                    <a:cubicBezTo>
                      <a:pt x="357" y="75"/>
                      <a:pt x="353" y="75"/>
                      <a:pt x="349" y="75"/>
                    </a:cubicBezTo>
                    <a:cubicBezTo>
                      <a:pt x="350" y="73"/>
                      <a:pt x="349" y="72"/>
                      <a:pt x="349" y="70"/>
                    </a:cubicBezTo>
                    <a:cubicBezTo>
                      <a:pt x="349" y="66"/>
                      <a:pt x="349" y="61"/>
                      <a:pt x="348" y="57"/>
                    </a:cubicBezTo>
                    <a:cubicBezTo>
                      <a:pt x="353" y="55"/>
                      <a:pt x="358" y="54"/>
                      <a:pt x="363" y="52"/>
                    </a:cubicBezTo>
                    <a:close/>
                    <a:moveTo>
                      <a:pt x="325" y="71"/>
                    </a:moveTo>
                    <a:cubicBezTo>
                      <a:pt x="325" y="68"/>
                      <a:pt x="325" y="66"/>
                      <a:pt x="325" y="63"/>
                    </a:cubicBezTo>
                    <a:cubicBezTo>
                      <a:pt x="331" y="61"/>
                      <a:pt x="337" y="60"/>
                      <a:pt x="343" y="58"/>
                    </a:cubicBezTo>
                    <a:cubicBezTo>
                      <a:pt x="343" y="62"/>
                      <a:pt x="343" y="66"/>
                      <a:pt x="342" y="70"/>
                    </a:cubicBezTo>
                    <a:cubicBezTo>
                      <a:pt x="342" y="72"/>
                      <a:pt x="342" y="73"/>
                      <a:pt x="342" y="75"/>
                    </a:cubicBezTo>
                    <a:cubicBezTo>
                      <a:pt x="336" y="75"/>
                      <a:pt x="330" y="75"/>
                      <a:pt x="325" y="76"/>
                    </a:cubicBezTo>
                    <a:cubicBezTo>
                      <a:pt x="325" y="74"/>
                      <a:pt x="325" y="72"/>
                      <a:pt x="325" y="71"/>
                    </a:cubicBezTo>
                    <a:close/>
                    <a:moveTo>
                      <a:pt x="320" y="64"/>
                    </a:moveTo>
                    <a:cubicBezTo>
                      <a:pt x="320" y="66"/>
                      <a:pt x="319" y="68"/>
                      <a:pt x="319" y="70"/>
                    </a:cubicBezTo>
                    <a:cubicBezTo>
                      <a:pt x="319" y="72"/>
                      <a:pt x="318" y="74"/>
                      <a:pt x="318" y="76"/>
                    </a:cubicBezTo>
                    <a:cubicBezTo>
                      <a:pt x="313" y="76"/>
                      <a:pt x="309" y="76"/>
                      <a:pt x="304" y="76"/>
                    </a:cubicBezTo>
                    <a:cubicBezTo>
                      <a:pt x="303" y="74"/>
                      <a:pt x="302" y="71"/>
                      <a:pt x="302" y="69"/>
                    </a:cubicBezTo>
                    <a:cubicBezTo>
                      <a:pt x="308" y="67"/>
                      <a:pt x="314" y="66"/>
                      <a:pt x="320" y="64"/>
                    </a:cubicBezTo>
                    <a:close/>
                    <a:moveTo>
                      <a:pt x="298" y="70"/>
                    </a:moveTo>
                    <a:cubicBezTo>
                      <a:pt x="298" y="72"/>
                      <a:pt x="298" y="74"/>
                      <a:pt x="299" y="76"/>
                    </a:cubicBezTo>
                    <a:cubicBezTo>
                      <a:pt x="286" y="77"/>
                      <a:pt x="274" y="77"/>
                      <a:pt x="261" y="78"/>
                    </a:cubicBezTo>
                    <a:cubicBezTo>
                      <a:pt x="273" y="75"/>
                      <a:pt x="286" y="72"/>
                      <a:pt x="298" y="70"/>
                    </a:cubicBezTo>
                    <a:close/>
                    <a:moveTo>
                      <a:pt x="1049" y="289"/>
                    </a:moveTo>
                    <a:cubicBezTo>
                      <a:pt x="1047" y="288"/>
                      <a:pt x="1045" y="289"/>
                      <a:pt x="1042" y="289"/>
                    </a:cubicBezTo>
                    <a:cubicBezTo>
                      <a:pt x="1039" y="289"/>
                      <a:pt x="1037" y="289"/>
                      <a:pt x="1034" y="289"/>
                    </a:cubicBezTo>
                    <a:cubicBezTo>
                      <a:pt x="1031" y="290"/>
                      <a:pt x="1031" y="296"/>
                      <a:pt x="1034" y="297"/>
                    </a:cubicBezTo>
                    <a:cubicBezTo>
                      <a:pt x="1037" y="297"/>
                      <a:pt x="1039" y="297"/>
                      <a:pt x="1042" y="297"/>
                    </a:cubicBezTo>
                    <a:cubicBezTo>
                      <a:pt x="1044" y="297"/>
                      <a:pt x="1046" y="297"/>
                      <a:pt x="1048" y="297"/>
                    </a:cubicBezTo>
                    <a:cubicBezTo>
                      <a:pt x="1048" y="297"/>
                      <a:pt x="1048" y="297"/>
                      <a:pt x="1048" y="297"/>
                    </a:cubicBezTo>
                    <a:cubicBezTo>
                      <a:pt x="1044" y="311"/>
                      <a:pt x="1025" y="308"/>
                      <a:pt x="1015" y="308"/>
                    </a:cubicBezTo>
                    <a:cubicBezTo>
                      <a:pt x="930" y="311"/>
                      <a:pt x="846" y="313"/>
                      <a:pt x="762" y="315"/>
                    </a:cubicBezTo>
                    <a:cubicBezTo>
                      <a:pt x="593" y="319"/>
                      <a:pt x="424" y="321"/>
                      <a:pt x="255" y="323"/>
                    </a:cubicBezTo>
                    <a:cubicBezTo>
                      <a:pt x="244" y="323"/>
                      <a:pt x="233" y="323"/>
                      <a:pt x="222" y="323"/>
                    </a:cubicBezTo>
                    <a:cubicBezTo>
                      <a:pt x="217" y="323"/>
                      <a:pt x="212" y="324"/>
                      <a:pt x="207" y="323"/>
                    </a:cubicBezTo>
                    <a:cubicBezTo>
                      <a:pt x="198" y="321"/>
                      <a:pt x="194" y="316"/>
                      <a:pt x="192" y="310"/>
                    </a:cubicBezTo>
                    <a:cubicBezTo>
                      <a:pt x="192" y="310"/>
                      <a:pt x="193" y="310"/>
                      <a:pt x="193" y="310"/>
                    </a:cubicBezTo>
                    <a:cubicBezTo>
                      <a:pt x="195" y="310"/>
                      <a:pt x="198" y="310"/>
                      <a:pt x="200" y="310"/>
                    </a:cubicBezTo>
                    <a:cubicBezTo>
                      <a:pt x="204" y="311"/>
                      <a:pt x="209" y="311"/>
                      <a:pt x="213" y="310"/>
                    </a:cubicBezTo>
                    <a:cubicBezTo>
                      <a:pt x="217" y="309"/>
                      <a:pt x="217" y="303"/>
                      <a:pt x="213" y="302"/>
                    </a:cubicBezTo>
                    <a:cubicBezTo>
                      <a:pt x="209" y="301"/>
                      <a:pt x="204" y="302"/>
                      <a:pt x="200" y="302"/>
                    </a:cubicBezTo>
                    <a:cubicBezTo>
                      <a:pt x="197" y="302"/>
                      <a:pt x="193" y="302"/>
                      <a:pt x="191" y="304"/>
                    </a:cubicBezTo>
                    <a:cubicBezTo>
                      <a:pt x="190" y="303"/>
                      <a:pt x="190" y="301"/>
                      <a:pt x="190" y="299"/>
                    </a:cubicBezTo>
                    <a:cubicBezTo>
                      <a:pt x="189" y="278"/>
                      <a:pt x="192" y="257"/>
                      <a:pt x="192" y="236"/>
                    </a:cubicBezTo>
                    <a:cubicBezTo>
                      <a:pt x="194" y="195"/>
                      <a:pt x="195" y="154"/>
                      <a:pt x="196" y="112"/>
                    </a:cubicBezTo>
                    <a:cubicBezTo>
                      <a:pt x="196" y="113"/>
                      <a:pt x="197" y="113"/>
                      <a:pt x="198" y="113"/>
                    </a:cubicBezTo>
                    <a:cubicBezTo>
                      <a:pt x="202" y="113"/>
                      <a:pt x="207" y="113"/>
                      <a:pt x="211" y="113"/>
                    </a:cubicBezTo>
                    <a:cubicBezTo>
                      <a:pt x="215" y="113"/>
                      <a:pt x="219" y="113"/>
                      <a:pt x="223" y="111"/>
                    </a:cubicBezTo>
                    <a:cubicBezTo>
                      <a:pt x="225" y="110"/>
                      <a:pt x="225" y="107"/>
                      <a:pt x="223" y="106"/>
                    </a:cubicBezTo>
                    <a:cubicBezTo>
                      <a:pt x="219" y="103"/>
                      <a:pt x="215" y="104"/>
                      <a:pt x="211" y="104"/>
                    </a:cubicBezTo>
                    <a:cubicBezTo>
                      <a:pt x="207" y="104"/>
                      <a:pt x="202" y="104"/>
                      <a:pt x="197" y="104"/>
                    </a:cubicBezTo>
                    <a:cubicBezTo>
                      <a:pt x="197" y="104"/>
                      <a:pt x="196" y="104"/>
                      <a:pt x="196" y="104"/>
                    </a:cubicBezTo>
                    <a:cubicBezTo>
                      <a:pt x="196" y="100"/>
                      <a:pt x="196" y="97"/>
                      <a:pt x="196" y="93"/>
                    </a:cubicBezTo>
                    <a:cubicBezTo>
                      <a:pt x="196" y="92"/>
                      <a:pt x="196" y="91"/>
                      <a:pt x="196" y="91"/>
                    </a:cubicBezTo>
                    <a:cubicBezTo>
                      <a:pt x="475" y="80"/>
                      <a:pt x="754" y="78"/>
                      <a:pt x="1033" y="85"/>
                    </a:cubicBezTo>
                    <a:cubicBezTo>
                      <a:pt x="1034" y="86"/>
                      <a:pt x="1035" y="87"/>
                      <a:pt x="1036" y="88"/>
                    </a:cubicBezTo>
                    <a:cubicBezTo>
                      <a:pt x="1038" y="88"/>
                      <a:pt x="1039" y="90"/>
                      <a:pt x="1040" y="92"/>
                    </a:cubicBezTo>
                    <a:cubicBezTo>
                      <a:pt x="1039" y="92"/>
                      <a:pt x="1037" y="91"/>
                      <a:pt x="1035" y="90"/>
                    </a:cubicBezTo>
                    <a:cubicBezTo>
                      <a:pt x="1031" y="89"/>
                      <a:pt x="1028" y="93"/>
                      <a:pt x="1032" y="96"/>
                    </a:cubicBezTo>
                    <a:cubicBezTo>
                      <a:pt x="1035" y="98"/>
                      <a:pt x="1039" y="99"/>
                      <a:pt x="1043" y="99"/>
                    </a:cubicBezTo>
                    <a:cubicBezTo>
                      <a:pt x="1046" y="113"/>
                      <a:pt x="1044" y="135"/>
                      <a:pt x="1044" y="142"/>
                    </a:cubicBezTo>
                    <a:cubicBezTo>
                      <a:pt x="1045" y="164"/>
                      <a:pt x="1045" y="185"/>
                      <a:pt x="1046" y="207"/>
                    </a:cubicBezTo>
                    <a:cubicBezTo>
                      <a:pt x="1047" y="227"/>
                      <a:pt x="1047" y="247"/>
                      <a:pt x="1048" y="266"/>
                    </a:cubicBezTo>
                    <a:cubicBezTo>
                      <a:pt x="1048" y="272"/>
                      <a:pt x="1050" y="281"/>
                      <a:pt x="1049" y="289"/>
                    </a:cubicBezTo>
                    <a:close/>
                    <a:moveTo>
                      <a:pt x="928" y="45"/>
                    </a:moveTo>
                    <a:cubicBezTo>
                      <a:pt x="934" y="48"/>
                      <a:pt x="940" y="50"/>
                      <a:pt x="946" y="52"/>
                    </a:cubicBezTo>
                    <a:cubicBezTo>
                      <a:pt x="946" y="56"/>
                      <a:pt x="946" y="59"/>
                      <a:pt x="946" y="62"/>
                    </a:cubicBezTo>
                    <a:cubicBezTo>
                      <a:pt x="947" y="66"/>
                      <a:pt x="946" y="69"/>
                      <a:pt x="947" y="72"/>
                    </a:cubicBezTo>
                    <a:cubicBezTo>
                      <a:pt x="942" y="72"/>
                      <a:pt x="937" y="72"/>
                      <a:pt x="932" y="71"/>
                    </a:cubicBezTo>
                    <a:cubicBezTo>
                      <a:pt x="931" y="66"/>
                      <a:pt x="929" y="62"/>
                      <a:pt x="928" y="57"/>
                    </a:cubicBezTo>
                    <a:cubicBezTo>
                      <a:pt x="927" y="53"/>
                      <a:pt x="927" y="49"/>
                      <a:pt x="928" y="45"/>
                    </a:cubicBezTo>
                    <a:close/>
                    <a:moveTo>
                      <a:pt x="952" y="62"/>
                    </a:moveTo>
                    <a:cubicBezTo>
                      <a:pt x="952" y="59"/>
                      <a:pt x="952" y="57"/>
                      <a:pt x="951" y="54"/>
                    </a:cubicBezTo>
                    <a:cubicBezTo>
                      <a:pt x="957" y="56"/>
                      <a:pt x="962" y="58"/>
                      <a:pt x="967" y="60"/>
                    </a:cubicBezTo>
                    <a:cubicBezTo>
                      <a:pt x="968" y="62"/>
                      <a:pt x="968" y="64"/>
                      <a:pt x="968" y="67"/>
                    </a:cubicBezTo>
                    <a:cubicBezTo>
                      <a:pt x="968" y="68"/>
                      <a:pt x="968" y="70"/>
                      <a:pt x="968" y="72"/>
                    </a:cubicBezTo>
                    <a:cubicBezTo>
                      <a:pt x="963" y="72"/>
                      <a:pt x="958" y="72"/>
                      <a:pt x="953" y="72"/>
                    </a:cubicBezTo>
                    <a:cubicBezTo>
                      <a:pt x="954" y="68"/>
                      <a:pt x="953" y="65"/>
                      <a:pt x="952" y="62"/>
                    </a:cubicBezTo>
                    <a:close/>
                    <a:moveTo>
                      <a:pt x="974" y="62"/>
                    </a:moveTo>
                    <a:cubicBezTo>
                      <a:pt x="984" y="66"/>
                      <a:pt x="994" y="69"/>
                      <a:pt x="1004" y="73"/>
                    </a:cubicBezTo>
                    <a:cubicBezTo>
                      <a:pt x="994" y="73"/>
                      <a:pt x="984" y="72"/>
                      <a:pt x="975" y="72"/>
                    </a:cubicBezTo>
                    <a:cubicBezTo>
                      <a:pt x="975" y="69"/>
                      <a:pt x="975" y="66"/>
                      <a:pt x="974" y="62"/>
                    </a:cubicBezTo>
                    <a:close/>
                    <a:moveTo>
                      <a:pt x="1239" y="203"/>
                    </a:moveTo>
                    <a:cubicBezTo>
                      <a:pt x="1218" y="205"/>
                      <a:pt x="1197" y="207"/>
                      <a:pt x="1176" y="209"/>
                    </a:cubicBezTo>
                    <a:cubicBezTo>
                      <a:pt x="1156" y="211"/>
                      <a:pt x="1135" y="213"/>
                      <a:pt x="1114" y="216"/>
                    </a:cubicBezTo>
                    <a:cubicBezTo>
                      <a:pt x="1098" y="218"/>
                      <a:pt x="1080" y="219"/>
                      <a:pt x="1064" y="225"/>
                    </a:cubicBezTo>
                    <a:cubicBezTo>
                      <a:pt x="1062" y="225"/>
                      <a:pt x="1061" y="225"/>
                      <a:pt x="1059" y="225"/>
                    </a:cubicBezTo>
                    <a:cubicBezTo>
                      <a:pt x="1059" y="220"/>
                      <a:pt x="1059" y="215"/>
                      <a:pt x="1059" y="210"/>
                    </a:cubicBezTo>
                    <a:cubicBezTo>
                      <a:pt x="1062" y="212"/>
                      <a:pt x="1065" y="213"/>
                      <a:pt x="1069" y="214"/>
                    </a:cubicBezTo>
                    <a:cubicBezTo>
                      <a:pt x="1073" y="214"/>
                      <a:pt x="1078" y="215"/>
                      <a:pt x="1081" y="212"/>
                    </a:cubicBezTo>
                    <a:cubicBezTo>
                      <a:pt x="1082" y="211"/>
                      <a:pt x="1082" y="210"/>
                      <a:pt x="1081" y="209"/>
                    </a:cubicBezTo>
                    <a:cubicBezTo>
                      <a:pt x="1078" y="206"/>
                      <a:pt x="1075" y="207"/>
                      <a:pt x="1071" y="206"/>
                    </a:cubicBezTo>
                    <a:cubicBezTo>
                      <a:pt x="1067" y="206"/>
                      <a:pt x="1062" y="205"/>
                      <a:pt x="1058" y="204"/>
                    </a:cubicBezTo>
                    <a:cubicBezTo>
                      <a:pt x="1058" y="199"/>
                      <a:pt x="1058" y="193"/>
                      <a:pt x="1058" y="188"/>
                    </a:cubicBezTo>
                    <a:cubicBezTo>
                      <a:pt x="1057" y="161"/>
                      <a:pt x="1056" y="135"/>
                      <a:pt x="1055" y="109"/>
                    </a:cubicBezTo>
                    <a:cubicBezTo>
                      <a:pt x="1055" y="97"/>
                      <a:pt x="1054" y="84"/>
                      <a:pt x="1044" y="78"/>
                    </a:cubicBezTo>
                    <a:cubicBezTo>
                      <a:pt x="1043" y="76"/>
                      <a:pt x="1042" y="75"/>
                      <a:pt x="1040" y="74"/>
                    </a:cubicBezTo>
                    <a:cubicBezTo>
                      <a:pt x="1012" y="64"/>
                      <a:pt x="983" y="53"/>
                      <a:pt x="955" y="43"/>
                    </a:cubicBezTo>
                    <a:cubicBezTo>
                      <a:pt x="957" y="43"/>
                      <a:pt x="959" y="43"/>
                      <a:pt x="962" y="44"/>
                    </a:cubicBezTo>
                    <a:cubicBezTo>
                      <a:pt x="965" y="44"/>
                      <a:pt x="969" y="46"/>
                      <a:pt x="972" y="44"/>
                    </a:cubicBezTo>
                    <a:cubicBezTo>
                      <a:pt x="974" y="44"/>
                      <a:pt x="974" y="42"/>
                      <a:pt x="973" y="40"/>
                    </a:cubicBezTo>
                    <a:cubicBezTo>
                      <a:pt x="972" y="36"/>
                      <a:pt x="966" y="36"/>
                      <a:pt x="962" y="35"/>
                    </a:cubicBezTo>
                    <a:cubicBezTo>
                      <a:pt x="957" y="35"/>
                      <a:pt x="953" y="36"/>
                      <a:pt x="949" y="39"/>
                    </a:cubicBezTo>
                    <a:cubicBezTo>
                      <a:pt x="949" y="40"/>
                      <a:pt x="949" y="40"/>
                      <a:pt x="949" y="41"/>
                    </a:cubicBezTo>
                    <a:cubicBezTo>
                      <a:pt x="937" y="37"/>
                      <a:pt x="926" y="32"/>
                      <a:pt x="914" y="28"/>
                    </a:cubicBezTo>
                    <a:cubicBezTo>
                      <a:pt x="1038" y="37"/>
                      <a:pt x="1162" y="32"/>
                      <a:pt x="1285" y="14"/>
                    </a:cubicBezTo>
                    <a:cubicBezTo>
                      <a:pt x="1273" y="33"/>
                      <a:pt x="1261" y="52"/>
                      <a:pt x="1249" y="71"/>
                    </a:cubicBezTo>
                    <a:cubicBezTo>
                      <a:pt x="1244" y="80"/>
                      <a:pt x="1238" y="89"/>
                      <a:pt x="1232" y="99"/>
                    </a:cubicBezTo>
                    <a:cubicBezTo>
                      <a:pt x="1228" y="105"/>
                      <a:pt x="1222" y="111"/>
                      <a:pt x="1222" y="119"/>
                    </a:cubicBezTo>
                    <a:cubicBezTo>
                      <a:pt x="1221" y="132"/>
                      <a:pt x="1240" y="145"/>
                      <a:pt x="1248" y="153"/>
                    </a:cubicBezTo>
                    <a:cubicBezTo>
                      <a:pt x="1257" y="164"/>
                      <a:pt x="1267" y="174"/>
                      <a:pt x="1276" y="184"/>
                    </a:cubicBezTo>
                    <a:cubicBezTo>
                      <a:pt x="1274" y="184"/>
                      <a:pt x="1272" y="185"/>
                      <a:pt x="1269" y="185"/>
                    </a:cubicBezTo>
                    <a:cubicBezTo>
                      <a:pt x="1266" y="186"/>
                      <a:pt x="1262" y="186"/>
                      <a:pt x="1258" y="186"/>
                    </a:cubicBezTo>
                    <a:cubicBezTo>
                      <a:pt x="1255" y="186"/>
                      <a:pt x="1255" y="190"/>
                      <a:pt x="1257" y="191"/>
                    </a:cubicBezTo>
                    <a:cubicBezTo>
                      <a:pt x="1261" y="192"/>
                      <a:pt x="1265" y="192"/>
                      <a:pt x="1270" y="192"/>
                    </a:cubicBezTo>
                    <a:cubicBezTo>
                      <a:pt x="1273" y="192"/>
                      <a:pt x="1278" y="192"/>
                      <a:pt x="1280" y="189"/>
                    </a:cubicBezTo>
                    <a:cubicBezTo>
                      <a:pt x="1281" y="189"/>
                      <a:pt x="1281" y="189"/>
                      <a:pt x="1281" y="189"/>
                    </a:cubicBezTo>
                    <a:cubicBezTo>
                      <a:pt x="1284" y="192"/>
                      <a:pt x="1288" y="196"/>
                      <a:pt x="1292" y="199"/>
                    </a:cubicBezTo>
                    <a:cubicBezTo>
                      <a:pt x="1274" y="198"/>
                      <a:pt x="1256" y="201"/>
                      <a:pt x="1239" y="203"/>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chenying0907 93"/>
              <p:cNvSpPr>
                <a:spLocks/>
              </p:cNvSpPr>
              <p:nvPr/>
            </p:nvSpPr>
            <p:spPr bwMode="auto">
              <a:xfrm>
                <a:off x="4583754" y="3442044"/>
                <a:ext cx="84343" cy="38883"/>
              </a:xfrm>
              <a:custGeom>
                <a:avLst/>
                <a:gdLst>
                  <a:gd name="T0" fmla="*/ 21 w 27"/>
                  <a:gd name="T1" fmla="*/ 1 h 11"/>
                  <a:gd name="T2" fmla="*/ 3 w 27"/>
                  <a:gd name="T3" fmla="*/ 0 h 11"/>
                  <a:gd name="T4" fmla="*/ 2 w 27"/>
                  <a:gd name="T5" fmla="*/ 5 h 11"/>
                  <a:gd name="T6" fmla="*/ 20 w 27"/>
                  <a:gd name="T7" fmla="*/ 9 h 11"/>
                  <a:gd name="T8" fmla="*/ 21 w 27"/>
                  <a:gd name="T9" fmla="*/ 1 h 11"/>
                </a:gdLst>
                <a:ahLst/>
                <a:cxnLst>
                  <a:cxn ang="0">
                    <a:pos x="T0" y="T1"/>
                  </a:cxn>
                  <a:cxn ang="0">
                    <a:pos x="T2" y="T3"/>
                  </a:cxn>
                  <a:cxn ang="0">
                    <a:pos x="T4" y="T5"/>
                  </a:cxn>
                  <a:cxn ang="0">
                    <a:pos x="T6" y="T7"/>
                  </a:cxn>
                  <a:cxn ang="0">
                    <a:pos x="T8" y="T9"/>
                  </a:cxn>
                </a:cxnLst>
                <a:rect l="0" t="0" r="r" b="b"/>
                <a:pathLst>
                  <a:path w="27" h="11">
                    <a:moveTo>
                      <a:pt x="21" y="1"/>
                    </a:moveTo>
                    <a:cubicBezTo>
                      <a:pt x="15" y="0"/>
                      <a:pt x="9" y="0"/>
                      <a:pt x="3" y="0"/>
                    </a:cubicBezTo>
                    <a:cubicBezTo>
                      <a:pt x="0" y="0"/>
                      <a:pt x="0" y="4"/>
                      <a:pt x="2" y="5"/>
                    </a:cubicBezTo>
                    <a:cubicBezTo>
                      <a:pt x="8" y="6"/>
                      <a:pt x="14" y="8"/>
                      <a:pt x="20" y="9"/>
                    </a:cubicBezTo>
                    <a:cubicBezTo>
                      <a:pt x="26" y="11"/>
                      <a:pt x="27" y="1"/>
                      <a:pt x="2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chenying0907 94"/>
              <p:cNvSpPr>
                <a:spLocks/>
              </p:cNvSpPr>
              <p:nvPr/>
            </p:nvSpPr>
            <p:spPr bwMode="auto">
              <a:xfrm>
                <a:off x="4712611" y="3439451"/>
                <a:ext cx="117143" cy="33698"/>
              </a:xfrm>
              <a:custGeom>
                <a:avLst/>
                <a:gdLst>
                  <a:gd name="T0" fmla="*/ 32 w 37"/>
                  <a:gd name="T1" fmla="*/ 2 h 10"/>
                  <a:gd name="T2" fmla="*/ 4 w 37"/>
                  <a:gd name="T3" fmla="*/ 0 h 10"/>
                  <a:gd name="T4" fmla="*/ 4 w 37"/>
                  <a:gd name="T5" fmla="*/ 6 h 10"/>
                  <a:gd name="T6" fmla="*/ 31 w 37"/>
                  <a:gd name="T7" fmla="*/ 10 h 10"/>
                  <a:gd name="T8" fmla="*/ 32 w 37"/>
                  <a:gd name="T9" fmla="*/ 2 h 10"/>
                </a:gdLst>
                <a:ahLst/>
                <a:cxnLst>
                  <a:cxn ang="0">
                    <a:pos x="T0" y="T1"/>
                  </a:cxn>
                  <a:cxn ang="0">
                    <a:pos x="T2" y="T3"/>
                  </a:cxn>
                  <a:cxn ang="0">
                    <a:pos x="T4" y="T5"/>
                  </a:cxn>
                  <a:cxn ang="0">
                    <a:pos x="T6" y="T7"/>
                  </a:cxn>
                  <a:cxn ang="0">
                    <a:pos x="T8" y="T9"/>
                  </a:cxn>
                </a:cxnLst>
                <a:rect l="0" t="0" r="r" b="b"/>
                <a:pathLst>
                  <a:path w="37" h="10">
                    <a:moveTo>
                      <a:pt x="32" y="2"/>
                    </a:moveTo>
                    <a:cubicBezTo>
                      <a:pt x="23" y="0"/>
                      <a:pt x="14" y="0"/>
                      <a:pt x="4" y="0"/>
                    </a:cubicBezTo>
                    <a:cubicBezTo>
                      <a:pt x="1" y="0"/>
                      <a:pt x="0" y="5"/>
                      <a:pt x="4" y="6"/>
                    </a:cubicBezTo>
                    <a:cubicBezTo>
                      <a:pt x="13" y="8"/>
                      <a:pt x="22" y="10"/>
                      <a:pt x="31" y="10"/>
                    </a:cubicBezTo>
                    <a:cubicBezTo>
                      <a:pt x="36" y="10"/>
                      <a:pt x="37" y="2"/>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chenying0907 95"/>
              <p:cNvSpPr>
                <a:spLocks/>
              </p:cNvSpPr>
              <p:nvPr/>
            </p:nvSpPr>
            <p:spPr bwMode="auto">
              <a:xfrm>
                <a:off x="4888327" y="3439451"/>
                <a:ext cx="96058" cy="38883"/>
              </a:xfrm>
              <a:custGeom>
                <a:avLst/>
                <a:gdLst>
                  <a:gd name="T0" fmla="*/ 28 w 30"/>
                  <a:gd name="T1" fmla="*/ 3 h 11"/>
                  <a:gd name="T2" fmla="*/ 17 w 30"/>
                  <a:gd name="T3" fmla="*/ 1 h 11"/>
                  <a:gd name="T4" fmla="*/ 4 w 30"/>
                  <a:gd name="T5" fmla="*/ 3 h 11"/>
                  <a:gd name="T6" fmla="*/ 4 w 30"/>
                  <a:gd name="T7" fmla="*/ 9 h 11"/>
                  <a:gd name="T8" fmla="*/ 17 w 30"/>
                  <a:gd name="T9" fmla="*/ 10 h 11"/>
                  <a:gd name="T10" fmla="*/ 28 w 30"/>
                  <a:gd name="T11" fmla="*/ 9 h 11"/>
                  <a:gd name="T12" fmla="*/ 28 w 30"/>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8" y="3"/>
                    </a:moveTo>
                    <a:cubicBezTo>
                      <a:pt x="25" y="0"/>
                      <a:pt x="21" y="1"/>
                      <a:pt x="17" y="1"/>
                    </a:cubicBezTo>
                    <a:cubicBezTo>
                      <a:pt x="13" y="2"/>
                      <a:pt x="8" y="2"/>
                      <a:pt x="4" y="3"/>
                    </a:cubicBezTo>
                    <a:cubicBezTo>
                      <a:pt x="0" y="3"/>
                      <a:pt x="0" y="8"/>
                      <a:pt x="4" y="9"/>
                    </a:cubicBezTo>
                    <a:cubicBezTo>
                      <a:pt x="8" y="9"/>
                      <a:pt x="13" y="10"/>
                      <a:pt x="17" y="10"/>
                    </a:cubicBezTo>
                    <a:cubicBezTo>
                      <a:pt x="21" y="11"/>
                      <a:pt x="25" y="11"/>
                      <a:pt x="28" y="9"/>
                    </a:cubicBezTo>
                    <a:cubicBezTo>
                      <a:pt x="30" y="7"/>
                      <a:pt x="30" y="4"/>
                      <a:pt x="28"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chenying0907 96"/>
              <p:cNvSpPr>
                <a:spLocks/>
              </p:cNvSpPr>
              <p:nvPr/>
            </p:nvSpPr>
            <p:spPr bwMode="auto">
              <a:xfrm>
                <a:off x="5169471" y="3734953"/>
                <a:ext cx="124173" cy="49251"/>
              </a:xfrm>
              <a:custGeom>
                <a:avLst/>
                <a:gdLst>
                  <a:gd name="T0" fmla="*/ 36 w 39"/>
                  <a:gd name="T1" fmla="*/ 2 h 14"/>
                  <a:gd name="T2" fmla="*/ 22 w 39"/>
                  <a:gd name="T3" fmla="*/ 1 h 14"/>
                  <a:gd name="T4" fmla="*/ 6 w 39"/>
                  <a:gd name="T5" fmla="*/ 2 h 14"/>
                  <a:gd name="T6" fmla="*/ 5 w 39"/>
                  <a:gd name="T7" fmla="*/ 11 h 14"/>
                  <a:gd name="T8" fmla="*/ 37 w 39"/>
                  <a:gd name="T9" fmla="*/ 7 h 14"/>
                  <a:gd name="T10" fmla="*/ 36 w 39"/>
                  <a:gd name="T11" fmla="*/ 2 h 14"/>
                </a:gdLst>
                <a:ahLst/>
                <a:cxnLst>
                  <a:cxn ang="0">
                    <a:pos x="T0" y="T1"/>
                  </a:cxn>
                  <a:cxn ang="0">
                    <a:pos x="T2" y="T3"/>
                  </a:cxn>
                  <a:cxn ang="0">
                    <a:pos x="T4" y="T5"/>
                  </a:cxn>
                  <a:cxn ang="0">
                    <a:pos x="T6" y="T7"/>
                  </a:cxn>
                  <a:cxn ang="0">
                    <a:pos x="T8" y="T9"/>
                  </a:cxn>
                  <a:cxn ang="0">
                    <a:pos x="T10" y="T11"/>
                  </a:cxn>
                </a:cxnLst>
                <a:rect l="0" t="0" r="r" b="b"/>
                <a:pathLst>
                  <a:path w="39" h="14">
                    <a:moveTo>
                      <a:pt x="36" y="2"/>
                    </a:moveTo>
                    <a:cubicBezTo>
                      <a:pt x="31" y="0"/>
                      <a:pt x="27" y="1"/>
                      <a:pt x="22" y="1"/>
                    </a:cubicBezTo>
                    <a:cubicBezTo>
                      <a:pt x="17" y="2"/>
                      <a:pt x="11" y="2"/>
                      <a:pt x="6" y="2"/>
                    </a:cubicBezTo>
                    <a:cubicBezTo>
                      <a:pt x="2" y="2"/>
                      <a:pt x="0" y="10"/>
                      <a:pt x="5" y="11"/>
                    </a:cubicBezTo>
                    <a:cubicBezTo>
                      <a:pt x="15" y="12"/>
                      <a:pt x="28" y="14"/>
                      <a:pt x="37" y="7"/>
                    </a:cubicBezTo>
                    <a:cubicBezTo>
                      <a:pt x="39" y="5"/>
                      <a:pt x="38" y="3"/>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chenying0907 97"/>
              <p:cNvSpPr>
                <a:spLocks/>
              </p:cNvSpPr>
              <p:nvPr/>
            </p:nvSpPr>
            <p:spPr bwMode="auto">
              <a:xfrm>
                <a:off x="5373299" y="3721993"/>
                <a:ext cx="119487" cy="49251"/>
              </a:xfrm>
              <a:custGeom>
                <a:avLst/>
                <a:gdLst>
                  <a:gd name="T0" fmla="*/ 34 w 38"/>
                  <a:gd name="T1" fmla="*/ 3 h 14"/>
                  <a:gd name="T2" fmla="*/ 4 w 38"/>
                  <a:gd name="T3" fmla="*/ 4 h 14"/>
                  <a:gd name="T4" fmla="*/ 4 w 38"/>
                  <a:gd name="T5" fmla="*/ 11 h 14"/>
                  <a:gd name="T6" fmla="*/ 34 w 38"/>
                  <a:gd name="T7" fmla="*/ 11 h 14"/>
                  <a:gd name="T8" fmla="*/ 34 w 38"/>
                  <a:gd name="T9" fmla="*/ 3 h 14"/>
                </a:gdLst>
                <a:ahLst/>
                <a:cxnLst>
                  <a:cxn ang="0">
                    <a:pos x="T0" y="T1"/>
                  </a:cxn>
                  <a:cxn ang="0">
                    <a:pos x="T2" y="T3"/>
                  </a:cxn>
                  <a:cxn ang="0">
                    <a:pos x="T4" y="T5"/>
                  </a:cxn>
                  <a:cxn ang="0">
                    <a:pos x="T6" y="T7"/>
                  </a:cxn>
                  <a:cxn ang="0">
                    <a:pos x="T8" y="T9"/>
                  </a:cxn>
                </a:cxnLst>
                <a:rect l="0" t="0" r="r" b="b"/>
                <a:pathLst>
                  <a:path w="38" h="14">
                    <a:moveTo>
                      <a:pt x="34" y="3"/>
                    </a:moveTo>
                    <a:cubicBezTo>
                      <a:pt x="26" y="0"/>
                      <a:pt x="14" y="3"/>
                      <a:pt x="4" y="4"/>
                    </a:cubicBezTo>
                    <a:cubicBezTo>
                      <a:pt x="0" y="4"/>
                      <a:pt x="0" y="10"/>
                      <a:pt x="4" y="11"/>
                    </a:cubicBezTo>
                    <a:cubicBezTo>
                      <a:pt x="14" y="11"/>
                      <a:pt x="26" y="14"/>
                      <a:pt x="34" y="11"/>
                    </a:cubicBezTo>
                    <a:cubicBezTo>
                      <a:pt x="38" y="10"/>
                      <a:pt x="38"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chenying0907 98"/>
              <p:cNvSpPr>
                <a:spLocks/>
              </p:cNvSpPr>
              <p:nvPr/>
            </p:nvSpPr>
            <p:spPr bwMode="auto">
              <a:xfrm>
                <a:off x="5567758" y="3724584"/>
                <a:ext cx="107772" cy="38883"/>
              </a:xfrm>
              <a:custGeom>
                <a:avLst/>
                <a:gdLst>
                  <a:gd name="T0" fmla="*/ 30 w 34"/>
                  <a:gd name="T1" fmla="*/ 1 h 11"/>
                  <a:gd name="T2" fmla="*/ 16 w 34"/>
                  <a:gd name="T3" fmla="*/ 2 h 11"/>
                  <a:gd name="T4" fmla="*/ 2 w 34"/>
                  <a:gd name="T5" fmla="*/ 4 h 11"/>
                  <a:gd name="T6" fmla="*/ 1 w 34"/>
                  <a:gd name="T7" fmla="*/ 8 h 11"/>
                  <a:gd name="T8" fmla="*/ 17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1" y="2"/>
                      <a:pt x="16" y="2"/>
                    </a:cubicBezTo>
                    <a:cubicBezTo>
                      <a:pt x="11" y="2"/>
                      <a:pt x="6" y="2"/>
                      <a:pt x="2" y="4"/>
                    </a:cubicBezTo>
                    <a:cubicBezTo>
                      <a:pt x="0" y="5"/>
                      <a:pt x="0" y="7"/>
                      <a:pt x="1" y="8"/>
                    </a:cubicBezTo>
                    <a:cubicBezTo>
                      <a:pt x="6" y="11"/>
                      <a:pt x="12" y="11"/>
                      <a:pt x="17" y="11"/>
                    </a:cubicBezTo>
                    <a:cubicBezTo>
                      <a:pt x="22" y="11"/>
                      <a:pt x="28" y="11"/>
                      <a:pt x="32" y="7"/>
                    </a:cubicBezTo>
                    <a:cubicBezTo>
                      <a:pt x="34"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chenying0907 99"/>
              <p:cNvSpPr>
                <a:spLocks/>
              </p:cNvSpPr>
              <p:nvPr/>
            </p:nvSpPr>
            <p:spPr bwMode="auto">
              <a:xfrm>
                <a:off x="5720043" y="3729769"/>
                <a:ext cx="107772" cy="33698"/>
              </a:xfrm>
              <a:custGeom>
                <a:avLst/>
                <a:gdLst>
                  <a:gd name="T0" fmla="*/ 28 w 34"/>
                  <a:gd name="T1" fmla="*/ 0 h 10"/>
                  <a:gd name="T2" fmla="*/ 3 w 34"/>
                  <a:gd name="T3" fmla="*/ 3 h 10"/>
                  <a:gd name="T4" fmla="*/ 3 w 34"/>
                  <a:gd name="T5" fmla="*/ 8 h 10"/>
                  <a:gd name="T6" fmla="*/ 28 w 34"/>
                  <a:gd name="T7" fmla="*/ 10 h 10"/>
                  <a:gd name="T8" fmla="*/ 28 w 34"/>
                  <a:gd name="T9" fmla="*/ 0 h 10"/>
                </a:gdLst>
                <a:ahLst/>
                <a:cxnLst>
                  <a:cxn ang="0">
                    <a:pos x="T0" y="T1"/>
                  </a:cxn>
                  <a:cxn ang="0">
                    <a:pos x="T2" y="T3"/>
                  </a:cxn>
                  <a:cxn ang="0">
                    <a:pos x="T4" y="T5"/>
                  </a:cxn>
                  <a:cxn ang="0">
                    <a:pos x="T6" y="T7"/>
                  </a:cxn>
                  <a:cxn ang="0">
                    <a:pos x="T8" y="T9"/>
                  </a:cxn>
                </a:cxnLst>
                <a:rect l="0" t="0" r="r" b="b"/>
                <a:pathLst>
                  <a:path w="34" h="10">
                    <a:moveTo>
                      <a:pt x="28" y="0"/>
                    </a:moveTo>
                    <a:cubicBezTo>
                      <a:pt x="20" y="0"/>
                      <a:pt x="12" y="2"/>
                      <a:pt x="3" y="3"/>
                    </a:cubicBezTo>
                    <a:cubicBezTo>
                      <a:pt x="0" y="3"/>
                      <a:pt x="0" y="7"/>
                      <a:pt x="3" y="8"/>
                    </a:cubicBezTo>
                    <a:cubicBezTo>
                      <a:pt x="12" y="9"/>
                      <a:pt x="20" y="10"/>
                      <a:pt x="28" y="10"/>
                    </a:cubicBezTo>
                    <a:cubicBezTo>
                      <a:pt x="34" y="10"/>
                      <a:pt x="34" y="1"/>
                      <a:pt x="28"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chenying0907 100"/>
              <p:cNvSpPr>
                <a:spLocks/>
              </p:cNvSpPr>
              <p:nvPr/>
            </p:nvSpPr>
            <p:spPr bwMode="auto">
              <a:xfrm>
                <a:off x="5893415" y="3719400"/>
                <a:ext cx="110115" cy="44067"/>
              </a:xfrm>
              <a:custGeom>
                <a:avLst/>
                <a:gdLst>
                  <a:gd name="T0" fmla="*/ 32 w 35"/>
                  <a:gd name="T1" fmla="*/ 1 h 13"/>
                  <a:gd name="T2" fmla="*/ 19 w 35"/>
                  <a:gd name="T3" fmla="*/ 2 h 13"/>
                  <a:gd name="T4" fmla="*/ 4 w 35"/>
                  <a:gd name="T5" fmla="*/ 3 h 13"/>
                  <a:gd name="T6" fmla="*/ 3 w 35"/>
                  <a:gd name="T7" fmla="*/ 8 h 13"/>
                  <a:gd name="T8" fmla="*/ 33 w 35"/>
                  <a:gd name="T9" fmla="*/ 7 h 13"/>
                  <a:gd name="T10" fmla="*/ 32 w 35"/>
                  <a:gd name="T11" fmla="*/ 1 h 13"/>
                </a:gdLst>
                <a:ahLst/>
                <a:cxnLst>
                  <a:cxn ang="0">
                    <a:pos x="T0" y="T1"/>
                  </a:cxn>
                  <a:cxn ang="0">
                    <a:pos x="T2" y="T3"/>
                  </a:cxn>
                  <a:cxn ang="0">
                    <a:pos x="T4" y="T5"/>
                  </a:cxn>
                  <a:cxn ang="0">
                    <a:pos x="T6" y="T7"/>
                  </a:cxn>
                  <a:cxn ang="0">
                    <a:pos x="T8" y="T9"/>
                  </a:cxn>
                  <a:cxn ang="0">
                    <a:pos x="T10" y="T11"/>
                  </a:cxn>
                </a:cxnLst>
                <a:rect l="0" t="0" r="r" b="b"/>
                <a:pathLst>
                  <a:path w="35" h="13">
                    <a:moveTo>
                      <a:pt x="32" y="1"/>
                    </a:moveTo>
                    <a:cubicBezTo>
                      <a:pt x="28" y="0"/>
                      <a:pt x="23" y="2"/>
                      <a:pt x="19" y="2"/>
                    </a:cubicBezTo>
                    <a:cubicBezTo>
                      <a:pt x="14" y="3"/>
                      <a:pt x="9" y="3"/>
                      <a:pt x="4" y="3"/>
                    </a:cubicBezTo>
                    <a:cubicBezTo>
                      <a:pt x="1" y="3"/>
                      <a:pt x="0" y="8"/>
                      <a:pt x="3" y="8"/>
                    </a:cubicBezTo>
                    <a:cubicBezTo>
                      <a:pt x="12" y="10"/>
                      <a:pt x="26" y="13"/>
                      <a:pt x="33" y="7"/>
                    </a:cubicBezTo>
                    <a:cubicBezTo>
                      <a:pt x="35" y="5"/>
                      <a:pt x="34"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chenying0907 101"/>
              <p:cNvSpPr>
                <a:spLocks/>
              </p:cNvSpPr>
              <p:nvPr/>
            </p:nvSpPr>
            <p:spPr bwMode="auto">
              <a:xfrm>
                <a:off x="6073817" y="3721993"/>
                <a:ext cx="121829" cy="51843"/>
              </a:xfrm>
              <a:custGeom>
                <a:avLst/>
                <a:gdLst>
                  <a:gd name="T0" fmla="*/ 32 w 39"/>
                  <a:gd name="T1" fmla="*/ 0 h 15"/>
                  <a:gd name="T2" fmla="*/ 5 w 39"/>
                  <a:gd name="T3" fmla="*/ 2 h 15"/>
                  <a:gd name="T4" fmla="*/ 3 w 39"/>
                  <a:gd name="T5" fmla="*/ 7 h 15"/>
                  <a:gd name="T6" fmla="*/ 35 w 39"/>
                  <a:gd name="T7" fmla="*/ 7 h 15"/>
                  <a:gd name="T8" fmla="*/ 32 w 39"/>
                  <a:gd name="T9" fmla="*/ 0 h 15"/>
                </a:gdLst>
                <a:ahLst/>
                <a:cxnLst>
                  <a:cxn ang="0">
                    <a:pos x="T0" y="T1"/>
                  </a:cxn>
                  <a:cxn ang="0">
                    <a:pos x="T2" y="T3"/>
                  </a:cxn>
                  <a:cxn ang="0">
                    <a:pos x="T4" y="T5"/>
                  </a:cxn>
                  <a:cxn ang="0">
                    <a:pos x="T6" y="T7"/>
                  </a:cxn>
                  <a:cxn ang="0">
                    <a:pos x="T8" y="T9"/>
                  </a:cxn>
                </a:cxnLst>
                <a:rect l="0" t="0" r="r" b="b"/>
                <a:pathLst>
                  <a:path w="39" h="15">
                    <a:moveTo>
                      <a:pt x="32" y="0"/>
                    </a:moveTo>
                    <a:cubicBezTo>
                      <a:pt x="23" y="2"/>
                      <a:pt x="14" y="4"/>
                      <a:pt x="5" y="2"/>
                    </a:cubicBezTo>
                    <a:cubicBezTo>
                      <a:pt x="2" y="1"/>
                      <a:pt x="0" y="5"/>
                      <a:pt x="3" y="7"/>
                    </a:cubicBezTo>
                    <a:cubicBezTo>
                      <a:pt x="13" y="12"/>
                      <a:pt x="26" y="15"/>
                      <a:pt x="35" y="7"/>
                    </a:cubicBezTo>
                    <a:cubicBezTo>
                      <a:pt x="39" y="5"/>
                      <a:pt x="37" y="0"/>
                      <a:pt x="32"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chenying0907 102"/>
              <p:cNvSpPr>
                <a:spLocks/>
              </p:cNvSpPr>
              <p:nvPr/>
            </p:nvSpPr>
            <p:spPr bwMode="auto">
              <a:xfrm>
                <a:off x="6261246" y="3711625"/>
                <a:ext cx="126515" cy="44067"/>
              </a:xfrm>
              <a:custGeom>
                <a:avLst/>
                <a:gdLst>
                  <a:gd name="T0" fmla="*/ 34 w 40"/>
                  <a:gd name="T1" fmla="*/ 1 h 13"/>
                  <a:gd name="T2" fmla="*/ 19 w 40"/>
                  <a:gd name="T3" fmla="*/ 1 h 13"/>
                  <a:gd name="T4" fmla="*/ 5 w 40"/>
                  <a:gd name="T5" fmla="*/ 1 h 13"/>
                  <a:gd name="T6" fmla="*/ 4 w 40"/>
                  <a:gd name="T7" fmla="*/ 7 h 13"/>
                  <a:gd name="T8" fmla="*/ 35 w 40"/>
                  <a:gd name="T9" fmla="*/ 10 h 13"/>
                  <a:gd name="T10" fmla="*/ 34 w 40"/>
                  <a:gd name="T11" fmla="*/ 1 h 13"/>
                </a:gdLst>
                <a:ahLst/>
                <a:cxnLst>
                  <a:cxn ang="0">
                    <a:pos x="T0" y="T1"/>
                  </a:cxn>
                  <a:cxn ang="0">
                    <a:pos x="T2" y="T3"/>
                  </a:cxn>
                  <a:cxn ang="0">
                    <a:pos x="T4" y="T5"/>
                  </a:cxn>
                  <a:cxn ang="0">
                    <a:pos x="T6" y="T7"/>
                  </a:cxn>
                  <a:cxn ang="0">
                    <a:pos x="T8" y="T9"/>
                  </a:cxn>
                  <a:cxn ang="0">
                    <a:pos x="T10" y="T11"/>
                  </a:cxn>
                </a:cxnLst>
                <a:rect l="0" t="0" r="r" b="b"/>
                <a:pathLst>
                  <a:path w="40" h="13">
                    <a:moveTo>
                      <a:pt x="34" y="1"/>
                    </a:moveTo>
                    <a:cubicBezTo>
                      <a:pt x="29" y="1"/>
                      <a:pt x="24" y="1"/>
                      <a:pt x="19" y="1"/>
                    </a:cubicBezTo>
                    <a:cubicBezTo>
                      <a:pt x="14" y="1"/>
                      <a:pt x="10" y="1"/>
                      <a:pt x="5" y="1"/>
                    </a:cubicBezTo>
                    <a:cubicBezTo>
                      <a:pt x="1" y="0"/>
                      <a:pt x="0" y="6"/>
                      <a:pt x="4" y="7"/>
                    </a:cubicBezTo>
                    <a:cubicBezTo>
                      <a:pt x="13" y="10"/>
                      <a:pt x="26" y="13"/>
                      <a:pt x="35" y="10"/>
                    </a:cubicBezTo>
                    <a:cubicBezTo>
                      <a:pt x="40" y="8"/>
                      <a:pt x="39" y="2"/>
                      <a:pt x="34"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chenying0907 103"/>
              <p:cNvSpPr>
                <a:spLocks/>
              </p:cNvSpPr>
              <p:nvPr/>
            </p:nvSpPr>
            <p:spPr bwMode="auto">
              <a:xfrm>
                <a:off x="6448675" y="3706440"/>
                <a:ext cx="126515" cy="46658"/>
              </a:xfrm>
              <a:custGeom>
                <a:avLst/>
                <a:gdLst>
                  <a:gd name="T0" fmla="*/ 36 w 40"/>
                  <a:gd name="T1" fmla="*/ 3 h 13"/>
                  <a:gd name="T2" fmla="*/ 4 w 40"/>
                  <a:gd name="T3" fmla="*/ 4 h 13"/>
                  <a:gd name="T4" fmla="*/ 4 w 40"/>
                  <a:gd name="T5" fmla="*/ 10 h 13"/>
                  <a:gd name="T6" fmla="*/ 36 w 40"/>
                  <a:gd name="T7" fmla="*/ 11 h 13"/>
                  <a:gd name="T8" fmla="*/ 36 w 40"/>
                  <a:gd name="T9" fmla="*/ 3 h 13"/>
                </a:gdLst>
                <a:ahLst/>
                <a:cxnLst>
                  <a:cxn ang="0">
                    <a:pos x="T0" y="T1"/>
                  </a:cxn>
                  <a:cxn ang="0">
                    <a:pos x="T2" y="T3"/>
                  </a:cxn>
                  <a:cxn ang="0">
                    <a:pos x="T4" y="T5"/>
                  </a:cxn>
                  <a:cxn ang="0">
                    <a:pos x="T6" y="T7"/>
                  </a:cxn>
                  <a:cxn ang="0">
                    <a:pos x="T8" y="T9"/>
                  </a:cxn>
                </a:cxnLst>
                <a:rect l="0" t="0" r="r" b="b"/>
                <a:pathLst>
                  <a:path w="40" h="13">
                    <a:moveTo>
                      <a:pt x="36" y="3"/>
                    </a:moveTo>
                    <a:cubicBezTo>
                      <a:pt x="26" y="0"/>
                      <a:pt x="14" y="2"/>
                      <a:pt x="4" y="4"/>
                    </a:cubicBezTo>
                    <a:cubicBezTo>
                      <a:pt x="0" y="4"/>
                      <a:pt x="0" y="9"/>
                      <a:pt x="4" y="10"/>
                    </a:cubicBezTo>
                    <a:cubicBezTo>
                      <a:pt x="14" y="11"/>
                      <a:pt x="26" y="13"/>
                      <a:pt x="36" y="11"/>
                    </a:cubicBezTo>
                    <a:cubicBezTo>
                      <a:pt x="40" y="10"/>
                      <a:pt x="40" y="4"/>
                      <a:pt x="36"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chenying0907 104"/>
              <p:cNvSpPr>
                <a:spLocks/>
              </p:cNvSpPr>
              <p:nvPr/>
            </p:nvSpPr>
            <p:spPr bwMode="auto">
              <a:xfrm>
                <a:off x="6643132" y="3711625"/>
                <a:ext cx="121829" cy="38883"/>
              </a:xfrm>
              <a:custGeom>
                <a:avLst/>
                <a:gdLst>
                  <a:gd name="T0" fmla="*/ 34 w 38"/>
                  <a:gd name="T1" fmla="*/ 2 h 11"/>
                  <a:gd name="T2" fmla="*/ 20 w 38"/>
                  <a:gd name="T3" fmla="*/ 1 h 11"/>
                  <a:gd name="T4" fmla="*/ 4 w 38"/>
                  <a:gd name="T5" fmla="*/ 2 h 11"/>
                  <a:gd name="T6" fmla="*/ 4 w 38"/>
                  <a:gd name="T7" fmla="*/ 9 h 11"/>
                  <a:gd name="T8" fmla="*/ 20 w 38"/>
                  <a:gd name="T9" fmla="*/ 10 h 11"/>
                  <a:gd name="T10" fmla="*/ 34 w 38"/>
                  <a:gd name="T11" fmla="*/ 10 h 11"/>
                  <a:gd name="T12" fmla="*/ 34 w 38"/>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4" y="2"/>
                    </a:moveTo>
                    <a:cubicBezTo>
                      <a:pt x="30" y="0"/>
                      <a:pt x="24" y="1"/>
                      <a:pt x="20" y="1"/>
                    </a:cubicBezTo>
                    <a:cubicBezTo>
                      <a:pt x="15" y="2"/>
                      <a:pt x="9" y="2"/>
                      <a:pt x="4" y="2"/>
                    </a:cubicBezTo>
                    <a:cubicBezTo>
                      <a:pt x="0" y="3"/>
                      <a:pt x="0" y="9"/>
                      <a:pt x="4" y="9"/>
                    </a:cubicBezTo>
                    <a:cubicBezTo>
                      <a:pt x="9" y="9"/>
                      <a:pt x="15" y="10"/>
                      <a:pt x="20" y="10"/>
                    </a:cubicBezTo>
                    <a:cubicBezTo>
                      <a:pt x="24" y="10"/>
                      <a:pt x="30" y="11"/>
                      <a:pt x="34" y="10"/>
                    </a:cubicBezTo>
                    <a:cubicBezTo>
                      <a:pt x="38" y="8"/>
                      <a:pt x="38" y="3"/>
                      <a:pt x="34"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chenying0907 105"/>
              <p:cNvSpPr>
                <a:spLocks/>
              </p:cNvSpPr>
              <p:nvPr/>
            </p:nvSpPr>
            <p:spPr bwMode="auto">
              <a:xfrm>
                <a:off x="6828219" y="3711625"/>
                <a:ext cx="93715" cy="44067"/>
              </a:xfrm>
              <a:custGeom>
                <a:avLst/>
                <a:gdLst>
                  <a:gd name="T0" fmla="*/ 27 w 30"/>
                  <a:gd name="T1" fmla="*/ 3 h 13"/>
                  <a:gd name="T2" fmla="*/ 17 w 30"/>
                  <a:gd name="T3" fmla="*/ 2 h 13"/>
                  <a:gd name="T4" fmla="*/ 5 w 30"/>
                  <a:gd name="T5" fmla="*/ 1 h 13"/>
                  <a:gd name="T6" fmla="*/ 3 w 30"/>
                  <a:gd name="T7" fmla="*/ 7 h 13"/>
                  <a:gd name="T8" fmla="*/ 28 w 30"/>
                  <a:gd name="T9" fmla="*/ 8 h 13"/>
                  <a:gd name="T10" fmla="*/ 27 w 30"/>
                  <a:gd name="T11" fmla="*/ 3 h 13"/>
                </a:gdLst>
                <a:ahLst/>
                <a:cxnLst>
                  <a:cxn ang="0">
                    <a:pos x="T0" y="T1"/>
                  </a:cxn>
                  <a:cxn ang="0">
                    <a:pos x="T2" y="T3"/>
                  </a:cxn>
                  <a:cxn ang="0">
                    <a:pos x="T4" y="T5"/>
                  </a:cxn>
                  <a:cxn ang="0">
                    <a:pos x="T6" y="T7"/>
                  </a:cxn>
                  <a:cxn ang="0">
                    <a:pos x="T8" y="T9"/>
                  </a:cxn>
                  <a:cxn ang="0">
                    <a:pos x="T10" y="T11"/>
                  </a:cxn>
                </a:cxnLst>
                <a:rect l="0" t="0" r="r" b="b"/>
                <a:pathLst>
                  <a:path w="30" h="13">
                    <a:moveTo>
                      <a:pt x="27" y="3"/>
                    </a:moveTo>
                    <a:cubicBezTo>
                      <a:pt x="24" y="2"/>
                      <a:pt x="20" y="2"/>
                      <a:pt x="17" y="2"/>
                    </a:cubicBezTo>
                    <a:cubicBezTo>
                      <a:pt x="13" y="2"/>
                      <a:pt x="9" y="2"/>
                      <a:pt x="5" y="1"/>
                    </a:cubicBezTo>
                    <a:cubicBezTo>
                      <a:pt x="1" y="0"/>
                      <a:pt x="0" y="5"/>
                      <a:pt x="3" y="7"/>
                    </a:cubicBezTo>
                    <a:cubicBezTo>
                      <a:pt x="10" y="9"/>
                      <a:pt x="21" y="13"/>
                      <a:pt x="28" y="8"/>
                    </a:cubicBezTo>
                    <a:cubicBezTo>
                      <a:pt x="30" y="7"/>
                      <a:pt x="30" y="3"/>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chenying0907 106"/>
              <p:cNvSpPr>
                <a:spLocks/>
              </p:cNvSpPr>
              <p:nvPr/>
            </p:nvSpPr>
            <p:spPr bwMode="auto">
              <a:xfrm>
                <a:off x="6978163" y="3696072"/>
                <a:ext cx="114801" cy="38883"/>
              </a:xfrm>
              <a:custGeom>
                <a:avLst/>
                <a:gdLst>
                  <a:gd name="T0" fmla="*/ 32 w 36"/>
                  <a:gd name="T1" fmla="*/ 2 h 11"/>
                  <a:gd name="T2" fmla="*/ 19 w 36"/>
                  <a:gd name="T3" fmla="*/ 2 h 11"/>
                  <a:gd name="T4" fmla="*/ 4 w 36"/>
                  <a:gd name="T5" fmla="*/ 5 h 11"/>
                  <a:gd name="T6" fmla="*/ 5 w 36"/>
                  <a:gd name="T7" fmla="*/ 11 h 11"/>
                  <a:gd name="T8" fmla="*/ 20 w 36"/>
                  <a:gd name="T9" fmla="*/ 11 h 11"/>
                  <a:gd name="T10" fmla="*/ 33 w 36"/>
                  <a:gd name="T11" fmla="*/ 8 h 11"/>
                  <a:gd name="T12" fmla="*/ 32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2" y="2"/>
                    </a:moveTo>
                    <a:cubicBezTo>
                      <a:pt x="28" y="0"/>
                      <a:pt x="24" y="1"/>
                      <a:pt x="19" y="2"/>
                    </a:cubicBezTo>
                    <a:cubicBezTo>
                      <a:pt x="14" y="3"/>
                      <a:pt x="9" y="4"/>
                      <a:pt x="4" y="5"/>
                    </a:cubicBezTo>
                    <a:cubicBezTo>
                      <a:pt x="0" y="5"/>
                      <a:pt x="1" y="11"/>
                      <a:pt x="5" y="11"/>
                    </a:cubicBezTo>
                    <a:cubicBezTo>
                      <a:pt x="10" y="11"/>
                      <a:pt x="15" y="11"/>
                      <a:pt x="20" y="11"/>
                    </a:cubicBezTo>
                    <a:cubicBezTo>
                      <a:pt x="25" y="10"/>
                      <a:pt x="30" y="11"/>
                      <a:pt x="33" y="8"/>
                    </a:cubicBezTo>
                    <a:cubicBezTo>
                      <a:pt x="36" y="6"/>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henying0907 107"/>
              <p:cNvSpPr>
                <a:spLocks/>
              </p:cNvSpPr>
              <p:nvPr/>
            </p:nvSpPr>
            <p:spPr bwMode="auto">
              <a:xfrm>
                <a:off x="7167934" y="3696072"/>
                <a:ext cx="105430" cy="46658"/>
              </a:xfrm>
              <a:custGeom>
                <a:avLst/>
                <a:gdLst>
                  <a:gd name="T0" fmla="*/ 32 w 33"/>
                  <a:gd name="T1" fmla="*/ 6 h 13"/>
                  <a:gd name="T2" fmla="*/ 4 w 33"/>
                  <a:gd name="T3" fmla="*/ 6 h 13"/>
                  <a:gd name="T4" fmla="*/ 6 w 33"/>
                  <a:gd name="T5" fmla="*/ 12 h 13"/>
                  <a:gd name="T6" fmla="*/ 20 w 33"/>
                  <a:gd name="T7" fmla="*/ 11 h 13"/>
                  <a:gd name="T8" fmla="*/ 31 w 33"/>
                  <a:gd name="T9" fmla="*/ 10 h 13"/>
                  <a:gd name="T10" fmla="*/ 32 w 33"/>
                  <a:gd name="T11" fmla="*/ 6 h 13"/>
                </a:gdLst>
                <a:ahLst/>
                <a:cxnLst>
                  <a:cxn ang="0">
                    <a:pos x="T0" y="T1"/>
                  </a:cxn>
                  <a:cxn ang="0">
                    <a:pos x="T2" y="T3"/>
                  </a:cxn>
                  <a:cxn ang="0">
                    <a:pos x="T4" y="T5"/>
                  </a:cxn>
                  <a:cxn ang="0">
                    <a:pos x="T6" y="T7"/>
                  </a:cxn>
                  <a:cxn ang="0">
                    <a:pos x="T8" y="T9"/>
                  </a:cxn>
                  <a:cxn ang="0">
                    <a:pos x="T10" y="T11"/>
                  </a:cxn>
                </a:cxnLst>
                <a:rect l="0" t="0" r="r" b="b"/>
                <a:pathLst>
                  <a:path w="33" h="13">
                    <a:moveTo>
                      <a:pt x="32" y="6"/>
                    </a:moveTo>
                    <a:cubicBezTo>
                      <a:pt x="25" y="0"/>
                      <a:pt x="11" y="3"/>
                      <a:pt x="4" y="6"/>
                    </a:cubicBezTo>
                    <a:cubicBezTo>
                      <a:pt x="0" y="7"/>
                      <a:pt x="2" y="13"/>
                      <a:pt x="6" y="12"/>
                    </a:cubicBezTo>
                    <a:cubicBezTo>
                      <a:pt x="10" y="11"/>
                      <a:pt x="15" y="11"/>
                      <a:pt x="20" y="11"/>
                    </a:cubicBezTo>
                    <a:cubicBezTo>
                      <a:pt x="24" y="11"/>
                      <a:pt x="27" y="12"/>
                      <a:pt x="31" y="10"/>
                    </a:cubicBezTo>
                    <a:cubicBezTo>
                      <a:pt x="33" y="9"/>
                      <a:pt x="33" y="7"/>
                      <a:pt x="32" y="6"/>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chenying0907 108"/>
              <p:cNvSpPr>
                <a:spLocks/>
              </p:cNvSpPr>
              <p:nvPr/>
            </p:nvSpPr>
            <p:spPr bwMode="auto">
              <a:xfrm>
                <a:off x="7341306" y="3696072"/>
                <a:ext cx="107772" cy="38883"/>
              </a:xfrm>
              <a:custGeom>
                <a:avLst/>
                <a:gdLst>
                  <a:gd name="T0" fmla="*/ 32 w 34"/>
                  <a:gd name="T1" fmla="*/ 3 h 11"/>
                  <a:gd name="T2" fmla="*/ 19 w 34"/>
                  <a:gd name="T3" fmla="*/ 1 h 11"/>
                  <a:gd name="T4" fmla="*/ 3 w 34"/>
                  <a:gd name="T5" fmla="*/ 2 h 11"/>
                  <a:gd name="T6" fmla="*/ 3 w 34"/>
                  <a:gd name="T7" fmla="*/ 8 h 11"/>
                  <a:gd name="T8" fmla="*/ 19 w 34"/>
                  <a:gd name="T9" fmla="*/ 10 h 11"/>
                  <a:gd name="T10" fmla="*/ 32 w 34"/>
                  <a:gd name="T11" fmla="*/ 7 h 11"/>
                  <a:gd name="T12" fmla="*/ 32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2" y="3"/>
                    </a:moveTo>
                    <a:cubicBezTo>
                      <a:pt x="28" y="0"/>
                      <a:pt x="24" y="1"/>
                      <a:pt x="19" y="1"/>
                    </a:cubicBezTo>
                    <a:cubicBezTo>
                      <a:pt x="13" y="1"/>
                      <a:pt x="8" y="2"/>
                      <a:pt x="3" y="2"/>
                    </a:cubicBezTo>
                    <a:cubicBezTo>
                      <a:pt x="0" y="3"/>
                      <a:pt x="0" y="8"/>
                      <a:pt x="3" y="8"/>
                    </a:cubicBezTo>
                    <a:cubicBezTo>
                      <a:pt x="8" y="9"/>
                      <a:pt x="13" y="9"/>
                      <a:pt x="19" y="10"/>
                    </a:cubicBezTo>
                    <a:cubicBezTo>
                      <a:pt x="24" y="10"/>
                      <a:pt x="28" y="11"/>
                      <a:pt x="32" y="7"/>
                    </a:cubicBezTo>
                    <a:cubicBezTo>
                      <a:pt x="34" y="6"/>
                      <a:pt x="34" y="4"/>
                      <a:pt x="32"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chenying0907 109"/>
              <p:cNvSpPr>
                <a:spLocks/>
              </p:cNvSpPr>
              <p:nvPr/>
            </p:nvSpPr>
            <p:spPr bwMode="auto">
              <a:xfrm>
                <a:off x="7519364" y="3683110"/>
                <a:ext cx="119487" cy="51843"/>
              </a:xfrm>
              <a:custGeom>
                <a:avLst/>
                <a:gdLst>
                  <a:gd name="T0" fmla="*/ 32 w 38"/>
                  <a:gd name="T1" fmla="*/ 1 h 15"/>
                  <a:gd name="T2" fmla="*/ 19 w 38"/>
                  <a:gd name="T3" fmla="*/ 3 h 15"/>
                  <a:gd name="T4" fmla="*/ 6 w 38"/>
                  <a:gd name="T5" fmla="*/ 2 h 15"/>
                  <a:gd name="T6" fmla="*/ 4 w 38"/>
                  <a:gd name="T7" fmla="*/ 8 h 15"/>
                  <a:gd name="T8" fmla="*/ 35 w 38"/>
                  <a:gd name="T9" fmla="*/ 8 h 15"/>
                  <a:gd name="T10" fmla="*/ 32 w 38"/>
                  <a:gd name="T11" fmla="*/ 1 h 15"/>
                </a:gdLst>
                <a:ahLst/>
                <a:cxnLst>
                  <a:cxn ang="0">
                    <a:pos x="T0" y="T1"/>
                  </a:cxn>
                  <a:cxn ang="0">
                    <a:pos x="T2" y="T3"/>
                  </a:cxn>
                  <a:cxn ang="0">
                    <a:pos x="T4" y="T5"/>
                  </a:cxn>
                  <a:cxn ang="0">
                    <a:pos x="T6" y="T7"/>
                  </a:cxn>
                  <a:cxn ang="0">
                    <a:pos x="T8" y="T9"/>
                  </a:cxn>
                  <a:cxn ang="0">
                    <a:pos x="T10" y="T11"/>
                  </a:cxn>
                </a:cxnLst>
                <a:rect l="0" t="0" r="r" b="b"/>
                <a:pathLst>
                  <a:path w="38" h="15">
                    <a:moveTo>
                      <a:pt x="32" y="1"/>
                    </a:moveTo>
                    <a:cubicBezTo>
                      <a:pt x="28" y="0"/>
                      <a:pt x="24" y="2"/>
                      <a:pt x="19" y="3"/>
                    </a:cubicBezTo>
                    <a:cubicBezTo>
                      <a:pt x="15" y="3"/>
                      <a:pt x="10" y="3"/>
                      <a:pt x="6" y="2"/>
                    </a:cubicBezTo>
                    <a:cubicBezTo>
                      <a:pt x="3" y="2"/>
                      <a:pt x="0" y="6"/>
                      <a:pt x="4" y="8"/>
                    </a:cubicBezTo>
                    <a:cubicBezTo>
                      <a:pt x="12" y="12"/>
                      <a:pt x="27" y="15"/>
                      <a:pt x="35" y="8"/>
                    </a:cubicBezTo>
                    <a:cubicBezTo>
                      <a:pt x="38" y="5"/>
                      <a:pt x="35" y="1"/>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chenying0907 110"/>
              <p:cNvSpPr>
                <a:spLocks/>
              </p:cNvSpPr>
              <p:nvPr/>
            </p:nvSpPr>
            <p:spPr bwMode="auto">
              <a:xfrm>
                <a:off x="7891880" y="3382424"/>
                <a:ext cx="103086" cy="31106"/>
              </a:xfrm>
              <a:custGeom>
                <a:avLst/>
                <a:gdLst>
                  <a:gd name="T0" fmla="*/ 30 w 33"/>
                  <a:gd name="T1" fmla="*/ 1 h 9"/>
                  <a:gd name="T2" fmla="*/ 17 w 33"/>
                  <a:gd name="T3" fmla="*/ 1 h 9"/>
                  <a:gd name="T4" fmla="*/ 2 w 33"/>
                  <a:gd name="T5" fmla="*/ 4 h 9"/>
                  <a:gd name="T6" fmla="*/ 3 w 33"/>
                  <a:gd name="T7" fmla="*/ 9 h 9"/>
                  <a:gd name="T8" fmla="*/ 18 w 33"/>
                  <a:gd name="T9" fmla="*/ 9 h 9"/>
                  <a:gd name="T10" fmla="*/ 31 w 33"/>
                  <a:gd name="T11" fmla="*/ 6 h 9"/>
                  <a:gd name="T12" fmla="*/ 30 w 33"/>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3" h="9">
                    <a:moveTo>
                      <a:pt x="30" y="1"/>
                    </a:moveTo>
                    <a:cubicBezTo>
                      <a:pt x="26" y="0"/>
                      <a:pt x="22" y="1"/>
                      <a:pt x="17" y="1"/>
                    </a:cubicBezTo>
                    <a:cubicBezTo>
                      <a:pt x="12" y="2"/>
                      <a:pt x="7" y="3"/>
                      <a:pt x="2" y="4"/>
                    </a:cubicBezTo>
                    <a:cubicBezTo>
                      <a:pt x="0" y="5"/>
                      <a:pt x="0" y="9"/>
                      <a:pt x="3" y="9"/>
                    </a:cubicBezTo>
                    <a:cubicBezTo>
                      <a:pt x="8" y="9"/>
                      <a:pt x="13" y="9"/>
                      <a:pt x="18" y="9"/>
                    </a:cubicBezTo>
                    <a:cubicBezTo>
                      <a:pt x="23" y="9"/>
                      <a:pt x="27" y="9"/>
                      <a:pt x="31" y="6"/>
                    </a:cubicBezTo>
                    <a:cubicBezTo>
                      <a:pt x="33"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chenying0907 111"/>
              <p:cNvSpPr>
                <a:spLocks/>
              </p:cNvSpPr>
              <p:nvPr/>
            </p:nvSpPr>
            <p:spPr bwMode="auto">
              <a:xfrm>
                <a:off x="8055881" y="3353911"/>
                <a:ext cx="100744" cy="38883"/>
              </a:xfrm>
              <a:custGeom>
                <a:avLst/>
                <a:gdLst>
                  <a:gd name="T0" fmla="*/ 30 w 32"/>
                  <a:gd name="T1" fmla="*/ 2 h 11"/>
                  <a:gd name="T2" fmla="*/ 18 w 32"/>
                  <a:gd name="T3" fmla="*/ 2 h 11"/>
                  <a:gd name="T4" fmla="*/ 4 w 32"/>
                  <a:gd name="T5" fmla="*/ 5 h 11"/>
                  <a:gd name="T6" fmla="*/ 4 w 32"/>
                  <a:gd name="T7" fmla="*/ 11 h 11"/>
                  <a:gd name="T8" fmla="*/ 19 w 32"/>
                  <a:gd name="T9" fmla="*/ 10 h 11"/>
                  <a:gd name="T10" fmla="*/ 31 w 32"/>
                  <a:gd name="T11" fmla="*/ 7 h 11"/>
                  <a:gd name="T12" fmla="*/ 30 w 3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2" h="11">
                    <a:moveTo>
                      <a:pt x="30" y="2"/>
                    </a:moveTo>
                    <a:cubicBezTo>
                      <a:pt x="26" y="0"/>
                      <a:pt x="22" y="2"/>
                      <a:pt x="18" y="2"/>
                    </a:cubicBezTo>
                    <a:cubicBezTo>
                      <a:pt x="13" y="3"/>
                      <a:pt x="8" y="4"/>
                      <a:pt x="4" y="5"/>
                    </a:cubicBezTo>
                    <a:cubicBezTo>
                      <a:pt x="0" y="6"/>
                      <a:pt x="1" y="10"/>
                      <a:pt x="4" y="11"/>
                    </a:cubicBezTo>
                    <a:cubicBezTo>
                      <a:pt x="9" y="11"/>
                      <a:pt x="14" y="10"/>
                      <a:pt x="19" y="10"/>
                    </a:cubicBezTo>
                    <a:cubicBezTo>
                      <a:pt x="23" y="10"/>
                      <a:pt x="28" y="10"/>
                      <a:pt x="31" y="7"/>
                    </a:cubicBezTo>
                    <a:cubicBezTo>
                      <a:pt x="32" y="6"/>
                      <a:pt x="32" y="3"/>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chenying0907 112"/>
              <p:cNvSpPr>
                <a:spLocks/>
              </p:cNvSpPr>
              <p:nvPr/>
            </p:nvSpPr>
            <p:spPr bwMode="auto">
              <a:xfrm>
                <a:off x="8210510" y="3330581"/>
                <a:ext cx="131200" cy="38883"/>
              </a:xfrm>
              <a:custGeom>
                <a:avLst/>
                <a:gdLst>
                  <a:gd name="T0" fmla="*/ 39 w 42"/>
                  <a:gd name="T1" fmla="*/ 1 h 11"/>
                  <a:gd name="T2" fmla="*/ 22 w 42"/>
                  <a:gd name="T3" fmla="*/ 2 h 11"/>
                  <a:gd name="T4" fmla="*/ 3 w 42"/>
                  <a:gd name="T5" fmla="*/ 5 h 11"/>
                  <a:gd name="T6" fmla="*/ 4 w 42"/>
                  <a:gd name="T7" fmla="*/ 11 h 11"/>
                  <a:gd name="T8" fmla="*/ 24 w 42"/>
                  <a:gd name="T9" fmla="*/ 10 h 11"/>
                  <a:gd name="T10" fmla="*/ 40 w 42"/>
                  <a:gd name="T11" fmla="*/ 7 h 11"/>
                  <a:gd name="T12" fmla="*/ 39 w 42"/>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42" h="11">
                    <a:moveTo>
                      <a:pt x="39" y="1"/>
                    </a:moveTo>
                    <a:cubicBezTo>
                      <a:pt x="33" y="0"/>
                      <a:pt x="28" y="1"/>
                      <a:pt x="22" y="2"/>
                    </a:cubicBezTo>
                    <a:cubicBezTo>
                      <a:pt x="16" y="3"/>
                      <a:pt x="10" y="4"/>
                      <a:pt x="3" y="5"/>
                    </a:cubicBezTo>
                    <a:cubicBezTo>
                      <a:pt x="0" y="6"/>
                      <a:pt x="1" y="11"/>
                      <a:pt x="4" y="11"/>
                    </a:cubicBezTo>
                    <a:cubicBezTo>
                      <a:pt x="11" y="11"/>
                      <a:pt x="17" y="10"/>
                      <a:pt x="24" y="10"/>
                    </a:cubicBezTo>
                    <a:cubicBezTo>
                      <a:pt x="29" y="10"/>
                      <a:pt x="34" y="10"/>
                      <a:pt x="40" y="7"/>
                    </a:cubicBezTo>
                    <a:cubicBezTo>
                      <a:pt x="42" y="6"/>
                      <a:pt x="42" y="2"/>
                      <a:pt x="3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chenying0907 113"/>
              <p:cNvSpPr>
                <a:spLocks/>
              </p:cNvSpPr>
              <p:nvPr/>
            </p:nvSpPr>
            <p:spPr bwMode="auto">
              <a:xfrm>
                <a:off x="4621240" y="2827709"/>
                <a:ext cx="89029" cy="33698"/>
              </a:xfrm>
              <a:custGeom>
                <a:avLst/>
                <a:gdLst>
                  <a:gd name="T0" fmla="*/ 27 w 28"/>
                  <a:gd name="T1" fmla="*/ 3 h 10"/>
                  <a:gd name="T2" fmla="*/ 17 w 28"/>
                  <a:gd name="T3" fmla="*/ 1 h 10"/>
                  <a:gd name="T4" fmla="*/ 4 w 28"/>
                  <a:gd name="T5" fmla="*/ 2 h 10"/>
                  <a:gd name="T6" fmla="*/ 4 w 28"/>
                  <a:gd name="T7" fmla="*/ 8 h 10"/>
                  <a:gd name="T8" fmla="*/ 17 w 28"/>
                  <a:gd name="T9" fmla="*/ 9 h 10"/>
                  <a:gd name="T10" fmla="*/ 27 w 28"/>
                  <a:gd name="T11" fmla="*/ 7 h 10"/>
                  <a:gd name="T12" fmla="*/ 27 w 2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7" y="3"/>
                    </a:moveTo>
                    <a:cubicBezTo>
                      <a:pt x="24" y="0"/>
                      <a:pt x="20" y="1"/>
                      <a:pt x="17" y="1"/>
                    </a:cubicBezTo>
                    <a:cubicBezTo>
                      <a:pt x="13" y="1"/>
                      <a:pt x="9" y="1"/>
                      <a:pt x="4" y="2"/>
                    </a:cubicBezTo>
                    <a:cubicBezTo>
                      <a:pt x="0" y="2"/>
                      <a:pt x="0" y="8"/>
                      <a:pt x="4" y="8"/>
                    </a:cubicBezTo>
                    <a:cubicBezTo>
                      <a:pt x="9" y="9"/>
                      <a:pt x="13" y="9"/>
                      <a:pt x="17" y="9"/>
                    </a:cubicBezTo>
                    <a:cubicBezTo>
                      <a:pt x="20" y="9"/>
                      <a:pt x="24" y="10"/>
                      <a:pt x="27" y="7"/>
                    </a:cubicBezTo>
                    <a:cubicBezTo>
                      <a:pt x="28" y="6"/>
                      <a:pt x="28" y="4"/>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chenying0907 114"/>
              <p:cNvSpPr>
                <a:spLocks/>
              </p:cNvSpPr>
              <p:nvPr/>
            </p:nvSpPr>
            <p:spPr bwMode="auto">
              <a:xfrm>
                <a:off x="4775869" y="2835486"/>
                <a:ext cx="103086" cy="33698"/>
              </a:xfrm>
              <a:custGeom>
                <a:avLst/>
                <a:gdLst>
                  <a:gd name="T0" fmla="*/ 31 w 33"/>
                  <a:gd name="T1" fmla="*/ 2 h 10"/>
                  <a:gd name="T2" fmla="*/ 19 w 33"/>
                  <a:gd name="T3" fmla="*/ 1 h 10"/>
                  <a:gd name="T4" fmla="*/ 4 w 33"/>
                  <a:gd name="T5" fmla="*/ 2 h 10"/>
                  <a:gd name="T6" fmla="*/ 4 w 33"/>
                  <a:gd name="T7" fmla="*/ 9 h 10"/>
                  <a:gd name="T8" fmla="*/ 19 w 33"/>
                  <a:gd name="T9" fmla="*/ 10 h 10"/>
                  <a:gd name="T10" fmla="*/ 31 w 33"/>
                  <a:gd name="T11" fmla="*/ 8 h 10"/>
                  <a:gd name="T12" fmla="*/ 31 w 33"/>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31" y="2"/>
                    </a:moveTo>
                    <a:cubicBezTo>
                      <a:pt x="27" y="0"/>
                      <a:pt x="23" y="1"/>
                      <a:pt x="19" y="1"/>
                    </a:cubicBezTo>
                    <a:cubicBezTo>
                      <a:pt x="14" y="1"/>
                      <a:pt x="9" y="1"/>
                      <a:pt x="4" y="2"/>
                    </a:cubicBezTo>
                    <a:cubicBezTo>
                      <a:pt x="0" y="2"/>
                      <a:pt x="0" y="8"/>
                      <a:pt x="4" y="9"/>
                    </a:cubicBezTo>
                    <a:cubicBezTo>
                      <a:pt x="9" y="9"/>
                      <a:pt x="14" y="9"/>
                      <a:pt x="19" y="10"/>
                    </a:cubicBezTo>
                    <a:cubicBezTo>
                      <a:pt x="23" y="10"/>
                      <a:pt x="27" y="10"/>
                      <a:pt x="31" y="8"/>
                    </a:cubicBezTo>
                    <a:cubicBezTo>
                      <a:pt x="33" y="7"/>
                      <a:pt x="33" y="3"/>
                      <a:pt x="31"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chenying0907 115"/>
              <p:cNvSpPr>
                <a:spLocks/>
              </p:cNvSpPr>
              <p:nvPr/>
            </p:nvSpPr>
            <p:spPr bwMode="auto">
              <a:xfrm>
                <a:off x="4937526" y="2835486"/>
                <a:ext cx="110115" cy="41474"/>
              </a:xfrm>
              <a:custGeom>
                <a:avLst/>
                <a:gdLst>
                  <a:gd name="T0" fmla="*/ 32 w 35"/>
                  <a:gd name="T1" fmla="*/ 1 h 12"/>
                  <a:gd name="T2" fmla="*/ 19 w 35"/>
                  <a:gd name="T3" fmla="*/ 2 h 12"/>
                  <a:gd name="T4" fmla="*/ 5 w 35"/>
                  <a:gd name="T5" fmla="*/ 2 h 12"/>
                  <a:gd name="T6" fmla="*/ 4 w 35"/>
                  <a:gd name="T7" fmla="*/ 8 h 12"/>
                  <a:gd name="T8" fmla="*/ 33 w 35"/>
                  <a:gd name="T9" fmla="*/ 7 h 12"/>
                  <a:gd name="T10" fmla="*/ 32 w 35"/>
                  <a:gd name="T11" fmla="*/ 1 h 12"/>
                </a:gdLst>
                <a:ahLst/>
                <a:cxnLst>
                  <a:cxn ang="0">
                    <a:pos x="T0" y="T1"/>
                  </a:cxn>
                  <a:cxn ang="0">
                    <a:pos x="T2" y="T3"/>
                  </a:cxn>
                  <a:cxn ang="0">
                    <a:pos x="T4" y="T5"/>
                  </a:cxn>
                  <a:cxn ang="0">
                    <a:pos x="T6" y="T7"/>
                  </a:cxn>
                  <a:cxn ang="0">
                    <a:pos x="T8" y="T9"/>
                  </a:cxn>
                  <a:cxn ang="0">
                    <a:pos x="T10" y="T11"/>
                  </a:cxn>
                </a:cxnLst>
                <a:rect l="0" t="0" r="r" b="b"/>
                <a:pathLst>
                  <a:path w="35" h="12">
                    <a:moveTo>
                      <a:pt x="32" y="1"/>
                    </a:moveTo>
                    <a:cubicBezTo>
                      <a:pt x="28" y="0"/>
                      <a:pt x="23" y="1"/>
                      <a:pt x="19" y="2"/>
                    </a:cubicBezTo>
                    <a:cubicBezTo>
                      <a:pt x="14" y="2"/>
                      <a:pt x="9" y="2"/>
                      <a:pt x="5" y="2"/>
                    </a:cubicBezTo>
                    <a:cubicBezTo>
                      <a:pt x="1" y="2"/>
                      <a:pt x="0" y="7"/>
                      <a:pt x="4" y="8"/>
                    </a:cubicBezTo>
                    <a:cubicBezTo>
                      <a:pt x="12" y="10"/>
                      <a:pt x="25" y="12"/>
                      <a:pt x="33" y="7"/>
                    </a:cubicBezTo>
                    <a:cubicBezTo>
                      <a:pt x="35" y="5"/>
                      <a:pt x="35"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chenying0907 116"/>
              <p:cNvSpPr>
                <a:spLocks/>
              </p:cNvSpPr>
              <p:nvPr/>
            </p:nvSpPr>
            <p:spPr bwMode="auto">
              <a:xfrm>
                <a:off x="5101527" y="2825118"/>
                <a:ext cx="100744" cy="41474"/>
              </a:xfrm>
              <a:custGeom>
                <a:avLst/>
                <a:gdLst>
                  <a:gd name="T0" fmla="*/ 29 w 32"/>
                  <a:gd name="T1" fmla="*/ 1 h 12"/>
                  <a:gd name="T2" fmla="*/ 18 w 32"/>
                  <a:gd name="T3" fmla="*/ 2 h 12"/>
                  <a:gd name="T4" fmla="*/ 4 w 32"/>
                  <a:gd name="T5" fmla="*/ 3 h 12"/>
                  <a:gd name="T6" fmla="*/ 3 w 32"/>
                  <a:gd name="T7" fmla="*/ 9 h 12"/>
                  <a:gd name="T8" fmla="*/ 31 w 32"/>
                  <a:gd name="T9" fmla="*/ 6 h 12"/>
                  <a:gd name="T10" fmla="*/ 29 w 32"/>
                  <a:gd name="T11" fmla="*/ 1 h 12"/>
                </a:gdLst>
                <a:ahLst/>
                <a:cxnLst>
                  <a:cxn ang="0">
                    <a:pos x="T0" y="T1"/>
                  </a:cxn>
                  <a:cxn ang="0">
                    <a:pos x="T2" y="T3"/>
                  </a:cxn>
                  <a:cxn ang="0">
                    <a:pos x="T4" y="T5"/>
                  </a:cxn>
                  <a:cxn ang="0">
                    <a:pos x="T6" y="T7"/>
                  </a:cxn>
                  <a:cxn ang="0">
                    <a:pos x="T8" y="T9"/>
                  </a:cxn>
                  <a:cxn ang="0">
                    <a:pos x="T10" y="T11"/>
                  </a:cxn>
                </a:cxnLst>
                <a:rect l="0" t="0" r="r" b="b"/>
                <a:pathLst>
                  <a:path w="32" h="12">
                    <a:moveTo>
                      <a:pt x="29" y="1"/>
                    </a:moveTo>
                    <a:cubicBezTo>
                      <a:pt x="25" y="0"/>
                      <a:pt x="22" y="1"/>
                      <a:pt x="18" y="2"/>
                    </a:cubicBezTo>
                    <a:cubicBezTo>
                      <a:pt x="13" y="3"/>
                      <a:pt x="8" y="3"/>
                      <a:pt x="4" y="3"/>
                    </a:cubicBezTo>
                    <a:cubicBezTo>
                      <a:pt x="0" y="3"/>
                      <a:pt x="0" y="8"/>
                      <a:pt x="3" y="9"/>
                    </a:cubicBezTo>
                    <a:cubicBezTo>
                      <a:pt x="10" y="11"/>
                      <a:pt x="24" y="12"/>
                      <a:pt x="31" y="6"/>
                    </a:cubicBezTo>
                    <a:cubicBezTo>
                      <a:pt x="32" y="5"/>
                      <a:pt x="32" y="1"/>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chenying0907 117"/>
              <p:cNvSpPr>
                <a:spLocks/>
              </p:cNvSpPr>
              <p:nvPr/>
            </p:nvSpPr>
            <p:spPr bwMode="auto">
              <a:xfrm>
                <a:off x="5237413" y="2817341"/>
                <a:ext cx="105430" cy="38883"/>
              </a:xfrm>
              <a:custGeom>
                <a:avLst/>
                <a:gdLst>
                  <a:gd name="T0" fmla="*/ 31 w 34"/>
                  <a:gd name="T1" fmla="*/ 1 h 11"/>
                  <a:gd name="T2" fmla="*/ 19 w 34"/>
                  <a:gd name="T3" fmla="*/ 2 h 11"/>
                  <a:gd name="T4" fmla="*/ 5 w 34"/>
                  <a:gd name="T5" fmla="*/ 2 h 11"/>
                  <a:gd name="T6" fmla="*/ 4 w 34"/>
                  <a:gd name="T7" fmla="*/ 9 h 11"/>
                  <a:gd name="T8" fmla="*/ 19 w 34"/>
                  <a:gd name="T9" fmla="*/ 10 h 11"/>
                  <a:gd name="T10" fmla="*/ 32 w 34"/>
                  <a:gd name="T11" fmla="*/ 7 h 11"/>
                  <a:gd name="T12" fmla="*/ 31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1"/>
                    </a:moveTo>
                    <a:cubicBezTo>
                      <a:pt x="27" y="0"/>
                      <a:pt x="23" y="1"/>
                      <a:pt x="19" y="2"/>
                    </a:cubicBezTo>
                    <a:cubicBezTo>
                      <a:pt x="14" y="2"/>
                      <a:pt x="10" y="2"/>
                      <a:pt x="5" y="2"/>
                    </a:cubicBezTo>
                    <a:cubicBezTo>
                      <a:pt x="1" y="2"/>
                      <a:pt x="0" y="8"/>
                      <a:pt x="4" y="9"/>
                    </a:cubicBezTo>
                    <a:cubicBezTo>
                      <a:pt x="9" y="10"/>
                      <a:pt x="14" y="11"/>
                      <a:pt x="19" y="10"/>
                    </a:cubicBezTo>
                    <a:cubicBezTo>
                      <a:pt x="24" y="10"/>
                      <a:pt x="29" y="10"/>
                      <a:pt x="32" y="7"/>
                    </a:cubicBezTo>
                    <a:cubicBezTo>
                      <a:pt x="34" y="5"/>
                      <a:pt x="33" y="2"/>
                      <a:pt x="3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chenying0907 118"/>
              <p:cNvSpPr>
                <a:spLocks/>
              </p:cNvSpPr>
              <p:nvPr/>
            </p:nvSpPr>
            <p:spPr bwMode="auto">
              <a:xfrm>
                <a:off x="5403757" y="2819934"/>
                <a:ext cx="89029" cy="36290"/>
              </a:xfrm>
              <a:custGeom>
                <a:avLst/>
                <a:gdLst>
                  <a:gd name="T0" fmla="*/ 25 w 28"/>
                  <a:gd name="T1" fmla="*/ 2 h 10"/>
                  <a:gd name="T2" fmla="*/ 14 w 28"/>
                  <a:gd name="T3" fmla="*/ 1 h 10"/>
                  <a:gd name="T4" fmla="*/ 3 w 28"/>
                  <a:gd name="T5" fmla="*/ 2 h 10"/>
                  <a:gd name="T6" fmla="*/ 3 w 28"/>
                  <a:gd name="T7" fmla="*/ 8 h 10"/>
                  <a:gd name="T8" fmla="*/ 14 w 28"/>
                  <a:gd name="T9" fmla="*/ 9 h 10"/>
                  <a:gd name="T10" fmla="*/ 25 w 28"/>
                  <a:gd name="T11" fmla="*/ 8 h 10"/>
                  <a:gd name="T12" fmla="*/ 25 w 28"/>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5" y="2"/>
                    </a:moveTo>
                    <a:cubicBezTo>
                      <a:pt x="22" y="0"/>
                      <a:pt x="18" y="0"/>
                      <a:pt x="14" y="1"/>
                    </a:cubicBezTo>
                    <a:cubicBezTo>
                      <a:pt x="10" y="1"/>
                      <a:pt x="6" y="1"/>
                      <a:pt x="3" y="2"/>
                    </a:cubicBezTo>
                    <a:cubicBezTo>
                      <a:pt x="0" y="2"/>
                      <a:pt x="0" y="7"/>
                      <a:pt x="3" y="8"/>
                    </a:cubicBezTo>
                    <a:cubicBezTo>
                      <a:pt x="6" y="8"/>
                      <a:pt x="10" y="9"/>
                      <a:pt x="14" y="9"/>
                    </a:cubicBezTo>
                    <a:cubicBezTo>
                      <a:pt x="18" y="9"/>
                      <a:pt x="22" y="10"/>
                      <a:pt x="25" y="8"/>
                    </a:cubicBezTo>
                    <a:cubicBezTo>
                      <a:pt x="28" y="7"/>
                      <a:pt x="28" y="3"/>
                      <a:pt x="25"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chenying0907 119"/>
              <p:cNvSpPr>
                <a:spLocks/>
              </p:cNvSpPr>
              <p:nvPr/>
            </p:nvSpPr>
            <p:spPr bwMode="auto">
              <a:xfrm>
                <a:off x="7559194" y="2825118"/>
                <a:ext cx="91372" cy="25921"/>
              </a:xfrm>
              <a:custGeom>
                <a:avLst/>
                <a:gdLst>
                  <a:gd name="T0" fmla="*/ 27 w 29"/>
                  <a:gd name="T1" fmla="*/ 1 h 8"/>
                  <a:gd name="T2" fmla="*/ 16 w 29"/>
                  <a:gd name="T3" fmla="*/ 0 h 8"/>
                  <a:gd name="T4" fmla="*/ 3 w 29"/>
                  <a:gd name="T5" fmla="*/ 1 h 8"/>
                  <a:gd name="T6" fmla="*/ 3 w 29"/>
                  <a:gd name="T7" fmla="*/ 7 h 8"/>
                  <a:gd name="T8" fmla="*/ 16 w 29"/>
                  <a:gd name="T9" fmla="*/ 7 h 8"/>
                  <a:gd name="T10" fmla="*/ 27 w 29"/>
                  <a:gd name="T11" fmla="*/ 6 h 8"/>
                  <a:gd name="T12" fmla="*/ 27 w 29"/>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29" h="8">
                    <a:moveTo>
                      <a:pt x="27" y="1"/>
                    </a:moveTo>
                    <a:cubicBezTo>
                      <a:pt x="24" y="0"/>
                      <a:pt x="20" y="0"/>
                      <a:pt x="16" y="0"/>
                    </a:cubicBezTo>
                    <a:cubicBezTo>
                      <a:pt x="12" y="1"/>
                      <a:pt x="8" y="1"/>
                      <a:pt x="3" y="1"/>
                    </a:cubicBezTo>
                    <a:cubicBezTo>
                      <a:pt x="0" y="1"/>
                      <a:pt x="0" y="6"/>
                      <a:pt x="3" y="7"/>
                    </a:cubicBezTo>
                    <a:cubicBezTo>
                      <a:pt x="8" y="7"/>
                      <a:pt x="12" y="7"/>
                      <a:pt x="16" y="7"/>
                    </a:cubicBezTo>
                    <a:cubicBezTo>
                      <a:pt x="20" y="7"/>
                      <a:pt x="24" y="8"/>
                      <a:pt x="27" y="6"/>
                    </a:cubicBezTo>
                    <a:cubicBezTo>
                      <a:pt x="29" y="5"/>
                      <a:pt x="29" y="2"/>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chenying0907 120"/>
              <p:cNvSpPr>
                <a:spLocks/>
              </p:cNvSpPr>
              <p:nvPr/>
            </p:nvSpPr>
            <p:spPr bwMode="auto">
              <a:xfrm>
                <a:off x="7711479" y="2819934"/>
                <a:ext cx="110115" cy="36290"/>
              </a:xfrm>
              <a:custGeom>
                <a:avLst/>
                <a:gdLst>
                  <a:gd name="T0" fmla="*/ 32 w 35"/>
                  <a:gd name="T1" fmla="*/ 1 h 10"/>
                  <a:gd name="T2" fmla="*/ 19 w 35"/>
                  <a:gd name="T3" fmla="*/ 1 h 10"/>
                  <a:gd name="T4" fmla="*/ 4 w 35"/>
                  <a:gd name="T5" fmla="*/ 2 h 10"/>
                  <a:gd name="T6" fmla="*/ 4 w 35"/>
                  <a:gd name="T7" fmla="*/ 8 h 10"/>
                  <a:gd name="T8" fmla="*/ 19 w 35"/>
                  <a:gd name="T9" fmla="*/ 9 h 10"/>
                  <a:gd name="T10" fmla="*/ 32 w 35"/>
                  <a:gd name="T11" fmla="*/ 8 h 10"/>
                  <a:gd name="T12" fmla="*/ 32 w 35"/>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5" h="10">
                    <a:moveTo>
                      <a:pt x="32" y="1"/>
                    </a:moveTo>
                    <a:cubicBezTo>
                      <a:pt x="28" y="0"/>
                      <a:pt x="23" y="1"/>
                      <a:pt x="19" y="1"/>
                    </a:cubicBezTo>
                    <a:cubicBezTo>
                      <a:pt x="14" y="1"/>
                      <a:pt x="9" y="2"/>
                      <a:pt x="4" y="2"/>
                    </a:cubicBezTo>
                    <a:cubicBezTo>
                      <a:pt x="0" y="2"/>
                      <a:pt x="0" y="8"/>
                      <a:pt x="4" y="8"/>
                    </a:cubicBezTo>
                    <a:cubicBezTo>
                      <a:pt x="9" y="8"/>
                      <a:pt x="14" y="8"/>
                      <a:pt x="19" y="9"/>
                    </a:cubicBezTo>
                    <a:cubicBezTo>
                      <a:pt x="23" y="9"/>
                      <a:pt x="28" y="10"/>
                      <a:pt x="32" y="8"/>
                    </a:cubicBezTo>
                    <a:cubicBezTo>
                      <a:pt x="35" y="7"/>
                      <a:pt x="35" y="3"/>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chenying0907 121"/>
              <p:cNvSpPr>
                <a:spLocks/>
              </p:cNvSpPr>
              <p:nvPr/>
            </p:nvSpPr>
            <p:spPr bwMode="auto">
              <a:xfrm>
                <a:off x="7875480" y="2814749"/>
                <a:ext cx="100744" cy="31106"/>
              </a:xfrm>
              <a:custGeom>
                <a:avLst/>
                <a:gdLst>
                  <a:gd name="T0" fmla="*/ 29 w 32"/>
                  <a:gd name="T1" fmla="*/ 1 h 9"/>
                  <a:gd name="T2" fmla="*/ 17 w 32"/>
                  <a:gd name="T3" fmla="*/ 1 h 9"/>
                  <a:gd name="T4" fmla="*/ 3 w 32"/>
                  <a:gd name="T5" fmla="*/ 2 h 9"/>
                  <a:gd name="T6" fmla="*/ 3 w 32"/>
                  <a:gd name="T7" fmla="*/ 8 h 9"/>
                  <a:gd name="T8" fmla="*/ 17 w 32"/>
                  <a:gd name="T9" fmla="*/ 8 h 9"/>
                  <a:gd name="T10" fmla="*/ 29 w 32"/>
                  <a:gd name="T11" fmla="*/ 8 h 9"/>
                  <a:gd name="T12" fmla="*/ 29 w 3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29" y="1"/>
                    </a:moveTo>
                    <a:cubicBezTo>
                      <a:pt x="25" y="0"/>
                      <a:pt x="21" y="1"/>
                      <a:pt x="17" y="1"/>
                    </a:cubicBezTo>
                    <a:cubicBezTo>
                      <a:pt x="12" y="1"/>
                      <a:pt x="8" y="1"/>
                      <a:pt x="3" y="2"/>
                    </a:cubicBezTo>
                    <a:cubicBezTo>
                      <a:pt x="0" y="2"/>
                      <a:pt x="0" y="7"/>
                      <a:pt x="3" y="8"/>
                    </a:cubicBezTo>
                    <a:cubicBezTo>
                      <a:pt x="8" y="8"/>
                      <a:pt x="12" y="8"/>
                      <a:pt x="17" y="8"/>
                    </a:cubicBezTo>
                    <a:cubicBezTo>
                      <a:pt x="21" y="9"/>
                      <a:pt x="25" y="9"/>
                      <a:pt x="29" y="8"/>
                    </a:cubicBezTo>
                    <a:cubicBezTo>
                      <a:pt x="32" y="7"/>
                      <a:pt x="32" y="2"/>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chenying0907 122"/>
              <p:cNvSpPr>
                <a:spLocks/>
              </p:cNvSpPr>
              <p:nvPr/>
            </p:nvSpPr>
            <p:spPr bwMode="auto">
              <a:xfrm>
                <a:off x="8046510" y="2796604"/>
                <a:ext cx="105430" cy="38883"/>
              </a:xfrm>
              <a:custGeom>
                <a:avLst/>
                <a:gdLst>
                  <a:gd name="T0" fmla="*/ 30 w 34"/>
                  <a:gd name="T1" fmla="*/ 1 h 11"/>
                  <a:gd name="T2" fmla="*/ 19 w 34"/>
                  <a:gd name="T3" fmla="*/ 3 h 11"/>
                  <a:gd name="T4" fmla="*/ 6 w 34"/>
                  <a:gd name="T5" fmla="*/ 2 h 11"/>
                  <a:gd name="T6" fmla="*/ 4 w 34"/>
                  <a:gd name="T7" fmla="*/ 9 h 11"/>
                  <a:gd name="T8" fmla="*/ 19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3" y="2"/>
                      <a:pt x="19" y="3"/>
                    </a:cubicBezTo>
                    <a:cubicBezTo>
                      <a:pt x="15" y="3"/>
                      <a:pt x="10" y="3"/>
                      <a:pt x="6" y="2"/>
                    </a:cubicBezTo>
                    <a:cubicBezTo>
                      <a:pt x="2" y="2"/>
                      <a:pt x="0" y="7"/>
                      <a:pt x="4" y="9"/>
                    </a:cubicBezTo>
                    <a:cubicBezTo>
                      <a:pt x="9" y="10"/>
                      <a:pt x="14" y="11"/>
                      <a:pt x="19" y="11"/>
                    </a:cubicBezTo>
                    <a:cubicBezTo>
                      <a:pt x="23" y="11"/>
                      <a:pt x="29" y="11"/>
                      <a:pt x="32" y="7"/>
                    </a:cubicBezTo>
                    <a:cubicBezTo>
                      <a:pt x="34" y="5"/>
                      <a:pt x="33" y="1"/>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chenying0907 123"/>
              <p:cNvSpPr>
                <a:spLocks/>
              </p:cNvSpPr>
              <p:nvPr/>
            </p:nvSpPr>
            <p:spPr bwMode="auto">
              <a:xfrm>
                <a:off x="8210510" y="2778460"/>
                <a:ext cx="110115" cy="38883"/>
              </a:xfrm>
              <a:custGeom>
                <a:avLst/>
                <a:gdLst>
                  <a:gd name="T0" fmla="*/ 32 w 35"/>
                  <a:gd name="T1" fmla="*/ 2 h 11"/>
                  <a:gd name="T2" fmla="*/ 19 w 35"/>
                  <a:gd name="T3" fmla="*/ 3 h 11"/>
                  <a:gd name="T4" fmla="*/ 3 w 35"/>
                  <a:gd name="T5" fmla="*/ 5 h 11"/>
                  <a:gd name="T6" fmla="*/ 4 w 35"/>
                  <a:gd name="T7" fmla="*/ 11 h 11"/>
                  <a:gd name="T8" fmla="*/ 20 w 35"/>
                  <a:gd name="T9" fmla="*/ 11 h 11"/>
                  <a:gd name="T10" fmla="*/ 33 w 35"/>
                  <a:gd name="T11" fmla="*/ 8 h 11"/>
                  <a:gd name="T12" fmla="*/ 32 w 35"/>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5" h="11">
                    <a:moveTo>
                      <a:pt x="32" y="2"/>
                    </a:moveTo>
                    <a:cubicBezTo>
                      <a:pt x="28" y="0"/>
                      <a:pt x="23" y="2"/>
                      <a:pt x="19" y="3"/>
                    </a:cubicBezTo>
                    <a:cubicBezTo>
                      <a:pt x="13" y="3"/>
                      <a:pt x="8" y="4"/>
                      <a:pt x="3" y="5"/>
                    </a:cubicBezTo>
                    <a:cubicBezTo>
                      <a:pt x="0" y="6"/>
                      <a:pt x="1" y="11"/>
                      <a:pt x="4" y="11"/>
                    </a:cubicBezTo>
                    <a:cubicBezTo>
                      <a:pt x="9" y="11"/>
                      <a:pt x="14" y="11"/>
                      <a:pt x="20" y="11"/>
                    </a:cubicBezTo>
                    <a:cubicBezTo>
                      <a:pt x="24" y="10"/>
                      <a:pt x="29" y="11"/>
                      <a:pt x="33" y="8"/>
                    </a:cubicBezTo>
                    <a:cubicBezTo>
                      <a:pt x="35" y="7"/>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chenying0907 124"/>
              <p:cNvSpPr>
                <a:spLocks/>
              </p:cNvSpPr>
              <p:nvPr/>
            </p:nvSpPr>
            <p:spPr bwMode="auto">
              <a:xfrm>
                <a:off x="8365139" y="2768091"/>
                <a:ext cx="86687" cy="31106"/>
              </a:xfrm>
              <a:custGeom>
                <a:avLst/>
                <a:gdLst>
                  <a:gd name="T0" fmla="*/ 26 w 28"/>
                  <a:gd name="T1" fmla="*/ 1 h 9"/>
                  <a:gd name="T2" fmla="*/ 16 w 28"/>
                  <a:gd name="T3" fmla="*/ 1 h 9"/>
                  <a:gd name="T4" fmla="*/ 4 w 28"/>
                  <a:gd name="T5" fmla="*/ 1 h 9"/>
                  <a:gd name="T6" fmla="*/ 4 w 28"/>
                  <a:gd name="T7" fmla="*/ 7 h 9"/>
                  <a:gd name="T8" fmla="*/ 16 w 28"/>
                  <a:gd name="T9" fmla="*/ 8 h 9"/>
                  <a:gd name="T10" fmla="*/ 26 w 28"/>
                  <a:gd name="T11" fmla="*/ 7 h 9"/>
                  <a:gd name="T12" fmla="*/ 26 w 28"/>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28" h="9">
                    <a:moveTo>
                      <a:pt x="26" y="1"/>
                    </a:moveTo>
                    <a:cubicBezTo>
                      <a:pt x="23" y="0"/>
                      <a:pt x="19" y="0"/>
                      <a:pt x="16" y="1"/>
                    </a:cubicBezTo>
                    <a:cubicBezTo>
                      <a:pt x="12" y="1"/>
                      <a:pt x="8" y="1"/>
                      <a:pt x="4" y="1"/>
                    </a:cubicBezTo>
                    <a:cubicBezTo>
                      <a:pt x="0" y="1"/>
                      <a:pt x="0" y="7"/>
                      <a:pt x="4" y="7"/>
                    </a:cubicBezTo>
                    <a:cubicBezTo>
                      <a:pt x="8" y="8"/>
                      <a:pt x="12" y="8"/>
                      <a:pt x="16" y="8"/>
                    </a:cubicBezTo>
                    <a:cubicBezTo>
                      <a:pt x="19" y="8"/>
                      <a:pt x="23" y="9"/>
                      <a:pt x="26" y="7"/>
                    </a:cubicBezTo>
                    <a:cubicBezTo>
                      <a:pt x="28" y="6"/>
                      <a:pt x="28"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chenying0907 125"/>
              <p:cNvSpPr>
                <a:spLocks/>
              </p:cNvSpPr>
              <p:nvPr/>
            </p:nvSpPr>
            <p:spPr bwMode="auto">
              <a:xfrm>
                <a:off x="5209299" y="3055816"/>
                <a:ext cx="93715" cy="33698"/>
              </a:xfrm>
              <a:custGeom>
                <a:avLst/>
                <a:gdLst>
                  <a:gd name="T0" fmla="*/ 26 w 30"/>
                  <a:gd name="T1" fmla="*/ 1 h 10"/>
                  <a:gd name="T2" fmla="*/ 13 w 30"/>
                  <a:gd name="T3" fmla="*/ 1 h 10"/>
                  <a:gd name="T4" fmla="*/ 2 w 30"/>
                  <a:gd name="T5" fmla="*/ 2 h 10"/>
                  <a:gd name="T6" fmla="*/ 1 w 30"/>
                  <a:gd name="T7" fmla="*/ 5 h 10"/>
                  <a:gd name="T8" fmla="*/ 13 w 30"/>
                  <a:gd name="T9" fmla="*/ 9 h 10"/>
                  <a:gd name="T10" fmla="*/ 27 w 30"/>
                  <a:gd name="T11" fmla="*/ 7 h 10"/>
                  <a:gd name="T12" fmla="*/ 26 w 30"/>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0" h="10">
                    <a:moveTo>
                      <a:pt x="26" y="1"/>
                    </a:moveTo>
                    <a:cubicBezTo>
                      <a:pt x="22" y="0"/>
                      <a:pt x="17" y="1"/>
                      <a:pt x="13" y="1"/>
                    </a:cubicBezTo>
                    <a:cubicBezTo>
                      <a:pt x="9" y="1"/>
                      <a:pt x="5" y="0"/>
                      <a:pt x="2" y="2"/>
                    </a:cubicBezTo>
                    <a:cubicBezTo>
                      <a:pt x="1" y="2"/>
                      <a:pt x="0" y="4"/>
                      <a:pt x="1" y="5"/>
                    </a:cubicBezTo>
                    <a:cubicBezTo>
                      <a:pt x="4" y="8"/>
                      <a:pt x="9" y="8"/>
                      <a:pt x="13" y="9"/>
                    </a:cubicBezTo>
                    <a:cubicBezTo>
                      <a:pt x="18" y="9"/>
                      <a:pt x="23" y="10"/>
                      <a:pt x="27" y="7"/>
                    </a:cubicBezTo>
                    <a:cubicBezTo>
                      <a:pt x="30" y="6"/>
                      <a:pt x="29"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chenying0907 126"/>
              <p:cNvSpPr>
                <a:spLocks/>
              </p:cNvSpPr>
              <p:nvPr/>
            </p:nvSpPr>
            <p:spPr bwMode="auto">
              <a:xfrm>
                <a:off x="5375643" y="3040263"/>
                <a:ext cx="117143" cy="41474"/>
              </a:xfrm>
              <a:custGeom>
                <a:avLst/>
                <a:gdLst>
                  <a:gd name="T0" fmla="*/ 33 w 37"/>
                  <a:gd name="T1" fmla="*/ 3 h 12"/>
                  <a:gd name="T2" fmla="*/ 3 w 37"/>
                  <a:gd name="T3" fmla="*/ 6 h 12"/>
                  <a:gd name="T4" fmla="*/ 4 w 37"/>
                  <a:gd name="T5" fmla="*/ 11 h 12"/>
                  <a:gd name="T6" fmla="*/ 19 w 37"/>
                  <a:gd name="T7" fmla="*/ 10 h 12"/>
                  <a:gd name="T8" fmla="*/ 33 w 37"/>
                  <a:gd name="T9" fmla="*/ 9 h 12"/>
                  <a:gd name="T10" fmla="*/ 33 w 37"/>
                  <a:gd name="T11" fmla="*/ 3 h 12"/>
                </a:gdLst>
                <a:ahLst/>
                <a:cxnLst>
                  <a:cxn ang="0">
                    <a:pos x="T0" y="T1"/>
                  </a:cxn>
                  <a:cxn ang="0">
                    <a:pos x="T2" y="T3"/>
                  </a:cxn>
                  <a:cxn ang="0">
                    <a:pos x="T4" y="T5"/>
                  </a:cxn>
                  <a:cxn ang="0">
                    <a:pos x="T6" y="T7"/>
                  </a:cxn>
                  <a:cxn ang="0">
                    <a:pos x="T8" y="T9"/>
                  </a:cxn>
                  <a:cxn ang="0">
                    <a:pos x="T10" y="T11"/>
                  </a:cxn>
                </a:cxnLst>
                <a:rect l="0" t="0" r="r" b="b"/>
                <a:pathLst>
                  <a:path w="37" h="12">
                    <a:moveTo>
                      <a:pt x="33" y="3"/>
                    </a:moveTo>
                    <a:cubicBezTo>
                      <a:pt x="25" y="0"/>
                      <a:pt x="11" y="4"/>
                      <a:pt x="3" y="6"/>
                    </a:cubicBezTo>
                    <a:cubicBezTo>
                      <a:pt x="0" y="7"/>
                      <a:pt x="1" y="12"/>
                      <a:pt x="4" y="11"/>
                    </a:cubicBezTo>
                    <a:cubicBezTo>
                      <a:pt x="9" y="11"/>
                      <a:pt x="14" y="10"/>
                      <a:pt x="19" y="10"/>
                    </a:cubicBezTo>
                    <a:cubicBezTo>
                      <a:pt x="24" y="10"/>
                      <a:pt x="29" y="11"/>
                      <a:pt x="33" y="9"/>
                    </a:cubicBezTo>
                    <a:cubicBezTo>
                      <a:pt x="37" y="9"/>
                      <a:pt x="36"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chenying0907 127"/>
              <p:cNvSpPr>
                <a:spLocks/>
              </p:cNvSpPr>
              <p:nvPr/>
            </p:nvSpPr>
            <p:spPr bwMode="auto">
              <a:xfrm>
                <a:off x="5579471" y="3027304"/>
                <a:ext cx="117143" cy="41474"/>
              </a:xfrm>
              <a:custGeom>
                <a:avLst/>
                <a:gdLst>
                  <a:gd name="T0" fmla="*/ 34 w 37"/>
                  <a:gd name="T1" fmla="*/ 3 h 12"/>
                  <a:gd name="T2" fmla="*/ 15 w 37"/>
                  <a:gd name="T3" fmla="*/ 1 h 12"/>
                  <a:gd name="T4" fmla="*/ 1 w 37"/>
                  <a:gd name="T5" fmla="*/ 4 h 12"/>
                  <a:gd name="T6" fmla="*/ 0 w 37"/>
                  <a:gd name="T7" fmla="*/ 8 h 12"/>
                  <a:gd name="T8" fmla="*/ 4 w 37"/>
                  <a:gd name="T9" fmla="*/ 10 h 12"/>
                  <a:gd name="T10" fmla="*/ 4 w 37"/>
                  <a:gd name="T11" fmla="*/ 10 h 12"/>
                  <a:gd name="T12" fmla="*/ 15 w 37"/>
                  <a:gd name="T13" fmla="*/ 10 h 12"/>
                  <a:gd name="T14" fmla="*/ 33 w 37"/>
                  <a:gd name="T15" fmla="*/ 10 h 12"/>
                  <a:gd name="T16" fmla="*/ 34 w 37"/>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2">
                    <a:moveTo>
                      <a:pt x="34" y="3"/>
                    </a:moveTo>
                    <a:cubicBezTo>
                      <a:pt x="28" y="0"/>
                      <a:pt x="21" y="1"/>
                      <a:pt x="15" y="1"/>
                    </a:cubicBezTo>
                    <a:cubicBezTo>
                      <a:pt x="11" y="1"/>
                      <a:pt x="4" y="1"/>
                      <a:pt x="1" y="4"/>
                    </a:cubicBezTo>
                    <a:cubicBezTo>
                      <a:pt x="0" y="5"/>
                      <a:pt x="0" y="7"/>
                      <a:pt x="0" y="8"/>
                    </a:cubicBezTo>
                    <a:cubicBezTo>
                      <a:pt x="1" y="10"/>
                      <a:pt x="2" y="10"/>
                      <a:pt x="4" y="10"/>
                    </a:cubicBezTo>
                    <a:cubicBezTo>
                      <a:pt x="4" y="10"/>
                      <a:pt x="4" y="10"/>
                      <a:pt x="4" y="10"/>
                    </a:cubicBezTo>
                    <a:cubicBezTo>
                      <a:pt x="8" y="10"/>
                      <a:pt x="12" y="10"/>
                      <a:pt x="15" y="10"/>
                    </a:cubicBezTo>
                    <a:cubicBezTo>
                      <a:pt x="21" y="11"/>
                      <a:pt x="28" y="12"/>
                      <a:pt x="33" y="10"/>
                    </a:cubicBezTo>
                    <a:cubicBezTo>
                      <a:pt x="36" y="9"/>
                      <a:pt x="37"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chenying0907 128"/>
              <p:cNvSpPr>
                <a:spLocks/>
              </p:cNvSpPr>
              <p:nvPr/>
            </p:nvSpPr>
            <p:spPr bwMode="auto">
              <a:xfrm>
                <a:off x="5757529" y="3027304"/>
                <a:ext cx="107772" cy="38883"/>
              </a:xfrm>
              <a:custGeom>
                <a:avLst/>
                <a:gdLst>
                  <a:gd name="T0" fmla="*/ 31 w 34"/>
                  <a:gd name="T1" fmla="*/ 3 h 11"/>
                  <a:gd name="T2" fmla="*/ 19 w 34"/>
                  <a:gd name="T3" fmla="*/ 1 h 11"/>
                  <a:gd name="T4" fmla="*/ 5 w 34"/>
                  <a:gd name="T5" fmla="*/ 0 h 11"/>
                  <a:gd name="T6" fmla="*/ 4 w 34"/>
                  <a:gd name="T7" fmla="*/ 6 h 11"/>
                  <a:gd name="T8" fmla="*/ 18 w 34"/>
                  <a:gd name="T9" fmla="*/ 9 h 11"/>
                  <a:gd name="T10" fmla="*/ 30 w 34"/>
                  <a:gd name="T11" fmla="*/ 9 h 11"/>
                  <a:gd name="T12" fmla="*/ 31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3"/>
                    </a:moveTo>
                    <a:cubicBezTo>
                      <a:pt x="27" y="1"/>
                      <a:pt x="23" y="1"/>
                      <a:pt x="19" y="1"/>
                    </a:cubicBezTo>
                    <a:cubicBezTo>
                      <a:pt x="14" y="1"/>
                      <a:pt x="10" y="0"/>
                      <a:pt x="5" y="0"/>
                    </a:cubicBezTo>
                    <a:cubicBezTo>
                      <a:pt x="1" y="0"/>
                      <a:pt x="0" y="6"/>
                      <a:pt x="4" y="6"/>
                    </a:cubicBezTo>
                    <a:cubicBezTo>
                      <a:pt x="9" y="7"/>
                      <a:pt x="13" y="8"/>
                      <a:pt x="18" y="9"/>
                    </a:cubicBezTo>
                    <a:cubicBezTo>
                      <a:pt x="22" y="9"/>
                      <a:pt x="26" y="11"/>
                      <a:pt x="30" y="9"/>
                    </a:cubicBezTo>
                    <a:cubicBezTo>
                      <a:pt x="33" y="9"/>
                      <a:pt x="34" y="4"/>
                      <a:pt x="31"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chenying0907 129"/>
              <p:cNvSpPr>
                <a:spLocks/>
              </p:cNvSpPr>
              <p:nvPr/>
            </p:nvSpPr>
            <p:spPr bwMode="auto">
              <a:xfrm>
                <a:off x="5937930" y="3011751"/>
                <a:ext cx="93715" cy="38883"/>
              </a:xfrm>
              <a:custGeom>
                <a:avLst/>
                <a:gdLst>
                  <a:gd name="T0" fmla="*/ 27 w 30"/>
                  <a:gd name="T1" fmla="*/ 2 h 11"/>
                  <a:gd name="T2" fmla="*/ 13 w 30"/>
                  <a:gd name="T3" fmla="*/ 2 h 11"/>
                  <a:gd name="T4" fmla="*/ 0 w 30"/>
                  <a:gd name="T5" fmla="*/ 4 h 11"/>
                  <a:gd name="T6" fmla="*/ 0 w 30"/>
                  <a:gd name="T7" fmla="*/ 7 h 11"/>
                  <a:gd name="T8" fmla="*/ 13 w 30"/>
                  <a:gd name="T9" fmla="*/ 9 h 11"/>
                  <a:gd name="T10" fmla="*/ 27 w 30"/>
                  <a:gd name="T11" fmla="*/ 8 h 11"/>
                  <a:gd name="T12" fmla="*/ 27 w 30"/>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7" y="2"/>
                    </a:moveTo>
                    <a:cubicBezTo>
                      <a:pt x="23" y="0"/>
                      <a:pt x="18" y="1"/>
                      <a:pt x="13" y="2"/>
                    </a:cubicBezTo>
                    <a:cubicBezTo>
                      <a:pt x="9" y="2"/>
                      <a:pt x="4" y="2"/>
                      <a:pt x="0" y="4"/>
                    </a:cubicBezTo>
                    <a:cubicBezTo>
                      <a:pt x="0" y="5"/>
                      <a:pt x="0" y="6"/>
                      <a:pt x="0" y="7"/>
                    </a:cubicBezTo>
                    <a:cubicBezTo>
                      <a:pt x="4" y="9"/>
                      <a:pt x="9" y="9"/>
                      <a:pt x="13" y="9"/>
                    </a:cubicBezTo>
                    <a:cubicBezTo>
                      <a:pt x="18" y="10"/>
                      <a:pt x="23" y="11"/>
                      <a:pt x="27" y="8"/>
                    </a:cubicBezTo>
                    <a:cubicBezTo>
                      <a:pt x="30" y="7"/>
                      <a:pt x="30" y="4"/>
                      <a:pt x="27"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chenying0907 130"/>
              <p:cNvSpPr>
                <a:spLocks/>
              </p:cNvSpPr>
              <p:nvPr/>
            </p:nvSpPr>
            <p:spPr bwMode="auto">
              <a:xfrm>
                <a:off x="6120674" y="3006567"/>
                <a:ext cx="93715" cy="38883"/>
              </a:xfrm>
              <a:custGeom>
                <a:avLst/>
                <a:gdLst>
                  <a:gd name="T0" fmla="*/ 27 w 30"/>
                  <a:gd name="T1" fmla="*/ 1 h 11"/>
                  <a:gd name="T2" fmla="*/ 12 w 30"/>
                  <a:gd name="T3" fmla="*/ 1 h 11"/>
                  <a:gd name="T4" fmla="*/ 6 w 30"/>
                  <a:gd name="T5" fmla="*/ 2 h 11"/>
                  <a:gd name="T6" fmla="*/ 1 w 30"/>
                  <a:gd name="T7" fmla="*/ 4 h 11"/>
                  <a:gd name="T8" fmla="*/ 1 w 30"/>
                  <a:gd name="T9" fmla="*/ 6 h 11"/>
                  <a:gd name="T10" fmla="*/ 6 w 30"/>
                  <a:gd name="T11" fmla="*/ 8 h 11"/>
                  <a:gd name="T12" fmla="*/ 12 w 30"/>
                  <a:gd name="T13" fmla="*/ 9 h 11"/>
                  <a:gd name="T14" fmla="*/ 27 w 30"/>
                  <a:gd name="T15" fmla="*/ 9 h 11"/>
                  <a:gd name="T16" fmla="*/ 27 w 30"/>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1">
                    <a:moveTo>
                      <a:pt x="27" y="1"/>
                    </a:moveTo>
                    <a:cubicBezTo>
                      <a:pt x="22" y="0"/>
                      <a:pt x="17" y="1"/>
                      <a:pt x="12" y="1"/>
                    </a:cubicBezTo>
                    <a:cubicBezTo>
                      <a:pt x="10" y="2"/>
                      <a:pt x="8" y="2"/>
                      <a:pt x="6" y="2"/>
                    </a:cubicBezTo>
                    <a:cubicBezTo>
                      <a:pt x="3" y="2"/>
                      <a:pt x="3" y="3"/>
                      <a:pt x="1" y="4"/>
                    </a:cubicBezTo>
                    <a:cubicBezTo>
                      <a:pt x="0" y="5"/>
                      <a:pt x="0" y="6"/>
                      <a:pt x="1" y="6"/>
                    </a:cubicBezTo>
                    <a:cubicBezTo>
                      <a:pt x="3" y="7"/>
                      <a:pt x="3" y="8"/>
                      <a:pt x="6" y="8"/>
                    </a:cubicBezTo>
                    <a:cubicBezTo>
                      <a:pt x="8" y="9"/>
                      <a:pt x="10" y="9"/>
                      <a:pt x="12" y="9"/>
                    </a:cubicBezTo>
                    <a:cubicBezTo>
                      <a:pt x="17" y="9"/>
                      <a:pt x="22" y="11"/>
                      <a:pt x="27" y="9"/>
                    </a:cubicBezTo>
                    <a:cubicBezTo>
                      <a:pt x="30" y="8"/>
                      <a:pt x="30" y="3"/>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chenying0907 131"/>
              <p:cNvSpPr>
                <a:spLocks/>
              </p:cNvSpPr>
              <p:nvPr/>
            </p:nvSpPr>
            <p:spPr bwMode="auto">
              <a:xfrm>
                <a:off x="6277645" y="2991014"/>
                <a:ext cx="126515" cy="38883"/>
              </a:xfrm>
              <a:custGeom>
                <a:avLst/>
                <a:gdLst>
                  <a:gd name="T0" fmla="*/ 37 w 40"/>
                  <a:gd name="T1" fmla="*/ 4 h 11"/>
                  <a:gd name="T2" fmla="*/ 21 w 40"/>
                  <a:gd name="T3" fmla="*/ 0 h 11"/>
                  <a:gd name="T4" fmla="*/ 4 w 40"/>
                  <a:gd name="T5" fmla="*/ 2 h 11"/>
                  <a:gd name="T6" fmla="*/ 4 w 40"/>
                  <a:gd name="T7" fmla="*/ 8 h 11"/>
                  <a:gd name="T8" fmla="*/ 21 w 40"/>
                  <a:gd name="T9" fmla="*/ 9 h 11"/>
                  <a:gd name="T10" fmla="*/ 37 w 40"/>
                  <a:gd name="T11" fmla="*/ 10 h 11"/>
                  <a:gd name="T12" fmla="*/ 37 w 40"/>
                  <a:gd name="T13" fmla="*/ 4 h 11"/>
                </a:gdLst>
                <a:ahLst/>
                <a:cxnLst>
                  <a:cxn ang="0">
                    <a:pos x="T0" y="T1"/>
                  </a:cxn>
                  <a:cxn ang="0">
                    <a:pos x="T2" y="T3"/>
                  </a:cxn>
                  <a:cxn ang="0">
                    <a:pos x="T4" y="T5"/>
                  </a:cxn>
                  <a:cxn ang="0">
                    <a:pos x="T6" y="T7"/>
                  </a:cxn>
                  <a:cxn ang="0">
                    <a:pos x="T8" y="T9"/>
                  </a:cxn>
                  <a:cxn ang="0">
                    <a:pos x="T10" y="T11"/>
                  </a:cxn>
                  <a:cxn ang="0">
                    <a:pos x="T12" y="T13"/>
                  </a:cxn>
                </a:cxnLst>
                <a:rect l="0" t="0" r="r" b="b"/>
                <a:pathLst>
                  <a:path w="40" h="11">
                    <a:moveTo>
                      <a:pt x="37" y="4"/>
                    </a:moveTo>
                    <a:cubicBezTo>
                      <a:pt x="33" y="1"/>
                      <a:pt x="26" y="1"/>
                      <a:pt x="21" y="0"/>
                    </a:cubicBezTo>
                    <a:cubicBezTo>
                      <a:pt x="15" y="0"/>
                      <a:pt x="9" y="1"/>
                      <a:pt x="4" y="2"/>
                    </a:cubicBezTo>
                    <a:cubicBezTo>
                      <a:pt x="0" y="2"/>
                      <a:pt x="1" y="8"/>
                      <a:pt x="4" y="8"/>
                    </a:cubicBezTo>
                    <a:cubicBezTo>
                      <a:pt x="10" y="8"/>
                      <a:pt x="16" y="8"/>
                      <a:pt x="21" y="9"/>
                    </a:cubicBezTo>
                    <a:cubicBezTo>
                      <a:pt x="26" y="9"/>
                      <a:pt x="31" y="11"/>
                      <a:pt x="37" y="10"/>
                    </a:cubicBezTo>
                    <a:cubicBezTo>
                      <a:pt x="40" y="9"/>
                      <a:pt x="40" y="5"/>
                      <a:pt x="37"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chenying0907 132"/>
              <p:cNvSpPr>
                <a:spLocks/>
              </p:cNvSpPr>
              <p:nvPr/>
            </p:nvSpPr>
            <p:spPr bwMode="auto">
              <a:xfrm>
                <a:off x="6474446" y="2998789"/>
                <a:ext cx="112458" cy="38883"/>
              </a:xfrm>
              <a:custGeom>
                <a:avLst/>
                <a:gdLst>
                  <a:gd name="T0" fmla="*/ 33 w 36"/>
                  <a:gd name="T1" fmla="*/ 2 h 11"/>
                  <a:gd name="T2" fmla="*/ 19 w 36"/>
                  <a:gd name="T3" fmla="*/ 1 h 11"/>
                  <a:gd name="T4" fmla="*/ 4 w 36"/>
                  <a:gd name="T5" fmla="*/ 4 h 11"/>
                  <a:gd name="T6" fmla="*/ 5 w 36"/>
                  <a:gd name="T7" fmla="*/ 10 h 11"/>
                  <a:gd name="T8" fmla="*/ 20 w 36"/>
                  <a:gd name="T9" fmla="*/ 9 h 11"/>
                  <a:gd name="T10" fmla="*/ 32 w 36"/>
                  <a:gd name="T11" fmla="*/ 9 h 11"/>
                  <a:gd name="T12" fmla="*/ 33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3" y="2"/>
                    </a:moveTo>
                    <a:cubicBezTo>
                      <a:pt x="29" y="0"/>
                      <a:pt x="24" y="0"/>
                      <a:pt x="19" y="1"/>
                    </a:cubicBezTo>
                    <a:cubicBezTo>
                      <a:pt x="14" y="1"/>
                      <a:pt x="9" y="2"/>
                      <a:pt x="4" y="4"/>
                    </a:cubicBezTo>
                    <a:cubicBezTo>
                      <a:pt x="0" y="5"/>
                      <a:pt x="2" y="11"/>
                      <a:pt x="5" y="10"/>
                    </a:cubicBezTo>
                    <a:cubicBezTo>
                      <a:pt x="10" y="9"/>
                      <a:pt x="15" y="9"/>
                      <a:pt x="20" y="9"/>
                    </a:cubicBezTo>
                    <a:cubicBezTo>
                      <a:pt x="24" y="9"/>
                      <a:pt x="28" y="10"/>
                      <a:pt x="32" y="9"/>
                    </a:cubicBezTo>
                    <a:cubicBezTo>
                      <a:pt x="35" y="8"/>
                      <a:pt x="36" y="4"/>
                      <a:pt x="33"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chenying0907 133"/>
              <p:cNvSpPr>
                <a:spLocks/>
              </p:cNvSpPr>
              <p:nvPr/>
            </p:nvSpPr>
            <p:spPr bwMode="auto">
              <a:xfrm>
                <a:off x="6673590" y="3009158"/>
                <a:ext cx="110115" cy="41474"/>
              </a:xfrm>
              <a:custGeom>
                <a:avLst/>
                <a:gdLst>
                  <a:gd name="T0" fmla="*/ 32 w 35"/>
                  <a:gd name="T1" fmla="*/ 4 h 12"/>
                  <a:gd name="T2" fmla="*/ 16 w 35"/>
                  <a:gd name="T3" fmla="*/ 1 h 12"/>
                  <a:gd name="T4" fmla="*/ 1 w 35"/>
                  <a:gd name="T5" fmla="*/ 3 h 12"/>
                  <a:gd name="T6" fmla="*/ 1 w 35"/>
                  <a:gd name="T7" fmla="*/ 5 h 12"/>
                  <a:gd name="T8" fmla="*/ 14 w 35"/>
                  <a:gd name="T9" fmla="*/ 9 h 12"/>
                  <a:gd name="T10" fmla="*/ 32 w 35"/>
                  <a:gd name="T11" fmla="*/ 10 h 12"/>
                  <a:gd name="T12" fmla="*/ 32 w 35"/>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35" h="12">
                    <a:moveTo>
                      <a:pt x="32" y="4"/>
                    </a:moveTo>
                    <a:cubicBezTo>
                      <a:pt x="28" y="1"/>
                      <a:pt x="22" y="2"/>
                      <a:pt x="16" y="1"/>
                    </a:cubicBezTo>
                    <a:cubicBezTo>
                      <a:pt x="11" y="1"/>
                      <a:pt x="5" y="0"/>
                      <a:pt x="1" y="3"/>
                    </a:cubicBezTo>
                    <a:cubicBezTo>
                      <a:pt x="0" y="3"/>
                      <a:pt x="0" y="4"/>
                      <a:pt x="1" y="5"/>
                    </a:cubicBezTo>
                    <a:cubicBezTo>
                      <a:pt x="4" y="9"/>
                      <a:pt x="9" y="8"/>
                      <a:pt x="14" y="9"/>
                    </a:cubicBezTo>
                    <a:cubicBezTo>
                      <a:pt x="20" y="10"/>
                      <a:pt x="26" y="12"/>
                      <a:pt x="32" y="10"/>
                    </a:cubicBezTo>
                    <a:cubicBezTo>
                      <a:pt x="34" y="9"/>
                      <a:pt x="35" y="5"/>
                      <a:pt x="32"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chenying0907 134"/>
              <p:cNvSpPr>
                <a:spLocks/>
              </p:cNvSpPr>
              <p:nvPr/>
            </p:nvSpPr>
            <p:spPr bwMode="auto">
              <a:xfrm>
                <a:off x="6846962" y="3001382"/>
                <a:ext cx="107772" cy="31106"/>
              </a:xfrm>
              <a:custGeom>
                <a:avLst/>
                <a:gdLst>
                  <a:gd name="T0" fmla="*/ 33 w 34"/>
                  <a:gd name="T1" fmla="*/ 3 h 9"/>
                  <a:gd name="T2" fmla="*/ 19 w 34"/>
                  <a:gd name="T3" fmla="*/ 2 h 9"/>
                  <a:gd name="T4" fmla="*/ 2 w 34"/>
                  <a:gd name="T5" fmla="*/ 3 h 9"/>
                  <a:gd name="T6" fmla="*/ 2 w 34"/>
                  <a:gd name="T7" fmla="*/ 7 h 9"/>
                  <a:gd name="T8" fmla="*/ 19 w 34"/>
                  <a:gd name="T9" fmla="*/ 8 h 9"/>
                  <a:gd name="T10" fmla="*/ 33 w 34"/>
                  <a:gd name="T11" fmla="*/ 7 h 9"/>
                  <a:gd name="T12" fmla="*/ 33 w 34"/>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34" h="9">
                    <a:moveTo>
                      <a:pt x="33" y="3"/>
                    </a:moveTo>
                    <a:cubicBezTo>
                      <a:pt x="28" y="0"/>
                      <a:pt x="24" y="1"/>
                      <a:pt x="19" y="2"/>
                    </a:cubicBezTo>
                    <a:cubicBezTo>
                      <a:pt x="14" y="2"/>
                      <a:pt x="8" y="2"/>
                      <a:pt x="2" y="3"/>
                    </a:cubicBezTo>
                    <a:cubicBezTo>
                      <a:pt x="0" y="3"/>
                      <a:pt x="0" y="7"/>
                      <a:pt x="2" y="7"/>
                    </a:cubicBezTo>
                    <a:cubicBezTo>
                      <a:pt x="8" y="8"/>
                      <a:pt x="14" y="8"/>
                      <a:pt x="19" y="8"/>
                    </a:cubicBezTo>
                    <a:cubicBezTo>
                      <a:pt x="24" y="9"/>
                      <a:pt x="28" y="9"/>
                      <a:pt x="33" y="7"/>
                    </a:cubicBezTo>
                    <a:cubicBezTo>
                      <a:pt x="34" y="6"/>
                      <a:pt x="34"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chenying0907 135"/>
              <p:cNvSpPr>
                <a:spLocks/>
              </p:cNvSpPr>
              <p:nvPr/>
            </p:nvSpPr>
            <p:spPr bwMode="auto">
              <a:xfrm>
                <a:off x="7010963" y="2998789"/>
                <a:ext cx="121829" cy="38883"/>
              </a:xfrm>
              <a:custGeom>
                <a:avLst/>
                <a:gdLst>
                  <a:gd name="T0" fmla="*/ 36 w 39"/>
                  <a:gd name="T1" fmla="*/ 2 h 11"/>
                  <a:gd name="T2" fmla="*/ 22 w 39"/>
                  <a:gd name="T3" fmla="*/ 2 h 11"/>
                  <a:gd name="T4" fmla="*/ 4 w 39"/>
                  <a:gd name="T5" fmla="*/ 0 h 11"/>
                  <a:gd name="T6" fmla="*/ 3 w 39"/>
                  <a:gd name="T7" fmla="*/ 6 h 11"/>
                  <a:gd name="T8" fmla="*/ 36 w 39"/>
                  <a:gd name="T9" fmla="*/ 8 h 11"/>
                  <a:gd name="T10" fmla="*/ 36 w 39"/>
                  <a:gd name="T11" fmla="*/ 2 h 11"/>
                </a:gdLst>
                <a:ahLst/>
                <a:cxnLst>
                  <a:cxn ang="0">
                    <a:pos x="T0" y="T1"/>
                  </a:cxn>
                  <a:cxn ang="0">
                    <a:pos x="T2" y="T3"/>
                  </a:cxn>
                  <a:cxn ang="0">
                    <a:pos x="T4" y="T5"/>
                  </a:cxn>
                  <a:cxn ang="0">
                    <a:pos x="T6" y="T7"/>
                  </a:cxn>
                  <a:cxn ang="0">
                    <a:pos x="T8" y="T9"/>
                  </a:cxn>
                  <a:cxn ang="0">
                    <a:pos x="T10" y="T11"/>
                  </a:cxn>
                </a:cxnLst>
                <a:rect l="0" t="0" r="r" b="b"/>
                <a:pathLst>
                  <a:path w="39" h="11">
                    <a:moveTo>
                      <a:pt x="36" y="2"/>
                    </a:moveTo>
                    <a:cubicBezTo>
                      <a:pt x="31" y="1"/>
                      <a:pt x="26" y="2"/>
                      <a:pt x="22" y="2"/>
                    </a:cubicBezTo>
                    <a:cubicBezTo>
                      <a:pt x="16" y="2"/>
                      <a:pt x="10" y="1"/>
                      <a:pt x="4" y="0"/>
                    </a:cubicBezTo>
                    <a:cubicBezTo>
                      <a:pt x="1" y="0"/>
                      <a:pt x="0" y="5"/>
                      <a:pt x="3" y="6"/>
                    </a:cubicBezTo>
                    <a:cubicBezTo>
                      <a:pt x="13" y="9"/>
                      <a:pt x="26" y="11"/>
                      <a:pt x="36" y="8"/>
                    </a:cubicBezTo>
                    <a:cubicBezTo>
                      <a:pt x="39" y="7"/>
                      <a:pt x="39" y="2"/>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chenying0907 136"/>
              <p:cNvSpPr>
                <a:spLocks/>
              </p:cNvSpPr>
              <p:nvPr/>
            </p:nvSpPr>
            <p:spPr bwMode="auto">
              <a:xfrm>
                <a:off x="7181991" y="3001382"/>
                <a:ext cx="100744" cy="36290"/>
              </a:xfrm>
              <a:custGeom>
                <a:avLst/>
                <a:gdLst>
                  <a:gd name="T0" fmla="*/ 28 w 32"/>
                  <a:gd name="T1" fmla="*/ 1 h 10"/>
                  <a:gd name="T2" fmla="*/ 15 w 32"/>
                  <a:gd name="T3" fmla="*/ 2 h 10"/>
                  <a:gd name="T4" fmla="*/ 3 w 32"/>
                  <a:gd name="T5" fmla="*/ 4 h 10"/>
                  <a:gd name="T6" fmla="*/ 3 w 32"/>
                  <a:gd name="T7" fmla="*/ 9 h 10"/>
                  <a:gd name="T8" fmla="*/ 29 w 32"/>
                  <a:gd name="T9" fmla="*/ 7 h 10"/>
                  <a:gd name="T10" fmla="*/ 28 w 32"/>
                  <a:gd name="T11" fmla="*/ 1 h 10"/>
                </a:gdLst>
                <a:ahLst/>
                <a:cxnLst>
                  <a:cxn ang="0">
                    <a:pos x="T0" y="T1"/>
                  </a:cxn>
                  <a:cxn ang="0">
                    <a:pos x="T2" y="T3"/>
                  </a:cxn>
                  <a:cxn ang="0">
                    <a:pos x="T4" y="T5"/>
                  </a:cxn>
                  <a:cxn ang="0">
                    <a:pos x="T6" y="T7"/>
                  </a:cxn>
                  <a:cxn ang="0">
                    <a:pos x="T8" y="T9"/>
                  </a:cxn>
                  <a:cxn ang="0">
                    <a:pos x="T10" y="T11"/>
                  </a:cxn>
                </a:cxnLst>
                <a:rect l="0" t="0" r="r" b="b"/>
                <a:pathLst>
                  <a:path w="32" h="10">
                    <a:moveTo>
                      <a:pt x="28" y="1"/>
                    </a:moveTo>
                    <a:cubicBezTo>
                      <a:pt x="24" y="0"/>
                      <a:pt x="20" y="1"/>
                      <a:pt x="15" y="2"/>
                    </a:cubicBezTo>
                    <a:cubicBezTo>
                      <a:pt x="11" y="3"/>
                      <a:pt x="7" y="3"/>
                      <a:pt x="3" y="4"/>
                    </a:cubicBezTo>
                    <a:cubicBezTo>
                      <a:pt x="0" y="5"/>
                      <a:pt x="0" y="9"/>
                      <a:pt x="3" y="9"/>
                    </a:cubicBezTo>
                    <a:cubicBezTo>
                      <a:pt x="11" y="10"/>
                      <a:pt x="21" y="10"/>
                      <a:pt x="29" y="7"/>
                    </a:cubicBezTo>
                    <a:cubicBezTo>
                      <a:pt x="32" y="6"/>
                      <a:pt x="31" y="1"/>
                      <a:pt x="28"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chenying0907 137"/>
              <p:cNvSpPr>
                <a:spLocks/>
              </p:cNvSpPr>
              <p:nvPr/>
            </p:nvSpPr>
            <p:spPr bwMode="auto">
              <a:xfrm>
                <a:off x="7355363" y="3006567"/>
                <a:ext cx="100744" cy="33698"/>
              </a:xfrm>
              <a:custGeom>
                <a:avLst/>
                <a:gdLst>
                  <a:gd name="T0" fmla="*/ 30 w 32"/>
                  <a:gd name="T1" fmla="*/ 2 h 10"/>
                  <a:gd name="T2" fmla="*/ 18 w 32"/>
                  <a:gd name="T3" fmla="*/ 1 h 10"/>
                  <a:gd name="T4" fmla="*/ 4 w 32"/>
                  <a:gd name="T5" fmla="*/ 2 h 10"/>
                  <a:gd name="T6" fmla="*/ 4 w 32"/>
                  <a:gd name="T7" fmla="*/ 8 h 10"/>
                  <a:gd name="T8" fmla="*/ 18 w 32"/>
                  <a:gd name="T9" fmla="*/ 9 h 10"/>
                  <a:gd name="T10" fmla="*/ 30 w 32"/>
                  <a:gd name="T11" fmla="*/ 8 h 10"/>
                  <a:gd name="T12" fmla="*/ 30 w 32"/>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2" h="10">
                    <a:moveTo>
                      <a:pt x="30" y="2"/>
                    </a:moveTo>
                    <a:cubicBezTo>
                      <a:pt x="26" y="0"/>
                      <a:pt x="22" y="1"/>
                      <a:pt x="18" y="1"/>
                    </a:cubicBezTo>
                    <a:cubicBezTo>
                      <a:pt x="13" y="2"/>
                      <a:pt x="9" y="2"/>
                      <a:pt x="4" y="2"/>
                    </a:cubicBezTo>
                    <a:cubicBezTo>
                      <a:pt x="0" y="2"/>
                      <a:pt x="0" y="8"/>
                      <a:pt x="4" y="8"/>
                    </a:cubicBezTo>
                    <a:cubicBezTo>
                      <a:pt x="9" y="8"/>
                      <a:pt x="13" y="9"/>
                      <a:pt x="18" y="9"/>
                    </a:cubicBezTo>
                    <a:cubicBezTo>
                      <a:pt x="22" y="9"/>
                      <a:pt x="26" y="10"/>
                      <a:pt x="30" y="8"/>
                    </a:cubicBezTo>
                    <a:cubicBezTo>
                      <a:pt x="32" y="7"/>
                      <a:pt x="32" y="4"/>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chenying0907 138"/>
              <p:cNvSpPr>
                <a:spLocks/>
              </p:cNvSpPr>
              <p:nvPr/>
            </p:nvSpPr>
            <p:spPr bwMode="auto">
              <a:xfrm>
                <a:off x="7521708" y="2996198"/>
                <a:ext cx="112458" cy="44067"/>
              </a:xfrm>
              <a:custGeom>
                <a:avLst/>
                <a:gdLst>
                  <a:gd name="T0" fmla="*/ 31 w 36"/>
                  <a:gd name="T1" fmla="*/ 0 h 13"/>
                  <a:gd name="T2" fmla="*/ 18 w 36"/>
                  <a:gd name="T3" fmla="*/ 3 h 13"/>
                  <a:gd name="T4" fmla="*/ 5 w 36"/>
                  <a:gd name="T5" fmla="*/ 2 h 13"/>
                  <a:gd name="T6" fmla="*/ 3 w 36"/>
                  <a:gd name="T7" fmla="*/ 6 h 13"/>
                  <a:gd name="T8" fmla="*/ 33 w 36"/>
                  <a:gd name="T9" fmla="*/ 7 h 13"/>
                  <a:gd name="T10" fmla="*/ 31 w 36"/>
                  <a:gd name="T11" fmla="*/ 0 h 13"/>
                </a:gdLst>
                <a:ahLst/>
                <a:cxnLst>
                  <a:cxn ang="0">
                    <a:pos x="T0" y="T1"/>
                  </a:cxn>
                  <a:cxn ang="0">
                    <a:pos x="T2" y="T3"/>
                  </a:cxn>
                  <a:cxn ang="0">
                    <a:pos x="T4" y="T5"/>
                  </a:cxn>
                  <a:cxn ang="0">
                    <a:pos x="T6" y="T7"/>
                  </a:cxn>
                  <a:cxn ang="0">
                    <a:pos x="T8" y="T9"/>
                  </a:cxn>
                  <a:cxn ang="0">
                    <a:pos x="T10" y="T11"/>
                  </a:cxn>
                </a:cxnLst>
                <a:rect l="0" t="0" r="r" b="b"/>
                <a:pathLst>
                  <a:path w="36" h="13">
                    <a:moveTo>
                      <a:pt x="31" y="0"/>
                    </a:moveTo>
                    <a:cubicBezTo>
                      <a:pt x="27" y="1"/>
                      <a:pt x="23" y="3"/>
                      <a:pt x="18" y="3"/>
                    </a:cubicBezTo>
                    <a:cubicBezTo>
                      <a:pt x="14" y="3"/>
                      <a:pt x="9" y="3"/>
                      <a:pt x="5" y="2"/>
                    </a:cubicBezTo>
                    <a:cubicBezTo>
                      <a:pt x="2" y="2"/>
                      <a:pt x="0" y="5"/>
                      <a:pt x="3" y="6"/>
                    </a:cubicBezTo>
                    <a:cubicBezTo>
                      <a:pt x="11" y="10"/>
                      <a:pt x="25" y="13"/>
                      <a:pt x="33" y="7"/>
                    </a:cubicBezTo>
                    <a:cubicBezTo>
                      <a:pt x="36" y="5"/>
                      <a:pt x="35" y="0"/>
                      <a:pt x="31"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1" name="PA_矩形 60"/>
          <p:cNvSpPr/>
          <p:nvPr>
            <p:custDataLst>
              <p:tags r:id="rId4"/>
            </p:custDataLst>
          </p:nvPr>
        </p:nvSpPr>
        <p:spPr>
          <a:xfrm>
            <a:off x="1990744" y="156363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2" name="PA_矩形 61"/>
          <p:cNvSpPr/>
          <p:nvPr>
            <p:custDataLst>
              <p:tags r:id="rId5"/>
            </p:custDataLst>
          </p:nvPr>
        </p:nvSpPr>
        <p:spPr>
          <a:xfrm>
            <a:off x="199074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3" name="PA_矩形 62"/>
          <p:cNvSpPr/>
          <p:nvPr>
            <p:custDataLst>
              <p:tags r:id="rId6"/>
            </p:custDataLst>
          </p:nvPr>
        </p:nvSpPr>
        <p:spPr>
          <a:xfrm>
            <a:off x="523110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4" name="PA_矩形 63"/>
          <p:cNvSpPr/>
          <p:nvPr>
            <p:custDataLst>
              <p:tags r:id="rId7"/>
            </p:custDataLst>
          </p:nvPr>
        </p:nvSpPr>
        <p:spPr>
          <a:xfrm>
            <a:off x="5231104" y="155030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autoUpdateAnimBg="0"/>
      <p:bldP spid="62" grpId="0"/>
      <p:bldP spid="63" grpId="0"/>
      <p:bldP spid="64"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chenying0907 13"/>
          <p:cNvGrpSpPr/>
          <p:nvPr>
            <p:custDataLst>
              <p:tags r:id="rId1"/>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6"/>
          <p:cNvSpPr>
            <a:spLocks/>
          </p:cNvSpPr>
          <p:nvPr>
            <p:custDataLst>
              <p:tags r:id="rId2"/>
            </p:custDataLst>
          </p:nvPr>
        </p:nvSpPr>
        <p:spPr bwMode="auto">
          <a:xfrm>
            <a:off x="1856979" y="1419623"/>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PA_任意多边形 56"/>
          <p:cNvSpPr>
            <a:spLocks/>
          </p:cNvSpPr>
          <p:nvPr>
            <p:custDataLst>
              <p:tags r:id="rId3"/>
            </p:custDataLst>
          </p:nvPr>
        </p:nvSpPr>
        <p:spPr bwMode="auto">
          <a:xfrm>
            <a:off x="4696123" y="1419622"/>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PA_矩形 7"/>
          <p:cNvSpPr/>
          <p:nvPr>
            <p:custDataLst>
              <p:tags r:id="rId4"/>
            </p:custDataLst>
          </p:nvPr>
        </p:nvSpPr>
        <p:spPr>
          <a:xfrm>
            <a:off x="1346242" y="3736072"/>
            <a:ext cx="6466118" cy="70788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　　</a:t>
            </a:r>
          </a:p>
        </p:txBody>
      </p:sp>
      <p:sp>
        <p:nvSpPr>
          <p:cNvPr id="9" name="PA_文本框 271"/>
          <p:cNvSpPr txBox="1"/>
          <p:nvPr>
            <p:custDataLst>
              <p:tags r:id="rId5"/>
            </p:custDataLst>
          </p:nvPr>
        </p:nvSpPr>
        <p:spPr>
          <a:xfrm>
            <a:off x="3347864" y="3407390"/>
            <a:ext cx="295232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pic>
        <p:nvPicPr>
          <p:cNvPr id="10" name="图片 9">
            <a:extLst>
              <a:ext uri="{FF2B5EF4-FFF2-40B4-BE49-F238E27FC236}">
                <a16:creationId xmlns="" xmlns:a16="http://schemas.microsoft.com/office/drawing/2014/main" id="{7852698C-FDE0-42AB-AC23-3B5B245ABA2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60889" y="1766879"/>
            <a:ext cx="1994577" cy="1250821"/>
          </a:xfrm>
          <a:prstGeom prst="rect">
            <a:avLst/>
          </a:prstGeom>
        </p:spPr>
      </p:pic>
      <p:pic>
        <p:nvPicPr>
          <p:cNvPr id="11" name="图片 10">
            <a:extLst>
              <a:ext uri="{FF2B5EF4-FFF2-40B4-BE49-F238E27FC236}">
                <a16:creationId xmlns="" xmlns:a16="http://schemas.microsoft.com/office/drawing/2014/main" id="{0C619F5C-7A4C-4CFE-BAB1-D018502938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47516" y="1727904"/>
            <a:ext cx="1994577" cy="1250821"/>
          </a:xfrm>
          <a:prstGeom prst="rect">
            <a:avLst/>
          </a:prstGeom>
        </p:spPr>
      </p:pic>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autoUpdateAnimBg="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771800" y="2784576"/>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教育反思</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PART04</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 xmlns:a16="http://schemas.microsoft.com/office/drawing/2014/main"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 xmlns:a16="http://schemas.microsoft.com/office/drawing/2014/main" id="{AFED7BFC-8BF7-403B-94B3-BDCD3A70579A}"/>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7760365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
          <p:cNvSpPr>
            <a:spLocks noEditPoints="1"/>
          </p:cNvSpPr>
          <p:nvPr>
            <p:custDataLst>
              <p:tags r:id="rId2"/>
            </p:custDataLst>
          </p:nvPr>
        </p:nvSpPr>
        <p:spPr bwMode="auto">
          <a:xfrm>
            <a:off x="1831960" y="1419622"/>
            <a:ext cx="1686258" cy="2800924"/>
          </a:xfrm>
          <a:custGeom>
            <a:avLst/>
            <a:gdLst>
              <a:gd name="T0" fmla="*/ 64 w 129"/>
              <a:gd name="T1" fmla="*/ 0 h 186"/>
              <a:gd name="T2" fmla="*/ 129 w 129"/>
              <a:gd name="T3" fmla="*/ 50 h 186"/>
              <a:gd name="T4" fmla="*/ 121 w 129"/>
              <a:gd name="T5" fmla="*/ 82 h 186"/>
              <a:gd name="T6" fmla="*/ 95 w 129"/>
              <a:gd name="T7" fmla="*/ 103 h 186"/>
              <a:gd name="T8" fmla="*/ 80 w 129"/>
              <a:gd name="T9" fmla="*/ 120 h 186"/>
              <a:gd name="T10" fmla="*/ 69 w 129"/>
              <a:gd name="T11" fmla="*/ 128 h 186"/>
              <a:gd name="T12" fmla="*/ 37 w 129"/>
              <a:gd name="T13" fmla="*/ 128 h 186"/>
              <a:gd name="T14" fmla="*/ 29 w 129"/>
              <a:gd name="T15" fmla="*/ 119 h 186"/>
              <a:gd name="T16" fmla="*/ 29 w 129"/>
              <a:gd name="T17" fmla="*/ 113 h 186"/>
              <a:gd name="T18" fmla="*/ 30 w 129"/>
              <a:gd name="T19" fmla="*/ 96 h 186"/>
              <a:gd name="T20" fmla="*/ 54 w 129"/>
              <a:gd name="T21" fmla="*/ 73 h 186"/>
              <a:gd name="T22" fmla="*/ 74 w 129"/>
              <a:gd name="T23" fmla="*/ 51 h 186"/>
              <a:gd name="T24" fmla="*/ 62 w 129"/>
              <a:gd name="T25" fmla="*/ 38 h 186"/>
              <a:gd name="T26" fmla="*/ 50 w 129"/>
              <a:gd name="T27" fmla="*/ 58 h 186"/>
              <a:gd name="T28" fmla="*/ 42 w 129"/>
              <a:gd name="T29" fmla="*/ 66 h 186"/>
              <a:gd name="T30" fmla="*/ 8 w 129"/>
              <a:gd name="T31" fmla="*/ 66 h 186"/>
              <a:gd name="T32" fmla="*/ 0 w 129"/>
              <a:gd name="T33" fmla="*/ 57 h 186"/>
              <a:gd name="T34" fmla="*/ 0 w 129"/>
              <a:gd name="T35" fmla="*/ 28 h 186"/>
              <a:gd name="T36" fmla="*/ 7 w 129"/>
              <a:gd name="T37" fmla="*/ 16 h 186"/>
              <a:gd name="T38" fmla="*/ 64 w 129"/>
              <a:gd name="T39" fmla="*/ 0 h 186"/>
              <a:gd name="T40" fmla="*/ 56 w 129"/>
              <a:gd name="T41" fmla="*/ 138 h 186"/>
              <a:gd name="T42" fmla="*/ 80 w 129"/>
              <a:gd name="T43" fmla="*/ 162 h 186"/>
              <a:gd name="T44" fmla="*/ 56 w 129"/>
              <a:gd name="T45" fmla="*/ 186 h 186"/>
              <a:gd name="T46" fmla="*/ 32 w 129"/>
              <a:gd name="T47" fmla="*/ 162 h 186"/>
              <a:gd name="T48" fmla="*/ 56 w 129"/>
              <a:gd name="T49" fmla="*/ 138 h 186"/>
              <a:gd name="T50" fmla="*/ 0 w 129"/>
              <a:gd name="T51" fmla="*/ 0 h 186"/>
              <a:gd name="T52" fmla="*/ 129 w 129"/>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129" h="186">
                <a:moveTo>
                  <a:pt x="64" y="0"/>
                </a:moveTo>
                <a:cubicBezTo>
                  <a:pt x="97" y="0"/>
                  <a:pt x="129" y="11"/>
                  <a:pt x="129" y="50"/>
                </a:cubicBezTo>
                <a:cubicBezTo>
                  <a:pt x="129" y="60"/>
                  <a:pt x="127" y="74"/>
                  <a:pt x="121" y="82"/>
                </a:cubicBezTo>
                <a:cubicBezTo>
                  <a:pt x="115" y="92"/>
                  <a:pt x="105" y="98"/>
                  <a:pt x="95" y="103"/>
                </a:cubicBezTo>
                <a:cubicBezTo>
                  <a:pt x="84" y="109"/>
                  <a:pt x="80" y="120"/>
                  <a:pt x="80" y="120"/>
                </a:cubicBezTo>
                <a:cubicBezTo>
                  <a:pt x="78" y="124"/>
                  <a:pt x="73" y="128"/>
                  <a:pt x="69" y="128"/>
                </a:cubicBezTo>
                <a:cubicBezTo>
                  <a:pt x="37" y="128"/>
                  <a:pt x="37" y="128"/>
                  <a:pt x="37" y="128"/>
                </a:cubicBezTo>
                <a:cubicBezTo>
                  <a:pt x="32" y="128"/>
                  <a:pt x="29" y="124"/>
                  <a:pt x="29" y="119"/>
                </a:cubicBezTo>
                <a:cubicBezTo>
                  <a:pt x="29" y="113"/>
                  <a:pt x="29" y="113"/>
                  <a:pt x="29" y="113"/>
                </a:cubicBezTo>
                <a:cubicBezTo>
                  <a:pt x="29" y="108"/>
                  <a:pt x="29" y="101"/>
                  <a:pt x="30" y="96"/>
                </a:cubicBezTo>
                <a:cubicBezTo>
                  <a:pt x="30" y="96"/>
                  <a:pt x="33" y="84"/>
                  <a:pt x="54" y="73"/>
                </a:cubicBezTo>
                <a:cubicBezTo>
                  <a:pt x="63" y="68"/>
                  <a:pt x="74" y="63"/>
                  <a:pt x="74" y="51"/>
                </a:cubicBezTo>
                <a:cubicBezTo>
                  <a:pt x="74" y="43"/>
                  <a:pt x="70" y="38"/>
                  <a:pt x="62" y="38"/>
                </a:cubicBezTo>
                <a:cubicBezTo>
                  <a:pt x="51" y="38"/>
                  <a:pt x="50" y="50"/>
                  <a:pt x="50" y="58"/>
                </a:cubicBezTo>
                <a:cubicBezTo>
                  <a:pt x="50" y="62"/>
                  <a:pt x="47" y="66"/>
                  <a:pt x="42" y="66"/>
                </a:cubicBezTo>
                <a:cubicBezTo>
                  <a:pt x="8" y="66"/>
                  <a:pt x="8" y="66"/>
                  <a:pt x="8" y="66"/>
                </a:cubicBezTo>
                <a:cubicBezTo>
                  <a:pt x="3" y="66"/>
                  <a:pt x="0" y="62"/>
                  <a:pt x="0" y="57"/>
                </a:cubicBezTo>
                <a:cubicBezTo>
                  <a:pt x="0" y="28"/>
                  <a:pt x="0" y="28"/>
                  <a:pt x="0" y="28"/>
                </a:cubicBezTo>
                <a:cubicBezTo>
                  <a:pt x="0" y="23"/>
                  <a:pt x="3" y="18"/>
                  <a:pt x="7" y="16"/>
                </a:cubicBezTo>
                <a:cubicBezTo>
                  <a:pt x="7" y="16"/>
                  <a:pt x="40" y="0"/>
                  <a:pt x="64" y="0"/>
                </a:cubicBezTo>
                <a:moveTo>
                  <a:pt x="56" y="138"/>
                </a:moveTo>
                <a:cubicBezTo>
                  <a:pt x="69" y="138"/>
                  <a:pt x="80" y="148"/>
                  <a:pt x="80" y="162"/>
                </a:cubicBezTo>
                <a:cubicBezTo>
                  <a:pt x="80" y="176"/>
                  <a:pt x="69" y="186"/>
                  <a:pt x="56" y="186"/>
                </a:cubicBezTo>
                <a:cubicBezTo>
                  <a:pt x="43" y="186"/>
                  <a:pt x="32" y="176"/>
                  <a:pt x="32" y="162"/>
                </a:cubicBezTo>
                <a:cubicBezTo>
                  <a:pt x="32" y="148"/>
                  <a:pt x="43" y="138"/>
                  <a:pt x="56" y="138"/>
                </a:cubicBezTo>
              </a:path>
            </a:pathLst>
          </a:custGeom>
          <a:noFill/>
          <a:ln w="73025" cap="flat"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PA_矩形 6"/>
          <p:cNvSpPr/>
          <p:nvPr>
            <p:custDataLst>
              <p:tags r:id="rId3"/>
            </p:custDataLst>
          </p:nvPr>
        </p:nvSpPr>
        <p:spPr>
          <a:xfrm>
            <a:off x="3635896" y="2006567"/>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PA_chenying0907 1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8" name="PA_矩形 7"/>
          <p:cNvSpPr/>
          <p:nvPr>
            <p:custDataLst>
              <p:tags r:id="rId2"/>
            </p:custDataLst>
          </p:nvPr>
        </p:nvSpPr>
        <p:spPr>
          <a:xfrm>
            <a:off x="1073209" y="2145449"/>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pic>
        <p:nvPicPr>
          <p:cNvPr id="3" name="图片 2">
            <a:extLst>
              <a:ext uri="{FF2B5EF4-FFF2-40B4-BE49-F238E27FC236}">
                <a16:creationId xmlns="" xmlns:a16="http://schemas.microsoft.com/office/drawing/2014/main" id="{EF2F2BFC-E871-465D-A3CC-3A590741D2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6176" y="2145449"/>
            <a:ext cx="1713067" cy="1707654"/>
          </a:xfrm>
          <a:prstGeom prst="rect">
            <a:avLst/>
          </a:prstGeom>
        </p:spPr>
      </p:pic>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9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31640" y="1563638"/>
            <a:ext cx="1867207" cy="1667598"/>
            <a:chOff x="6208713" y="1243013"/>
            <a:chExt cx="706438" cy="620713"/>
          </a:xfrm>
          <a:solidFill>
            <a:schemeClr val="tx1"/>
          </a:solidFill>
        </p:grpSpPr>
        <p:sp>
          <p:nvSpPr>
            <p:cNvPr id="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36" name="PA_chenying0907 35"/>
          <p:cNvGrpSpPr/>
          <p:nvPr>
            <p:custDataLst>
              <p:tags r:id="rId3"/>
            </p:custDataLst>
          </p:nvPr>
        </p:nvGrpSpPr>
        <p:grpSpPr>
          <a:xfrm>
            <a:off x="3605423" y="1563638"/>
            <a:ext cx="1867207" cy="1667598"/>
            <a:chOff x="6208713" y="1243013"/>
            <a:chExt cx="706438" cy="620713"/>
          </a:xfrm>
          <a:solidFill>
            <a:srgbClr val="FFCC66"/>
          </a:solidFill>
        </p:grpSpPr>
        <p:sp>
          <p:nvSpPr>
            <p:cNvPr id="3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62" name="PA_chenying0907 61"/>
          <p:cNvGrpSpPr/>
          <p:nvPr>
            <p:custDataLst>
              <p:tags r:id="rId4"/>
            </p:custDataLst>
          </p:nvPr>
        </p:nvGrpSpPr>
        <p:grpSpPr>
          <a:xfrm>
            <a:off x="5841590" y="1621215"/>
            <a:ext cx="1867207" cy="1667598"/>
            <a:chOff x="6208713" y="1243013"/>
            <a:chExt cx="706438" cy="620713"/>
          </a:xfrm>
          <a:solidFill>
            <a:schemeClr val="tx1"/>
          </a:solidFill>
        </p:grpSpPr>
        <p:sp>
          <p:nvSpPr>
            <p:cNvPr id="63"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8"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88" name="PA_矩形 87"/>
          <p:cNvSpPr/>
          <p:nvPr>
            <p:custDataLst>
              <p:tags r:id="rId5"/>
            </p:custDataLst>
          </p:nvPr>
        </p:nvSpPr>
        <p:spPr>
          <a:xfrm>
            <a:off x="1757806"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0" name="PA_矩形 89"/>
          <p:cNvSpPr/>
          <p:nvPr>
            <p:custDataLst>
              <p:tags r:id="rId6"/>
            </p:custDataLst>
          </p:nvPr>
        </p:nvSpPr>
        <p:spPr>
          <a:xfrm>
            <a:off x="4181327"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2" name="PA_矩形 91"/>
          <p:cNvSpPr/>
          <p:nvPr>
            <p:custDataLst>
              <p:tags r:id="rId7"/>
            </p:custDataLst>
          </p:nvPr>
        </p:nvSpPr>
        <p:spPr>
          <a:xfrm>
            <a:off x="6387986" y="3792288"/>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90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22" presetClass="entr" presetSubtype="8" fill="hold" nodeType="withEffect">
                                  <p:stCondLst>
                                    <p:cond delay="1200"/>
                                  </p:stCondLst>
                                  <p:childTnLst>
                                    <p:set>
                                      <p:cBhvr>
                                        <p:cTn id="21" dur="1" fill="hold">
                                          <p:stCondLst>
                                            <p:cond delay="0"/>
                                          </p:stCondLst>
                                        </p:cTn>
                                        <p:tgtEl>
                                          <p:spTgt spid="62"/>
                                        </p:tgtEl>
                                        <p:attrNameLst>
                                          <p:attrName>style.visibility</p:attrName>
                                        </p:attrNameLst>
                                      </p:cBhvr>
                                      <p:to>
                                        <p:strVal val="visible"/>
                                      </p:to>
                                    </p:set>
                                    <p:animEffect transition="in" filter="wipe(left)">
                                      <p:cBhvr>
                                        <p:cTn id="22" dur="500"/>
                                        <p:tgtEl>
                                          <p:spTgt spid="62"/>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88"/>
                                        </p:tgtEl>
                                        <p:attrNameLst>
                                          <p:attrName>style.visibility</p:attrName>
                                        </p:attrNameLst>
                                      </p:cBhvr>
                                      <p:to>
                                        <p:strVal val="visible"/>
                                      </p:to>
                                    </p:set>
                                    <p:animEffect transition="in" filter="wipe(left)">
                                      <p:cBhvr>
                                        <p:cTn id="25" dur="500"/>
                                        <p:tgtEl>
                                          <p:spTgt spid="88"/>
                                        </p:tgtEl>
                                      </p:cBhvr>
                                    </p:animEffect>
                                  </p:childTnLst>
                                </p:cTn>
                              </p:par>
                              <p:par>
                                <p:cTn id="26" presetID="22" presetClass="entr" presetSubtype="8" fill="hold" grpId="0" nodeType="withEffect">
                                  <p:stCondLst>
                                    <p:cond delay="2100"/>
                                  </p:stCondLst>
                                  <p:childTnLst>
                                    <p:set>
                                      <p:cBhvr>
                                        <p:cTn id="27" dur="1" fill="hold">
                                          <p:stCondLst>
                                            <p:cond delay="0"/>
                                          </p:stCondLst>
                                        </p:cTn>
                                        <p:tgtEl>
                                          <p:spTgt spid="90"/>
                                        </p:tgtEl>
                                        <p:attrNameLst>
                                          <p:attrName>style.visibility</p:attrName>
                                        </p:attrNameLst>
                                      </p:cBhvr>
                                      <p:to>
                                        <p:strVal val="visible"/>
                                      </p:to>
                                    </p:set>
                                    <p:animEffect transition="in" filter="wipe(left)">
                                      <p:cBhvr>
                                        <p:cTn id="28" dur="500"/>
                                        <p:tgtEl>
                                          <p:spTgt spid="90"/>
                                        </p:tgtEl>
                                      </p:cBhvr>
                                    </p:animEffect>
                                  </p:childTnLst>
                                </p:cTn>
                              </p:par>
                              <p:par>
                                <p:cTn id="29" presetID="22" presetClass="entr" presetSubtype="8" fill="hold" grpId="0" nodeType="withEffect">
                                  <p:stCondLst>
                                    <p:cond delay="2700"/>
                                  </p:stCondLst>
                                  <p:childTnLst>
                                    <p:set>
                                      <p:cBhvr>
                                        <p:cTn id="30" dur="1" fill="hold">
                                          <p:stCondLst>
                                            <p:cond delay="0"/>
                                          </p:stCondLst>
                                        </p:cTn>
                                        <p:tgtEl>
                                          <p:spTgt spid="92"/>
                                        </p:tgtEl>
                                        <p:attrNameLst>
                                          <p:attrName>style.visibility</p:attrName>
                                        </p:attrNameLst>
                                      </p:cBhvr>
                                      <p:to>
                                        <p:strVal val="visible"/>
                                      </p:to>
                                    </p:set>
                                    <p:animEffect transition="in" filter="wipe(left)">
                                      <p:cBhvr>
                                        <p:cTn id="31"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animBg="1" autoUpdateAnimBg="0"/>
      <p:bldP spid="9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 xmlns:a16="http://schemas.microsoft.com/office/drawing/2014/main" id="{5A9AB2BC-C822-4FE3-B8C9-7C8A6967E4E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24874" y="1534721"/>
            <a:ext cx="2054911" cy="1288657"/>
          </a:xfrm>
          <a:prstGeom prst="rect">
            <a:avLst/>
          </a:prstGeom>
        </p:spPr>
      </p:pic>
      <p:sp>
        <p:nvSpPr>
          <p:cNvPr id="12" name="PA_任意多边形 11"/>
          <p:cNvSpPr/>
          <p:nvPr>
            <p:custDataLst>
              <p:tags r:id="rId1"/>
            </p:custDataLst>
          </p:nvPr>
        </p:nvSpPr>
        <p:spPr>
          <a:xfrm rot="21372868">
            <a:off x="3379265" y="2004479"/>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PA_任意多边形 12"/>
          <p:cNvSpPr/>
          <p:nvPr>
            <p:custDataLst>
              <p:tags r:id="rId2"/>
            </p:custDataLst>
          </p:nvPr>
        </p:nvSpPr>
        <p:spPr>
          <a:xfrm rot="1077937">
            <a:off x="3379266" y="2523100"/>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PA_任意多边形 20"/>
          <p:cNvSpPr/>
          <p:nvPr>
            <p:custDataLst>
              <p:tags r:id="rId3"/>
            </p:custDataLst>
          </p:nvPr>
        </p:nvSpPr>
        <p:spPr>
          <a:xfrm rot="5596426">
            <a:off x="2571492" y="2833739"/>
            <a:ext cx="1450721"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28" name="PA_chenying0907 27"/>
          <p:cNvGrpSpPr/>
          <p:nvPr>
            <p:custDataLst>
              <p:tags r:id="rId4"/>
            </p:custDataLst>
          </p:nvPr>
        </p:nvGrpSpPr>
        <p:grpSpPr>
          <a:xfrm>
            <a:off x="1403648" y="267494"/>
            <a:ext cx="6192688" cy="767437"/>
            <a:chOff x="1492256" y="411510"/>
            <a:chExt cx="6192688" cy="767437"/>
          </a:xfrm>
        </p:grpSpPr>
        <p:sp>
          <p:nvSpPr>
            <p:cNvPr id="29" name="任意多边形 2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6" name="PA_矩形 15"/>
          <p:cNvSpPr/>
          <p:nvPr>
            <p:custDataLst>
              <p:tags r:id="rId5"/>
            </p:custDataLst>
          </p:nvPr>
        </p:nvSpPr>
        <p:spPr>
          <a:xfrm>
            <a:off x="5999893" y="188586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8" name="PA_矩形 17"/>
          <p:cNvSpPr/>
          <p:nvPr>
            <p:custDataLst>
              <p:tags r:id="rId6"/>
            </p:custDataLst>
          </p:nvPr>
        </p:nvSpPr>
        <p:spPr>
          <a:xfrm>
            <a:off x="5999893" y="2944161"/>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0" name="PA_矩形 19"/>
          <p:cNvSpPr/>
          <p:nvPr>
            <p:custDataLst>
              <p:tags r:id="rId7"/>
            </p:custDataLst>
          </p:nvPr>
        </p:nvSpPr>
        <p:spPr>
          <a:xfrm>
            <a:off x="2699792" y="406108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2" name="PA_任意多边形 56"/>
          <p:cNvSpPr>
            <a:spLocks/>
          </p:cNvSpPr>
          <p:nvPr>
            <p:custDataLst>
              <p:tags r:id="rId8"/>
            </p:custDataLst>
          </p:nvPr>
        </p:nvSpPr>
        <p:spPr bwMode="auto">
          <a:xfrm>
            <a:off x="1403648" y="1275606"/>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grpId="0" nodeType="withEffect">
                                  <p:stCondLst>
                                    <p:cond delay="240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300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grpId="0" nodeType="withEffect">
                                  <p:stCondLst>
                                    <p:cond delay="330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1" grpId="0" animBg="1"/>
      <p:bldP spid="16" grpId="0"/>
      <p:bldP spid="18" grpId="0"/>
      <p:bldP spid="20" grpId="0" animBg="1" autoUpdateAnimBg="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AutoShape 3"/>
          <p:cNvSpPr>
            <a:spLocks noChangeAspect="1" noChangeArrowheads="1" noTextEdit="1"/>
          </p:cNvSpPr>
          <p:nvPr>
            <p:custDataLst>
              <p:tags r:id="rId1"/>
            </p:custDataLst>
          </p:nvPr>
        </p:nvSpPr>
        <p:spPr bwMode="auto">
          <a:xfrm>
            <a:off x="2774427" y="1977306"/>
            <a:ext cx="1146312" cy="71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AutoShape 3"/>
          <p:cNvSpPr>
            <a:spLocks noChangeAspect="1" noChangeArrowheads="1" noTextEdit="1"/>
          </p:cNvSpPr>
          <p:nvPr>
            <p:custDataLst>
              <p:tags r:id="rId2"/>
            </p:custDataLst>
          </p:nvPr>
        </p:nvSpPr>
        <p:spPr bwMode="auto">
          <a:xfrm>
            <a:off x="3523335" y="1635646"/>
            <a:ext cx="2320834" cy="1453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PA_任意多边形 5"/>
          <p:cNvSpPr>
            <a:spLocks noEditPoints="1"/>
          </p:cNvSpPr>
          <p:nvPr>
            <p:custDataLst>
              <p:tags r:id="rId3"/>
            </p:custDataLst>
          </p:nvPr>
        </p:nvSpPr>
        <p:spPr bwMode="auto">
          <a:xfrm>
            <a:off x="3487780" y="1641621"/>
            <a:ext cx="2268517" cy="145529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6">
              <a:lumMod val="60000"/>
              <a:lumOff val="4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PA_AutoShape 3"/>
          <p:cNvSpPr>
            <a:spLocks noChangeAspect="1" noChangeArrowheads="1" noTextEdit="1"/>
          </p:cNvSpPr>
          <p:nvPr>
            <p:custDataLst>
              <p:tags r:id="rId4"/>
            </p:custDataLst>
          </p:nvPr>
        </p:nvSpPr>
        <p:spPr bwMode="auto">
          <a:xfrm>
            <a:off x="1621647" y="2890798"/>
            <a:ext cx="2059463" cy="12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PA_任意多边形 5"/>
          <p:cNvSpPr>
            <a:spLocks noEditPoints="1"/>
          </p:cNvSpPr>
          <p:nvPr>
            <p:custDataLst>
              <p:tags r:id="rId5"/>
            </p:custDataLst>
          </p:nvPr>
        </p:nvSpPr>
        <p:spPr bwMode="auto">
          <a:xfrm>
            <a:off x="5844170" y="2890798"/>
            <a:ext cx="1761218" cy="11390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4" name="PA_chenying0907 23"/>
          <p:cNvGrpSpPr/>
          <p:nvPr>
            <p:custDataLst>
              <p:tags r:id="rId6"/>
            </p:custDataLst>
          </p:nvPr>
        </p:nvGrpSpPr>
        <p:grpSpPr>
          <a:xfrm>
            <a:off x="1403648" y="267494"/>
            <a:ext cx="6192688" cy="767437"/>
            <a:chOff x="1492256" y="411510"/>
            <a:chExt cx="6192688" cy="767437"/>
          </a:xfrm>
        </p:grpSpPr>
        <p:sp>
          <p:nvSpPr>
            <p:cNvPr id="25" name="任意多边形 2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7" name="PA_任意多边形 5"/>
          <p:cNvSpPr>
            <a:spLocks noEditPoints="1"/>
          </p:cNvSpPr>
          <p:nvPr>
            <p:custDataLst>
              <p:tags r:id="rId7"/>
            </p:custDataLst>
          </p:nvPr>
        </p:nvSpPr>
        <p:spPr bwMode="auto">
          <a:xfrm>
            <a:off x="1678864" y="2847591"/>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PA_矩形 18"/>
          <p:cNvSpPr/>
          <p:nvPr>
            <p:custDataLst>
              <p:tags r:id="rId8"/>
            </p:custDataLst>
          </p:nvPr>
        </p:nvSpPr>
        <p:spPr>
          <a:xfrm>
            <a:off x="3846756" y="3729853"/>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4" name="PA_矩形 33"/>
          <p:cNvSpPr/>
          <p:nvPr>
            <p:custDataLst>
              <p:tags r:id="rId9"/>
            </p:custDataLst>
          </p:nvPr>
        </p:nvSpPr>
        <p:spPr>
          <a:xfrm>
            <a:off x="1547664" y="20381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6" name="PA_矩形 35"/>
          <p:cNvSpPr/>
          <p:nvPr>
            <p:custDataLst>
              <p:tags r:id="rId10"/>
            </p:custDataLst>
          </p:nvPr>
        </p:nvSpPr>
        <p:spPr>
          <a:xfrm>
            <a:off x="6051755" y="21078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53" presetClass="entr" presetSubtype="16" fill="hold" grpId="0" nodeType="withEffect" nodePh="1">
                                  <p:stCondLst>
                                    <p:cond delay="300"/>
                                  </p:stCondLst>
                                  <p:endCondLst>
                                    <p:cond evt="begin" delay="0">
                                      <p:tn val="11"/>
                                    </p:cond>
                                  </p:end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grpId="0" nodeType="withEffect" nodePh="1">
                                  <p:stCondLst>
                                    <p:cond delay="600"/>
                                  </p:stCondLst>
                                  <p:endCondLst>
                                    <p:cond evt="begin" delay="0">
                                      <p:tn val="16"/>
                                    </p:cond>
                                  </p:end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9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2" presetClass="entr" presetSubtype="8" fill="hold" grpId="0" nodeType="withEffect">
                                  <p:stCondLst>
                                    <p:cond delay="120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500"/>
                                        <p:tgtEl>
                                          <p:spTgt spid="17"/>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grpId="0" nodeType="withEffect">
                                  <p:stCondLst>
                                    <p:cond delay="330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1" grpId="0" animBg="1"/>
      <p:bldP spid="22" grpId="0" animBg="1" autoUpdateAnimBg="0"/>
      <p:bldP spid="23" grpId="0" animBg="1"/>
      <p:bldP spid="17" grpId="0" animBg="1"/>
      <p:bldP spid="19" grpId="0"/>
      <p:bldP spid="34"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BB03B"/>
              </a:solidFill>
            </a:endParaRPr>
          </a:p>
        </p:txBody>
      </p:sp>
      <p:sp>
        <p:nvSpPr>
          <p:cNvPr id="3" name="PA_文本框 2"/>
          <p:cNvSpPr txBox="1"/>
          <p:nvPr>
            <p:custDataLst>
              <p:tags r:id="rId1"/>
            </p:custDataLst>
          </p:nvPr>
        </p:nvSpPr>
        <p:spPr>
          <a:xfrm>
            <a:off x="3441396" y="3304790"/>
            <a:ext cx="2666114" cy="769441"/>
          </a:xfrm>
          <a:prstGeom prst="rect">
            <a:avLst/>
          </a:prstGeom>
          <a:noFill/>
        </p:spPr>
        <p:txBody>
          <a:bodyPr wrap="none" rtlCol="0">
            <a:spAutoFit/>
          </a:bodyPr>
          <a:lstStyle/>
          <a:p>
            <a:r>
              <a:rPr lang="en-US" altLang="zh-CN" sz="4400" dirty="0">
                <a:latin typeface="华文行楷" panose="02010800040101010101" pitchFamily="2" charset="-122"/>
                <a:ea typeface="华文行楷" panose="02010800040101010101" pitchFamily="2" charset="-122"/>
                <a:cs typeface="落落补 汤圆" pitchFamily="2" charset="-128"/>
              </a:rPr>
              <a:t>THANKS~</a:t>
            </a:r>
            <a:endParaRPr lang="zh-CN" altLang="en-US" sz="44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 xmlns:a16="http://schemas.microsoft.com/office/drawing/2014/main"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 xmlns:a16="http://schemas.microsoft.com/office/drawing/2014/main"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 xmlns:a16="http://schemas.microsoft.com/office/drawing/2014/main"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 xmlns:a16="http://schemas.microsoft.com/office/drawing/2014/main"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 xmlns:a16="http://schemas.microsoft.com/office/drawing/2014/main"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 xmlns:a16="http://schemas.microsoft.com/office/drawing/2014/main"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 xmlns:a16="http://schemas.microsoft.com/office/drawing/2014/main"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zh-CN" altLang="en-US"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5793574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千图网海量PPT模板www.58pic.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TotalTime>
  <Words>1652</Words>
  <Application>Microsoft Office PowerPoint</Application>
  <PresentationFormat>全屏显示(16:9)</PresentationFormat>
  <Paragraphs>169</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方正静蕾简体</vt:lpstr>
      <vt:lpstr>华文行楷</vt:lpstr>
      <vt:lpstr>落落补 汤圆</vt:lpstr>
      <vt:lpstr>宋体</vt:lpstr>
      <vt:lpstr>微软雅黑</vt:lpstr>
      <vt:lpstr>Agency FB</vt:lpstr>
      <vt:lpstr>Arial</vt:lpstr>
      <vt:lpstr>Calibri</vt:lpstr>
      <vt:lpstr>Impact</vt:lpstr>
      <vt:lpstr>千图网海量PPT模板www.58pic.com​​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94</cp:revision>
  <dcterms:created xsi:type="dcterms:W3CDTF">2016-05-27T01:57:29Z</dcterms:created>
  <dcterms:modified xsi:type="dcterms:W3CDTF">2019-04-02T05:10:24Z</dcterms:modified>
</cp:coreProperties>
</file>