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1" r:id="rId2"/>
    <p:sldId id="265" r:id="rId3"/>
    <p:sldId id="264" r:id="rId4"/>
    <p:sldId id="263" r:id="rId5"/>
    <p:sldId id="262" r:id="rId6"/>
    <p:sldId id="274" r:id="rId7"/>
    <p:sldId id="261" r:id="rId8"/>
    <p:sldId id="275" r:id="rId9"/>
    <p:sldId id="260" r:id="rId10"/>
    <p:sldId id="276" r:id="rId11"/>
    <p:sldId id="277" r:id="rId12"/>
    <p:sldId id="278" r:id="rId13"/>
    <p:sldId id="259" r:id="rId14"/>
    <p:sldId id="258" r:id="rId15"/>
    <p:sldId id="279" r:id="rId16"/>
    <p:sldId id="280" r:id="rId17"/>
    <p:sldId id="257" r:id="rId18"/>
    <p:sldId id="268" r:id="rId19"/>
    <p:sldId id="267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1F4E79"/>
    <a:srgbClr val="000000"/>
    <a:srgbClr val="44546A"/>
    <a:srgbClr val="A5A5A5"/>
    <a:srgbClr val="464A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934-4000-B334-F96653A9FC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934-4000-B334-F96653A9FC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934-4000-B334-F96653A9FC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832731792"/>
        <c:axId val="-832732880"/>
      </c:lineChart>
      <c:catAx>
        <c:axId val="-832731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832732880"/>
        <c:crosses val="autoZero"/>
        <c:auto val="1"/>
        <c:lblAlgn val="ctr"/>
        <c:lblOffset val="100"/>
        <c:noMultiLvlLbl val="0"/>
      </c:catAx>
      <c:valAx>
        <c:axId val="-832732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832731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48-42D0-BA41-3107E5A579F7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448-42D0-BA41-3107E5A579F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173-4DAD-A594-CEE6E6E42812}"/>
              </c:ext>
            </c:extLst>
          </c:dPt>
          <c:dPt>
            <c:idx val="3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48-42D0-BA41-3107E5A579F7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48-42D0-BA41-3107E5A579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4B05A2-5D8C-4298-BEB0-01903F20CD60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24E380FD-E528-476E-9F5D-D7A7017548DD}">
      <dgm:prSet phldrT="[文本]"/>
      <dgm:spPr/>
      <dgm:t>
        <a:bodyPr/>
        <a:lstStyle/>
        <a:p>
          <a:endParaRPr lang="zh-CN" altLang="en-US" dirty="0"/>
        </a:p>
      </dgm:t>
    </dgm:pt>
    <dgm:pt modelId="{8768F488-D14D-49CE-AB76-E22EA7A085ED}" type="par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635E2E0C-BB39-4E1D-8480-D4201EC7F862}" type="sib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6138A799-88A3-49A3-A74A-C5299704C55B}">
      <dgm:prSet phldrT="[文本]"/>
      <dgm:spPr/>
      <dgm:t>
        <a:bodyPr/>
        <a:lstStyle/>
        <a:p>
          <a:endParaRPr lang="zh-CN" altLang="en-US" dirty="0"/>
        </a:p>
      </dgm:t>
    </dgm:pt>
    <dgm:pt modelId="{40D6DE54-3A67-4EBF-8316-8F88A1643116}" type="par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FC14E3F0-948E-4029-AECC-EF09E02B390E}" type="sib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B40068FB-2C76-4545-9946-6605D4CE272F}">
      <dgm:prSet phldrT="[文本]"/>
      <dgm:spPr/>
      <dgm:t>
        <a:bodyPr/>
        <a:lstStyle/>
        <a:p>
          <a:endParaRPr lang="zh-CN" altLang="en-US" dirty="0"/>
        </a:p>
      </dgm:t>
    </dgm:pt>
    <dgm:pt modelId="{99F84A57-2C85-47F7-8C07-B3D0D3D1E566}" type="par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EAADD9F5-A82A-4E6A-A621-CD01D6D030AD}" type="sib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039E4BDB-8767-4B2B-8D6F-FEBF96C59B3C}">
      <dgm:prSet phldrT="[文本]"/>
      <dgm:spPr/>
      <dgm:t>
        <a:bodyPr/>
        <a:lstStyle/>
        <a:p>
          <a:endParaRPr lang="zh-CN" altLang="en-US" dirty="0"/>
        </a:p>
      </dgm:t>
    </dgm:pt>
    <dgm:pt modelId="{256FC6AB-7459-4868-B1BF-EB47936B0B34}" type="par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5AD2F9BB-6D80-408C-8B44-9630EE54B091}" type="sib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29F7E33D-AE23-41C7-94AD-AC2D633425DE}">
      <dgm:prSet phldrT="[文本]"/>
      <dgm:spPr/>
      <dgm:t>
        <a:bodyPr/>
        <a:lstStyle/>
        <a:p>
          <a:endParaRPr lang="zh-CN" altLang="en-US" dirty="0"/>
        </a:p>
      </dgm:t>
    </dgm:pt>
    <dgm:pt modelId="{8B8EAF07-F246-4E46-ACFF-53C51245CF49}" type="par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A0069764-3DC2-47EB-8F13-9671263AB558}" type="sib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293720AC-5FC8-4BD8-AE79-037EA8EA7E54}">
      <dgm:prSet phldrT="[文本]"/>
      <dgm:spPr/>
      <dgm:t>
        <a:bodyPr/>
        <a:lstStyle/>
        <a:p>
          <a:endParaRPr lang="zh-CN" altLang="en-US" dirty="0"/>
        </a:p>
      </dgm:t>
    </dgm:pt>
    <dgm:pt modelId="{5AB04148-1A40-4BDF-A32F-60A20623D6FF}" type="par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42AA7A9F-C864-4F1A-805E-BB30027A0841}" type="sib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E07D48CE-8B6A-4C1A-A9C1-BFB3401E6E5F}" type="pres">
      <dgm:prSet presAssocID="{1B4B05A2-5D8C-4298-BEB0-01903F20CD60}" presName="Name0" presStyleCnt="0">
        <dgm:presLayoutVars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A2078A25-9FE9-434E-958F-1A109579A245}" type="pres">
      <dgm:prSet presAssocID="{24E380FD-E528-476E-9F5D-D7A7017548DD}" presName="parComposite" presStyleCnt="0"/>
      <dgm:spPr/>
    </dgm:pt>
    <dgm:pt modelId="{7C87CAC5-AA14-4B8D-A01E-B6E55664DE5B}" type="pres">
      <dgm:prSet presAssocID="{24E380FD-E528-476E-9F5D-D7A7017548DD}" presName="parBigCircle" presStyleLbl="node0" presStyleIdx="0" presStyleCnt="2"/>
      <dgm:spPr/>
    </dgm:pt>
    <dgm:pt modelId="{35D37EFF-1865-42AE-A16E-159F4631F409}" type="pres">
      <dgm:prSet presAssocID="{24E380FD-E528-476E-9F5D-D7A7017548DD}" presName="parTx" presStyleLbl="revTx" presStyleIdx="0" presStyleCnt="10"/>
      <dgm:spPr/>
      <dgm:t>
        <a:bodyPr/>
        <a:lstStyle/>
        <a:p>
          <a:endParaRPr lang="zh-CN" altLang="en-US"/>
        </a:p>
      </dgm:t>
    </dgm:pt>
    <dgm:pt modelId="{F8AB717B-B048-4029-871F-2E7361813930}" type="pres">
      <dgm:prSet presAssocID="{24E380FD-E528-476E-9F5D-D7A7017548DD}" presName="bSpace" presStyleCnt="0"/>
      <dgm:spPr/>
    </dgm:pt>
    <dgm:pt modelId="{F03FEB33-0D67-41B3-9ECD-EF8665A2241C}" type="pres">
      <dgm:prSet presAssocID="{24E380FD-E528-476E-9F5D-D7A7017548DD}" presName="parBackupNorm" presStyleCnt="0"/>
      <dgm:spPr/>
    </dgm:pt>
    <dgm:pt modelId="{280384E8-7B13-4882-8D37-127F09C84B57}" type="pres">
      <dgm:prSet presAssocID="{635E2E0C-BB39-4E1D-8480-D4201EC7F862}" presName="parSpace" presStyleCnt="0"/>
      <dgm:spPr/>
    </dgm:pt>
    <dgm:pt modelId="{8CA73E47-0F4A-49EC-A6B9-7246FE257C6D}" type="pres">
      <dgm:prSet presAssocID="{6138A799-88A3-49A3-A74A-C5299704C55B}" presName="desBackupLeftNorm" presStyleCnt="0"/>
      <dgm:spPr/>
    </dgm:pt>
    <dgm:pt modelId="{C4CF91AE-5D5E-47D9-8F67-DC220E9B5BED}" type="pres">
      <dgm:prSet presAssocID="{6138A799-88A3-49A3-A74A-C5299704C55B}" presName="desComposite" presStyleCnt="0"/>
      <dgm:spPr/>
    </dgm:pt>
    <dgm:pt modelId="{31F64B38-142E-463D-80CE-04AD13CC5C9F}" type="pres">
      <dgm:prSet presAssocID="{6138A799-88A3-49A3-A74A-C5299704C55B}" presName="desCircle" presStyleLbl="node1" presStyleIdx="0" presStyleCnt="4"/>
      <dgm:spPr/>
    </dgm:pt>
    <dgm:pt modelId="{181F82EC-6F6E-4C2D-8495-971DFE2D7958}" type="pres">
      <dgm:prSet presAssocID="{6138A799-88A3-49A3-A74A-C5299704C55B}" presName="chTx" presStyleLbl="revTx" presStyleIdx="1" presStyleCnt="10"/>
      <dgm:spPr/>
      <dgm:t>
        <a:bodyPr/>
        <a:lstStyle/>
        <a:p>
          <a:endParaRPr lang="zh-CN" altLang="en-US"/>
        </a:p>
      </dgm:t>
    </dgm:pt>
    <dgm:pt modelId="{6D7D3C37-1204-4616-B6B3-DADA647064DF}" type="pres">
      <dgm:prSet presAssocID="{6138A799-88A3-49A3-A74A-C5299704C55B}" presName="desTx" presStyleLbl="revTx" presStyleIdx="2" presStyleCnt="10">
        <dgm:presLayoutVars>
          <dgm:bulletEnabled val="1"/>
        </dgm:presLayoutVars>
      </dgm:prSet>
      <dgm:spPr/>
    </dgm:pt>
    <dgm:pt modelId="{0775281D-EE4A-48F4-86C5-B86EE072E4D5}" type="pres">
      <dgm:prSet presAssocID="{6138A799-88A3-49A3-A74A-C5299704C55B}" presName="desBackupRightNorm" presStyleCnt="0"/>
      <dgm:spPr/>
    </dgm:pt>
    <dgm:pt modelId="{21A9BD60-6961-48CA-863C-C1A0FCE02D56}" type="pres">
      <dgm:prSet presAssocID="{FC14E3F0-948E-4029-AECC-EF09E02B390E}" presName="desSpace" presStyleCnt="0"/>
      <dgm:spPr/>
    </dgm:pt>
    <dgm:pt modelId="{E9368D9A-16BA-4703-A1EC-D80DE3066CAF}" type="pres">
      <dgm:prSet presAssocID="{B40068FB-2C76-4545-9946-6605D4CE272F}" presName="desBackupLeftNorm" presStyleCnt="0"/>
      <dgm:spPr/>
    </dgm:pt>
    <dgm:pt modelId="{B1A39C59-E601-43DC-B2EC-472E156515F6}" type="pres">
      <dgm:prSet presAssocID="{B40068FB-2C76-4545-9946-6605D4CE272F}" presName="desComposite" presStyleCnt="0"/>
      <dgm:spPr/>
    </dgm:pt>
    <dgm:pt modelId="{DAB17F1D-CBF3-452D-A099-3F202F7B1532}" type="pres">
      <dgm:prSet presAssocID="{B40068FB-2C76-4545-9946-6605D4CE272F}" presName="desCircle" presStyleLbl="node1" presStyleIdx="1" presStyleCnt="4"/>
      <dgm:spPr/>
    </dgm:pt>
    <dgm:pt modelId="{098215EF-E712-4F57-BD5E-2DC09292E6C2}" type="pres">
      <dgm:prSet presAssocID="{B40068FB-2C76-4545-9946-6605D4CE272F}" presName="chTx" presStyleLbl="revTx" presStyleIdx="3" presStyleCnt="10"/>
      <dgm:spPr/>
      <dgm:t>
        <a:bodyPr/>
        <a:lstStyle/>
        <a:p>
          <a:endParaRPr lang="zh-CN" altLang="en-US"/>
        </a:p>
      </dgm:t>
    </dgm:pt>
    <dgm:pt modelId="{5CACD1F9-9EA3-432E-AD9A-4E6D6191D6C5}" type="pres">
      <dgm:prSet presAssocID="{B40068FB-2C76-4545-9946-6605D4CE272F}" presName="desTx" presStyleLbl="revTx" presStyleIdx="4" presStyleCnt="10">
        <dgm:presLayoutVars>
          <dgm:bulletEnabled val="1"/>
        </dgm:presLayoutVars>
      </dgm:prSet>
      <dgm:spPr/>
    </dgm:pt>
    <dgm:pt modelId="{107566B5-360C-426C-B562-1CF17C435706}" type="pres">
      <dgm:prSet presAssocID="{B40068FB-2C76-4545-9946-6605D4CE272F}" presName="desBackupRightNorm" presStyleCnt="0"/>
      <dgm:spPr/>
    </dgm:pt>
    <dgm:pt modelId="{31790E05-67DF-491C-AF6F-F53255223762}" type="pres">
      <dgm:prSet presAssocID="{EAADD9F5-A82A-4E6A-A621-CD01D6D030AD}" presName="desSpace" presStyleCnt="0"/>
      <dgm:spPr/>
    </dgm:pt>
    <dgm:pt modelId="{4917AB77-1E03-4806-93DB-819FF69D45BA}" type="pres">
      <dgm:prSet presAssocID="{039E4BDB-8767-4B2B-8D6F-FEBF96C59B3C}" presName="parComposite" presStyleCnt="0"/>
      <dgm:spPr/>
    </dgm:pt>
    <dgm:pt modelId="{8C475310-EC33-4F17-BB5D-044F94495B3A}" type="pres">
      <dgm:prSet presAssocID="{039E4BDB-8767-4B2B-8D6F-FEBF96C59B3C}" presName="parBigCircle" presStyleLbl="node0" presStyleIdx="1" presStyleCnt="2"/>
      <dgm:spPr/>
    </dgm:pt>
    <dgm:pt modelId="{17086DD8-6C72-4D51-8B1B-7EDB33960F20}" type="pres">
      <dgm:prSet presAssocID="{039E4BDB-8767-4B2B-8D6F-FEBF96C59B3C}" presName="parTx" presStyleLbl="revTx" presStyleIdx="5" presStyleCnt="10"/>
      <dgm:spPr/>
      <dgm:t>
        <a:bodyPr/>
        <a:lstStyle/>
        <a:p>
          <a:endParaRPr lang="zh-CN" altLang="en-US"/>
        </a:p>
      </dgm:t>
    </dgm:pt>
    <dgm:pt modelId="{FA47FAE7-0261-479C-91BE-ECBDEAFE5FBC}" type="pres">
      <dgm:prSet presAssocID="{039E4BDB-8767-4B2B-8D6F-FEBF96C59B3C}" presName="bSpace" presStyleCnt="0"/>
      <dgm:spPr/>
    </dgm:pt>
    <dgm:pt modelId="{FAEDF478-171A-4CF4-B4F3-F80409BCA7AD}" type="pres">
      <dgm:prSet presAssocID="{039E4BDB-8767-4B2B-8D6F-FEBF96C59B3C}" presName="parBackupNorm" presStyleCnt="0"/>
      <dgm:spPr/>
    </dgm:pt>
    <dgm:pt modelId="{0F79372F-34E3-417D-A258-4EB879CBF369}" type="pres">
      <dgm:prSet presAssocID="{5AD2F9BB-6D80-408C-8B44-9630EE54B091}" presName="parSpace" presStyleCnt="0"/>
      <dgm:spPr/>
    </dgm:pt>
    <dgm:pt modelId="{C3B4AAEA-717A-420B-A756-69B28A55C6EF}" type="pres">
      <dgm:prSet presAssocID="{29F7E33D-AE23-41C7-94AD-AC2D633425DE}" presName="desBackupLeftNorm" presStyleCnt="0"/>
      <dgm:spPr/>
    </dgm:pt>
    <dgm:pt modelId="{551181B0-E9B3-4884-B4D5-A987F01AF8C6}" type="pres">
      <dgm:prSet presAssocID="{29F7E33D-AE23-41C7-94AD-AC2D633425DE}" presName="desComposite" presStyleCnt="0"/>
      <dgm:spPr/>
    </dgm:pt>
    <dgm:pt modelId="{538DB490-7C31-4289-A109-173F0342A5FC}" type="pres">
      <dgm:prSet presAssocID="{29F7E33D-AE23-41C7-94AD-AC2D633425DE}" presName="desCircle" presStyleLbl="node1" presStyleIdx="2" presStyleCnt="4"/>
      <dgm:spPr/>
    </dgm:pt>
    <dgm:pt modelId="{AFA18923-4488-4102-B7C0-3CF03F690F06}" type="pres">
      <dgm:prSet presAssocID="{29F7E33D-AE23-41C7-94AD-AC2D633425DE}" presName="chTx" presStyleLbl="revTx" presStyleIdx="6" presStyleCnt="10"/>
      <dgm:spPr/>
      <dgm:t>
        <a:bodyPr/>
        <a:lstStyle/>
        <a:p>
          <a:endParaRPr lang="zh-CN" altLang="en-US"/>
        </a:p>
      </dgm:t>
    </dgm:pt>
    <dgm:pt modelId="{18CF4783-EE27-49F3-B496-E15CD63C9700}" type="pres">
      <dgm:prSet presAssocID="{29F7E33D-AE23-41C7-94AD-AC2D633425DE}" presName="desTx" presStyleLbl="revTx" presStyleIdx="7" presStyleCnt="10">
        <dgm:presLayoutVars>
          <dgm:bulletEnabled val="1"/>
        </dgm:presLayoutVars>
      </dgm:prSet>
      <dgm:spPr/>
    </dgm:pt>
    <dgm:pt modelId="{1993243F-F60D-44CC-B980-6AAE91FDD7A7}" type="pres">
      <dgm:prSet presAssocID="{29F7E33D-AE23-41C7-94AD-AC2D633425DE}" presName="desBackupRightNorm" presStyleCnt="0"/>
      <dgm:spPr/>
    </dgm:pt>
    <dgm:pt modelId="{65E3B9E6-D607-4E82-BD71-79833E629996}" type="pres">
      <dgm:prSet presAssocID="{A0069764-3DC2-47EB-8F13-9671263AB558}" presName="desSpace" presStyleCnt="0"/>
      <dgm:spPr/>
    </dgm:pt>
    <dgm:pt modelId="{8F1D1376-569C-4FE9-8CE8-86099F582B4F}" type="pres">
      <dgm:prSet presAssocID="{293720AC-5FC8-4BD8-AE79-037EA8EA7E54}" presName="desBackupLeftNorm" presStyleCnt="0"/>
      <dgm:spPr/>
    </dgm:pt>
    <dgm:pt modelId="{3DE239ED-B160-457A-AF95-96D1749F9D85}" type="pres">
      <dgm:prSet presAssocID="{293720AC-5FC8-4BD8-AE79-037EA8EA7E54}" presName="desComposite" presStyleCnt="0"/>
      <dgm:spPr/>
    </dgm:pt>
    <dgm:pt modelId="{C086D61E-F21F-4F2D-BADC-EBF266F2BE2E}" type="pres">
      <dgm:prSet presAssocID="{293720AC-5FC8-4BD8-AE79-037EA8EA7E54}" presName="desCircle" presStyleLbl="node1" presStyleIdx="3" presStyleCnt="4"/>
      <dgm:spPr/>
    </dgm:pt>
    <dgm:pt modelId="{B23101A8-F79B-4905-99DF-7D4E5D505708}" type="pres">
      <dgm:prSet presAssocID="{293720AC-5FC8-4BD8-AE79-037EA8EA7E54}" presName="chTx" presStyleLbl="revTx" presStyleIdx="8" presStyleCnt="10"/>
      <dgm:spPr/>
      <dgm:t>
        <a:bodyPr/>
        <a:lstStyle/>
        <a:p>
          <a:endParaRPr lang="zh-CN" altLang="en-US"/>
        </a:p>
      </dgm:t>
    </dgm:pt>
    <dgm:pt modelId="{FFA5BCAC-47E9-4902-961A-A1A0523C8055}" type="pres">
      <dgm:prSet presAssocID="{293720AC-5FC8-4BD8-AE79-037EA8EA7E54}" presName="desTx" presStyleLbl="revTx" presStyleIdx="9" presStyleCnt="10">
        <dgm:presLayoutVars>
          <dgm:bulletEnabled val="1"/>
        </dgm:presLayoutVars>
      </dgm:prSet>
      <dgm:spPr/>
    </dgm:pt>
    <dgm:pt modelId="{196F95B4-65FF-4FFC-A93A-058A273AA410}" type="pres">
      <dgm:prSet presAssocID="{293720AC-5FC8-4BD8-AE79-037EA8EA7E54}" presName="desBackupRightNorm" presStyleCnt="0"/>
      <dgm:spPr/>
    </dgm:pt>
    <dgm:pt modelId="{EFE8B531-B970-4415-90C7-CEE9F66A1711}" type="pres">
      <dgm:prSet presAssocID="{42AA7A9F-C864-4F1A-805E-BB30027A0841}" presName="desSpace" presStyleCnt="0"/>
      <dgm:spPr/>
    </dgm:pt>
  </dgm:ptLst>
  <dgm:cxnLst>
    <dgm:cxn modelId="{D7898C6F-8BB8-431E-8FA6-8F92AFD28E5E}" srcId="{1B4B05A2-5D8C-4298-BEB0-01903F20CD60}" destId="{039E4BDB-8767-4B2B-8D6F-FEBF96C59B3C}" srcOrd="1" destOrd="0" parTransId="{256FC6AB-7459-4868-B1BF-EB47936B0B34}" sibTransId="{5AD2F9BB-6D80-408C-8B44-9630EE54B091}"/>
    <dgm:cxn modelId="{B354F3C2-7C5C-4DEF-A841-F99B427F9DAC}" type="presOf" srcId="{1B4B05A2-5D8C-4298-BEB0-01903F20CD60}" destId="{E07D48CE-8B6A-4C1A-A9C1-BFB3401E6E5F}" srcOrd="0" destOrd="0" presId="urn:microsoft.com/office/officeart/2008/layout/CircleAccentTimeline"/>
    <dgm:cxn modelId="{367F71FF-07A0-4819-AC42-9A38AABEFE0D}" type="presOf" srcId="{29F7E33D-AE23-41C7-94AD-AC2D633425DE}" destId="{AFA18923-4488-4102-B7C0-3CF03F690F06}" srcOrd="0" destOrd="0" presId="urn:microsoft.com/office/officeart/2008/layout/CircleAccentTimeline"/>
    <dgm:cxn modelId="{CB2F9F5D-E84B-4BA1-BB86-856866B1C061}" srcId="{24E380FD-E528-476E-9F5D-D7A7017548DD}" destId="{B40068FB-2C76-4545-9946-6605D4CE272F}" srcOrd="1" destOrd="0" parTransId="{99F84A57-2C85-47F7-8C07-B3D0D3D1E566}" sibTransId="{EAADD9F5-A82A-4E6A-A621-CD01D6D030AD}"/>
    <dgm:cxn modelId="{0C5B848D-E718-4830-BF2D-09F7E28AA226}" type="presOf" srcId="{6138A799-88A3-49A3-A74A-C5299704C55B}" destId="{181F82EC-6F6E-4C2D-8495-971DFE2D7958}" srcOrd="0" destOrd="0" presId="urn:microsoft.com/office/officeart/2008/layout/CircleAccentTimeline"/>
    <dgm:cxn modelId="{10AA9EBC-4FEA-4950-A35C-E6AFA3A62679}" srcId="{24E380FD-E528-476E-9F5D-D7A7017548DD}" destId="{6138A799-88A3-49A3-A74A-C5299704C55B}" srcOrd="0" destOrd="0" parTransId="{40D6DE54-3A67-4EBF-8316-8F88A1643116}" sibTransId="{FC14E3F0-948E-4029-AECC-EF09E02B390E}"/>
    <dgm:cxn modelId="{F7B6EF55-6803-4217-8C00-A0AE0DFB3BE6}" srcId="{1B4B05A2-5D8C-4298-BEB0-01903F20CD60}" destId="{24E380FD-E528-476E-9F5D-D7A7017548DD}" srcOrd="0" destOrd="0" parTransId="{8768F488-D14D-49CE-AB76-E22EA7A085ED}" sibTransId="{635E2E0C-BB39-4E1D-8480-D4201EC7F862}"/>
    <dgm:cxn modelId="{A874558C-9132-4091-B374-452DF28A4CD2}" type="presOf" srcId="{B40068FB-2C76-4545-9946-6605D4CE272F}" destId="{098215EF-E712-4F57-BD5E-2DC09292E6C2}" srcOrd="0" destOrd="0" presId="urn:microsoft.com/office/officeart/2008/layout/CircleAccentTimeline"/>
    <dgm:cxn modelId="{01461683-098D-4E42-AE4C-FFC268B7FD91}" type="presOf" srcId="{24E380FD-E528-476E-9F5D-D7A7017548DD}" destId="{35D37EFF-1865-42AE-A16E-159F4631F409}" srcOrd="0" destOrd="0" presId="urn:microsoft.com/office/officeart/2008/layout/CircleAccentTimeline"/>
    <dgm:cxn modelId="{B9A1B7DA-EE30-4EBE-B1DC-CDC64F84DBEB}" type="presOf" srcId="{039E4BDB-8767-4B2B-8D6F-FEBF96C59B3C}" destId="{17086DD8-6C72-4D51-8B1B-7EDB33960F20}" srcOrd="0" destOrd="0" presId="urn:microsoft.com/office/officeart/2008/layout/CircleAccentTimeline"/>
    <dgm:cxn modelId="{53A7493A-1F0E-47A6-80B4-F5E016BD5832}" type="presOf" srcId="{293720AC-5FC8-4BD8-AE79-037EA8EA7E54}" destId="{B23101A8-F79B-4905-99DF-7D4E5D505708}" srcOrd="0" destOrd="0" presId="urn:microsoft.com/office/officeart/2008/layout/CircleAccentTimeline"/>
    <dgm:cxn modelId="{7C6DA3C2-F605-400F-B1B0-95B7C0D0FE04}" srcId="{039E4BDB-8767-4B2B-8D6F-FEBF96C59B3C}" destId="{293720AC-5FC8-4BD8-AE79-037EA8EA7E54}" srcOrd="1" destOrd="0" parTransId="{5AB04148-1A40-4BDF-A32F-60A20623D6FF}" sibTransId="{42AA7A9F-C864-4F1A-805E-BB30027A0841}"/>
    <dgm:cxn modelId="{F7F7E85E-DA68-43A9-BBE9-4211BAE2C54E}" srcId="{039E4BDB-8767-4B2B-8D6F-FEBF96C59B3C}" destId="{29F7E33D-AE23-41C7-94AD-AC2D633425DE}" srcOrd="0" destOrd="0" parTransId="{8B8EAF07-F246-4E46-ACFF-53C51245CF49}" sibTransId="{A0069764-3DC2-47EB-8F13-9671263AB558}"/>
    <dgm:cxn modelId="{BC81024A-246F-4490-9919-968793AC87AB}" type="presParOf" srcId="{E07D48CE-8B6A-4C1A-A9C1-BFB3401E6E5F}" destId="{A2078A25-9FE9-434E-958F-1A109579A245}" srcOrd="0" destOrd="0" presId="urn:microsoft.com/office/officeart/2008/layout/CircleAccentTimeline"/>
    <dgm:cxn modelId="{FB2B0D1A-CAE6-44B3-A1F0-F9058DB7EE4F}" type="presParOf" srcId="{A2078A25-9FE9-434E-958F-1A109579A245}" destId="{7C87CAC5-AA14-4B8D-A01E-B6E55664DE5B}" srcOrd="0" destOrd="0" presId="urn:microsoft.com/office/officeart/2008/layout/CircleAccentTimeline"/>
    <dgm:cxn modelId="{1EF1A446-7256-4812-85FF-8AD73E061BAB}" type="presParOf" srcId="{A2078A25-9FE9-434E-958F-1A109579A245}" destId="{35D37EFF-1865-42AE-A16E-159F4631F409}" srcOrd="1" destOrd="0" presId="urn:microsoft.com/office/officeart/2008/layout/CircleAccentTimeline"/>
    <dgm:cxn modelId="{7FF1388B-C3E3-4AC9-AF09-0A473873CD76}" type="presParOf" srcId="{A2078A25-9FE9-434E-958F-1A109579A245}" destId="{F8AB717B-B048-4029-871F-2E7361813930}" srcOrd="2" destOrd="0" presId="urn:microsoft.com/office/officeart/2008/layout/CircleAccentTimeline"/>
    <dgm:cxn modelId="{B6B8AED8-C06D-4F8D-8A50-25788D821E59}" type="presParOf" srcId="{E07D48CE-8B6A-4C1A-A9C1-BFB3401E6E5F}" destId="{F03FEB33-0D67-41B3-9ECD-EF8665A2241C}" srcOrd="1" destOrd="0" presId="urn:microsoft.com/office/officeart/2008/layout/CircleAccentTimeline"/>
    <dgm:cxn modelId="{11A92C03-EE75-449A-A13C-F8CA922000CA}" type="presParOf" srcId="{E07D48CE-8B6A-4C1A-A9C1-BFB3401E6E5F}" destId="{280384E8-7B13-4882-8D37-127F09C84B57}" srcOrd="2" destOrd="0" presId="urn:microsoft.com/office/officeart/2008/layout/CircleAccentTimeline"/>
    <dgm:cxn modelId="{2469C5C4-BEF2-4597-8AF2-6867AC983D20}" type="presParOf" srcId="{E07D48CE-8B6A-4C1A-A9C1-BFB3401E6E5F}" destId="{8CA73E47-0F4A-49EC-A6B9-7246FE257C6D}" srcOrd="3" destOrd="0" presId="urn:microsoft.com/office/officeart/2008/layout/CircleAccentTimeline"/>
    <dgm:cxn modelId="{44C776D0-3133-4063-A6A8-3138882FE039}" type="presParOf" srcId="{E07D48CE-8B6A-4C1A-A9C1-BFB3401E6E5F}" destId="{C4CF91AE-5D5E-47D9-8F67-DC220E9B5BED}" srcOrd="4" destOrd="0" presId="urn:microsoft.com/office/officeart/2008/layout/CircleAccentTimeline"/>
    <dgm:cxn modelId="{E7613B2F-F3F9-4E7E-9655-0EA357FDBF61}" type="presParOf" srcId="{C4CF91AE-5D5E-47D9-8F67-DC220E9B5BED}" destId="{31F64B38-142E-463D-80CE-04AD13CC5C9F}" srcOrd="0" destOrd="0" presId="urn:microsoft.com/office/officeart/2008/layout/CircleAccentTimeline"/>
    <dgm:cxn modelId="{34C1602F-1D65-4354-AEF0-3047503CEBFC}" type="presParOf" srcId="{C4CF91AE-5D5E-47D9-8F67-DC220E9B5BED}" destId="{181F82EC-6F6E-4C2D-8495-971DFE2D7958}" srcOrd="1" destOrd="0" presId="urn:microsoft.com/office/officeart/2008/layout/CircleAccentTimeline"/>
    <dgm:cxn modelId="{A72A960A-5E19-404E-8F03-0120D5C5251D}" type="presParOf" srcId="{C4CF91AE-5D5E-47D9-8F67-DC220E9B5BED}" destId="{6D7D3C37-1204-4616-B6B3-DADA647064DF}" srcOrd="2" destOrd="0" presId="urn:microsoft.com/office/officeart/2008/layout/CircleAccentTimeline"/>
    <dgm:cxn modelId="{C490CC03-1A11-4526-AD3A-C82B825FD2BB}" type="presParOf" srcId="{E07D48CE-8B6A-4C1A-A9C1-BFB3401E6E5F}" destId="{0775281D-EE4A-48F4-86C5-B86EE072E4D5}" srcOrd="5" destOrd="0" presId="urn:microsoft.com/office/officeart/2008/layout/CircleAccentTimeline"/>
    <dgm:cxn modelId="{D1349716-6669-47AE-874F-347B47632437}" type="presParOf" srcId="{E07D48CE-8B6A-4C1A-A9C1-BFB3401E6E5F}" destId="{21A9BD60-6961-48CA-863C-C1A0FCE02D56}" srcOrd="6" destOrd="0" presId="urn:microsoft.com/office/officeart/2008/layout/CircleAccentTimeline"/>
    <dgm:cxn modelId="{CDF75A7A-BF22-423E-B789-BA3A245EE596}" type="presParOf" srcId="{E07D48CE-8B6A-4C1A-A9C1-BFB3401E6E5F}" destId="{E9368D9A-16BA-4703-A1EC-D80DE3066CAF}" srcOrd="7" destOrd="0" presId="urn:microsoft.com/office/officeart/2008/layout/CircleAccentTimeline"/>
    <dgm:cxn modelId="{DCED5071-97AC-4064-A46D-BE6A6C802105}" type="presParOf" srcId="{E07D48CE-8B6A-4C1A-A9C1-BFB3401E6E5F}" destId="{B1A39C59-E601-43DC-B2EC-472E156515F6}" srcOrd="8" destOrd="0" presId="urn:microsoft.com/office/officeart/2008/layout/CircleAccentTimeline"/>
    <dgm:cxn modelId="{06A07583-D93C-4A09-9601-66A0A213892C}" type="presParOf" srcId="{B1A39C59-E601-43DC-B2EC-472E156515F6}" destId="{DAB17F1D-CBF3-452D-A099-3F202F7B1532}" srcOrd="0" destOrd="0" presId="urn:microsoft.com/office/officeart/2008/layout/CircleAccentTimeline"/>
    <dgm:cxn modelId="{0A3DEC29-1DDF-4A1A-90CB-1585182B2DDF}" type="presParOf" srcId="{B1A39C59-E601-43DC-B2EC-472E156515F6}" destId="{098215EF-E712-4F57-BD5E-2DC09292E6C2}" srcOrd="1" destOrd="0" presId="urn:microsoft.com/office/officeart/2008/layout/CircleAccentTimeline"/>
    <dgm:cxn modelId="{3390A3D3-6707-41CE-A389-EA78F28C8515}" type="presParOf" srcId="{B1A39C59-E601-43DC-B2EC-472E156515F6}" destId="{5CACD1F9-9EA3-432E-AD9A-4E6D6191D6C5}" srcOrd="2" destOrd="0" presId="urn:microsoft.com/office/officeart/2008/layout/CircleAccentTimeline"/>
    <dgm:cxn modelId="{ED20E9CD-4E9C-43D0-9E73-BC8E7EECBA1D}" type="presParOf" srcId="{E07D48CE-8B6A-4C1A-A9C1-BFB3401E6E5F}" destId="{107566B5-360C-426C-B562-1CF17C435706}" srcOrd="9" destOrd="0" presId="urn:microsoft.com/office/officeart/2008/layout/CircleAccentTimeline"/>
    <dgm:cxn modelId="{560B0519-B2F3-439D-AB93-D6DC315B5095}" type="presParOf" srcId="{E07D48CE-8B6A-4C1A-A9C1-BFB3401E6E5F}" destId="{31790E05-67DF-491C-AF6F-F53255223762}" srcOrd="10" destOrd="0" presId="urn:microsoft.com/office/officeart/2008/layout/CircleAccentTimeline"/>
    <dgm:cxn modelId="{18A968DF-B392-4142-8768-56F6E3A37596}" type="presParOf" srcId="{E07D48CE-8B6A-4C1A-A9C1-BFB3401E6E5F}" destId="{4917AB77-1E03-4806-93DB-819FF69D45BA}" srcOrd="11" destOrd="0" presId="urn:microsoft.com/office/officeart/2008/layout/CircleAccentTimeline"/>
    <dgm:cxn modelId="{1F088EAE-BF28-434B-82EA-DBF04A842E62}" type="presParOf" srcId="{4917AB77-1E03-4806-93DB-819FF69D45BA}" destId="{8C475310-EC33-4F17-BB5D-044F94495B3A}" srcOrd="0" destOrd="0" presId="urn:microsoft.com/office/officeart/2008/layout/CircleAccentTimeline"/>
    <dgm:cxn modelId="{40F73FA2-C89B-40C8-8E14-68A7AA4F2BAA}" type="presParOf" srcId="{4917AB77-1E03-4806-93DB-819FF69D45BA}" destId="{17086DD8-6C72-4D51-8B1B-7EDB33960F20}" srcOrd="1" destOrd="0" presId="urn:microsoft.com/office/officeart/2008/layout/CircleAccentTimeline"/>
    <dgm:cxn modelId="{DC68E9DD-2B48-4117-A25C-773DE93CD5CE}" type="presParOf" srcId="{4917AB77-1E03-4806-93DB-819FF69D45BA}" destId="{FA47FAE7-0261-479C-91BE-ECBDEAFE5FBC}" srcOrd="2" destOrd="0" presId="urn:microsoft.com/office/officeart/2008/layout/CircleAccentTimeline"/>
    <dgm:cxn modelId="{FE6A6494-7D9B-4B34-86E8-73FA8BA06A4B}" type="presParOf" srcId="{E07D48CE-8B6A-4C1A-A9C1-BFB3401E6E5F}" destId="{FAEDF478-171A-4CF4-B4F3-F80409BCA7AD}" srcOrd="12" destOrd="0" presId="urn:microsoft.com/office/officeart/2008/layout/CircleAccentTimeline"/>
    <dgm:cxn modelId="{7D82DB5A-70C0-451C-90FD-1A9A7F5E2EA4}" type="presParOf" srcId="{E07D48CE-8B6A-4C1A-A9C1-BFB3401E6E5F}" destId="{0F79372F-34E3-417D-A258-4EB879CBF369}" srcOrd="13" destOrd="0" presId="urn:microsoft.com/office/officeart/2008/layout/CircleAccentTimeline"/>
    <dgm:cxn modelId="{AD976FCB-C882-4925-8459-756AA7B8D051}" type="presParOf" srcId="{E07D48CE-8B6A-4C1A-A9C1-BFB3401E6E5F}" destId="{C3B4AAEA-717A-420B-A756-69B28A55C6EF}" srcOrd="14" destOrd="0" presId="urn:microsoft.com/office/officeart/2008/layout/CircleAccentTimeline"/>
    <dgm:cxn modelId="{8775152A-A496-4B58-BF7E-FF9BE9095797}" type="presParOf" srcId="{E07D48CE-8B6A-4C1A-A9C1-BFB3401E6E5F}" destId="{551181B0-E9B3-4884-B4D5-A987F01AF8C6}" srcOrd="15" destOrd="0" presId="urn:microsoft.com/office/officeart/2008/layout/CircleAccentTimeline"/>
    <dgm:cxn modelId="{2FDF6554-E9BC-4F3C-9F92-6532E246AA72}" type="presParOf" srcId="{551181B0-E9B3-4884-B4D5-A987F01AF8C6}" destId="{538DB490-7C31-4289-A109-173F0342A5FC}" srcOrd="0" destOrd="0" presId="urn:microsoft.com/office/officeart/2008/layout/CircleAccentTimeline"/>
    <dgm:cxn modelId="{200C4BBC-5F8D-4204-90C6-2724929E9CAA}" type="presParOf" srcId="{551181B0-E9B3-4884-B4D5-A987F01AF8C6}" destId="{AFA18923-4488-4102-B7C0-3CF03F690F06}" srcOrd="1" destOrd="0" presId="urn:microsoft.com/office/officeart/2008/layout/CircleAccentTimeline"/>
    <dgm:cxn modelId="{C4913C55-5093-428B-91E3-8993CB47FD87}" type="presParOf" srcId="{551181B0-E9B3-4884-B4D5-A987F01AF8C6}" destId="{18CF4783-EE27-49F3-B496-E15CD63C9700}" srcOrd="2" destOrd="0" presId="urn:microsoft.com/office/officeart/2008/layout/CircleAccentTimeline"/>
    <dgm:cxn modelId="{7606645C-AF6F-45BD-8E3C-62908A15EFFC}" type="presParOf" srcId="{E07D48CE-8B6A-4C1A-A9C1-BFB3401E6E5F}" destId="{1993243F-F60D-44CC-B980-6AAE91FDD7A7}" srcOrd="16" destOrd="0" presId="urn:microsoft.com/office/officeart/2008/layout/CircleAccentTimeline"/>
    <dgm:cxn modelId="{C4255161-2E25-4AD4-8125-C0E4D7FD4EA0}" type="presParOf" srcId="{E07D48CE-8B6A-4C1A-A9C1-BFB3401E6E5F}" destId="{65E3B9E6-D607-4E82-BD71-79833E629996}" srcOrd="17" destOrd="0" presId="urn:microsoft.com/office/officeart/2008/layout/CircleAccentTimeline"/>
    <dgm:cxn modelId="{236B1882-B23B-4A80-94DF-418C0CF517F3}" type="presParOf" srcId="{E07D48CE-8B6A-4C1A-A9C1-BFB3401E6E5F}" destId="{8F1D1376-569C-4FE9-8CE8-86099F582B4F}" srcOrd="18" destOrd="0" presId="urn:microsoft.com/office/officeart/2008/layout/CircleAccentTimeline"/>
    <dgm:cxn modelId="{6A034EA9-6AD9-48E4-A199-0E70CCC644F0}" type="presParOf" srcId="{E07D48CE-8B6A-4C1A-A9C1-BFB3401E6E5F}" destId="{3DE239ED-B160-457A-AF95-96D1749F9D85}" srcOrd="19" destOrd="0" presId="urn:microsoft.com/office/officeart/2008/layout/CircleAccentTimeline"/>
    <dgm:cxn modelId="{BBD030B4-C407-4BB9-A9D7-F68A2D255B98}" type="presParOf" srcId="{3DE239ED-B160-457A-AF95-96D1749F9D85}" destId="{C086D61E-F21F-4F2D-BADC-EBF266F2BE2E}" srcOrd="0" destOrd="0" presId="urn:microsoft.com/office/officeart/2008/layout/CircleAccentTimeline"/>
    <dgm:cxn modelId="{4AA350F7-F182-4ADD-BCF4-832CEA68CFD4}" type="presParOf" srcId="{3DE239ED-B160-457A-AF95-96D1749F9D85}" destId="{B23101A8-F79B-4905-99DF-7D4E5D505708}" srcOrd="1" destOrd="0" presId="urn:microsoft.com/office/officeart/2008/layout/CircleAccentTimeline"/>
    <dgm:cxn modelId="{5F47267B-239D-4684-A7E6-9CEAB8A37800}" type="presParOf" srcId="{3DE239ED-B160-457A-AF95-96D1749F9D85}" destId="{FFA5BCAC-47E9-4902-961A-A1A0523C8055}" srcOrd="2" destOrd="0" presId="urn:microsoft.com/office/officeart/2008/layout/CircleAccentTimeline"/>
    <dgm:cxn modelId="{B803429D-C828-4EF7-BEDD-483463CA1794}" type="presParOf" srcId="{E07D48CE-8B6A-4C1A-A9C1-BFB3401E6E5F}" destId="{196F95B4-65FF-4FFC-A93A-058A273AA410}" srcOrd="20" destOrd="0" presId="urn:microsoft.com/office/officeart/2008/layout/CircleAccentTimeline"/>
    <dgm:cxn modelId="{4548C2B8-7F3F-43BB-AA7A-B2687BFCDAF3}" type="presParOf" srcId="{E07D48CE-8B6A-4C1A-A9C1-BFB3401E6E5F}" destId="{EFE8B531-B970-4415-90C7-CEE9F66A1711}" srcOrd="2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4B05A2-5D8C-4298-BEB0-01903F20CD60}" type="doc">
      <dgm:prSet loTypeId="urn:microsoft.com/office/officeart/2008/layout/CircleAccentTimeline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039E4BDB-8767-4B2B-8D6F-FEBF96C59B3C}">
      <dgm:prSet phldrT="[文本]"/>
      <dgm:spPr/>
      <dgm:t>
        <a:bodyPr/>
        <a:lstStyle/>
        <a:p>
          <a:endParaRPr lang="zh-CN" altLang="en-US" dirty="0"/>
        </a:p>
      </dgm:t>
    </dgm:pt>
    <dgm:pt modelId="{256FC6AB-7459-4868-B1BF-EB47936B0B34}" type="par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5AD2F9BB-6D80-408C-8B44-9630EE54B091}" type="sib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29F7E33D-AE23-41C7-94AD-AC2D633425DE}">
      <dgm:prSet phldrT="[文本]"/>
      <dgm:spPr/>
      <dgm:t>
        <a:bodyPr/>
        <a:lstStyle/>
        <a:p>
          <a:endParaRPr lang="zh-CN" altLang="en-US" dirty="0"/>
        </a:p>
      </dgm:t>
    </dgm:pt>
    <dgm:pt modelId="{8B8EAF07-F246-4E46-ACFF-53C51245CF49}" type="par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A0069764-3DC2-47EB-8F13-9671263AB558}" type="sib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293720AC-5FC8-4BD8-AE79-037EA8EA7E54}">
      <dgm:prSet phldrT="[文本]"/>
      <dgm:spPr/>
      <dgm:t>
        <a:bodyPr/>
        <a:lstStyle/>
        <a:p>
          <a:endParaRPr lang="zh-CN" altLang="en-US" dirty="0"/>
        </a:p>
      </dgm:t>
    </dgm:pt>
    <dgm:pt modelId="{5AB04148-1A40-4BDF-A32F-60A20623D6FF}" type="par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42AA7A9F-C864-4F1A-805E-BB30027A0841}" type="sib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B40068FB-2C76-4545-9946-6605D4CE272F}">
      <dgm:prSet phldrT="[文本]"/>
      <dgm:spPr/>
      <dgm:t>
        <a:bodyPr/>
        <a:lstStyle/>
        <a:p>
          <a:endParaRPr lang="zh-CN" altLang="en-US" dirty="0"/>
        </a:p>
      </dgm:t>
    </dgm:pt>
    <dgm:pt modelId="{EAADD9F5-A82A-4E6A-A621-CD01D6D030AD}" type="sib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99F84A57-2C85-47F7-8C07-B3D0D3D1E566}" type="par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6138A799-88A3-49A3-A74A-C5299704C55B}">
      <dgm:prSet phldrT="[文本]"/>
      <dgm:spPr/>
      <dgm:t>
        <a:bodyPr/>
        <a:lstStyle/>
        <a:p>
          <a:endParaRPr lang="zh-CN" altLang="en-US" dirty="0"/>
        </a:p>
      </dgm:t>
    </dgm:pt>
    <dgm:pt modelId="{FC14E3F0-948E-4029-AECC-EF09E02B390E}" type="sib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40D6DE54-3A67-4EBF-8316-8F88A1643116}" type="par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24E380FD-E528-476E-9F5D-D7A7017548DD}">
      <dgm:prSet phldrT="[文本]"/>
      <dgm:spPr/>
      <dgm:t>
        <a:bodyPr/>
        <a:lstStyle/>
        <a:p>
          <a:endParaRPr lang="zh-CN" altLang="en-US" dirty="0"/>
        </a:p>
      </dgm:t>
    </dgm:pt>
    <dgm:pt modelId="{635E2E0C-BB39-4E1D-8480-D4201EC7F862}" type="sib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8768F488-D14D-49CE-AB76-E22EA7A085ED}" type="par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E07D48CE-8B6A-4C1A-A9C1-BFB3401E6E5F}" type="pres">
      <dgm:prSet presAssocID="{1B4B05A2-5D8C-4298-BEB0-01903F20CD60}" presName="Name0" presStyleCnt="0">
        <dgm:presLayoutVars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A2078A25-9FE9-434E-958F-1A109579A245}" type="pres">
      <dgm:prSet presAssocID="{24E380FD-E528-476E-9F5D-D7A7017548DD}" presName="parComposite" presStyleCnt="0"/>
      <dgm:spPr/>
    </dgm:pt>
    <dgm:pt modelId="{7C87CAC5-AA14-4B8D-A01E-B6E55664DE5B}" type="pres">
      <dgm:prSet presAssocID="{24E380FD-E528-476E-9F5D-D7A7017548DD}" presName="parBigCircle" presStyleLbl="node0" presStyleIdx="0" presStyleCnt="2"/>
      <dgm:spPr/>
    </dgm:pt>
    <dgm:pt modelId="{35D37EFF-1865-42AE-A16E-159F4631F409}" type="pres">
      <dgm:prSet presAssocID="{24E380FD-E528-476E-9F5D-D7A7017548DD}" presName="parTx" presStyleLbl="revTx" presStyleIdx="0" presStyleCnt="10" custLinFactNeighborX="-14043" custLinFactNeighborY="4844"/>
      <dgm:spPr/>
      <dgm:t>
        <a:bodyPr/>
        <a:lstStyle/>
        <a:p>
          <a:endParaRPr lang="zh-CN" altLang="en-US"/>
        </a:p>
      </dgm:t>
    </dgm:pt>
    <dgm:pt modelId="{F8AB717B-B048-4029-871F-2E7361813930}" type="pres">
      <dgm:prSet presAssocID="{24E380FD-E528-476E-9F5D-D7A7017548DD}" presName="bSpace" presStyleCnt="0"/>
      <dgm:spPr/>
    </dgm:pt>
    <dgm:pt modelId="{F03FEB33-0D67-41B3-9ECD-EF8665A2241C}" type="pres">
      <dgm:prSet presAssocID="{24E380FD-E528-476E-9F5D-D7A7017548DD}" presName="parBackupNorm" presStyleCnt="0"/>
      <dgm:spPr/>
    </dgm:pt>
    <dgm:pt modelId="{280384E8-7B13-4882-8D37-127F09C84B57}" type="pres">
      <dgm:prSet presAssocID="{635E2E0C-BB39-4E1D-8480-D4201EC7F862}" presName="parSpace" presStyleCnt="0"/>
      <dgm:spPr/>
    </dgm:pt>
    <dgm:pt modelId="{8CA73E47-0F4A-49EC-A6B9-7246FE257C6D}" type="pres">
      <dgm:prSet presAssocID="{6138A799-88A3-49A3-A74A-C5299704C55B}" presName="desBackupLeftNorm" presStyleCnt="0"/>
      <dgm:spPr/>
    </dgm:pt>
    <dgm:pt modelId="{C4CF91AE-5D5E-47D9-8F67-DC220E9B5BED}" type="pres">
      <dgm:prSet presAssocID="{6138A799-88A3-49A3-A74A-C5299704C55B}" presName="desComposite" presStyleCnt="0"/>
      <dgm:spPr/>
    </dgm:pt>
    <dgm:pt modelId="{31F64B38-142E-463D-80CE-04AD13CC5C9F}" type="pres">
      <dgm:prSet presAssocID="{6138A799-88A3-49A3-A74A-C5299704C55B}" presName="desCircle" presStyleLbl="node1" presStyleIdx="0" presStyleCnt="4"/>
      <dgm:spPr/>
    </dgm:pt>
    <dgm:pt modelId="{181F82EC-6F6E-4C2D-8495-971DFE2D7958}" type="pres">
      <dgm:prSet presAssocID="{6138A799-88A3-49A3-A74A-C5299704C55B}" presName="chTx" presStyleLbl="revTx" presStyleIdx="1" presStyleCnt="10"/>
      <dgm:spPr/>
      <dgm:t>
        <a:bodyPr/>
        <a:lstStyle/>
        <a:p>
          <a:endParaRPr lang="zh-CN" altLang="en-US"/>
        </a:p>
      </dgm:t>
    </dgm:pt>
    <dgm:pt modelId="{6D7D3C37-1204-4616-B6B3-DADA647064DF}" type="pres">
      <dgm:prSet presAssocID="{6138A799-88A3-49A3-A74A-C5299704C55B}" presName="desTx" presStyleLbl="revTx" presStyleIdx="2" presStyleCnt="10">
        <dgm:presLayoutVars>
          <dgm:bulletEnabled val="1"/>
        </dgm:presLayoutVars>
      </dgm:prSet>
      <dgm:spPr/>
    </dgm:pt>
    <dgm:pt modelId="{0775281D-EE4A-48F4-86C5-B86EE072E4D5}" type="pres">
      <dgm:prSet presAssocID="{6138A799-88A3-49A3-A74A-C5299704C55B}" presName="desBackupRightNorm" presStyleCnt="0"/>
      <dgm:spPr/>
    </dgm:pt>
    <dgm:pt modelId="{21A9BD60-6961-48CA-863C-C1A0FCE02D56}" type="pres">
      <dgm:prSet presAssocID="{FC14E3F0-948E-4029-AECC-EF09E02B390E}" presName="desSpace" presStyleCnt="0"/>
      <dgm:spPr/>
    </dgm:pt>
    <dgm:pt modelId="{E9368D9A-16BA-4703-A1EC-D80DE3066CAF}" type="pres">
      <dgm:prSet presAssocID="{B40068FB-2C76-4545-9946-6605D4CE272F}" presName="desBackupLeftNorm" presStyleCnt="0"/>
      <dgm:spPr/>
    </dgm:pt>
    <dgm:pt modelId="{B1A39C59-E601-43DC-B2EC-472E156515F6}" type="pres">
      <dgm:prSet presAssocID="{B40068FB-2C76-4545-9946-6605D4CE272F}" presName="desComposite" presStyleCnt="0"/>
      <dgm:spPr/>
    </dgm:pt>
    <dgm:pt modelId="{DAB17F1D-CBF3-452D-A099-3F202F7B1532}" type="pres">
      <dgm:prSet presAssocID="{B40068FB-2C76-4545-9946-6605D4CE272F}" presName="desCircle" presStyleLbl="node1" presStyleIdx="1" presStyleCnt="4" custLinFactNeighborX="1806" custLinFactNeighborY="120"/>
      <dgm:spPr/>
    </dgm:pt>
    <dgm:pt modelId="{098215EF-E712-4F57-BD5E-2DC09292E6C2}" type="pres">
      <dgm:prSet presAssocID="{B40068FB-2C76-4545-9946-6605D4CE272F}" presName="chTx" presStyleLbl="revTx" presStyleIdx="3" presStyleCnt="10"/>
      <dgm:spPr/>
      <dgm:t>
        <a:bodyPr/>
        <a:lstStyle/>
        <a:p>
          <a:endParaRPr lang="zh-CN" altLang="en-US"/>
        </a:p>
      </dgm:t>
    </dgm:pt>
    <dgm:pt modelId="{5CACD1F9-9EA3-432E-AD9A-4E6D6191D6C5}" type="pres">
      <dgm:prSet presAssocID="{B40068FB-2C76-4545-9946-6605D4CE272F}" presName="desTx" presStyleLbl="revTx" presStyleIdx="4" presStyleCnt="10">
        <dgm:presLayoutVars>
          <dgm:bulletEnabled val="1"/>
        </dgm:presLayoutVars>
      </dgm:prSet>
      <dgm:spPr/>
    </dgm:pt>
    <dgm:pt modelId="{107566B5-360C-426C-B562-1CF17C435706}" type="pres">
      <dgm:prSet presAssocID="{B40068FB-2C76-4545-9946-6605D4CE272F}" presName="desBackupRightNorm" presStyleCnt="0"/>
      <dgm:spPr/>
    </dgm:pt>
    <dgm:pt modelId="{31790E05-67DF-491C-AF6F-F53255223762}" type="pres">
      <dgm:prSet presAssocID="{EAADD9F5-A82A-4E6A-A621-CD01D6D030AD}" presName="desSpace" presStyleCnt="0"/>
      <dgm:spPr/>
    </dgm:pt>
    <dgm:pt modelId="{4917AB77-1E03-4806-93DB-819FF69D45BA}" type="pres">
      <dgm:prSet presAssocID="{039E4BDB-8767-4B2B-8D6F-FEBF96C59B3C}" presName="parComposite" presStyleCnt="0"/>
      <dgm:spPr/>
    </dgm:pt>
    <dgm:pt modelId="{8C475310-EC33-4F17-BB5D-044F94495B3A}" type="pres">
      <dgm:prSet presAssocID="{039E4BDB-8767-4B2B-8D6F-FEBF96C59B3C}" presName="parBigCircle" presStyleLbl="node0" presStyleIdx="1" presStyleCnt="2"/>
      <dgm:spPr/>
    </dgm:pt>
    <dgm:pt modelId="{17086DD8-6C72-4D51-8B1B-7EDB33960F20}" type="pres">
      <dgm:prSet presAssocID="{039E4BDB-8767-4B2B-8D6F-FEBF96C59B3C}" presName="parTx" presStyleLbl="revTx" presStyleIdx="5" presStyleCnt="10"/>
      <dgm:spPr/>
      <dgm:t>
        <a:bodyPr/>
        <a:lstStyle/>
        <a:p>
          <a:endParaRPr lang="zh-CN" altLang="en-US"/>
        </a:p>
      </dgm:t>
    </dgm:pt>
    <dgm:pt modelId="{FA47FAE7-0261-479C-91BE-ECBDEAFE5FBC}" type="pres">
      <dgm:prSet presAssocID="{039E4BDB-8767-4B2B-8D6F-FEBF96C59B3C}" presName="bSpace" presStyleCnt="0"/>
      <dgm:spPr/>
    </dgm:pt>
    <dgm:pt modelId="{FAEDF478-171A-4CF4-B4F3-F80409BCA7AD}" type="pres">
      <dgm:prSet presAssocID="{039E4BDB-8767-4B2B-8D6F-FEBF96C59B3C}" presName="parBackupNorm" presStyleCnt="0"/>
      <dgm:spPr/>
    </dgm:pt>
    <dgm:pt modelId="{0F79372F-34E3-417D-A258-4EB879CBF369}" type="pres">
      <dgm:prSet presAssocID="{5AD2F9BB-6D80-408C-8B44-9630EE54B091}" presName="parSpace" presStyleCnt="0"/>
      <dgm:spPr/>
    </dgm:pt>
    <dgm:pt modelId="{C3B4AAEA-717A-420B-A756-69B28A55C6EF}" type="pres">
      <dgm:prSet presAssocID="{29F7E33D-AE23-41C7-94AD-AC2D633425DE}" presName="desBackupLeftNorm" presStyleCnt="0"/>
      <dgm:spPr/>
    </dgm:pt>
    <dgm:pt modelId="{551181B0-E9B3-4884-B4D5-A987F01AF8C6}" type="pres">
      <dgm:prSet presAssocID="{29F7E33D-AE23-41C7-94AD-AC2D633425DE}" presName="desComposite" presStyleCnt="0"/>
      <dgm:spPr/>
    </dgm:pt>
    <dgm:pt modelId="{538DB490-7C31-4289-A109-173F0342A5FC}" type="pres">
      <dgm:prSet presAssocID="{29F7E33D-AE23-41C7-94AD-AC2D633425DE}" presName="desCircle" presStyleLbl="node1" presStyleIdx="2" presStyleCnt="4"/>
      <dgm:spPr/>
    </dgm:pt>
    <dgm:pt modelId="{AFA18923-4488-4102-B7C0-3CF03F690F06}" type="pres">
      <dgm:prSet presAssocID="{29F7E33D-AE23-41C7-94AD-AC2D633425DE}" presName="chTx" presStyleLbl="revTx" presStyleIdx="6" presStyleCnt="10"/>
      <dgm:spPr/>
      <dgm:t>
        <a:bodyPr/>
        <a:lstStyle/>
        <a:p>
          <a:endParaRPr lang="zh-CN" altLang="en-US"/>
        </a:p>
      </dgm:t>
    </dgm:pt>
    <dgm:pt modelId="{18CF4783-EE27-49F3-B496-E15CD63C9700}" type="pres">
      <dgm:prSet presAssocID="{29F7E33D-AE23-41C7-94AD-AC2D633425DE}" presName="desTx" presStyleLbl="revTx" presStyleIdx="7" presStyleCnt="10">
        <dgm:presLayoutVars>
          <dgm:bulletEnabled val="1"/>
        </dgm:presLayoutVars>
      </dgm:prSet>
      <dgm:spPr/>
    </dgm:pt>
    <dgm:pt modelId="{1993243F-F60D-44CC-B980-6AAE91FDD7A7}" type="pres">
      <dgm:prSet presAssocID="{29F7E33D-AE23-41C7-94AD-AC2D633425DE}" presName="desBackupRightNorm" presStyleCnt="0"/>
      <dgm:spPr/>
    </dgm:pt>
    <dgm:pt modelId="{65E3B9E6-D607-4E82-BD71-79833E629996}" type="pres">
      <dgm:prSet presAssocID="{A0069764-3DC2-47EB-8F13-9671263AB558}" presName="desSpace" presStyleCnt="0"/>
      <dgm:spPr/>
    </dgm:pt>
    <dgm:pt modelId="{8F1D1376-569C-4FE9-8CE8-86099F582B4F}" type="pres">
      <dgm:prSet presAssocID="{293720AC-5FC8-4BD8-AE79-037EA8EA7E54}" presName="desBackupLeftNorm" presStyleCnt="0"/>
      <dgm:spPr/>
    </dgm:pt>
    <dgm:pt modelId="{3DE239ED-B160-457A-AF95-96D1749F9D85}" type="pres">
      <dgm:prSet presAssocID="{293720AC-5FC8-4BD8-AE79-037EA8EA7E54}" presName="desComposite" presStyleCnt="0"/>
      <dgm:spPr/>
    </dgm:pt>
    <dgm:pt modelId="{C086D61E-F21F-4F2D-BADC-EBF266F2BE2E}" type="pres">
      <dgm:prSet presAssocID="{293720AC-5FC8-4BD8-AE79-037EA8EA7E54}" presName="desCircle" presStyleLbl="node1" presStyleIdx="3" presStyleCnt="4"/>
      <dgm:spPr/>
    </dgm:pt>
    <dgm:pt modelId="{B23101A8-F79B-4905-99DF-7D4E5D505708}" type="pres">
      <dgm:prSet presAssocID="{293720AC-5FC8-4BD8-AE79-037EA8EA7E54}" presName="chTx" presStyleLbl="revTx" presStyleIdx="8" presStyleCnt="10"/>
      <dgm:spPr/>
      <dgm:t>
        <a:bodyPr/>
        <a:lstStyle/>
        <a:p>
          <a:endParaRPr lang="zh-CN" altLang="en-US"/>
        </a:p>
      </dgm:t>
    </dgm:pt>
    <dgm:pt modelId="{FFA5BCAC-47E9-4902-961A-A1A0523C8055}" type="pres">
      <dgm:prSet presAssocID="{293720AC-5FC8-4BD8-AE79-037EA8EA7E54}" presName="desTx" presStyleLbl="revTx" presStyleIdx="9" presStyleCnt="10">
        <dgm:presLayoutVars>
          <dgm:bulletEnabled val="1"/>
        </dgm:presLayoutVars>
      </dgm:prSet>
      <dgm:spPr/>
    </dgm:pt>
    <dgm:pt modelId="{196F95B4-65FF-4FFC-A93A-058A273AA410}" type="pres">
      <dgm:prSet presAssocID="{293720AC-5FC8-4BD8-AE79-037EA8EA7E54}" presName="desBackupRightNorm" presStyleCnt="0"/>
      <dgm:spPr/>
    </dgm:pt>
    <dgm:pt modelId="{EFE8B531-B970-4415-90C7-CEE9F66A1711}" type="pres">
      <dgm:prSet presAssocID="{42AA7A9F-C864-4F1A-805E-BB30027A0841}" presName="desSpace" presStyleCnt="0"/>
      <dgm:spPr/>
    </dgm:pt>
  </dgm:ptLst>
  <dgm:cxnLst>
    <dgm:cxn modelId="{F7F7E85E-DA68-43A9-BBE9-4211BAE2C54E}" srcId="{039E4BDB-8767-4B2B-8D6F-FEBF96C59B3C}" destId="{29F7E33D-AE23-41C7-94AD-AC2D633425DE}" srcOrd="0" destOrd="0" parTransId="{8B8EAF07-F246-4E46-ACFF-53C51245CF49}" sibTransId="{A0069764-3DC2-47EB-8F13-9671263AB558}"/>
    <dgm:cxn modelId="{7C6DA3C2-F605-400F-B1B0-95B7C0D0FE04}" srcId="{039E4BDB-8767-4B2B-8D6F-FEBF96C59B3C}" destId="{293720AC-5FC8-4BD8-AE79-037EA8EA7E54}" srcOrd="1" destOrd="0" parTransId="{5AB04148-1A40-4BDF-A32F-60A20623D6FF}" sibTransId="{42AA7A9F-C864-4F1A-805E-BB30027A0841}"/>
    <dgm:cxn modelId="{F7B6EF55-6803-4217-8C00-A0AE0DFB3BE6}" srcId="{1B4B05A2-5D8C-4298-BEB0-01903F20CD60}" destId="{24E380FD-E528-476E-9F5D-D7A7017548DD}" srcOrd="0" destOrd="0" parTransId="{8768F488-D14D-49CE-AB76-E22EA7A085ED}" sibTransId="{635E2E0C-BB39-4E1D-8480-D4201EC7F862}"/>
    <dgm:cxn modelId="{CB2F9F5D-E84B-4BA1-BB86-856866B1C061}" srcId="{24E380FD-E528-476E-9F5D-D7A7017548DD}" destId="{B40068FB-2C76-4545-9946-6605D4CE272F}" srcOrd="1" destOrd="0" parTransId="{99F84A57-2C85-47F7-8C07-B3D0D3D1E566}" sibTransId="{EAADD9F5-A82A-4E6A-A621-CD01D6D030AD}"/>
    <dgm:cxn modelId="{367F71FF-07A0-4819-AC42-9A38AABEFE0D}" type="presOf" srcId="{29F7E33D-AE23-41C7-94AD-AC2D633425DE}" destId="{AFA18923-4488-4102-B7C0-3CF03F690F06}" srcOrd="0" destOrd="0" presId="urn:microsoft.com/office/officeart/2008/layout/CircleAccentTimeline"/>
    <dgm:cxn modelId="{0C5B848D-E718-4830-BF2D-09F7E28AA226}" type="presOf" srcId="{6138A799-88A3-49A3-A74A-C5299704C55B}" destId="{181F82EC-6F6E-4C2D-8495-971DFE2D7958}" srcOrd="0" destOrd="0" presId="urn:microsoft.com/office/officeart/2008/layout/CircleAccentTimeline"/>
    <dgm:cxn modelId="{A874558C-9132-4091-B374-452DF28A4CD2}" type="presOf" srcId="{B40068FB-2C76-4545-9946-6605D4CE272F}" destId="{098215EF-E712-4F57-BD5E-2DC09292E6C2}" srcOrd="0" destOrd="0" presId="urn:microsoft.com/office/officeart/2008/layout/CircleAccentTimeline"/>
    <dgm:cxn modelId="{10AA9EBC-4FEA-4950-A35C-E6AFA3A62679}" srcId="{24E380FD-E528-476E-9F5D-D7A7017548DD}" destId="{6138A799-88A3-49A3-A74A-C5299704C55B}" srcOrd="0" destOrd="0" parTransId="{40D6DE54-3A67-4EBF-8316-8F88A1643116}" sibTransId="{FC14E3F0-948E-4029-AECC-EF09E02B390E}"/>
    <dgm:cxn modelId="{B354F3C2-7C5C-4DEF-A841-F99B427F9DAC}" type="presOf" srcId="{1B4B05A2-5D8C-4298-BEB0-01903F20CD60}" destId="{E07D48CE-8B6A-4C1A-A9C1-BFB3401E6E5F}" srcOrd="0" destOrd="0" presId="urn:microsoft.com/office/officeart/2008/layout/CircleAccentTimeline"/>
    <dgm:cxn modelId="{D7898C6F-8BB8-431E-8FA6-8F92AFD28E5E}" srcId="{1B4B05A2-5D8C-4298-BEB0-01903F20CD60}" destId="{039E4BDB-8767-4B2B-8D6F-FEBF96C59B3C}" srcOrd="1" destOrd="0" parTransId="{256FC6AB-7459-4868-B1BF-EB47936B0B34}" sibTransId="{5AD2F9BB-6D80-408C-8B44-9630EE54B091}"/>
    <dgm:cxn modelId="{B9A1B7DA-EE30-4EBE-B1DC-CDC64F84DBEB}" type="presOf" srcId="{039E4BDB-8767-4B2B-8D6F-FEBF96C59B3C}" destId="{17086DD8-6C72-4D51-8B1B-7EDB33960F20}" srcOrd="0" destOrd="0" presId="urn:microsoft.com/office/officeart/2008/layout/CircleAccentTimeline"/>
    <dgm:cxn modelId="{53A7493A-1F0E-47A6-80B4-F5E016BD5832}" type="presOf" srcId="{293720AC-5FC8-4BD8-AE79-037EA8EA7E54}" destId="{B23101A8-F79B-4905-99DF-7D4E5D505708}" srcOrd="0" destOrd="0" presId="urn:microsoft.com/office/officeart/2008/layout/CircleAccentTimeline"/>
    <dgm:cxn modelId="{01461683-098D-4E42-AE4C-FFC268B7FD91}" type="presOf" srcId="{24E380FD-E528-476E-9F5D-D7A7017548DD}" destId="{35D37EFF-1865-42AE-A16E-159F4631F409}" srcOrd="0" destOrd="0" presId="urn:microsoft.com/office/officeart/2008/layout/CircleAccentTimeline"/>
    <dgm:cxn modelId="{BC81024A-246F-4490-9919-968793AC87AB}" type="presParOf" srcId="{E07D48CE-8B6A-4C1A-A9C1-BFB3401E6E5F}" destId="{A2078A25-9FE9-434E-958F-1A109579A245}" srcOrd="0" destOrd="0" presId="urn:microsoft.com/office/officeart/2008/layout/CircleAccentTimeline"/>
    <dgm:cxn modelId="{FB2B0D1A-CAE6-44B3-A1F0-F9058DB7EE4F}" type="presParOf" srcId="{A2078A25-9FE9-434E-958F-1A109579A245}" destId="{7C87CAC5-AA14-4B8D-A01E-B6E55664DE5B}" srcOrd="0" destOrd="0" presId="urn:microsoft.com/office/officeart/2008/layout/CircleAccentTimeline"/>
    <dgm:cxn modelId="{1EF1A446-7256-4812-85FF-8AD73E061BAB}" type="presParOf" srcId="{A2078A25-9FE9-434E-958F-1A109579A245}" destId="{35D37EFF-1865-42AE-A16E-159F4631F409}" srcOrd="1" destOrd="0" presId="urn:microsoft.com/office/officeart/2008/layout/CircleAccentTimeline"/>
    <dgm:cxn modelId="{7FF1388B-C3E3-4AC9-AF09-0A473873CD76}" type="presParOf" srcId="{A2078A25-9FE9-434E-958F-1A109579A245}" destId="{F8AB717B-B048-4029-871F-2E7361813930}" srcOrd="2" destOrd="0" presId="urn:microsoft.com/office/officeart/2008/layout/CircleAccentTimeline"/>
    <dgm:cxn modelId="{B6B8AED8-C06D-4F8D-8A50-25788D821E59}" type="presParOf" srcId="{E07D48CE-8B6A-4C1A-A9C1-BFB3401E6E5F}" destId="{F03FEB33-0D67-41B3-9ECD-EF8665A2241C}" srcOrd="1" destOrd="0" presId="urn:microsoft.com/office/officeart/2008/layout/CircleAccentTimeline"/>
    <dgm:cxn modelId="{11A92C03-EE75-449A-A13C-F8CA922000CA}" type="presParOf" srcId="{E07D48CE-8B6A-4C1A-A9C1-BFB3401E6E5F}" destId="{280384E8-7B13-4882-8D37-127F09C84B57}" srcOrd="2" destOrd="0" presId="urn:microsoft.com/office/officeart/2008/layout/CircleAccentTimeline"/>
    <dgm:cxn modelId="{2469C5C4-BEF2-4597-8AF2-6867AC983D20}" type="presParOf" srcId="{E07D48CE-8B6A-4C1A-A9C1-BFB3401E6E5F}" destId="{8CA73E47-0F4A-49EC-A6B9-7246FE257C6D}" srcOrd="3" destOrd="0" presId="urn:microsoft.com/office/officeart/2008/layout/CircleAccentTimeline"/>
    <dgm:cxn modelId="{44C776D0-3133-4063-A6A8-3138882FE039}" type="presParOf" srcId="{E07D48CE-8B6A-4C1A-A9C1-BFB3401E6E5F}" destId="{C4CF91AE-5D5E-47D9-8F67-DC220E9B5BED}" srcOrd="4" destOrd="0" presId="urn:microsoft.com/office/officeart/2008/layout/CircleAccentTimeline"/>
    <dgm:cxn modelId="{E7613B2F-F3F9-4E7E-9655-0EA357FDBF61}" type="presParOf" srcId="{C4CF91AE-5D5E-47D9-8F67-DC220E9B5BED}" destId="{31F64B38-142E-463D-80CE-04AD13CC5C9F}" srcOrd="0" destOrd="0" presId="urn:microsoft.com/office/officeart/2008/layout/CircleAccentTimeline"/>
    <dgm:cxn modelId="{34C1602F-1D65-4354-AEF0-3047503CEBFC}" type="presParOf" srcId="{C4CF91AE-5D5E-47D9-8F67-DC220E9B5BED}" destId="{181F82EC-6F6E-4C2D-8495-971DFE2D7958}" srcOrd="1" destOrd="0" presId="urn:microsoft.com/office/officeart/2008/layout/CircleAccentTimeline"/>
    <dgm:cxn modelId="{A72A960A-5E19-404E-8F03-0120D5C5251D}" type="presParOf" srcId="{C4CF91AE-5D5E-47D9-8F67-DC220E9B5BED}" destId="{6D7D3C37-1204-4616-B6B3-DADA647064DF}" srcOrd="2" destOrd="0" presId="urn:microsoft.com/office/officeart/2008/layout/CircleAccentTimeline"/>
    <dgm:cxn modelId="{C490CC03-1A11-4526-AD3A-C82B825FD2BB}" type="presParOf" srcId="{E07D48CE-8B6A-4C1A-A9C1-BFB3401E6E5F}" destId="{0775281D-EE4A-48F4-86C5-B86EE072E4D5}" srcOrd="5" destOrd="0" presId="urn:microsoft.com/office/officeart/2008/layout/CircleAccentTimeline"/>
    <dgm:cxn modelId="{D1349716-6669-47AE-874F-347B47632437}" type="presParOf" srcId="{E07D48CE-8B6A-4C1A-A9C1-BFB3401E6E5F}" destId="{21A9BD60-6961-48CA-863C-C1A0FCE02D56}" srcOrd="6" destOrd="0" presId="urn:microsoft.com/office/officeart/2008/layout/CircleAccentTimeline"/>
    <dgm:cxn modelId="{CDF75A7A-BF22-423E-B789-BA3A245EE596}" type="presParOf" srcId="{E07D48CE-8B6A-4C1A-A9C1-BFB3401E6E5F}" destId="{E9368D9A-16BA-4703-A1EC-D80DE3066CAF}" srcOrd="7" destOrd="0" presId="urn:microsoft.com/office/officeart/2008/layout/CircleAccentTimeline"/>
    <dgm:cxn modelId="{DCED5071-97AC-4064-A46D-BE6A6C802105}" type="presParOf" srcId="{E07D48CE-8B6A-4C1A-A9C1-BFB3401E6E5F}" destId="{B1A39C59-E601-43DC-B2EC-472E156515F6}" srcOrd="8" destOrd="0" presId="urn:microsoft.com/office/officeart/2008/layout/CircleAccentTimeline"/>
    <dgm:cxn modelId="{06A07583-D93C-4A09-9601-66A0A213892C}" type="presParOf" srcId="{B1A39C59-E601-43DC-B2EC-472E156515F6}" destId="{DAB17F1D-CBF3-452D-A099-3F202F7B1532}" srcOrd="0" destOrd="0" presId="urn:microsoft.com/office/officeart/2008/layout/CircleAccentTimeline"/>
    <dgm:cxn modelId="{0A3DEC29-1DDF-4A1A-90CB-1585182B2DDF}" type="presParOf" srcId="{B1A39C59-E601-43DC-B2EC-472E156515F6}" destId="{098215EF-E712-4F57-BD5E-2DC09292E6C2}" srcOrd="1" destOrd="0" presId="urn:microsoft.com/office/officeart/2008/layout/CircleAccentTimeline"/>
    <dgm:cxn modelId="{3390A3D3-6707-41CE-A389-EA78F28C8515}" type="presParOf" srcId="{B1A39C59-E601-43DC-B2EC-472E156515F6}" destId="{5CACD1F9-9EA3-432E-AD9A-4E6D6191D6C5}" srcOrd="2" destOrd="0" presId="urn:microsoft.com/office/officeart/2008/layout/CircleAccentTimeline"/>
    <dgm:cxn modelId="{ED20E9CD-4E9C-43D0-9E73-BC8E7EECBA1D}" type="presParOf" srcId="{E07D48CE-8B6A-4C1A-A9C1-BFB3401E6E5F}" destId="{107566B5-360C-426C-B562-1CF17C435706}" srcOrd="9" destOrd="0" presId="urn:microsoft.com/office/officeart/2008/layout/CircleAccentTimeline"/>
    <dgm:cxn modelId="{560B0519-B2F3-439D-AB93-D6DC315B5095}" type="presParOf" srcId="{E07D48CE-8B6A-4C1A-A9C1-BFB3401E6E5F}" destId="{31790E05-67DF-491C-AF6F-F53255223762}" srcOrd="10" destOrd="0" presId="urn:microsoft.com/office/officeart/2008/layout/CircleAccentTimeline"/>
    <dgm:cxn modelId="{18A968DF-B392-4142-8768-56F6E3A37596}" type="presParOf" srcId="{E07D48CE-8B6A-4C1A-A9C1-BFB3401E6E5F}" destId="{4917AB77-1E03-4806-93DB-819FF69D45BA}" srcOrd="11" destOrd="0" presId="urn:microsoft.com/office/officeart/2008/layout/CircleAccentTimeline"/>
    <dgm:cxn modelId="{1F088EAE-BF28-434B-82EA-DBF04A842E62}" type="presParOf" srcId="{4917AB77-1E03-4806-93DB-819FF69D45BA}" destId="{8C475310-EC33-4F17-BB5D-044F94495B3A}" srcOrd="0" destOrd="0" presId="urn:microsoft.com/office/officeart/2008/layout/CircleAccentTimeline"/>
    <dgm:cxn modelId="{40F73FA2-C89B-40C8-8E14-68A7AA4F2BAA}" type="presParOf" srcId="{4917AB77-1E03-4806-93DB-819FF69D45BA}" destId="{17086DD8-6C72-4D51-8B1B-7EDB33960F20}" srcOrd="1" destOrd="0" presId="urn:microsoft.com/office/officeart/2008/layout/CircleAccentTimeline"/>
    <dgm:cxn modelId="{DC68E9DD-2B48-4117-A25C-773DE93CD5CE}" type="presParOf" srcId="{4917AB77-1E03-4806-93DB-819FF69D45BA}" destId="{FA47FAE7-0261-479C-91BE-ECBDEAFE5FBC}" srcOrd="2" destOrd="0" presId="urn:microsoft.com/office/officeart/2008/layout/CircleAccentTimeline"/>
    <dgm:cxn modelId="{FE6A6494-7D9B-4B34-86E8-73FA8BA06A4B}" type="presParOf" srcId="{E07D48CE-8B6A-4C1A-A9C1-BFB3401E6E5F}" destId="{FAEDF478-171A-4CF4-B4F3-F80409BCA7AD}" srcOrd="12" destOrd="0" presId="urn:microsoft.com/office/officeart/2008/layout/CircleAccentTimeline"/>
    <dgm:cxn modelId="{7D82DB5A-70C0-451C-90FD-1A9A7F5E2EA4}" type="presParOf" srcId="{E07D48CE-8B6A-4C1A-A9C1-BFB3401E6E5F}" destId="{0F79372F-34E3-417D-A258-4EB879CBF369}" srcOrd="13" destOrd="0" presId="urn:microsoft.com/office/officeart/2008/layout/CircleAccentTimeline"/>
    <dgm:cxn modelId="{AD976FCB-C882-4925-8459-756AA7B8D051}" type="presParOf" srcId="{E07D48CE-8B6A-4C1A-A9C1-BFB3401E6E5F}" destId="{C3B4AAEA-717A-420B-A756-69B28A55C6EF}" srcOrd="14" destOrd="0" presId="urn:microsoft.com/office/officeart/2008/layout/CircleAccentTimeline"/>
    <dgm:cxn modelId="{8775152A-A496-4B58-BF7E-FF9BE9095797}" type="presParOf" srcId="{E07D48CE-8B6A-4C1A-A9C1-BFB3401E6E5F}" destId="{551181B0-E9B3-4884-B4D5-A987F01AF8C6}" srcOrd="15" destOrd="0" presId="urn:microsoft.com/office/officeart/2008/layout/CircleAccentTimeline"/>
    <dgm:cxn modelId="{2FDF6554-E9BC-4F3C-9F92-6532E246AA72}" type="presParOf" srcId="{551181B0-E9B3-4884-B4D5-A987F01AF8C6}" destId="{538DB490-7C31-4289-A109-173F0342A5FC}" srcOrd="0" destOrd="0" presId="urn:microsoft.com/office/officeart/2008/layout/CircleAccentTimeline"/>
    <dgm:cxn modelId="{200C4BBC-5F8D-4204-90C6-2724929E9CAA}" type="presParOf" srcId="{551181B0-E9B3-4884-B4D5-A987F01AF8C6}" destId="{AFA18923-4488-4102-B7C0-3CF03F690F06}" srcOrd="1" destOrd="0" presId="urn:microsoft.com/office/officeart/2008/layout/CircleAccentTimeline"/>
    <dgm:cxn modelId="{C4913C55-5093-428B-91E3-8993CB47FD87}" type="presParOf" srcId="{551181B0-E9B3-4884-B4D5-A987F01AF8C6}" destId="{18CF4783-EE27-49F3-B496-E15CD63C9700}" srcOrd="2" destOrd="0" presId="urn:microsoft.com/office/officeart/2008/layout/CircleAccentTimeline"/>
    <dgm:cxn modelId="{7606645C-AF6F-45BD-8E3C-62908A15EFFC}" type="presParOf" srcId="{E07D48CE-8B6A-4C1A-A9C1-BFB3401E6E5F}" destId="{1993243F-F60D-44CC-B980-6AAE91FDD7A7}" srcOrd="16" destOrd="0" presId="urn:microsoft.com/office/officeart/2008/layout/CircleAccentTimeline"/>
    <dgm:cxn modelId="{C4255161-2E25-4AD4-8125-C0E4D7FD4EA0}" type="presParOf" srcId="{E07D48CE-8B6A-4C1A-A9C1-BFB3401E6E5F}" destId="{65E3B9E6-D607-4E82-BD71-79833E629996}" srcOrd="17" destOrd="0" presId="urn:microsoft.com/office/officeart/2008/layout/CircleAccentTimeline"/>
    <dgm:cxn modelId="{236B1882-B23B-4A80-94DF-418C0CF517F3}" type="presParOf" srcId="{E07D48CE-8B6A-4C1A-A9C1-BFB3401E6E5F}" destId="{8F1D1376-569C-4FE9-8CE8-86099F582B4F}" srcOrd="18" destOrd="0" presId="urn:microsoft.com/office/officeart/2008/layout/CircleAccentTimeline"/>
    <dgm:cxn modelId="{6A034EA9-6AD9-48E4-A199-0E70CCC644F0}" type="presParOf" srcId="{E07D48CE-8B6A-4C1A-A9C1-BFB3401E6E5F}" destId="{3DE239ED-B160-457A-AF95-96D1749F9D85}" srcOrd="19" destOrd="0" presId="urn:microsoft.com/office/officeart/2008/layout/CircleAccentTimeline"/>
    <dgm:cxn modelId="{BBD030B4-C407-4BB9-A9D7-F68A2D255B98}" type="presParOf" srcId="{3DE239ED-B160-457A-AF95-96D1749F9D85}" destId="{C086D61E-F21F-4F2D-BADC-EBF266F2BE2E}" srcOrd="0" destOrd="0" presId="urn:microsoft.com/office/officeart/2008/layout/CircleAccentTimeline"/>
    <dgm:cxn modelId="{4AA350F7-F182-4ADD-BCF4-832CEA68CFD4}" type="presParOf" srcId="{3DE239ED-B160-457A-AF95-96D1749F9D85}" destId="{B23101A8-F79B-4905-99DF-7D4E5D505708}" srcOrd="1" destOrd="0" presId="urn:microsoft.com/office/officeart/2008/layout/CircleAccentTimeline"/>
    <dgm:cxn modelId="{5F47267B-239D-4684-A7E6-9CEAB8A37800}" type="presParOf" srcId="{3DE239ED-B160-457A-AF95-96D1749F9D85}" destId="{FFA5BCAC-47E9-4902-961A-A1A0523C8055}" srcOrd="2" destOrd="0" presId="urn:microsoft.com/office/officeart/2008/layout/CircleAccentTimeline"/>
    <dgm:cxn modelId="{B803429D-C828-4EF7-BEDD-483463CA1794}" type="presParOf" srcId="{E07D48CE-8B6A-4C1A-A9C1-BFB3401E6E5F}" destId="{196F95B4-65FF-4FFC-A93A-058A273AA410}" srcOrd="20" destOrd="0" presId="urn:microsoft.com/office/officeart/2008/layout/CircleAccentTimeline"/>
    <dgm:cxn modelId="{4548C2B8-7F3F-43BB-AA7A-B2687BFCDAF3}" type="presParOf" srcId="{E07D48CE-8B6A-4C1A-A9C1-BFB3401E6E5F}" destId="{EFE8B531-B970-4415-90C7-CEE9F66A1711}" srcOrd="2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ong-CN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87A93B-4720-4759-A22F-6AFCEC6B9FCD}" type="datetimeFigureOut">
              <a:rPr lang="mn-Mong-CN" smtClean="0"/>
              <a:t>2019/3/28</a:t>
            </a:fld>
            <a:endParaRPr lang="mn-Mong-CN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n-Mong-CN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mn-Mong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ong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FDF2D-E0CD-49D9-B354-8EC7B68E8846}" type="slidenum">
              <a:rPr lang="mn-Mong-CN" smtClean="0"/>
              <a:t>‹#›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268593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n-Mong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D8783-B0F2-4206-ABE6-C44BEEC2DF48}" type="slidenum">
              <a:rPr lang="mn-Mong-CN" smtClean="0"/>
              <a:t>1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72198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2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601142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3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7589779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4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94405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5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917860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6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621690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7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233764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8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344549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9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4351502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10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9638064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11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9289125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12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0571791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13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0727515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14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06242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15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0731610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16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2796198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17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3288146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18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7695979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19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212315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797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28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72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4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202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9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352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574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075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441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5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5AC51-7C9B-4379-9E6C-71C5B195688A}" type="datetimeFigureOut">
              <a:rPr lang="zh-CN" altLang="en-US" smtClean="0"/>
              <a:t>2019/3/28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756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4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sz="1100" dirty="0"/>
          </a:p>
        </p:txBody>
      </p:sp>
      <p:sp>
        <p:nvSpPr>
          <p:cNvPr id="11" name="文本框 10"/>
          <p:cNvSpPr txBox="1"/>
          <p:nvPr/>
        </p:nvSpPr>
        <p:spPr>
          <a:xfrm>
            <a:off x="4023157" y="3435150"/>
            <a:ext cx="4145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讲述人物故事</a:t>
            </a:r>
            <a:r>
              <a:rPr lang="en-US" altLang="zh-CN" sz="32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mn-Mong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400198" y="4114800"/>
            <a:ext cx="5563048" cy="3353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14" name="矩形 13"/>
          <p:cNvSpPr/>
          <p:nvPr/>
        </p:nvSpPr>
        <p:spPr>
          <a:xfrm>
            <a:off x="3400198" y="4557959"/>
            <a:ext cx="284859" cy="2848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49" name="矩形 48"/>
          <p:cNvSpPr/>
          <p:nvPr/>
        </p:nvSpPr>
        <p:spPr>
          <a:xfrm>
            <a:off x="7984621" y="4600195"/>
            <a:ext cx="284859" cy="2848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</p:spTree>
    <p:extLst>
      <p:ext uri="{BB962C8B-B14F-4D97-AF65-F5344CB8AC3E}">
        <p14:creationId xmlns:p14="http://schemas.microsoft.com/office/powerpoint/2010/main" val="1992725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67509" cy="68580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" y="0"/>
            <a:ext cx="4567507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5558043" y="286711"/>
            <a:ext cx="1836208" cy="1138773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10" name="椭圆 9"/>
          <p:cNvSpPr/>
          <p:nvPr/>
        </p:nvSpPr>
        <p:spPr>
          <a:xfrm>
            <a:off x="5558043" y="1912720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矩形 16"/>
          <p:cNvSpPr/>
          <p:nvPr/>
        </p:nvSpPr>
        <p:spPr>
          <a:xfrm>
            <a:off x="6834793" y="1760254"/>
            <a:ext cx="405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ONE 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sp>
        <p:nvSpPr>
          <p:cNvPr id="19" name="矩形 18"/>
          <p:cNvSpPr/>
          <p:nvPr/>
        </p:nvSpPr>
        <p:spPr>
          <a:xfrm>
            <a:off x="6834793" y="2958593"/>
            <a:ext cx="41151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TWO 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20" name="矩形 19"/>
          <p:cNvSpPr/>
          <p:nvPr/>
        </p:nvSpPr>
        <p:spPr>
          <a:xfrm>
            <a:off x="6834793" y="5394417"/>
            <a:ext cx="4051045" cy="8867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834793" y="4196078"/>
            <a:ext cx="40622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THREE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13" name="椭圆 12"/>
          <p:cNvSpPr/>
          <p:nvPr/>
        </p:nvSpPr>
        <p:spPr>
          <a:xfrm>
            <a:off x="5593153" y="3120512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8" name="椭圆 17"/>
          <p:cNvSpPr/>
          <p:nvPr/>
        </p:nvSpPr>
        <p:spPr>
          <a:xfrm>
            <a:off x="5593153" y="4348544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2" name="椭圆 21"/>
          <p:cNvSpPr/>
          <p:nvPr/>
        </p:nvSpPr>
        <p:spPr>
          <a:xfrm>
            <a:off x="5593153" y="5576576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5687479" y="2036541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687479" y="3244333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678416" y="4472365"/>
            <a:ext cx="446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03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687479" y="5700397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04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7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08364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5255065" y="1842409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392844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2284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1201" y="235502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3916776" y="1849120"/>
            <a:ext cx="0" cy="469392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255096" y="1849120"/>
            <a:ext cx="0" cy="469392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11201" y="2169647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65137" y="2169647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819073" y="2169646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44034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85639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627244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</p:spTree>
    <p:extLst>
      <p:ext uri="{BB962C8B-B14F-4D97-AF65-F5344CB8AC3E}">
        <p14:creationId xmlns:p14="http://schemas.microsoft.com/office/powerpoint/2010/main" val="3675379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 flipV="1">
            <a:off x="1821686" y="4582158"/>
            <a:ext cx="8337292" cy="1548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579987" y="523805"/>
            <a:ext cx="24416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702812" y="199136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1821686" y="2869957"/>
            <a:ext cx="8337292" cy="1548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083565" y="2033402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266567" y="3789817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06617" y="1994589"/>
            <a:ext cx="6437745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tabLst>
                <a:tab pos="1431925" algn="l"/>
              </a:tabLst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  <a:tabLst>
                <a:tab pos="1431925" algn="l"/>
              </a:tabLst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2202871" y="3828289"/>
            <a:ext cx="6682511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倍字间距。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1702812" y="3709303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702812" y="5427246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359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20487" y="524400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940560" y="199136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940560" y="2885440"/>
            <a:ext cx="8575040" cy="0"/>
          </a:xfrm>
          <a:prstGeom prst="line">
            <a:avLst/>
          </a:prstGeom>
          <a:ln w="127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940560" y="377952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940560" y="556768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940560" y="4693920"/>
            <a:ext cx="8575040" cy="0"/>
          </a:xfrm>
          <a:prstGeom prst="line">
            <a:avLst/>
          </a:prstGeom>
          <a:ln w="127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123440" y="1991360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235440" y="3909090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4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202871" y="3828289"/>
            <a:ext cx="6437745" cy="1750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3106539" y="1980016"/>
            <a:ext cx="6437745" cy="1750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94797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7482" y="200184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7482" y="1574800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453430" y="2271037"/>
            <a:ext cx="4691491" cy="545068"/>
            <a:chOff x="500269" y="2228612"/>
            <a:chExt cx="4691491" cy="545068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357482" y="3318748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00269" y="3972560"/>
            <a:ext cx="4691491" cy="545068"/>
            <a:chOff x="500269" y="2228612"/>
            <a:chExt cx="4691491" cy="54506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18"/>
          <p:cNvSpPr txBox="1"/>
          <p:nvPr/>
        </p:nvSpPr>
        <p:spPr>
          <a:xfrm>
            <a:off x="357482" y="5062696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500269" y="5716508"/>
            <a:ext cx="4691491" cy="545068"/>
            <a:chOff x="500269" y="2228612"/>
            <a:chExt cx="4691491" cy="545068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195"/>
          <a:stretch/>
        </p:blipFill>
        <p:spPr>
          <a:xfrm>
            <a:off x="6727494" y="0"/>
            <a:ext cx="5464506" cy="6876089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6727495" y="0"/>
            <a:ext cx="5464506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矩形 24"/>
          <p:cNvSpPr/>
          <p:nvPr/>
        </p:nvSpPr>
        <p:spPr>
          <a:xfrm>
            <a:off x="500269" y="1892625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26" name="矩形 25"/>
          <p:cNvSpPr/>
          <p:nvPr/>
        </p:nvSpPr>
        <p:spPr>
          <a:xfrm>
            <a:off x="500269" y="3610818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00269" y="5329011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55673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2399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7378" y="382360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4196080" y="1320800"/>
            <a:ext cx="0" cy="474472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196080" y="6065520"/>
            <a:ext cx="65024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196080" y="506984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196080" y="407416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196080" y="307848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196080" y="208280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3200516" y="483900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2008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3200516" y="384332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2009</a:t>
            </a:r>
            <a:endParaRPr lang="zh-CN" altLang="en-US" sz="2400" dirty="0"/>
          </a:p>
        </p:txBody>
      </p:sp>
      <p:sp>
        <p:nvSpPr>
          <p:cNvPr id="20" name="文本框 19"/>
          <p:cNvSpPr txBox="1"/>
          <p:nvPr/>
        </p:nvSpPr>
        <p:spPr>
          <a:xfrm>
            <a:off x="3200516" y="284764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2010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3200516" y="185196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2011</a:t>
            </a:r>
            <a:endParaRPr lang="zh-CN" altLang="en-US" sz="2400" dirty="0"/>
          </a:p>
        </p:txBody>
      </p:sp>
      <p:sp>
        <p:nvSpPr>
          <p:cNvPr id="22" name="文本框 21"/>
          <p:cNvSpPr txBox="1"/>
          <p:nvPr/>
        </p:nvSpPr>
        <p:spPr>
          <a:xfrm>
            <a:off x="436880" y="3342639"/>
            <a:ext cx="26517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880" y="2722879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标    题</a:t>
            </a:r>
          </a:p>
        </p:txBody>
      </p:sp>
      <p:sp>
        <p:nvSpPr>
          <p:cNvPr id="24" name="矩形 23"/>
          <p:cNvSpPr/>
          <p:nvPr/>
        </p:nvSpPr>
        <p:spPr>
          <a:xfrm>
            <a:off x="5862320" y="5069839"/>
            <a:ext cx="365760" cy="7010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757332" y="4069078"/>
            <a:ext cx="365760" cy="130556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652344" y="3068316"/>
            <a:ext cx="365760" cy="200152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8547356" y="2067555"/>
            <a:ext cx="365760" cy="20116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173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4479" y="459331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029639817"/>
              </p:ext>
            </p:extLst>
          </p:nvPr>
        </p:nvGraphicFramePr>
        <p:xfrm>
          <a:off x="5242560" y="1711959"/>
          <a:ext cx="5161280" cy="344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5242560" y="5486400"/>
            <a:ext cx="5699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1492" y="181505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标    题</a:t>
            </a:r>
          </a:p>
        </p:txBody>
      </p:sp>
      <p:sp>
        <p:nvSpPr>
          <p:cNvPr id="9" name="矩形 8"/>
          <p:cNvSpPr/>
          <p:nvPr/>
        </p:nvSpPr>
        <p:spPr>
          <a:xfrm>
            <a:off x="441492" y="2524445"/>
            <a:ext cx="32059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172046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7110" y="483834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3" name="矩形 2"/>
          <p:cNvSpPr/>
          <p:nvPr/>
        </p:nvSpPr>
        <p:spPr>
          <a:xfrm>
            <a:off x="101600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56184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10768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66800" y="4246880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612640" y="4246879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8158480" y="4243150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1169654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60%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729020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70%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247742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80%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97362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765964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306858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188126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765964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293922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05925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453468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954831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</p:spTree>
    <p:extLst>
      <p:ext uri="{BB962C8B-B14F-4D97-AF65-F5344CB8AC3E}">
        <p14:creationId xmlns:p14="http://schemas.microsoft.com/office/powerpoint/2010/main" val="2707450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6873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1866" y="529063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25612" y="1967083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01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97461" y="2636458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02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63627" y="1967083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03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990304" y="2636458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04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16795" y="342644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8" name="矩形 7"/>
          <p:cNvSpPr/>
          <p:nvPr/>
        </p:nvSpPr>
        <p:spPr>
          <a:xfrm>
            <a:off x="1874990" y="4073025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860800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100618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8340436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288644" y="4165567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4" name="矩形 13"/>
          <p:cNvSpPr/>
          <p:nvPr/>
        </p:nvSpPr>
        <p:spPr>
          <a:xfrm>
            <a:off x="4246839" y="4812146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56131" y="342644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6" name="矩形 15"/>
          <p:cNvSpPr/>
          <p:nvPr/>
        </p:nvSpPr>
        <p:spPr>
          <a:xfrm>
            <a:off x="6514326" y="4073025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981487" y="4165567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8" name="矩形 17"/>
          <p:cNvSpPr/>
          <p:nvPr/>
        </p:nvSpPr>
        <p:spPr>
          <a:xfrm>
            <a:off x="8939682" y="4812146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342363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42385" y="264390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974700363"/>
              </p:ext>
            </p:extLst>
          </p:nvPr>
        </p:nvGraphicFramePr>
        <p:xfrm>
          <a:off x="6059056" y="1782617"/>
          <a:ext cx="4795285" cy="40824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2262909" y="2293171"/>
            <a:ext cx="304800" cy="304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5" name="矩形 24"/>
          <p:cNvSpPr/>
          <p:nvPr/>
        </p:nvSpPr>
        <p:spPr>
          <a:xfrm>
            <a:off x="2262909" y="3167298"/>
            <a:ext cx="304800" cy="304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6" name="矩形 25"/>
          <p:cNvSpPr/>
          <p:nvPr/>
        </p:nvSpPr>
        <p:spPr>
          <a:xfrm>
            <a:off x="2262909" y="4042155"/>
            <a:ext cx="304800" cy="3048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7" name="矩形 26"/>
          <p:cNvSpPr/>
          <p:nvPr/>
        </p:nvSpPr>
        <p:spPr>
          <a:xfrm>
            <a:off x="2262909" y="5030473"/>
            <a:ext cx="304800" cy="3048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16" name="矩形 15"/>
          <p:cNvSpPr/>
          <p:nvPr/>
        </p:nvSpPr>
        <p:spPr>
          <a:xfrm>
            <a:off x="2586183" y="2179345"/>
            <a:ext cx="3131127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586183" y="3053472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586183" y="3928329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567709" y="4916647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518174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7339" y="457325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3" name="矩形 2"/>
          <p:cNvSpPr/>
          <p:nvPr/>
        </p:nvSpPr>
        <p:spPr>
          <a:xfrm>
            <a:off x="701040" y="1757680"/>
            <a:ext cx="4114800" cy="4043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126480" y="1757680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6096000" y="2240415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26480" y="318360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096000" y="3666340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096000" y="466613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6096000" y="5148874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12" name="矩形 11"/>
          <p:cNvSpPr/>
          <p:nvPr/>
        </p:nvSpPr>
        <p:spPr>
          <a:xfrm>
            <a:off x="910075" y="2082672"/>
            <a:ext cx="176362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13" name="矩形 12"/>
          <p:cNvSpPr/>
          <p:nvPr/>
        </p:nvSpPr>
        <p:spPr>
          <a:xfrm>
            <a:off x="900839" y="2915495"/>
            <a:ext cx="3000601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10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倍字间距。标</a:t>
            </a:r>
            <a:r>
              <a:rPr lang="en-US" altLang="zh-CN" sz="1200" dirty="0">
                <a:solidFill>
                  <a:schemeClr val="bg1"/>
                </a:solidFill>
              </a:rPr>
              <a:t>a</a:t>
            </a:r>
            <a:r>
              <a:rPr lang="zh-CN" altLang="en-US" sz="1200" dirty="0">
                <a:solidFill>
                  <a:schemeClr val="bg1"/>
                </a:solidFill>
              </a:rPr>
              <a:t>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10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872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21957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592113930"/>
              </p:ext>
            </p:extLst>
          </p:nvPr>
        </p:nvGraphicFramePr>
        <p:xfrm>
          <a:off x="6454141" y="1472352"/>
          <a:ext cx="5412739" cy="3608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4153992230"/>
              </p:ext>
            </p:extLst>
          </p:nvPr>
        </p:nvGraphicFramePr>
        <p:xfrm>
          <a:off x="1041402" y="1472351"/>
          <a:ext cx="5412739" cy="3608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529082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09905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0728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281711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89081" y="2376676"/>
            <a:ext cx="467360" cy="46736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559771" y="2396232"/>
            <a:ext cx="467360" cy="46736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274141" y="2404100"/>
            <a:ext cx="467360" cy="467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8783150" y="2352536"/>
            <a:ext cx="467360" cy="467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82320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40727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99134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57542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29082" y="377667"/>
            <a:ext cx="2441694" cy="1332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0208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直接连接符 31"/>
          <p:cNvCxnSpPr/>
          <p:nvPr/>
        </p:nvCxnSpPr>
        <p:spPr>
          <a:xfrm>
            <a:off x="5913120" y="-91440"/>
            <a:ext cx="0" cy="69494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206728" y="300501"/>
            <a:ext cx="2441694" cy="1332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084320" y="168656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084320" y="291592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084320" y="4145280"/>
            <a:ext cx="3708400" cy="9144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84320" y="537464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280203" y="188980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2 0 1 2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80203" y="311661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2 0 1 3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280203" y="434342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2 0 1 4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80203" y="557023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2 0 1 5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06728" y="1864544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963128" y="311914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206728" y="443233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63128" y="557023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085792" y="188980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876812" y="3100187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085792" y="443233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852211" y="555756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</p:spTree>
    <p:extLst>
      <p:ext uri="{BB962C8B-B14F-4D97-AF65-F5344CB8AC3E}">
        <p14:creationId xmlns:p14="http://schemas.microsoft.com/office/powerpoint/2010/main" val="408154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495040" y="1367790"/>
            <a:ext cx="5167542" cy="43522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712618" y="3543935"/>
            <a:ext cx="473238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>
                <a:solidFill>
                  <a:srgbClr val="FFC000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421851724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1985</Words>
  <Application>Microsoft Office PowerPoint</Application>
  <PresentationFormat>宽屏</PresentationFormat>
  <Paragraphs>161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等线</vt:lpstr>
      <vt:lpstr>等线 Light</vt:lpstr>
      <vt:lpstr>方正姚体</vt:lpstr>
      <vt:lpstr>华文仿宋</vt:lpstr>
      <vt:lpstr>微软雅黑</vt:lpstr>
      <vt:lpstr>Arial</vt:lpstr>
      <vt:lpstr>Calibri</vt:lpstr>
      <vt:lpstr>Century Gothic</vt:lpstr>
      <vt:lpstr>Mongolian Baiti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Jack.张</dc:creator>
  <cp:lastModifiedBy>faith123</cp:lastModifiedBy>
  <cp:revision>50</cp:revision>
  <dcterms:created xsi:type="dcterms:W3CDTF">2016-04-19T04:24:16Z</dcterms:created>
  <dcterms:modified xsi:type="dcterms:W3CDTF">2019-03-28T06:20:18Z</dcterms:modified>
</cp:coreProperties>
</file>