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>
        <p:guide orient="horz" pos="2139"/>
        <p:guide pos="38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7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5877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34527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048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409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9726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2804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391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9941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750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2019/3/28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8" y="-85725"/>
            <a:ext cx="4197350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0" y="1144588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8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3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3" y="5078413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5" y="1681163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5"/>
            <a:ext cx="7450138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8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88"/>
            <a:ext cx="1111250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88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8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0" y="4230688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8" y="1681163"/>
            <a:ext cx="1198562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5" y="4392613"/>
            <a:ext cx="1849438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5" y="958850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50" y="-136525"/>
            <a:ext cx="1797050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2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0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2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8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0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8" y="2605147"/>
            <a:ext cx="4889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摘要讲述</a:t>
            </a:r>
            <a:r>
              <a:rPr lang="en-US" altLang="zh-CN" sz="48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5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en-US" altLang="zh-CN" sz="16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BUSINESS PLAN</a:t>
            </a: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3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50" y="-76200"/>
            <a:ext cx="1365250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50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5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5" y="647700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5" y="4157663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t="14043"/>
          <a:stretch>
            <a:fillRect/>
          </a:stretch>
        </p:blipFill>
        <p:spPr bwMode="auto">
          <a:xfrm>
            <a:off x="0" y="0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8" b="14043"/>
          <a:stretch>
            <a:fillRect/>
          </a:stretch>
        </p:blipFill>
        <p:spPr bwMode="auto">
          <a:xfrm>
            <a:off x="8474075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2016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8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t="14043"/>
          <a:stretch>
            <a:fillRect/>
          </a:stretch>
        </p:blipFill>
        <p:spPr bwMode="auto">
          <a:xfrm>
            <a:off x="0" y="0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8" b="14043"/>
          <a:stretch>
            <a:fillRect/>
          </a:stretch>
        </p:blipFill>
        <p:spPr bwMode="auto">
          <a:xfrm>
            <a:off x="8474075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0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0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5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0" y="2463800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0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5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0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0" y="3255963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8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0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0" y="4049713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0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0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0"/>
            <a:ext cx="344805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2" cy="1570038"/>
            <a:chOff x="0" y="0"/>
            <a:chExt cx="3192424" cy="1569660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5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8" y="2663825"/>
            <a:ext cx="1606550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3"/>
            <a:ext cx="4008438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1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8" y="-85725"/>
            <a:ext cx="4197350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0" y="1144588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8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3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3" y="5078413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5" y="1681163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5"/>
            <a:ext cx="7450138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8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88"/>
            <a:ext cx="1111250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88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8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0" y="4230688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8" y="1681163"/>
            <a:ext cx="1198562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5" y="4392613"/>
            <a:ext cx="1849438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5" y="958850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50" y="-136525"/>
            <a:ext cx="1797050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2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0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2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8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0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3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50" y="-76200"/>
            <a:ext cx="1365250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50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5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5" y="647700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5" y="4157663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00" y="2794000"/>
            <a:ext cx="48847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Pages>0</Pages>
  <Words>2099</Words>
  <Characters>0</Characters>
  <Application>Microsoft Office PowerPoint</Application>
  <DocSecurity>0</DocSecurity>
  <PresentationFormat>宽屏</PresentationFormat>
  <Lines>0</Lines>
  <Paragraphs>351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0" baseType="lpstr">
      <vt:lpstr>Vrinda</vt:lpstr>
      <vt:lpstr>等线</vt:lpstr>
      <vt:lpstr>微软雅黑</vt:lpstr>
      <vt:lpstr>Arial</vt:lpstr>
      <vt:lpstr>Open Sans</vt:lpstr>
      <vt:lpstr>1_Office 主题</vt:lpstr>
      <vt:lpstr>1_Office 主题​​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Administrator</dc:creator>
  <cp:keywords/>
  <dc:description/>
  <cp:lastModifiedBy>faith123</cp:lastModifiedBy>
  <cp:revision>498</cp:revision>
  <dcterms:created xsi:type="dcterms:W3CDTF">2015-07-10T05:07:58Z</dcterms:created>
  <dcterms:modified xsi:type="dcterms:W3CDTF">2019-03-28T05:54:01Z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