
<file path=[Content_Types].xml><?xml version="1.0" encoding="utf-8"?>
<Types xmlns="http://schemas.openxmlformats.org/package/2006/content-types">
  <Default Extension="png" ContentType="image/png"/>
  <Default Extension="bin" ContentType="application/vnd.openxmlformats-officedocument.oleObject"/>
  <Default Extension="jpeg" ContentType="image/jpeg"/>
  <Default Extension="rels" ContentType="application/vnd.openxmlformats-package.relationships+xml"/>
  <Default Extension="xml" ContentType="application/xml"/>
  <Default Extension="vml" ContentType="application/vnd.openxmlformats-officedocument.vmlDrawin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charts/chart1.xml" ContentType="application/vnd.openxmlformats-officedocument.drawingml.chart+xml"/>
  <Override PartName="/ppt/theme/themeOverride1.xml" ContentType="application/vnd.openxmlformats-officedocument.themeOverride+xml"/>
  <Override PartName="/ppt/charts/chart2.xml" ContentType="application/vnd.openxmlformats-officedocument.drawingml.chart+xml"/>
  <Override PartName="/ppt/theme/themeOverride2.xml" ContentType="application/vnd.openxmlformats-officedocument.themeOverride+xml"/>
  <Override PartName="/ppt/charts/chart3.xml" ContentType="application/vnd.openxmlformats-officedocument.drawingml.chart+xml"/>
  <Override PartName="/ppt/theme/themeOverride3.xml" ContentType="application/vnd.openxmlformats-officedocument.themeOverr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0"/>
  </p:notesMasterIdLst>
  <p:sldIdLst>
    <p:sldId id="319" r:id="rId2"/>
    <p:sldId id="272" r:id="rId3"/>
    <p:sldId id="257" r:id="rId4"/>
    <p:sldId id="260" r:id="rId5"/>
    <p:sldId id="283" r:id="rId6"/>
    <p:sldId id="273" r:id="rId7"/>
    <p:sldId id="287" r:id="rId8"/>
    <p:sldId id="274" r:id="rId9"/>
    <p:sldId id="264" r:id="rId10"/>
    <p:sldId id="261" r:id="rId11"/>
    <p:sldId id="265" r:id="rId12"/>
    <p:sldId id="266" r:id="rId13"/>
    <p:sldId id="276" r:id="rId14"/>
    <p:sldId id="269" r:id="rId15"/>
    <p:sldId id="267" r:id="rId16"/>
    <p:sldId id="262" r:id="rId17"/>
    <p:sldId id="277" r:id="rId18"/>
    <p:sldId id="279" r:id="rId19"/>
    <p:sldId id="278" r:id="rId20"/>
    <p:sldId id="259" r:id="rId21"/>
    <p:sldId id="280" r:id="rId22"/>
    <p:sldId id="263" r:id="rId23"/>
    <p:sldId id="282" r:id="rId24"/>
    <p:sldId id="284" r:id="rId25"/>
    <p:sldId id="288" r:id="rId26"/>
    <p:sldId id="285" r:id="rId27"/>
    <p:sldId id="289" r:id="rId28"/>
    <p:sldId id="320" r:id="rId29"/>
  </p:sldIdLst>
  <p:sldSz cx="12192000" cy="6858000"/>
  <p:notesSz cx="6858000" cy="9144000"/>
  <p:custDataLst>
    <p:tags r:id="rId31"/>
  </p:custDataLst>
  <p:defaultTextStyle>
    <a:defPPr>
      <a:defRPr lang="zh-CN"/>
    </a:defPPr>
    <a:lvl1pPr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p:defaultTextStyle>
  <p:extLst>
    <p:ext uri="{EFAFB233-063F-42B5-8137-9DF3F51BA10A}">
      <p15:sldGuideLst xmlns:p15="http://schemas.microsoft.com/office/powerpoint/2012/main">
        <p15:guide id="1" orient="horz" pos="2218">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useTimings="0">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0"/>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987" autoAdjust="0"/>
    <p:restoredTop sz="94660" autoAdjust="0"/>
  </p:normalViewPr>
  <p:slideViewPr>
    <p:cSldViewPr snapToGrid="0">
      <p:cViewPr varScale="1">
        <p:scale>
          <a:sx n="90" d="100"/>
          <a:sy n="90" d="100"/>
        </p:scale>
        <p:origin x="66" y="66"/>
      </p:cViewPr>
      <p:guideLst>
        <p:guide orient="horz" pos="2218"/>
        <p:guide pos="2880"/>
      </p:guideLst>
    </p:cSldViewPr>
  </p:slideViewPr>
  <p:notesTextViewPr>
    <p:cViewPr>
      <p:scale>
        <a:sx n="1" d="1"/>
        <a:sy n="1" d="1"/>
      </p:scale>
      <p:origin x="0" y="0"/>
    </p:cViewPr>
  </p:notesTextViewPr>
  <p:gridSpacing cx="72005" cy="72005"/>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ags" Target="tags/tag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notesMaster" Target="notesMasters/notesMaster1.xml"/><Relationship Id="rId35" Type="http://schemas.openxmlformats.org/officeDocument/2006/relationships/tableStyles" Target="tableStyles.xml"/><Relationship Id="rId8" Type="http://schemas.openxmlformats.org/officeDocument/2006/relationships/slide" Target="slides/slide7.xml"/></Relationships>
</file>

<file path=ppt/charts/_rels/chart1.xml.rels><?xml version="1.0" encoding="UTF-8" standalone="yes"?>
<Relationships xmlns="http://schemas.openxmlformats.org/package/2006/relationships"><Relationship Id="rId2" Type="http://schemas.openxmlformats.org/officeDocument/2006/relationships/oleObject" Target="file:///F:\&#22823;&#35745;&#21010;&#27169;&#26495;\PPT&#22270;&#34920;&#20043;&#36947;\PPT&#22270;&#34920;&#20043;&#36947;.xlsx" TargetMode="External"/><Relationship Id="rId1" Type="http://schemas.openxmlformats.org/officeDocument/2006/relationships/themeOverride" Target="../theme/themeOverride1.xml"/></Relationships>
</file>

<file path=ppt/charts/_rels/chart2.xml.rels><?xml version="1.0" encoding="UTF-8" standalone="yes"?>
<Relationships xmlns="http://schemas.openxmlformats.org/package/2006/relationships"><Relationship Id="rId2" Type="http://schemas.openxmlformats.org/officeDocument/2006/relationships/oleObject" Target="file:///F:\&#22823;&#35745;&#21010;&#27169;&#26495;\PPT&#22270;&#34920;&#20043;&#36947;\PPT&#22270;&#34920;&#20043;&#36947;.xlsx" TargetMode="External"/><Relationship Id="rId1" Type="http://schemas.openxmlformats.org/officeDocument/2006/relationships/themeOverride" Target="../theme/themeOverride2.xml"/></Relationships>
</file>

<file path=ppt/charts/_rels/chart3.xml.rels><?xml version="1.0" encoding="UTF-8" standalone="yes"?>
<Relationships xmlns="http://schemas.openxmlformats.org/package/2006/relationships"><Relationship Id="rId2" Type="http://schemas.openxmlformats.org/officeDocument/2006/relationships/oleObject" Target="file:///F:\&#22823;&#35745;&#21010;&#27169;&#26495;\PPT&#22270;&#34920;&#20043;&#36947;\PPT&#22270;&#34920;&#20043;&#36947;.xlsx" TargetMode="External"/><Relationship Id="rId1" Type="http://schemas.openxmlformats.org/officeDocument/2006/relationships/themeOverride" Target="../theme/themeOverride3.xml"/></Relationships>
</file>

<file path=ppt/charts/chart1.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doughnutChart>
        <c:varyColors val="1"/>
        <c:ser>
          <c:idx val="0"/>
          <c:order val="0"/>
          <c:tx>
            <c:strRef>
              <c:f>Sheet1!$W$69</c:f>
              <c:strCache>
                <c:ptCount val="1"/>
                <c:pt idx="0">
                  <c:v>SALE</c:v>
                </c:pt>
              </c:strCache>
            </c:strRef>
          </c:tx>
          <c:spPr>
            <a:solidFill>
              <a:schemeClr val="accent2"/>
            </a:solidFill>
            <a:ln w="25400">
              <a:solidFill>
                <a:schemeClr val="bg1"/>
              </a:solidFill>
            </a:ln>
            <a:effectLst>
              <a:outerShdw blurRad="127000" dist="38100" dir="8100000" algn="tr" rotWithShape="0">
                <a:prstClr val="black">
                  <a:alpha val="40000"/>
                </a:prstClr>
              </a:outerShdw>
            </a:effectLst>
          </c:spPr>
          <c:dPt>
            <c:idx val="0"/>
            <c:bubble3D val="0"/>
          </c:dPt>
          <c:dPt>
            <c:idx val="1"/>
            <c:bubble3D val="0"/>
          </c:dPt>
          <c:dPt>
            <c:idx val="2"/>
            <c:bubble3D val="0"/>
            <c:spPr>
              <a:solidFill>
                <a:schemeClr val="bg1">
                  <a:lumMod val="75000"/>
                </a:schemeClr>
              </a:solidFill>
              <a:ln w="25400">
                <a:solidFill>
                  <a:schemeClr val="bg1"/>
                </a:solidFill>
              </a:ln>
              <a:effectLst>
                <a:outerShdw blurRad="127000" dist="38100" dir="8100000" algn="tr" rotWithShape="0">
                  <a:prstClr val="black">
                    <a:alpha val="40000"/>
                  </a:prstClr>
                </a:outerShdw>
              </a:effectLst>
            </c:spPr>
          </c:dPt>
          <c:cat>
            <c:strRef>
              <c:f>Sheet1!$V$70:$V$72</c:f>
              <c:strCache>
                <c:ptCount val="3"/>
                <c:pt idx="0">
                  <c:v>A</c:v>
                </c:pt>
                <c:pt idx="2">
                  <c:v>B</c:v>
                </c:pt>
              </c:strCache>
            </c:strRef>
          </c:cat>
          <c:val>
            <c:numRef>
              <c:f>Sheet1!$W$70:$W$72</c:f>
              <c:numCache>
                <c:formatCode>General</c:formatCode>
                <c:ptCount val="3"/>
                <c:pt idx="0">
                  <c:v>9</c:v>
                </c:pt>
                <c:pt idx="2">
                  <c:v>1</c:v>
                </c:pt>
              </c:numCache>
            </c:numRef>
          </c:val>
        </c:ser>
        <c:dLbls>
          <c:showLegendKey val="0"/>
          <c:showVal val="0"/>
          <c:showCatName val="0"/>
          <c:showSerName val="0"/>
          <c:showPercent val="0"/>
          <c:showBubbleSize val="0"/>
          <c:showLeaderLines val="1"/>
        </c:dLbls>
        <c:firstSliceAng val="0"/>
        <c:holeSize val="75"/>
      </c:doughnutChart>
      <c:spPr>
        <a:noFill/>
        <a:ln>
          <a:noFill/>
        </a:ln>
        <a:effectLst/>
      </c:spPr>
    </c:plotArea>
    <c:plotVisOnly val="1"/>
    <c:dispBlanksAs val="gap"/>
    <c:showDLblsOverMax val="0"/>
  </c:chart>
  <c:spPr>
    <a:noFill/>
    <a:ln w="9525" cap="flat" cmpd="sng" algn="ctr">
      <a:noFill/>
      <a:round/>
    </a:ln>
    <a:effectLst/>
  </c:spPr>
  <c:txPr>
    <a:bodyPr/>
    <a:lstStyle/>
    <a:p>
      <a:pPr>
        <a:defRPr lang="zh-CN"/>
      </a:pPr>
      <a:endParaRPr lang="zh-CN"/>
    </a:p>
  </c:txPr>
  <c:externalData r:id="rId2">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doughnutChart>
        <c:varyColors val="1"/>
        <c:ser>
          <c:idx val="0"/>
          <c:order val="0"/>
          <c:tx>
            <c:strRef>
              <c:f>Sheet1!$N$69</c:f>
              <c:strCache>
                <c:ptCount val="1"/>
                <c:pt idx="0">
                  <c:v>SALE</c:v>
                </c:pt>
              </c:strCache>
            </c:strRef>
          </c:tx>
          <c:spPr>
            <a:solidFill>
              <a:schemeClr val="accent2"/>
            </a:solidFill>
            <a:ln w="25400">
              <a:solidFill>
                <a:schemeClr val="bg1"/>
              </a:solidFill>
            </a:ln>
            <a:effectLst>
              <a:outerShdw blurRad="127000" dist="38100" dir="8100000" algn="tr" rotWithShape="0">
                <a:prstClr val="black">
                  <a:alpha val="40000"/>
                </a:prstClr>
              </a:outerShdw>
            </a:effectLst>
          </c:spPr>
          <c:dPt>
            <c:idx val="0"/>
            <c:bubble3D val="0"/>
            <c:spPr>
              <a:solidFill>
                <a:schemeClr val="accent1"/>
              </a:solidFill>
              <a:ln w="25400">
                <a:solidFill>
                  <a:schemeClr val="bg1"/>
                </a:solidFill>
              </a:ln>
              <a:effectLst>
                <a:outerShdw blurRad="127000" dist="38100" dir="8100000" algn="tr" rotWithShape="0">
                  <a:prstClr val="black">
                    <a:alpha val="40000"/>
                  </a:prstClr>
                </a:outerShdw>
              </a:effectLst>
            </c:spPr>
          </c:dPt>
          <c:dPt>
            <c:idx val="1"/>
            <c:bubble3D val="0"/>
          </c:dPt>
          <c:dPt>
            <c:idx val="2"/>
            <c:bubble3D val="0"/>
            <c:spPr>
              <a:solidFill>
                <a:schemeClr val="bg1">
                  <a:lumMod val="75000"/>
                </a:schemeClr>
              </a:solidFill>
              <a:ln w="25400">
                <a:solidFill>
                  <a:schemeClr val="bg1"/>
                </a:solidFill>
              </a:ln>
              <a:effectLst>
                <a:outerShdw blurRad="127000" dist="38100" dir="8100000" algn="tr" rotWithShape="0">
                  <a:prstClr val="black">
                    <a:alpha val="40000"/>
                  </a:prstClr>
                </a:outerShdw>
              </a:effectLst>
            </c:spPr>
          </c:dPt>
          <c:cat>
            <c:strRef>
              <c:f>Sheet1!$M$70:$M$72</c:f>
              <c:strCache>
                <c:ptCount val="3"/>
                <c:pt idx="0">
                  <c:v>A</c:v>
                </c:pt>
                <c:pt idx="2">
                  <c:v>B</c:v>
                </c:pt>
              </c:strCache>
            </c:strRef>
          </c:cat>
          <c:val>
            <c:numRef>
              <c:f>Sheet1!$N$70:$N$72</c:f>
              <c:numCache>
                <c:formatCode>General</c:formatCode>
                <c:ptCount val="3"/>
                <c:pt idx="0">
                  <c:v>5</c:v>
                </c:pt>
                <c:pt idx="2">
                  <c:v>5</c:v>
                </c:pt>
              </c:numCache>
            </c:numRef>
          </c:val>
        </c:ser>
        <c:dLbls>
          <c:showLegendKey val="0"/>
          <c:showVal val="0"/>
          <c:showCatName val="0"/>
          <c:showSerName val="0"/>
          <c:showPercent val="0"/>
          <c:showBubbleSize val="0"/>
          <c:showLeaderLines val="1"/>
        </c:dLbls>
        <c:firstSliceAng val="0"/>
        <c:holeSize val="75"/>
      </c:doughnutChart>
      <c:spPr>
        <a:noFill/>
        <a:ln>
          <a:noFill/>
        </a:ln>
        <a:effectLst/>
      </c:spPr>
    </c:plotArea>
    <c:plotVisOnly val="1"/>
    <c:dispBlanksAs val="gap"/>
    <c:showDLblsOverMax val="0"/>
  </c:chart>
  <c:spPr>
    <a:noFill/>
    <a:ln w="9525" cap="flat" cmpd="sng" algn="ctr">
      <a:noFill/>
      <a:round/>
    </a:ln>
    <a:effectLst/>
  </c:spPr>
  <c:txPr>
    <a:bodyPr/>
    <a:lstStyle/>
    <a:p>
      <a:pPr>
        <a:defRPr lang="zh-CN"/>
      </a:pPr>
      <a:endParaRPr lang="zh-CN"/>
    </a:p>
  </c:txPr>
  <c:externalData r:id="rId2">
    <c:autoUpdate val="0"/>
  </c:externalData>
</c:chartSpace>
</file>

<file path=ppt/charts/chart3.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doughnutChart>
        <c:varyColors val="1"/>
        <c:ser>
          <c:idx val="0"/>
          <c:order val="0"/>
          <c:tx>
            <c:strRef>
              <c:f>Sheet1!$AG$69</c:f>
              <c:strCache>
                <c:ptCount val="1"/>
                <c:pt idx="0">
                  <c:v>SALE</c:v>
                </c:pt>
              </c:strCache>
            </c:strRef>
          </c:tx>
          <c:spPr>
            <a:solidFill>
              <a:schemeClr val="bg1">
                <a:lumMod val="75000"/>
              </a:schemeClr>
            </a:solidFill>
            <a:ln w="25400">
              <a:solidFill>
                <a:schemeClr val="bg1"/>
              </a:solidFill>
            </a:ln>
            <a:effectLst>
              <a:outerShdw blurRad="127000" dist="38100" dir="8100000" algn="tr" rotWithShape="0">
                <a:prstClr val="black">
                  <a:alpha val="40000"/>
                </a:prstClr>
              </a:outerShdw>
            </a:effectLst>
          </c:spPr>
          <c:dPt>
            <c:idx val="0"/>
            <c:bubble3D val="0"/>
          </c:dPt>
          <c:dPt>
            <c:idx val="1"/>
            <c:bubble3D val="0"/>
          </c:dPt>
          <c:dPt>
            <c:idx val="2"/>
            <c:bubble3D val="0"/>
            <c:spPr>
              <a:solidFill>
                <a:schemeClr val="accent3"/>
              </a:solidFill>
              <a:ln w="25400">
                <a:solidFill>
                  <a:schemeClr val="bg1"/>
                </a:solidFill>
              </a:ln>
              <a:effectLst>
                <a:outerShdw blurRad="127000" dist="38100" dir="8100000" algn="tr" rotWithShape="0">
                  <a:prstClr val="black">
                    <a:alpha val="40000"/>
                  </a:prstClr>
                </a:outerShdw>
              </a:effectLst>
            </c:spPr>
          </c:dPt>
          <c:cat>
            <c:strRef>
              <c:f>Sheet1!$AF$70:$AF$72</c:f>
              <c:strCache>
                <c:ptCount val="3"/>
                <c:pt idx="0">
                  <c:v>A</c:v>
                </c:pt>
                <c:pt idx="2">
                  <c:v>B</c:v>
                </c:pt>
              </c:strCache>
            </c:strRef>
          </c:cat>
          <c:val>
            <c:numRef>
              <c:f>Sheet1!$AG$70:$AG$72</c:f>
              <c:numCache>
                <c:formatCode>General</c:formatCode>
                <c:ptCount val="3"/>
                <c:pt idx="0">
                  <c:v>23</c:v>
                </c:pt>
                <c:pt idx="2">
                  <c:v>77</c:v>
                </c:pt>
              </c:numCache>
            </c:numRef>
          </c:val>
        </c:ser>
        <c:dLbls>
          <c:showLegendKey val="0"/>
          <c:showVal val="0"/>
          <c:showCatName val="0"/>
          <c:showSerName val="0"/>
          <c:showPercent val="0"/>
          <c:showBubbleSize val="0"/>
          <c:showLeaderLines val="1"/>
        </c:dLbls>
        <c:firstSliceAng val="0"/>
        <c:holeSize val="75"/>
      </c:doughnutChart>
      <c:spPr>
        <a:noFill/>
        <a:ln>
          <a:noFill/>
        </a:ln>
        <a:effectLst/>
      </c:spPr>
    </c:plotArea>
    <c:plotVisOnly val="1"/>
    <c:dispBlanksAs val="gap"/>
    <c:showDLblsOverMax val="0"/>
  </c:chart>
  <c:spPr>
    <a:noFill/>
    <a:ln w="9525" cap="flat" cmpd="sng" algn="ctr">
      <a:noFill/>
      <a:round/>
    </a:ln>
    <a:effectLst/>
  </c:spPr>
  <c:txPr>
    <a:bodyPr/>
    <a:lstStyle/>
    <a:p>
      <a:pPr>
        <a:defRPr lang="zh-CN"/>
      </a:pPr>
      <a:endParaRPr lang="zh-CN"/>
    </a:p>
  </c:txPr>
  <c:externalData r:id="rId2">
    <c:autoUpdate val="0"/>
  </c:externalData>
</c:chartSpace>
</file>

<file path=ppt/drawings/_rels/vmlDrawing1.v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4.png"/><Relationship Id="rId1" Type="http://schemas.openxmlformats.org/officeDocument/2006/relationships/image" Target="../media/image13.png"/></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eaLnBrk="1" fontAlgn="auto" hangingPunct="1">
              <a:buFont typeface="Arial" panose="020B0604020202020204" pitchFamily="34" charset="0"/>
              <a:buNone/>
              <a:defRPr sz="1200" noProof="1"/>
            </a:lvl1pPr>
          </a:lstStyle>
          <a:p>
            <a:pPr>
              <a:defRPr/>
            </a:pPr>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eaLnBrk="1" fontAlgn="auto" hangingPunct="1">
              <a:buFont typeface="Arial" panose="020B0604020202020204" pitchFamily="34" charset="0"/>
              <a:buNone/>
              <a:defRPr sz="1200" noProof="1">
                <a:latin typeface="+mn-lt"/>
                <a:ea typeface="+mn-ea"/>
              </a:defRPr>
            </a:lvl1pPr>
          </a:lstStyle>
          <a:p>
            <a:pPr>
              <a:defRPr/>
            </a:pPr>
            <a:endParaRPr lang="zh-CN" altLang="en-US"/>
          </a:p>
        </p:txBody>
      </p:sp>
      <p:sp>
        <p:nvSpPr>
          <p:cNvPr id="13316" name="幻灯片图像占位符 3"/>
          <p:cNvSpPr>
            <a:spLocks noGrp="1" noRot="1" noChangeAspect="1" noChangeArrowheads="1"/>
          </p:cNvSpPr>
          <p:nvPr>
            <p:ph type="sldImg" idx="4294967295"/>
          </p:nvPr>
        </p:nvSpPr>
        <p:spPr bwMode="auto">
          <a:xfrm>
            <a:off x="685800" y="1143000"/>
            <a:ext cx="5486400" cy="3086100"/>
          </a:xfrm>
          <a:prstGeom prst="rect">
            <a:avLst/>
          </a:prstGeom>
          <a:noFill/>
          <a:ln w="12700">
            <a:solidFill>
              <a:srgbClr val="000000"/>
            </a:solidFill>
            <a:round/>
            <a:headEnd/>
            <a:tailEnd/>
          </a:ln>
          <a:extLst>
            <a:ext uri="{909E8E84-426E-40DD-AFC4-6F175D3DCCD1}">
              <a14:hiddenFill xmlns:a14="http://schemas.microsoft.com/office/drawing/2010/main">
                <a:solidFill>
                  <a:srgbClr val="FFFFFF"/>
                </a:solidFill>
              </a14:hiddenFill>
            </a:ext>
          </a:extLst>
        </p:spPr>
      </p:sp>
      <p:sp>
        <p:nvSpPr>
          <p:cNvPr id="3077" name="备注占位符 4"/>
          <p:cNvSpPr>
            <a:spLocks noGrp="1" noChangeArrowheads="1"/>
          </p:cNvSpPr>
          <p:nvPr>
            <p:ph type="body" sz="quarter" idx="4294967295"/>
          </p:nvPr>
        </p:nvSpPr>
        <p:spPr bwMode="auto">
          <a:xfrm>
            <a:off x="685800" y="4400550"/>
            <a:ext cx="5486400" cy="36004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pPr lvl="0"/>
            <a:r>
              <a:rPr lang="zh-CN" altLang="en-US" noProof="0" smtClean="0"/>
              <a:t>单击此处编辑母版文本样式</a:t>
            </a:r>
          </a:p>
          <a:p>
            <a:pPr lvl="1"/>
            <a:r>
              <a:rPr lang="zh-CN" altLang="en-US" noProof="0" smtClean="0"/>
              <a:t>第二级</a:t>
            </a:r>
          </a:p>
          <a:p>
            <a:pPr lvl="2"/>
            <a:r>
              <a:rPr lang="zh-CN" altLang="en-US" noProof="0" smtClean="0"/>
              <a:t>第三级</a:t>
            </a:r>
          </a:p>
          <a:p>
            <a:pPr lvl="3"/>
            <a:r>
              <a:rPr lang="zh-CN" altLang="en-US" noProof="0" smtClean="0"/>
              <a:t>第四级</a:t>
            </a:r>
          </a:p>
          <a:p>
            <a:pPr lvl="4"/>
            <a:r>
              <a:rPr lang="zh-CN" altLang="en-US" noProof="0" smtClean="0"/>
              <a:t>第五级</a:t>
            </a:r>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eaLnBrk="1" fontAlgn="auto" hangingPunct="1">
              <a:buFont typeface="Arial" panose="020B0604020202020204" pitchFamily="34" charset="0"/>
              <a:buNone/>
              <a:defRPr sz="1200" noProof="1"/>
            </a:lvl1pPr>
          </a:lstStyle>
          <a:p>
            <a:pPr>
              <a:defRPr/>
            </a:pPr>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eaLnBrk="1" fontAlgn="auto" hangingPunct="1">
              <a:buFont typeface="Arial" panose="020B0604020202020204" pitchFamily="34" charset="0"/>
              <a:buNone/>
              <a:defRPr sz="1200" noProof="1">
                <a:latin typeface="+mn-lt"/>
                <a:ea typeface="+mn-ea"/>
              </a:defRPr>
            </a:lvl1pPr>
          </a:lstStyle>
          <a:p>
            <a:pPr>
              <a:defRPr/>
            </a:pPr>
            <a:fld id="{174C626D-86BD-4A00-A6C1-412DADF9CD90}" type="slidenum">
              <a:rPr lang="zh-CN" altLang="en-US"/>
              <a:pPr>
                <a:defRPr/>
              </a:pPr>
              <a:t>‹#›</a:t>
            </a:fld>
            <a:endParaRPr lang="zh-CN" altLang="en-US"/>
          </a:p>
        </p:txBody>
      </p:sp>
    </p:spTree>
    <p:extLst>
      <p:ext uri="{BB962C8B-B14F-4D97-AF65-F5344CB8AC3E}">
        <p14:creationId xmlns:p14="http://schemas.microsoft.com/office/powerpoint/2010/main" val="3524222371"/>
      </p:ext>
    </p:extLst>
  </p:cSld>
  <p:clrMap bg1="lt1" tx1="dk1" bg2="lt2" tx2="dk2" accent1="accent1" accent2="accent2" accent3="accent3" accent4="accent4" accent5="accent5" accent6="accent6" hlink="hlink" folHlink="folHlink"/>
  <p:notesStyle>
    <a:lvl1pPr algn="l" rtl="0" eaLnBrk="0" fontAlgn="base" hangingPunct="0">
      <a:spcBef>
        <a:spcPct val="0"/>
      </a:spcBef>
      <a:spcAft>
        <a:spcPct val="0"/>
      </a:spcAft>
      <a:defRPr sz="1200" kern="1200">
        <a:solidFill>
          <a:schemeClr val="tx1"/>
        </a:solidFill>
        <a:latin typeface="+mn-lt"/>
        <a:ea typeface="+mn-ea"/>
        <a:cs typeface="+mn-cs"/>
      </a:defRPr>
    </a:lvl1pPr>
    <a:lvl2pPr marL="457200" algn="l" rtl="0" eaLnBrk="0" fontAlgn="base" hangingPunct="0">
      <a:spcBef>
        <a:spcPct val="0"/>
      </a:spcBef>
      <a:spcAft>
        <a:spcPct val="0"/>
      </a:spcAft>
      <a:defRPr sz="1200" kern="1200">
        <a:solidFill>
          <a:schemeClr val="tx1"/>
        </a:solidFill>
        <a:latin typeface="+mn-lt"/>
        <a:ea typeface="+mn-ea"/>
        <a:cs typeface="+mn-cs"/>
      </a:defRPr>
    </a:lvl2pPr>
    <a:lvl3pPr marL="914400" algn="l" rtl="0" eaLnBrk="0" fontAlgn="base" hangingPunct="0">
      <a:spcBef>
        <a:spcPct val="0"/>
      </a:spcBef>
      <a:spcAft>
        <a:spcPct val="0"/>
      </a:spcAft>
      <a:defRPr sz="1200" kern="1200">
        <a:solidFill>
          <a:schemeClr val="tx1"/>
        </a:solidFill>
        <a:latin typeface="+mn-lt"/>
        <a:ea typeface="+mn-ea"/>
        <a:cs typeface="+mn-cs"/>
      </a:defRPr>
    </a:lvl3pPr>
    <a:lvl4pPr marL="1371600" algn="l" rtl="0" eaLnBrk="0" fontAlgn="base" hangingPunct="0">
      <a:spcBef>
        <a:spcPct val="0"/>
      </a:spcBef>
      <a:spcAft>
        <a:spcPct val="0"/>
      </a:spcAft>
      <a:defRPr sz="1200" kern="1200">
        <a:solidFill>
          <a:schemeClr val="tx1"/>
        </a:solidFill>
        <a:latin typeface="+mn-lt"/>
        <a:ea typeface="+mn-ea"/>
        <a:cs typeface="+mn-cs"/>
      </a:defRPr>
    </a:lvl4pPr>
    <a:lvl5pPr marL="1828800" algn="l" rtl="0" eaLnBrk="0" fontAlgn="base" hangingPunct="0">
      <a:spcBef>
        <a:spcPct val="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幻灯片图像占位符 1"/>
          <p:cNvSpPr>
            <a:spLocks noGrp="1" noRot="1" noChangeAspect="1" noChangeArrowheads="1" noTextEdit="1"/>
          </p:cNvSpPr>
          <p:nvPr>
            <p:ph type="sldImg" idx="4294967295"/>
          </p:nvPr>
        </p:nvSpPr>
        <p:spPr>
          <a:ln>
            <a:miter lim="800000"/>
          </a:ln>
        </p:spPr>
      </p:sp>
      <p:sp>
        <p:nvSpPr>
          <p:cNvPr id="15363" name="备注占位符 2"/>
          <p:cNvSpPr>
            <a:spLocks noGrp="1" noChangeArrowheads="1"/>
          </p:cNvSpPr>
          <p:nvPr>
            <p:ph type="body" idx="4294967295"/>
          </p:nvPr>
        </p:nvSpPr>
        <p:spPr/>
        <p:txBody>
          <a:bodyPr>
            <a:prstTxWarp prst="textNoShape">
              <a:avLst/>
            </a:prstTxWarp>
          </a:bodyPr>
          <a:lstStyle/>
          <a:p>
            <a:pPr eaLnBrk="1" hangingPunct="1"/>
            <a:endParaRPr lang="zh-CN" altLang="en-US" smtClean="0"/>
          </a:p>
        </p:txBody>
      </p:sp>
      <p:sp>
        <p:nvSpPr>
          <p:cNvPr id="15364" name="灯片编号占位符 3"/>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buFont typeface="Arial" panose="020B0604020202020204" pitchFamily="34" charset="0"/>
              <a:defRPr>
                <a:solidFill>
                  <a:schemeClr val="tx1"/>
                </a:solidFill>
                <a:latin typeface="Calibri" panose="020F050202020403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Calibri" panose="020F050202020403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fontAlgn="base"/>
            <a:fld id="{A65EADF8-41EB-4A52-89C0-64F1B46D2E06}" type="slidenum">
              <a:rPr altLang="en-US" smtClean="0"/>
              <a:pPr fontAlgn="base"/>
              <a:t>1</a:t>
            </a:fld>
            <a:endParaRPr lang="zh-CN" altLang="en-US" smtClean="0"/>
          </a:p>
        </p:txBody>
      </p:sp>
    </p:spTree>
    <p:extLst>
      <p:ext uri="{BB962C8B-B14F-4D97-AF65-F5344CB8AC3E}">
        <p14:creationId xmlns:p14="http://schemas.microsoft.com/office/powerpoint/2010/main" val="358617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幻灯片图像占位符 1"/>
          <p:cNvSpPr>
            <a:spLocks noGrp="1" noRot="1" noChangeAspect="1" noChangeArrowheads="1" noTextEdit="1"/>
          </p:cNvSpPr>
          <p:nvPr>
            <p:ph type="sldImg" idx="4294967295"/>
          </p:nvPr>
        </p:nvSpPr>
        <p:spPr>
          <a:ln>
            <a:miter lim="800000"/>
          </a:ln>
        </p:spPr>
      </p:sp>
      <p:sp>
        <p:nvSpPr>
          <p:cNvPr id="17411" name="备注占位符 2"/>
          <p:cNvSpPr>
            <a:spLocks noGrp="1" noChangeArrowheads="1"/>
          </p:cNvSpPr>
          <p:nvPr>
            <p:ph type="body" idx="4294967295"/>
          </p:nvPr>
        </p:nvSpPr>
        <p:spPr/>
        <p:txBody>
          <a:bodyPr>
            <a:prstTxWarp prst="textNoShape">
              <a:avLst/>
            </a:prstTxWarp>
          </a:bodyPr>
          <a:lstStyle/>
          <a:p>
            <a:pPr eaLnBrk="1" hangingPunct="1"/>
            <a:endParaRPr lang="zh-CN" altLang="en-US" smtClean="0"/>
          </a:p>
        </p:txBody>
      </p:sp>
      <p:sp>
        <p:nvSpPr>
          <p:cNvPr id="17412" name="灯片编号占位符 3"/>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buFont typeface="Arial" panose="020B0604020202020204" pitchFamily="34" charset="0"/>
              <a:defRPr>
                <a:solidFill>
                  <a:schemeClr val="tx1"/>
                </a:solidFill>
                <a:latin typeface="Calibri" panose="020F050202020403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Calibri" panose="020F050202020403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fontAlgn="base"/>
            <a:fld id="{6525D0CE-2D87-4297-80E2-6D82FC7812B6}" type="slidenum">
              <a:rPr altLang="en-US" smtClean="0"/>
              <a:pPr fontAlgn="base"/>
              <a:t>2</a:t>
            </a:fld>
            <a:endParaRPr lang="zh-CN" altLang="en-US" smtClean="0"/>
          </a:p>
        </p:txBody>
      </p:sp>
    </p:spTree>
    <p:extLst>
      <p:ext uri="{BB962C8B-B14F-4D97-AF65-F5344CB8AC3E}">
        <p14:creationId xmlns:p14="http://schemas.microsoft.com/office/powerpoint/2010/main" val="42563298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幻灯片图像占位符 1"/>
          <p:cNvSpPr>
            <a:spLocks noGrp="1" noRot="1" noChangeAspect="1" noChangeArrowheads="1" noTextEdit="1"/>
          </p:cNvSpPr>
          <p:nvPr>
            <p:ph type="sldImg" idx="4294967295"/>
          </p:nvPr>
        </p:nvSpPr>
        <p:spPr>
          <a:ln>
            <a:miter lim="800000"/>
          </a:ln>
        </p:spPr>
      </p:sp>
      <p:sp>
        <p:nvSpPr>
          <p:cNvPr id="19459" name="备注占位符 2"/>
          <p:cNvSpPr>
            <a:spLocks noGrp="1" noChangeArrowheads="1"/>
          </p:cNvSpPr>
          <p:nvPr>
            <p:ph type="body" idx="4294967295"/>
          </p:nvPr>
        </p:nvSpPr>
        <p:spPr/>
        <p:txBody>
          <a:bodyPr>
            <a:prstTxWarp prst="textNoShape">
              <a:avLst/>
            </a:prstTxWarp>
          </a:bodyPr>
          <a:lstStyle/>
          <a:p>
            <a:pPr eaLnBrk="1" hangingPunct="1"/>
            <a:endParaRPr lang="zh-CN" altLang="en-US" smtClean="0"/>
          </a:p>
        </p:txBody>
      </p:sp>
      <p:sp>
        <p:nvSpPr>
          <p:cNvPr id="19460" name="灯片编号占位符 3"/>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buFont typeface="Arial" panose="020B0604020202020204" pitchFamily="34" charset="0"/>
              <a:defRPr>
                <a:solidFill>
                  <a:schemeClr val="tx1"/>
                </a:solidFill>
                <a:latin typeface="Calibri" panose="020F050202020403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Calibri" panose="020F050202020403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fontAlgn="base"/>
            <a:fld id="{E7F15E75-B347-4896-A7FE-9B3ECB9440DB}" type="slidenum">
              <a:rPr altLang="en-US" smtClean="0"/>
              <a:pPr fontAlgn="base"/>
              <a:t>3</a:t>
            </a:fld>
            <a:endParaRPr lang="zh-CN" altLang="en-US" smtClean="0"/>
          </a:p>
        </p:txBody>
      </p:sp>
    </p:spTree>
    <p:extLst>
      <p:ext uri="{BB962C8B-B14F-4D97-AF65-F5344CB8AC3E}">
        <p14:creationId xmlns:p14="http://schemas.microsoft.com/office/powerpoint/2010/main" val="239608320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幻灯片图像占位符 1"/>
          <p:cNvSpPr>
            <a:spLocks noGrp="1" noRot="1" noChangeAspect="1" noChangeArrowheads="1" noTextEdit="1"/>
          </p:cNvSpPr>
          <p:nvPr>
            <p:ph type="sldImg" idx="4294967295"/>
          </p:nvPr>
        </p:nvSpPr>
        <p:spPr>
          <a:ln>
            <a:miter lim="800000"/>
          </a:ln>
        </p:spPr>
      </p:sp>
      <p:sp>
        <p:nvSpPr>
          <p:cNvPr id="21507" name="备注占位符 2"/>
          <p:cNvSpPr>
            <a:spLocks noGrp="1" noChangeArrowheads="1"/>
          </p:cNvSpPr>
          <p:nvPr>
            <p:ph type="body" idx="4294967295"/>
          </p:nvPr>
        </p:nvSpPr>
        <p:spPr/>
        <p:txBody>
          <a:bodyPr>
            <a:prstTxWarp prst="textNoShape">
              <a:avLst/>
            </a:prstTxWarp>
          </a:bodyPr>
          <a:lstStyle/>
          <a:p>
            <a:pPr eaLnBrk="1" hangingPunct="1"/>
            <a:endParaRPr lang="zh-CN" altLang="en-US" smtClean="0"/>
          </a:p>
        </p:txBody>
      </p:sp>
      <p:sp>
        <p:nvSpPr>
          <p:cNvPr id="21508" name="灯片编号占位符 3"/>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buFont typeface="Arial" panose="020B0604020202020204" pitchFamily="34" charset="0"/>
              <a:defRPr>
                <a:solidFill>
                  <a:schemeClr val="tx1"/>
                </a:solidFill>
                <a:latin typeface="Calibri" panose="020F050202020403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Calibri" panose="020F050202020403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fontAlgn="base"/>
            <a:fld id="{0951D347-EFE6-423C-B2D7-60D5FCC7668F}" type="slidenum">
              <a:rPr altLang="en-US" smtClean="0"/>
              <a:pPr fontAlgn="base"/>
              <a:t>4</a:t>
            </a:fld>
            <a:endParaRPr lang="zh-CN" altLang="en-US" smtClean="0"/>
          </a:p>
        </p:txBody>
      </p:sp>
    </p:spTree>
    <p:extLst>
      <p:ext uri="{BB962C8B-B14F-4D97-AF65-F5344CB8AC3E}">
        <p14:creationId xmlns:p14="http://schemas.microsoft.com/office/powerpoint/2010/main" val="131281058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幻灯片图像占位符 1"/>
          <p:cNvSpPr>
            <a:spLocks noGrp="1" noRot="1" noChangeAspect="1" noChangeArrowheads="1" noTextEdit="1"/>
          </p:cNvSpPr>
          <p:nvPr>
            <p:ph type="sldImg" idx="4294967295"/>
          </p:nvPr>
        </p:nvSpPr>
        <p:spPr>
          <a:ln>
            <a:miter lim="800000"/>
          </a:ln>
        </p:spPr>
      </p:sp>
      <p:sp>
        <p:nvSpPr>
          <p:cNvPr id="23555" name="备注占位符 2"/>
          <p:cNvSpPr>
            <a:spLocks noGrp="1" noChangeArrowheads="1"/>
          </p:cNvSpPr>
          <p:nvPr>
            <p:ph type="body" idx="4294967295"/>
          </p:nvPr>
        </p:nvSpPr>
        <p:spPr/>
        <p:txBody>
          <a:bodyPr>
            <a:prstTxWarp prst="textNoShape">
              <a:avLst/>
            </a:prstTxWarp>
          </a:bodyPr>
          <a:lstStyle/>
          <a:p>
            <a:pPr eaLnBrk="1" hangingPunct="1"/>
            <a:endParaRPr lang="zh-CN" altLang="en-US" smtClean="0"/>
          </a:p>
        </p:txBody>
      </p:sp>
      <p:sp>
        <p:nvSpPr>
          <p:cNvPr id="23556" name="灯片编号占位符 3"/>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buFont typeface="Arial" panose="020B0604020202020204" pitchFamily="34" charset="0"/>
              <a:defRPr>
                <a:solidFill>
                  <a:schemeClr val="tx1"/>
                </a:solidFill>
                <a:latin typeface="Calibri" panose="020F050202020403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Calibri" panose="020F050202020403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fontAlgn="base"/>
            <a:fld id="{B8CD0430-3D87-4828-9B7D-DC0936D5B999}" type="slidenum">
              <a:rPr altLang="en-US" smtClean="0">
                <a:solidFill>
                  <a:srgbClr val="000000"/>
                </a:solidFill>
              </a:rPr>
              <a:pPr fontAlgn="base"/>
              <a:t>5</a:t>
            </a:fld>
            <a:endParaRPr lang="zh-CN" altLang="en-US" smtClean="0">
              <a:solidFill>
                <a:srgbClr val="000000"/>
              </a:solidFill>
            </a:endParaRPr>
          </a:p>
        </p:txBody>
      </p:sp>
    </p:spTree>
    <p:extLst>
      <p:ext uri="{BB962C8B-B14F-4D97-AF65-F5344CB8AC3E}">
        <p14:creationId xmlns:p14="http://schemas.microsoft.com/office/powerpoint/2010/main" val="344453787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幻灯片图像占位符 1"/>
          <p:cNvSpPr>
            <a:spLocks noGrp="1" noRot="1" noChangeAspect="1" noChangeArrowheads="1" noTextEdit="1"/>
          </p:cNvSpPr>
          <p:nvPr>
            <p:ph type="sldImg" idx="4294967295"/>
          </p:nvPr>
        </p:nvSpPr>
        <p:spPr>
          <a:ln>
            <a:miter lim="800000"/>
          </a:ln>
        </p:spPr>
      </p:sp>
      <p:sp>
        <p:nvSpPr>
          <p:cNvPr id="25603" name="备注占位符 2"/>
          <p:cNvSpPr>
            <a:spLocks noGrp="1" noChangeArrowheads="1"/>
          </p:cNvSpPr>
          <p:nvPr>
            <p:ph type="body" idx="4294967295"/>
          </p:nvPr>
        </p:nvSpPr>
        <p:spPr/>
        <p:txBody>
          <a:bodyPr>
            <a:prstTxWarp prst="textNoShape">
              <a:avLst/>
            </a:prstTxWarp>
          </a:bodyPr>
          <a:lstStyle/>
          <a:p>
            <a:pPr eaLnBrk="1" hangingPunct="1"/>
            <a:endParaRPr lang="zh-CN" altLang="en-US" smtClean="0"/>
          </a:p>
        </p:txBody>
      </p:sp>
      <p:sp>
        <p:nvSpPr>
          <p:cNvPr id="25604" name="灯片编号占位符 3"/>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buFont typeface="Arial" panose="020B0604020202020204" pitchFamily="34" charset="0"/>
              <a:defRPr>
                <a:solidFill>
                  <a:schemeClr val="tx1"/>
                </a:solidFill>
                <a:latin typeface="Calibri" panose="020F050202020403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Calibri" panose="020F050202020403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fontAlgn="base"/>
            <a:fld id="{D49C6B86-57B0-4F98-B85C-015D04B9C687}" type="slidenum">
              <a:rPr altLang="en-US" smtClean="0"/>
              <a:pPr fontAlgn="base"/>
              <a:t>6</a:t>
            </a:fld>
            <a:endParaRPr lang="zh-CN" altLang="en-US" smtClean="0"/>
          </a:p>
        </p:txBody>
      </p:sp>
    </p:spTree>
    <p:extLst>
      <p:ext uri="{BB962C8B-B14F-4D97-AF65-F5344CB8AC3E}">
        <p14:creationId xmlns:p14="http://schemas.microsoft.com/office/powerpoint/2010/main" val="40023481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幻灯片图像占位符 1"/>
          <p:cNvSpPr>
            <a:spLocks noGrp="1" noRot="1" noChangeAspect="1" noChangeArrowheads="1" noTextEdit="1"/>
          </p:cNvSpPr>
          <p:nvPr>
            <p:ph type="sldImg" idx="4294967295"/>
          </p:nvPr>
        </p:nvSpPr>
        <p:spPr>
          <a:ln>
            <a:miter lim="800000"/>
          </a:ln>
        </p:spPr>
      </p:sp>
      <p:sp>
        <p:nvSpPr>
          <p:cNvPr id="27651" name="备注占位符 2"/>
          <p:cNvSpPr>
            <a:spLocks noGrp="1" noChangeArrowheads="1"/>
          </p:cNvSpPr>
          <p:nvPr>
            <p:ph type="body" idx="4294967295"/>
          </p:nvPr>
        </p:nvSpPr>
        <p:spPr/>
        <p:txBody>
          <a:bodyPr>
            <a:prstTxWarp prst="textNoShape">
              <a:avLst/>
            </a:prstTxWarp>
          </a:bodyPr>
          <a:lstStyle/>
          <a:p>
            <a:pPr eaLnBrk="1" hangingPunct="1"/>
            <a:endParaRPr lang="zh-CN" altLang="en-US" smtClean="0"/>
          </a:p>
        </p:txBody>
      </p:sp>
      <p:sp>
        <p:nvSpPr>
          <p:cNvPr id="27652" name="灯片编号占位符 3"/>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buFont typeface="Arial" panose="020B0604020202020204" pitchFamily="34" charset="0"/>
              <a:defRPr>
                <a:solidFill>
                  <a:schemeClr val="tx1"/>
                </a:solidFill>
                <a:latin typeface="Calibri" panose="020F050202020403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Calibri" panose="020F050202020403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fontAlgn="base"/>
            <a:fld id="{71CFFB44-85EF-4A8D-BF73-48A26D022CA0}" type="slidenum">
              <a:rPr altLang="en-US" smtClean="0">
                <a:solidFill>
                  <a:srgbClr val="000000"/>
                </a:solidFill>
              </a:rPr>
              <a:pPr fontAlgn="base"/>
              <a:t>7</a:t>
            </a:fld>
            <a:endParaRPr lang="zh-CN" altLang="en-US" smtClean="0">
              <a:solidFill>
                <a:srgbClr val="000000"/>
              </a:solidFill>
            </a:endParaRPr>
          </a:p>
        </p:txBody>
      </p:sp>
    </p:spTree>
    <p:extLst>
      <p:ext uri="{BB962C8B-B14F-4D97-AF65-F5344CB8AC3E}">
        <p14:creationId xmlns:p14="http://schemas.microsoft.com/office/powerpoint/2010/main" val="152574357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幻灯片图像占位符 1"/>
          <p:cNvSpPr>
            <a:spLocks noGrp="1" noRot="1" noChangeAspect="1" noChangeArrowheads="1" noTextEdit="1"/>
          </p:cNvSpPr>
          <p:nvPr>
            <p:ph type="sldImg" idx="4294967295"/>
          </p:nvPr>
        </p:nvSpPr>
        <p:spPr>
          <a:ln>
            <a:miter lim="800000"/>
          </a:ln>
        </p:spPr>
      </p:sp>
      <p:sp>
        <p:nvSpPr>
          <p:cNvPr id="29699" name="备注占位符 2"/>
          <p:cNvSpPr>
            <a:spLocks noGrp="1" noChangeArrowheads="1"/>
          </p:cNvSpPr>
          <p:nvPr>
            <p:ph type="body" idx="4294967295"/>
          </p:nvPr>
        </p:nvSpPr>
        <p:spPr/>
        <p:txBody>
          <a:bodyPr>
            <a:prstTxWarp prst="textNoShape">
              <a:avLst/>
            </a:prstTxWarp>
          </a:bodyPr>
          <a:lstStyle/>
          <a:p>
            <a:pPr eaLnBrk="1" hangingPunct="1"/>
            <a:endParaRPr lang="zh-CN" altLang="en-US" smtClean="0"/>
          </a:p>
        </p:txBody>
      </p:sp>
      <p:sp>
        <p:nvSpPr>
          <p:cNvPr id="29700" name="灯片编号占位符 3"/>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buFont typeface="Arial" panose="020B0604020202020204" pitchFamily="34" charset="0"/>
              <a:defRPr>
                <a:solidFill>
                  <a:schemeClr val="tx1"/>
                </a:solidFill>
                <a:latin typeface="Calibri" panose="020F050202020403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Calibri" panose="020F050202020403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fontAlgn="base"/>
            <a:fld id="{3738BFD4-1F7C-4820-933B-B2E573B351F1}" type="slidenum">
              <a:rPr altLang="en-US" smtClean="0"/>
              <a:pPr fontAlgn="base"/>
              <a:t>8</a:t>
            </a:fld>
            <a:endParaRPr lang="zh-CN" altLang="en-US" smtClean="0"/>
          </a:p>
        </p:txBody>
      </p:sp>
    </p:spTree>
    <p:extLst>
      <p:ext uri="{BB962C8B-B14F-4D97-AF65-F5344CB8AC3E}">
        <p14:creationId xmlns:p14="http://schemas.microsoft.com/office/powerpoint/2010/main" val="2011984884"/>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幻灯片图像占位符 1"/>
          <p:cNvSpPr>
            <a:spLocks noGrp="1" noRot="1" noChangeAspect="1" noChangeArrowheads="1" noTextEdit="1"/>
          </p:cNvSpPr>
          <p:nvPr>
            <p:ph type="sldImg" idx="4294967295"/>
          </p:nvPr>
        </p:nvSpPr>
        <p:spPr>
          <a:ln>
            <a:miter lim="800000"/>
          </a:ln>
        </p:spPr>
      </p:sp>
      <p:sp>
        <p:nvSpPr>
          <p:cNvPr id="31747" name="备注占位符 2"/>
          <p:cNvSpPr>
            <a:spLocks noGrp="1" noChangeArrowheads="1"/>
          </p:cNvSpPr>
          <p:nvPr>
            <p:ph type="body" idx="4294967295"/>
          </p:nvPr>
        </p:nvSpPr>
        <p:spPr/>
        <p:txBody>
          <a:bodyPr>
            <a:prstTxWarp prst="textNoShape">
              <a:avLst/>
            </a:prstTxWarp>
          </a:bodyPr>
          <a:lstStyle/>
          <a:p>
            <a:pPr eaLnBrk="1" hangingPunct="1"/>
            <a:endParaRPr lang="zh-CN" altLang="en-US" smtClean="0"/>
          </a:p>
        </p:txBody>
      </p:sp>
      <p:sp>
        <p:nvSpPr>
          <p:cNvPr id="31748" name="灯片编号占位符 3"/>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buFont typeface="Arial" panose="020B0604020202020204" pitchFamily="34" charset="0"/>
              <a:defRPr>
                <a:solidFill>
                  <a:schemeClr val="tx1"/>
                </a:solidFill>
                <a:latin typeface="Calibri" panose="020F050202020403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Calibri" panose="020F050202020403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fontAlgn="base"/>
            <a:fld id="{306F86A6-60FF-41FF-94BF-AF98C7A2E514}" type="slidenum">
              <a:rPr altLang="en-US" smtClean="0"/>
              <a:pPr fontAlgn="base"/>
              <a:t>9</a:t>
            </a:fld>
            <a:endParaRPr lang="zh-CN" altLang="en-US" smtClean="0"/>
          </a:p>
        </p:txBody>
      </p:sp>
    </p:spTree>
    <p:extLst>
      <p:ext uri="{BB962C8B-B14F-4D97-AF65-F5344CB8AC3E}">
        <p14:creationId xmlns:p14="http://schemas.microsoft.com/office/powerpoint/2010/main" val="433003713"/>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幻灯片图像占位符 1"/>
          <p:cNvSpPr>
            <a:spLocks noGrp="1" noRot="1" noChangeAspect="1" noChangeArrowheads="1" noTextEdit="1"/>
          </p:cNvSpPr>
          <p:nvPr>
            <p:ph type="sldImg" idx="4294967295"/>
          </p:nvPr>
        </p:nvSpPr>
        <p:spPr>
          <a:ln>
            <a:miter lim="800000"/>
          </a:ln>
        </p:spPr>
      </p:sp>
      <p:sp>
        <p:nvSpPr>
          <p:cNvPr id="33795" name="备注占位符 2"/>
          <p:cNvSpPr>
            <a:spLocks noGrp="1" noChangeArrowheads="1"/>
          </p:cNvSpPr>
          <p:nvPr>
            <p:ph type="body" idx="4294967295"/>
          </p:nvPr>
        </p:nvSpPr>
        <p:spPr/>
        <p:txBody>
          <a:bodyPr>
            <a:prstTxWarp prst="textNoShape">
              <a:avLst/>
            </a:prstTxWarp>
          </a:bodyPr>
          <a:lstStyle/>
          <a:p>
            <a:pPr eaLnBrk="1" hangingPunct="1"/>
            <a:endParaRPr lang="zh-CN" altLang="en-US" smtClean="0"/>
          </a:p>
        </p:txBody>
      </p:sp>
      <p:sp>
        <p:nvSpPr>
          <p:cNvPr id="33796" name="灯片编号占位符 3"/>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buFont typeface="Arial" panose="020B0604020202020204" pitchFamily="34" charset="0"/>
              <a:defRPr>
                <a:solidFill>
                  <a:schemeClr val="tx1"/>
                </a:solidFill>
                <a:latin typeface="Calibri" panose="020F050202020403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Calibri" panose="020F050202020403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fontAlgn="base"/>
            <a:fld id="{99851354-33A9-431B-A552-769AD66FE300}" type="slidenum">
              <a:rPr altLang="en-US" smtClean="0"/>
              <a:pPr fontAlgn="base"/>
              <a:t>10</a:t>
            </a:fld>
            <a:endParaRPr lang="zh-CN" altLang="en-US" smtClean="0"/>
          </a:p>
        </p:txBody>
      </p:sp>
    </p:spTree>
    <p:extLst>
      <p:ext uri="{BB962C8B-B14F-4D97-AF65-F5344CB8AC3E}">
        <p14:creationId xmlns:p14="http://schemas.microsoft.com/office/powerpoint/2010/main" val="2342451425"/>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幻灯片图像占位符 1"/>
          <p:cNvSpPr>
            <a:spLocks noGrp="1" noRot="1" noChangeAspect="1" noChangeArrowheads="1" noTextEdit="1"/>
          </p:cNvSpPr>
          <p:nvPr>
            <p:ph type="sldImg" idx="4294967295"/>
          </p:nvPr>
        </p:nvSpPr>
        <p:spPr>
          <a:ln>
            <a:miter lim="800000"/>
          </a:ln>
        </p:spPr>
      </p:sp>
      <p:sp>
        <p:nvSpPr>
          <p:cNvPr id="35843" name="备注占位符 2"/>
          <p:cNvSpPr>
            <a:spLocks noGrp="1" noChangeArrowheads="1"/>
          </p:cNvSpPr>
          <p:nvPr>
            <p:ph type="body" idx="4294967295"/>
          </p:nvPr>
        </p:nvSpPr>
        <p:spPr/>
        <p:txBody>
          <a:bodyPr>
            <a:prstTxWarp prst="textNoShape">
              <a:avLst/>
            </a:prstTxWarp>
          </a:bodyPr>
          <a:lstStyle/>
          <a:p>
            <a:pPr eaLnBrk="1" hangingPunct="1"/>
            <a:endParaRPr lang="zh-CN" altLang="en-US" smtClean="0"/>
          </a:p>
        </p:txBody>
      </p:sp>
      <p:sp>
        <p:nvSpPr>
          <p:cNvPr id="35844" name="灯片编号占位符 3"/>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buFont typeface="Arial" panose="020B0604020202020204" pitchFamily="34" charset="0"/>
              <a:defRPr>
                <a:solidFill>
                  <a:schemeClr val="tx1"/>
                </a:solidFill>
                <a:latin typeface="Calibri" panose="020F050202020403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Calibri" panose="020F050202020403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fontAlgn="base"/>
            <a:fld id="{0122FC5A-C925-4B01-8665-113E46EA8FEA}" type="slidenum">
              <a:rPr altLang="en-US" smtClean="0"/>
              <a:pPr fontAlgn="base"/>
              <a:t>11</a:t>
            </a:fld>
            <a:endParaRPr lang="zh-CN" altLang="en-US" smtClean="0"/>
          </a:p>
        </p:txBody>
      </p:sp>
    </p:spTree>
    <p:extLst>
      <p:ext uri="{BB962C8B-B14F-4D97-AF65-F5344CB8AC3E}">
        <p14:creationId xmlns:p14="http://schemas.microsoft.com/office/powerpoint/2010/main" val="3233492635"/>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幻灯片图像占位符 1"/>
          <p:cNvSpPr>
            <a:spLocks noGrp="1" noRot="1" noChangeAspect="1" noChangeArrowheads="1" noTextEdit="1"/>
          </p:cNvSpPr>
          <p:nvPr>
            <p:ph type="sldImg" idx="4294967295"/>
          </p:nvPr>
        </p:nvSpPr>
        <p:spPr>
          <a:ln>
            <a:miter lim="800000"/>
          </a:ln>
        </p:spPr>
      </p:sp>
      <p:sp>
        <p:nvSpPr>
          <p:cNvPr id="37891" name="备注占位符 2"/>
          <p:cNvSpPr>
            <a:spLocks noGrp="1" noChangeArrowheads="1"/>
          </p:cNvSpPr>
          <p:nvPr>
            <p:ph type="body" idx="4294967295"/>
          </p:nvPr>
        </p:nvSpPr>
        <p:spPr/>
        <p:txBody>
          <a:bodyPr>
            <a:prstTxWarp prst="textNoShape">
              <a:avLst/>
            </a:prstTxWarp>
          </a:bodyPr>
          <a:lstStyle/>
          <a:p>
            <a:pPr eaLnBrk="1" hangingPunct="1"/>
            <a:endParaRPr lang="zh-CN" altLang="en-US" smtClean="0"/>
          </a:p>
        </p:txBody>
      </p:sp>
      <p:sp>
        <p:nvSpPr>
          <p:cNvPr id="37892" name="灯片编号占位符 3"/>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buFont typeface="Arial" panose="020B0604020202020204" pitchFamily="34" charset="0"/>
              <a:defRPr>
                <a:solidFill>
                  <a:schemeClr val="tx1"/>
                </a:solidFill>
                <a:latin typeface="Calibri" panose="020F050202020403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Calibri" panose="020F050202020403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fontAlgn="base"/>
            <a:fld id="{24B1C247-65D6-419C-933E-696C8D43BD31}" type="slidenum">
              <a:rPr altLang="en-US" smtClean="0"/>
              <a:pPr fontAlgn="base"/>
              <a:t>12</a:t>
            </a:fld>
            <a:endParaRPr lang="zh-CN" altLang="en-US" smtClean="0"/>
          </a:p>
        </p:txBody>
      </p:sp>
    </p:spTree>
    <p:extLst>
      <p:ext uri="{BB962C8B-B14F-4D97-AF65-F5344CB8AC3E}">
        <p14:creationId xmlns:p14="http://schemas.microsoft.com/office/powerpoint/2010/main" val="138308347"/>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幻灯片图像占位符 1"/>
          <p:cNvSpPr>
            <a:spLocks noGrp="1" noRot="1" noChangeAspect="1" noChangeArrowheads="1" noTextEdit="1"/>
          </p:cNvSpPr>
          <p:nvPr>
            <p:ph type="sldImg" idx="4294967295"/>
          </p:nvPr>
        </p:nvSpPr>
        <p:spPr>
          <a:ln>
            <a:miter lim="800000"/>
          </a:ln>
        </p:spPr>
      </p:sp>
      <p:sp>
        <p:nvSpPr>
          <p:cNvPr id="39939" name="备注占位符 2"/>
          <p:cNvSpPr>
            <a:spLocks noGrp="1" noChangeArrowheads="1"/>
          </p:cNvSpPr>
          <p:nvPr>
            <p:ph type="body" idx="4294967295"/>
          </p:nvPr>
        </p:nvSpPr>
        <p:spPr/>
        <p:txBody>
          <a:bodyPr>
            <a:prstTxWarp prst="textNoShape">
              <a:avLst/>
            </a:prstTxWarp>
          </a:bodyPr>
          <a:lstStyle/>
          <a:p>
            <a:pPr eaLnBrk="1" hangingPunct="1"/>
            <a:endParaRPr lang="zh-CN" altLang="en-US" smtClean="0"/>
          </a:p>
        </p:txBody>
      </p:sp>
      <p:sp>
        <p:nvSpPr>
          <p:cNvPr id="39940" name="灯片编号占位符 3"/>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buFont typeface="Arial" panose="020B0604020202020204" pitchFamily="34" charset="0"/>
              <a:defRPr>
                <a:solidFill>
                  <a:schemeClr val="tx1"/>
                </a:solidFill>
                <a:latin typeface="Calibri" panose="020F050202020403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Calibri" panose="020F050202020403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fontAlgn="base"/>
            <a:fld id="{DB31DD33-5181-4042-97B9-E3FC1C0E16EA}" type="slidenum">
              <a:rPr altLang="en-US" smtClean="0">
                <a:solidFill>
                  <a:srgbClr val="000000"/>
                </a:solidFill>
              </a:rPr>
              <a:pPr fontAlgn="base"/>
              <a:t>13</a:t>
            </a:fld>
            <a:endParaRPr lang="zh-CN" altLang="en-US" smtClean="0">
              <a:solidFill>
                <a:srgbClr val="000000"/>
              </a:solidFill>
            </a:endParaRPr>
          </a:p>
        </p:txBody>
      </p:sp>
    </p:spTree>
    <p:extLst>
      <p:ext uri="{BB962C8B-B14F-4D97-AF65-F5344CB8AC3E}">
        <p14:creationId xmlns:p14="http://schemas.microsoft.com/office/powerpoint/2010/main" val="765738954"/>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6" name="幻灯片图像占位符 1"/>
          <p:cNvSpPr>
            <a:spLocks noGrp="1" noRot="1" noChangeAspect="1" noChangeArrowheads="1" noTextEdit="1"/>
          </p:cNvSpPr>
          <p:nvPr>
            <p:ph type="sldImg" idx="4294967295"/>
          </p:nvPr>
        </p:nvSpPr>
        <p:spPr>
          <a:ln>
            <a:miter lim="800000"/>
          </a:ln>
        </p:spPr>
      </p:sp>
      <p:sp>
        <p:nvSpPr>
          <p:cNvPr id="41987" name="备注占位符 2"/>
          <p:cNvSpPr>
            <a:spLocks noGrp="1" noChangeArrowheads="1"/>
          </p:cNvSpPr>
          <p:nvPr>
            <p:ph type="body" idx="4294967295"/>
          </p:nvPr>
        </p:nvSpPr>
        <p:spPr/>
        <p:txBody>
          <a:bodyPr>
            <a:prstTxWarp prst="textNoShape">
              <a:avLst/>
            </a:prstTxWarp>
          </a:bodyPr>
          <a:lstStyle/>
          <a:p>
            <a:pPr eaLnBrk="1" hangingPunct="1"/>
            <a:endParaRPr lang="zh-CN" altLang="en-US" smtClean="0"/>
          </a:p>
        </p:txBody>
      </p:sp>
      <p:sp>
        <p:nvSpPr>
          <p:cNvPr id="41988" name="灯片编号占位符 3"/>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buFont typeface="Arial" panose="020B0604020202020204" pitchFamily="34" charset="0"/>
              <a:defRPr>
                <a:solidFill>
                  <a:schemeClr val="tx1"/>
                </a:solidFill>
                <a:latin typeface="Calibri" panose="020F050202020403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Calibri" panose="020F050202020403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fontAlgn="base"/>
            <a:fld id="{96D51362-5C00-4BF2-81DD-6CA288FE51F2}" type="slidenum">
              <a:rPr altLang="en-US" smtClean="0"/>
              <a:pPr fontAlgn="base"/>
              <a:t>14</a:t>
            </a:fld>
            <a:endParaRPr lang="zh-CN" altLang="en-US" smtClean="0"/>
          </a:p>
        </p:txBody>
      </p:sp>
    </p:spTree>
    <p:extLst>
      <p:ext uri="{BB962C8B-B14F-4D97-AF65-F5344CB8AC3E}">
        <p14:creationId xmlns:p14="http://schemas.microsoft.com/office/powerpoint/2010/main" val="1496996547"/>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4" name="幻灯片图像占位符 1"/>
          <p:cNvSpPr>
            <a:spLocks noGrp="1" noRot="1" noChangeAspect="1" noChangeArrowheads="1" noTextEdit="1"/>
          </p:cNvSpPr>
          <p:nvPr>
            <p:ph type="sldImg" idx="4294967295"/>
          </p:nvPr>
        </p:nvSpPr>
        <p:spPr>
          <a:ln>
            <a:miter lim="800000"/>
          </a:ln>
        </p:spPr>
      </p:sp>
      <p:sp>
        <p:nvSpPr>
          <p:cNvPr id="44035" name="备注占位符 2"/>
          <p:cNvSpPr>
            <a:spLocks noGrp="1" noChangeArrowheads="1"/>
          </p:cNvSpPr>
          <p:nvPr>
            <p:ph type="body" idx="4294967295"/>
          </p:nvPr>
        </p:nvSpPr>
        <p:spPr/>
        <p:txBody>
          <a:bodyPr>
            <a:prstTxWarp prst="textNoShape">
              <a:avLst/>
            </a:prstTxWarp>
          </a:bodyPr>
          <a:lstStyle/>
          <a:p>
            <a:pPr eaLnBrk="1" hangingPunct="1"/>
            <a:endParaRPr lang="zh-CN" altLang="en-US" smtClean="0"/>
          </a:p>
        </p:txBody>
      </p:sp>
      <p:sp>
        <p:nvSpPr>
          <p:cNvPr id="44036" name="灯片编号占位符 3"/>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buFont typeface="Arial" panose="020B0604020202020204" pitchFamily="34" charset="0"/>
              <a:defRPr>
                <a:solidFill>
                  <a:schemeClr val="tx1"/>
                </a:solidFill>
                <a:latin typeface="Calibri" panose="020F050202020403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Calibri" panose="020F050202020403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fontAlgn="base"/>
            <a:fld id="{9C97B76A-3D66-4E1C-979A-6DBDEBA7FDCB}" type="slidenum">
              <a:rPr altLang="en-US" smtClean="0"/>
              <a:pPr fontAlgn="base"/>
              <a:t>15</a:t>
            </a:fld>
            <a:endParaRPr lang="zh-CN" altLang="en-US" smtClean="0"/>
          </a:p>
        </p:txBody>
      </p:sp>
    </p:spTree>
    <p:extLst>
      <p:ext uri="{BB962C8B-B14F-4D97-AF65-F5344CB8AC3E}">
        <p14:creationId xmlns:p14="http://schemas.microsoft.com/office/powerpoint/2010/main" val="1437283091"/>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2" name="幻灯片图像占位符 1"/>
          <p:cNvSpPr>
            <a:spLocks noGrp="1" noRot="1" noChangeAspect="1" noChangeArrowheads="1" noTextEdit="1"/>
          </p:cNvSpPr>
          <p:nvPr>
            <p:ph type="sldImg" idx="4294967295"/>
          </p:nvPr>
        </p:nvSpPr>
        <p:spPr>
          <a:ln>
            <a:miter lim="800000"/>
          </a:ln>
        </p:spPr>
      </p:sp>
      <p:sp>
        <p:nvSpPr>
          <p:cNvPr id="46083" name="备注占位符 2"/>
          <p:cNvSpPr>
            <a:spLocks noGrp="1" noChangeArrowheads="1"/>
          </p:cNvSpPr>
          <p:nvPr>
            <p:ph type="body" idx="4294967295"/>
          </p:nvPr>
        </p:nvSpPr>
        <p:spPr/>
        <p:txBody>
          <a:bodyPr>
            <a:prstTxWarp prst="textNoShape">
              <a:avLst/>
            </a:prstTxWarp>
          </a:bodyPr>
          <a:lstStyle/>
          <a:p>
            <a:pPr eaLnBrk="1" hangingPunct="1"/>
            <a:endParaRPr lang="zh-CN" altLang="en-US" smtClean="0"/>
          </a:p>
        </p:txBody>
      </p:sp>
      <p:sp>
        <p:nvSpPr>
          <p:cNvPr id="46084" name="灯片编号占位符 3"/>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buFont typeface="Arial" panose="020B0604020202020204" pitchFamily="34" charset="0"/>
              <a:defRPr>
                <a:solidFill>
                  <a:schemeClr val="tx1"/>
                </a:solidFill>
                <a:latin typeface="Calibri" panose="020F050202020403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Calibri" panose="020F050202020403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fontAlgn="base"/>
            <a:fld id="{80D2D433-E481-41E6-853E-D5475DED88E5}" type="slidenum">
              <a:rPr altLang="en-US" smtClean="0"/>
              <a:pPr fontAlgn="base"/>
              <a:t>16</a:t>
            </a:fld>
            <a:endParaRPr lang="zh-CN" altLang="en-US" smtClean="0"/>
          </a:p>
        </p:txBody>
      </p:sp>
    </p:spTree>
    <p:extLst>
      <p:ext uri="{BB962C8B-B14F-4D97-AF65-F5344CB8AC3E}">
        <p14:creationId xmlns:p14="http://schemas.microsoft.com/office/powerpoint/2010/main" val="1970344168"/>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30" name="幻灯片图像占位符 1"/>
          <p:cNvSpPr>
            <a:spLocks noGrp="1" noRot="1" noChangeAspect="1" noChangeArrowheads="1" noTextEdit="1"/>
          </p:cNvSpPr>
          <p:nvPr>
            <p:ph type="sldImg" idx="4294967295"/>
          </p:nvPr>
        </p:nvSpPr>
        <p:spPr>
          <a:ln>
            <a:miter lim="800000"/>
          </a:ln>
        </p:spPr>
      </p:sp>
      <p:sp>
        <p:nvSpPr>
          <p:cNvPr id="48131" name="备注占位符 2"/>
          <p:cNvSpPr>
            <a:spLocks noGrp="1" noChangeArrowheads="1"/>
          </p:cNvSpPr>
          <p:nvPr>
            <p:ph type="body" idx="4294967295"/>
          </p:nvPr>
        </p:nvSpPr>
        <p:spPr/>
        <p:txBody>
          <a:bodyPr>
            <a:prstTxWarp prst="textNoShape">
              <a:avLst/>
            </a:prstTxWarp>
          </a:bodyPr>
          <a:lstStyle/>
          <a:p>
            <a:pPr eaLnBrk="1" hangingPunct="1"/>
            <a:endParaRPr lang="zh-CN" altLang="en-US" smtClean="0"/>
          </a:p>
        </p:txBody>
      </p:sp>
      <p:sp>
        <p:nvSpPr>
          <p:cNvPr id="48132" name="灯片编号占位符 3"/>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buFont typeface="Arial" panose="020B0604020202020204" pitchFamily="34" charset="0"/>
              <a:defRPr>
                <a:solidFill>
                  <a:schemeClr val="tx1"/>
                </a:solidFill>
                <a:latin typeface="Calibri" panose="020F050202020403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Calibri" panose="020F050202020403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fontAlgn="base"/>
            <a:fld id="{E632E5A0-28C2-4B9C-A7D1-6C753E306D2D}" type="slidenum">
              <a:rPr altLang="en-US" smtClean="0">
                <a:solidFill>
                  <a:srgbClr val="000000"/>
                </a:solidFill>
              </a:rPr>
              <a:pPr fontAlgn="base"/>
              <a:t>17</a:t>
            </a:fld>
            <a:endParaRPr lang="zh-CN" altLang="en-US" smtClean="0">
              <a:solidFill>
                <a:srgbClr val="000000"/>
              </a:solidFill>
            </a:endParaRPr>
          </a:p>
        </p:txBody>
      </p:sp>
    </p:spTree>
    <p:extLst>
      <p:ext uri="{BB962C8B-B14F-4D97-AF65-F5344CB8AC3E}">
        <p14:creationId xmlns:p14="http://schemas.microsoft.com/office/powerpoint/2010/main" val="2611816516"/>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178" name="幻灯片图像占位符 1"/>
          <p:cNvSpPr>
            <a:spLocks noGrp="1" noRot="1" noChangeAspect="1" noChangeArrowheads="1" noTextEdit="1"/>
          </p:cNvSpPr>
          <p:nvPr>
            <p:ph type="sldImg" idx="4294967295"/>
          </p:nvPr>
        </p:nvSpPr>
        <p:spPr>
          <a:ln>
            <a:miter lim="800000"/>
          </a:ln>
        </p:spPr>
      </p:sp>
      <p:sp>
        <p:nvSpPr>
          <p:cNvPr id="50179" name="备注占位符 2"/>
          <p:cNvSpPr>
            <a:spLocks noGrp="1" noChangeArrowheads="1"/>
          </p:cNvSpPr>
          <p:nvPr>
            <p:ph type="body" idx="4294967295"/>
          </p:nvPr>
        </p:nvSpPr>
        <p:spPr/>
        <p:txBody>
          <a:bodyPr>
            <a:prstTxWarp prst="textNoShape">
              <a:avLst/>
            </a:prstTxWarp>
          </a:bodyPr>
          <a:lstStyle/>
          <a:p>
            <a:pPr eaLnBrk="1" hangingPunct="1"/>
            <a:endParaRPr lang="zh-CN" altLang="en-US" smtClean="0"/>
          </a:p>
        </p:txBody>
      </p:sp>
      <p:sp>
        <p:nvSpPr>
          <p:cNvPr id="50180" name="灯片编号占位符 3"/>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buFont typeface="Arial" panose="020B0604020202020204" pitchFamily="34" charset="0"/>
              <a:defRPr>
                <a:solidFill>
                  <a:schemeClr val="tx1"/>
                </a:solidFill>
                <a:latin typeface="Calibri" panose="020F050202020403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Calibri" panose="020F050202020403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fontAlgn="base"/>
            <a:fld id="{1E4B7664-5CFE-47D9-8739-B94DC87C0124}" type="slidenum">
              <a:rPr altLang="en-US" smtClean="0">
                <a:solidFill>
                  <a:srgbClr val="000000"/>
                </a:solidFill>
              </a:rPr>
              <a:pPr fontAlgn="base"/>
              <a:t>18</a:t>
            </a:fld>
            <a:endParaRPr lang="zh-CN" altLang="en-US" smtClean="0">
              <a:solidFill>
                <a:srgbClr val="000000"/>
              </a:solidFill>
            </a:endParaRPr>
          </a:p>
        </p:txBody>
      </p:sp>
    </p:spTree>
    <p:extLst>
      <p:ext uri="{BB962C8B-B14F-4D97-AF65-F5344CB8AC3E}">
        <p14:creationId xmlns:p14="http://schemas.microsoft.com/office/powerpoint/2010/main" val="819501986"/>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6" name="幻灯片图像占位符 1"/>
          <p:cNvSpPr>
            <a:spLocks noGrp="1" noRot="1" noChangeAspect="1" noChangeArrowheads="1" noTextEdit="1"/>
          </p:cNvSpPr>
          <p:nvPr>
            <p:ph type="sldImg" idx="4294967295"/>
          </p:nvPr>
        </p:nvSpPr>
        <p:spPr>
          <a:ln>
            <a:miter lim="800000"/>
          </a:ln>
        </p:spPr>
      </p:sp>
      <p:sp>
        <p:nvSpPr>
          <p:cNvPr id="52227" name="备注占位符 2"/>
          <p:cNvSpPr>
            <a:spLocks noGrp="1" noChangeArrowheads="1"/>
          </p:cNvSpPr>
          <p:nvPr>
            <p:ph type="body" idx="4294967295"/>
          </p:nvPr>
        </p:nvSpPr>
        <p:spPr/>
        <p:txBody>
          <a:bodyPr>
            <a:prstTxWarp prst="textNoShape">
              <a:avLst/>
            </a:prstTxWarp>
          </a:bodyPr>
          <a:lstStyle/>
          <a:p>
            <a:pPr eaLnBrk="1" hangingPunct="1"/>
            <a:endParaRPr lang="zh-CN" altLang="en-US" smtClean="0"/>
          </a:p>
        </p:txBody>
      </p:sp>
      <p:sp>
        <p:nvSpPr>
          <p:cNvPr id="52228" name="灯片编号占位符 3"/>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buFont typeface="Arial" panose="020B0604020202020204" pitchFamily="34" charset="0"/>
              <a:defRPr>
                <a:solidFill>
                  <a:schemeClr val="tx1"/>
                </a:solidFill>
                <a:latin typeface="Calibri" panose="020F050202020403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Calibri" panose="020F050202020403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fontAlgn="base"/>
            <a:fld id="{DECB4256-C6AD-4CF7-8EAA-329C6C1E2624}" type="slidenum">
              <a:rPr altLang="en-US" smtClean="0">
                <a:solidFill>
                  <a:srgbClr val="000000"/>
                </a:solidFill>
              </a:rPr>
              <a:pPr fontAlgn="base"/>
              <a:t>19</a:t>
            </a:fld>
            <a:endParaRPr lang="zh-CN" altLang="en-US" smtClean="0">
              <a:solidFill>
                <a:srgbClr val="000000"/>
              </a:solidFill>
            </a:endParaRPr>
          </a:p>
        </p:txBody>
      </p:sp>
    </p:spTree>
    <p:extLst>
      <p:ext uri="{BB962C8B-B14F-4D97-AF65-F5344CB8AC3E}">
        <p14:creationId xmlns:p14="http://schemas.microsoft.com/office/powerpoint/2010/main" val="2958699971"/>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274" name="幻灯片图像占位符 1"/>
          <p:cNvSpPr>
            <a:spLocks noGrp="1" noRot="1" noChangeAspect="1" noChangeArrowheads="1" noTextEdit="1"/>
          </p:cNvSpPr>
          <p:nvPr>
            <p:ph type="sldImg" idx="4294967295"/>
          </p:nvPr>
        </p:nvSpPr>
        <p:spPr>
          <a:ln>
            <a:miter lim="800000"/>
          </a:ln>
        </p:spPr>
      </p:sp>
      <p:sp>
        <p:nvSpPr>
          <p:cNvPr id="54275" name="备注占位符 2"/>
          <p:cNvSpPr>
            <a:spLocks noGrp="1" noChangeArrowheads="1"/>
          </p:cNvSpPr>
          <p:nvPr>
            <p:ph type="body" idx="4294967295"/>
          </p:nvPr>
        </p:nvSpPr>
        <p:spPr/>
        <p:txBody>
          <a:bodyPr>
            <a:prstTxWarp prst="textNoShape">
              <a:avLst/>
            </a:prstTxWarp>
          </a:bodyPr>
          <a:lstStyle/>
          <a:p>
            <a:pPr eaLnBrk="1" hangingPunct="1"/>
            <a:endParaRPr lang="zh-CN" altLang="en-US" smtClean="0"/>
          </a:p>
        </p:txBody>
      </p:sp>
      <p:sp>
        <p:nvSpPr>
          <p:cNvPr id="54276" name="灯片编号占位符 3"/>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buFont typeface="Arial" panose="020B0604020202020204" pitchFamily="34" charset="0"/>
              <a:defRPr>
                <a:solidFill>
                  <a:schemeClr val="tx1"/>
                </a:solidFill>
                <a:latin typeface="Calibri" panose="020F050202020403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Calibri" panose="020F050202020403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fontAlgn="base"/>
            <a:fld id="{DD54695E-3823-4A79-A86A-0743A4E25EAD}" type="slidenum">
              <a:rPr altLang="en-US" smtClean="0"/>
              <a:pPr fontAlgn="base"/>
              <a:t>20</a:t>
            </a:fld>
            <a:endParaRPr lang="zh-CN" altLang="en-US" smtClean="0"/>
          </a:p>
        </p:txBody>
      </p:sp>
    </p:spTree>
    <p:extLst>
      <p:ext uri="{BB962C8B-B14F-4D97-AF65-F5344CB8AC3E}">
        <p14:creationId xmlns:p14="http://schemas.microsoft.com/office/powerpoint/2010/main" val="1722033154"/>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322" name="幻灯片图像占位符 1"/>
          <p:cNvSpPr>
            <a:spLocks noGrp="1" noRot="1" noChangeAspect="1" noChangeArrowheads="1" noTextEdit="1"/>
          </p:cNvSpPr>
          <p:nvPr>
            <p:ph type="sldImg" idx="4294967295"/>
          </p:nvPr>
        </p:nvSpPr>
        <p:spPr>
          <a:ln>
            <a:miter lim="800000"/>
          </a:ln>
        </p:spPr>
      </p:sp>
      <p:sp>
        <p:nvSpPr>
          <p:cNvPr id="56323" name="备注占位符 2"/>
          <p:cNvSpPr>
            <a:spLocks noGrp="1" noChangeArrowheads="1"/>
          </p:cNvSpPr>
          <p:nvPr>
            <p:ph type="body" idx="4294967295"/>
          </p:nvPr>
        </p:nvSpPr>
        <p:spPr/>
        <p:txBody>
          <a:bodyPr>
            <a:prstTxWarp prst="textNoShape">
              <a:avLst/>
            </a:prstTxWarp>
          </a:bodyPr>
          <a:lstStyle/>
          <a:p>
            <a:pPr eaLnBrk="1" hangingPunct="1"/>
            <a:endParaRPr lang="zh-CN" altLang="en-US" smtClean="0"/>
          </a:p>
        </p:txBody>
      </p:sp>
      <p:sp>
        <p:nvSpPr>
          <p:cNvPr id="56324" name="灯片编号占位符 3"/>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buFont typeface="Arial" panose="020B0604020202020204" pitchFamily="34" charset="0"/>
              <a:defRPr>
                <a:solidFill>
                  <a:schemeClr val="tx1"/>
                </a:solidFill>
                <a:latin typeface="Calibri" panose="020F050202020403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Calibri" panose="020F050202020403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fontAlgn="base"/>
            <a:fld id="{F78C1CD7-1CD4-492E-B9B6-5A76AE20B90E}" type="slidenum">
              <a:rPr altLang="en-US" smtClean="0">
                <a:solidFill>
                  <a:srgbClr val="000000"/>
                </a:solidFill>
              </a:rPr>
              <a:pPr fontAlgn="base"/>
              <a:t>21</a:t>
            </a:fld>
            <a:endParaRPr lang="zh-CN" altLang="en-US" smtClean="0">
              <a:solidFill>
                <a:srgbClr val="000000"/>
              </a:solidFill>
            </a:endParaRPr>
          </a:p>
        </p:txBody>
      </p:sp>
    </p:spTree>
    <p:extLst>
      <p:ext uri="{BB962C8B-B14F-4D97-AF65-F5344CB8AC3E}">
        <p14:creationId xmlns:p14="http://schemas.microsoft.com/office/powerpoint/2010/main" val="203662825"/>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370" name="幻灯片图像占位符 1"/>
          <p:cNvSpPr>
            <a:spLocks noGrp="1" noRot="1" noChangeAspect="1" noChangeArrowheads="1" noTextEdit="1"/>
          </p:cNvSpPr>
          <p:nvPr>
            <p:ph type="sldImg" idx="4294967295"/>
          </p:nvPr>
        </p:nvSpPr>
        <p:spPr>
          <a:ln>
            <a:miter lim="800000"/>
          </a:ln>
        </p:spPr>
      </p:sp>
      <p:sp>
        <p:nvSpPr>
          <p:cNvPr id="58371" name="备注占位符 2"/>
          <p:cNvSpPr>
            <a:spLocks noGrp="1" noChangeArrowheads="1"/>
          </p:cNvSpPr>
          <p:nvPr>
            <p:ph type="body" idx="4294967295"/>
          </p:nvPr>
        </p:nvSpPr>
        <p:spPr/>
        <p:txBody>
          <a:bodyPr>
            <a:prstTxWarp prst="textNoShape">
              <a:avLst/>
            </a:prstTxWarp>
          </a:bodyPr>
          <a:lstStyle/>
          <a:p>
            <a:pPr eaLnBrk="1" hangingPunct="1"/>
            <a:endParaRPr lang="zh-CN" altLang="en-US" smtClean="0"/>
          </a:p>
        </p:txBody>
      </p:sp>
      <p:sp>
        <p:nvSpPr>
          <p:cNvPr id="58372" name="灯片编号占位符 3"/>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buFont typeface="Arial" panose="020B0604020202020204" pitchFamily="34" charset="0"/>
              <a:defRPr>
                <a:solidFill>
                  <a:schemeClr val="tx1"/>
                </a:solidFill>
                <a:latin typeface="Calibri" panose="020F050202020403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Calibri" panose="020F050202020403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fontAlgn="base"/>
            <a:fld id="{2668BAF7-B6FE-4954-8C13-2ADAD86EA9D5}" type="slidenum">
              <a:rPr altLang="en-US" smtClean="0"/>
              <a:pPr fontAlgn="base"/>
              <a:t>22</a:t>
            </a:fld>
            <a:endParaRPr lang="zh-CN" altLang="en-US" smtClean="0"/>
          </a:p>
        </p:txBody>
      </p:sp>
    </p:spTree>
    <p:extLst>
      <p:ext uri="{BB962C8B-B14F-4D97-AF65-F5344CB8AC3E}">
        <p14:creationId xmlns:p14="http://schemas.microsoft.com/office/powerpoint/2010/main" val="849994691"/>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418" name="幻灯片图像占位符 1"/>
          <p:cNvSpPr>
            <a:spLocks noGrp="1" noRot="1" noChangeAspect="1" noChangeArrowheads="1" noTextEdit="1"/>
          </p:cNvSpPr>
          <p:nvPr>
            <p:ph type="sldImg" idx="4294967295"/>
          </p:nvPr>
        </p:nvSpPr>
        <p:spPr>
          <a:ln>
            <a:miter lim="800000"/>
          </a:ln>
        </p:spPr>
      </p:sp>
      <p:sp>
        <p:nvSpPr>
          <p:cNvPr id="60419" name="备注占位符 2"/>
          <p:cNvSpPr>
            <a:spLocks noGrp="1" noChangeArrowheads="1"/>
          </p:cNvSpPr>
          <p:nvPr>
            <p:ph type="body" idx="4294967295"/>
          </p:nvPr>
        </p:nvSpPr>
        <p:spPr/>
        <p:txBody>
          <a:bodyPr>
            <a:prstTxWarp prst="textNoShape">
              <a:avLst/>
            </a:prstTxWarp>
          </a:bodyPr>
          <a:lstStyle/>
          <a:p>
            <a:pPr eaLnBrk="1" hangingPunct="1"/>
            <a:endParaRPr lang="zh-CN" altLang="en-US" smtClean="0"/>
          </a:p>
        </p:txBody>
      </p:sp>
      <p:sp>
        <p:nvSpPr>
          <p:cNvPr id="60420" name="灯片编号占位符 3"/>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buFont typeface="Arial" panose="020B0604020202020204" pitchFamily="34" charset="0"/>
              <a:defRPr>
                <a:solidFill>
                  <a:schemeClr val="tx1"/>
                </a:solidFill>
                <a:latin typeface="Calibri" panose="020F050202020403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Calibri" panose="020F050202020403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fontAlgn="base"/>
            <a:fld id="{1B658346-B5B0-4C3E-9D82-FF7248E2A122}" type="slidenum">
              <a:rPr altLang="en-US" smtClean="0"/>
              <a:pPr fontAlgn="base"/>
              <a:t>23</a:t>
            </a:fld>
            <a:endParaRPr lang="zh-CN" altLang="en-US" smtClean="0"/>
          </a:p>
        </p:txBody>
      </p:sp>
    </p:spTree>
    <p:extLst>
      <p:ext uri="{BB962C8B-B14F-4D97-AF65-F5344CB8AC3E}">
        <p14:creationId xmlns:p14="http://schemas.microsoft.com/office/powerpoint/2010/main" val="3301486726"/>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2466" name="幻灯片图像占位符 1"/>
          <p:cNvSpPr>
            <a:spLocks noGrp="1" noRot="1" noChangeAspect="1" noChangeArrowheads="1" noTextEdit="1"/>
          </p:cNvSpPr>
          <p:nvPr>
            <p:ph type="sldImg" idx="4294967295"/>
          </p:nvPr>
        </p:nvSpPr>
        <p:spPr>
          <a:ln>
            <a:miter lim="800000"/>
          </a:ln>
        </p:spPr>
      </p:sp>
      <p:sp>
        <p:nvSpPr>
          <p:cNvPr id="62467" name="备注占位符 2"/>
          <p:cNvSpPr>
            <a:spLocks noGrp="1" noChangeArrowheads="1"/>
          </p:cNvSpPr>
          <p:nvPr>
            <p:ph type="body" idx="4294967295"/>
          </p:nvPr>
        </p:nvSpPr>
        <p:spPr/>
        <p:txBody>
          <a:bodyPr>
            <a:prstTxWarp prst="textNoShape">
              <a:avLst/>
            </a:prstTxWarp>
          </a:bodyPr>
          <a:lstStyle/>
          <a:p>
            <a:pPr eaLnBrk="1" hangingPunct="1"/>
            <a:endParaRPr lang="zh-CN" altLang="en-US" smtClean="0"/>
          </a:p>
        </p:txBody>
      </p:sp>
      <p:sp>
        <p:nvSpPr>
          <p:cNvPr id="62468" name="灯片编号占位符 3"/>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buFont typeface="Arial" panose="020B0604020202020204" pitchFamily="34" charset="0"/>
              <a:defRPr>
                <a:solidFill>
                  <a:schemeClr val="tx1"/>
                </a:solidFill>
                <a:latin typeface="Calibri" panose="020F050202020403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Calibri" panose="020F050202020403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fontAlgn="base"/>
            <a:fld id="{D2004173-663B-43B4-A827-66DA1DA1C3E3}" type="slidenum">
              <a:rPr altLang="en-US" smtClean="0"/>
              <a:pPr fontAlgn="base"/>
              <a:t>24</a:t>
            </a:fld>
            <a:endParaRPr lang="zh-CN" altLang="en-US" smtClean="0"/>
          </a:p>
        </p:txBody>
      </p:sp>
    </p:spTree>
    <p:extLst>
      <p:ext uri="{BB962C8B-B14F-4D97-AF65-F5344CB8AC3E}">
        <p14:creationId xmlns:p14="http://schemas.microsoft.com/office/powerpoint/2010/main" val="3245849992"/>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4514" name="幻灯片图像占位符 1"/>
          <p:cNvSpPr>
            <a:spLocks noGrp="1" noRot="1" noChangeAspect="1" noChangeArrowheads="1" noTextEdit="1"/>
          </p:cNvSpPr>
          <p:nvPr>
            <p:ph type="sldImg" idx="4294967295"/>
          </p:nvPr>
        </p:nvSpPr>
        <p:spPr>
          <a:ln>
            <a:miter lim="800000"/>
          </a:ln>
        </p:spPr>
      </p:sp>
      <p:sp>
        <p:nvSpPr>
          <p:cNvPr id="64515" name="备注占位符 2"/>
          <p:cNvSpPr>
            <a:spLocks noGrp="1" noChangeArrowheads="1"/>
          </p:cNvSpPr>
          <p:nvPr>
            <p:ph type="body" idx="4294967295"/>
          </p:nvPr>
        </p:nvSpPr>
        <p:spPr/>
        <p:txBody>
          <a:bodyPr>
            <a:prstTxWarp prst="textNoShape">
              <a:avLst/>
            </a:prstTxWarp>
          </a:bodyPr>
          <a:lstStyle/>
          <a:p>
            <a:pPr eaLnBrk="1" hangingPunct="1"/>
            <a:endParaRPr lang="zh-CN" altLang="en-US" smtClean="0"/>
          </a:p>
        </p:txBody>
      </p:sp>
      <p:sp>
        <p:nvSpPr>
          <p:cNvPr id="64516" name="灯片编号占位符 3"/>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buFont typeface="Arial" panose="020B0604020202020204" pitchFamily="34" charset="0"/>
              <a:defRPr>
                <a:solidFill>
                  <a:schemeClr val="tx1"/>
                </a:solidFill>
                <a:latin typeface="Calibri" panose="020F050202020403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Calibri" panose="020F050202020403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fontAlgn="base"/>
            <a:fld id="{9A4859DD-88E5-4B8D-89B3-52475C6CE8E4}" type="slidenum">
              <a:rPr altLang="en-US" smtClean="0">
                <a:solidFill>
                  <a:srgbClr val="000000"/>
                </a:solidFill>
              </a:rPr>
              <a:pPr fontAlgn="base"/>
              <a:t>25</a:t>
            </a:fld>
            <a:endParaRPr lang="zh-CN" altLang="en-US" smtClean="0">
              <a:solidFill>
                <a:srgbClr val="000000"/>
              </a:solidFill>
            </a:endParaRPr>
          </a:p>
        </p:txBody>
      </p:sp>
    </p:spTree>
    <p:extLst>
      <p:ext uri="{BB962C8B-B14F-4D97-AF65-F5344CB8AC3E}">
        <p14:creationId xmlns:p14="http://schemas.microsoft.com/office/powerpoint/2010/main" val="2360797334"/>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562" name="幻灯片图像占位符 1"/>
          <p:cNvSpPr>
            <a:spLocks noGrp="1" noRot="1" noChangeAspect="1" noChangeArrowheads="1" noTextEdit="1"/>
          </p:cNvSpPr>
          <p:nvPr>
            <p:ph type="sldImg" idx="4294967295"/>
          </p:nvPr>
        </p:nvSpPr>
        <p:spPr>
          <a:ln>
            <a:miter lim="800000"/>
          </a:ln>
        </p:spPr>
      </p:sp>
      <p:sp>
        <p:nvSpPr>
          <p:cNvPr id="66563" name="备注占位符 2"/>
          <p:cNvSpPr>
            <a:spLocks noGrp="1" noChangeArrowheads="1"/>
          </p:cNvSpPr>
          <p:nvPr>
            <p:ph type="body" idx="4294967295"/>
          </p:nvPr>
        </p:nvSpPr>
        <p:spPr/>
        <p:txBody>
          <a:bodyPr>
            <a:prstTxWarp prst="textNoShape">
              <a:avLst/>
            </a:prstTxWarp>
          </a:bodyPr>
          <a:lstStyle/>
          <a:p>
            <a:pPr eaLnBrk="1" hangingPunct="1"/>
            <a:endParaRPr lang="zh-CN" altLang="en-US" smtClean="0"/>
          </a:p>
        </p:txBody>
      </p:sp>
      <p:sp>
        <p:nvSpPr>
          <p:cNvPr id="66564" name="灯片编号占位符 3"/>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buFont typeface="Arial" panose="020B0604020202020204" pitchFamily="34" charset="0"/>
              <a:defRPr>
                <a:solidFill>
                  <a:schemeClr val="tx1"/>
                </a:solidFill>
                <a:latin typeface="Calibri" panose="020F050202020403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Calibri" panose="020F050202020403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fontAlgn="base"/>
            <a:fld id="{D8FF7A21-6736-4F30-89C7-9EB27A40D01A}" type="slidenum">
              <a:rPr altLang="en-US" smtClean="0">
                <a:solidFill>
                  <a:srgbClr val="000000"/>
                </a:solidFill>
              </a:rPr>
              <a:pPr fontAlgn="base"/>
              <a:t>26</a:t>
            </a:fld>
            <a:endParaRPr lang="zh-CN" altLang="en-US" smtClean="0">
              <a:solidFill>
                <a:srgbClr val="000000"/>
              </a:solidFill>
            </a:endParaRPr>
          </a:p>
        </p:txBody>
      </p:sp>
    </p:spTree>
    <p:extLst>
      <p:ext uri="{BB962C8B-B14F-4D97-AF65-F5344CB8AC3E}">
        <p14:creationId xmlns:p14="http://schemas.microsoft.com/office/powerpoint/2010/main" val="3114723494"/>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8610" name="幻灯片图像占位符 1"/>
          <p:cNvSpPr>
            <a:spLocks noGrp="1" noRot="1" noChangeAspect="1" noChangeArrowheads="1" noTextEdit="1"/>
          </p:cNvSpPr>
          <p:nvPr>
            <p:ph type="sldImg" idx="4294967295"/>
          </p:nvPr>
        </p:nvSpPr>
        <p:spPr>
          <a:ln>
            <a:miter lim="800000"/>
          </a:ln>
        </p:spPr>
      </p:sp>
      <p:sp>
        <p:nvSpPr>
          <p:cNvPr id="68611" name="备注占位符 2"/>
          <p:cNvSpPr>
            <a:spLocks noGrp="1" noChangeArrowheads="1"/>
          </p:cNvSpPr>
          <p:nvPr>
            <p:ph type="body" idx="4294967295"/>
          </p:nvPr>
        </p:nvSpPr>
        <p:spPr/>
        <p:txBody>
          <a:bodyPr>
            <a:prstTxWarp prst="textNoShape">
              <a:avLst/>
            </a:prstTxWarp>
          </a:bodyPr>
          <a:lstStyle/>
          <a:p>
            <a:pPr eaLnBrk="1" hangingPunct="1"/>
            <a:endParaRPr lang="zh-CN" altLang="en-US" smtClean="0"/>
          </a:p>
        </p:txBody>
      </p:sp>
      <p:sp>
        <p:nvSpPr>
          <p:cNvPr id="68612" name="灯片编号占位符 3"/>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buFont typeface="Arial" panose="020B0604020202020204" pitchFamily="34" charset="0"/>
              <a:defRPr>
                <a:solidFill>
                  <a:schemeClr val="tx1"/>
                </a:solidFill>
                <a:latin typeface="Calibri" panose="020F050202020403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Calibri" panose="020F050202020403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fontAlgn="base"/>
            <a:fld id="{0A9539EB-EAC9-4B2A-AE4A-A985BEEADC02}" type="slidenum">
              <a:rPr altLang="en-US" smtClean="0">
                <a:solidFill>
                  <a:srgbClr val="000000"/>
                </a:solidFill>
              </a:rPr>
              <a:pPr fontAlgn="base"/>
              <a:t>27</a:t>
            </a:fld>
            <a:endParaRPr lang="zh-CN" altLang="en-US" smtClean="0">
              <a:solidFill>
                <a:srgbClr val="000000"/>
              </a:solidFill>
            </a:endParaRPr>
          </a:p>
        </p:txBody>
      </p:sp>
    </p:spTree>
    <p:extLst>
      <p:ext uri="{BB962C8B-B14F-4D97-AF65-F5344CB8AC3E}">
        <p14:creationId xmlns:p14="http://schemas.microsoft.com/office/powerpoint/2010/main" val="1512917777"/>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0658" name="幻灯片图像占位符 1"/>
          <p:cNvSpPr>
            <a:spLocks noGrp="1" noRot="1" noChangeAspect="1" noChangeArrowheads="1" noTextEdit="1"/>
          </p:cNvSpPr>
          <p:nvPr>
            <p:ph type="sldImg" idx="4294967295"/>
          </p:nvPr>
        </p:nvSpPr>
        <p:spPr>
          <a:ln>
            <a:miter lim="800000"/>
          </a:ln>
        </p:spPr>
      </p:sp>
      <p:sp>
        <p:nvSpPr>
          <p:cNvPr id="70659" name="备注占位符 2"/>
          <p:cNvSpPr>
            <a:spLocks noGrp="1" noChangeArrowheads="1"/>
          </p:cNvSpPr>
          <p:nvPr>
            <p:ph type="body" idx="4294967295"/>
          </p:nvPr>
        </p:nvSpPr>
        <p:spPr/>
        <p:txBody>
          <a:bodyPr>
            <a:prstTxWarp prst="textNoShape">
              <a:avLst/>
            </a:prstTxWarp>
          </a:bodyPr>
          <a:lstStyle/>
          <a:p>
            <a:pPr eaLnBrk="1" hangingPunct="1"/>
            <a:endParaRPr lang="zh-CN" altLang="en-US" smtClean="0"/>
          </a:p>
        </p:txBody>
      </p:sp>
      <p:sp>
        <p:nvSpPr>
          <p:cNvPr id="70660" name="灯片编号占位符 3"/>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buFont typeface="Arial" panose="020B0604020202020204" pitchFamily="34" charset="0"/>
              <a:defRPr>
                <a:solidFill>
                  <a:schemeClr val="tx1"/>
                </a:solidFill>
                <a:latin typeface="Calibri" panose="020F050202020403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Calibri" panose="020F050202020403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fontAlgn="base"/>
            <a:fld id="{515C6BBE-4B79-4DD5-89A0-135774D4A07C}" type="slidenum">
              <a:rPr altLang="en-US" smtClean="0"/>
              <a:pPr fontAlgn="base"/>
              <a:t>28</a:t>
            </a:fld>
            <a:endParaRPr lang="zh-CN" altLang="en-US" smtClean="0"/>
          </a:p>
        </p:txBody>
      </p:sp>
    </p:spTree>
    <p:extLst>
      <p:ext uri="{BB962C8B-B14F-4D97-AF65-F5344CB8AC3E}">
        <p14:creationId xmlns:p14="http://schemas.microsoft.com/office/powerpoint/2010/main" val="410530878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1524000" y="1122363"/>
            <a:ext cx="9144000" cy="2387600"/>
          </a:xfrm>
        </p:spPr>
        <p:txBody>
          <a:bodyPr anchor="b"/>
          <a:lstStyle>
            <a:lvl1pPr algn="ctr">
              <a:defRPr sz="6000"/>
            </a:lvl1pPr>
          </a:lstStyle>
          <a:p>
            <a:r>
              <a:rPr lang="zh-CN" altLang="en-US" noProof="1" smtClean="0"/>
              <a:t>单击此处编辑母版标题样式</a:t>
            </a:r>
            <a:endParaRPr lang="zh-CN" altLang="en-US" noProof="1"/>
          </a:p>
        </p:txBody>
      </p:sp>
      <p:sp>
        <p:nvSpPr>
          <p:cNvPr id="3" name="副标题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noProof="1" smtClean="0"/>
              <a:t>单击此处编辑母版副标题样式</a:t>
            </a:r>
            <a:endParaRPr lang="zh-CN" altLang="en-US" noProof="1"/>
          </a:p>
        </p:txBody>
      </p:sp>
      <p:sp>
        <p:nvSpPr>
          <p:cNvPr id="4" name="日期占位符 3"/>
          <p:cNvSpPr>
            <a:spLocks noGrp="1"/>
          </p:cNvSpPr>
          <p:nvPr>
            <p:ph type="dt" sz="half" idx="10"/>
          </p:nvPr>
        </p:nvSpPr>
        <p:spPr/>
        <p:txBody>
          <a:bodyPr/>
          <a:lstStyle>
            <a:lvl1pPr>
              <a:defRPr>
                <a:latin typeface="+mn-lt"/>
              </a:defRPr>
            </a:lvl1pPr>
          </a:lstStyle>
          <a:p>
            <a:pPr>
              <a:defRPr/>
            </a:pPr>
            <a:endParaRPr lang="zh-CN" altLang="en-US"/>
          </a:p>
        </p:txBody>
      </p:sp>
      <p:sp>
        <p:nvSpPr>
          <p:cNvPr id="5" name="页脚占位符 4"/>
          <p:cNvSpPr>
            <a:spLocks noGrp="1"/>
          </p:cNvSpPr>
          <p:nvPr>
            <p:ph type="ftr" sz="quarter" idx="11"/>
          </p:nvPr>
        </p:nvSpPr>
        <p:spPr/>
        <p:txBody>
          <a:bodyPr/>
          <a:lstStyle>
            <a:lvl1pPr>
              <a:defRPr/>
            </a:lvl1pPr>
          </a:lstStyle>
          <a:p>
            <a:pPr>
              <a:defRPr/>
            </a:pPr>
            <a:endParaRPr lang="zh-CN" altLang="en-US"/>
          </a:p>
        </p:txBody>
      </p:sp>
      <p:sp>
        <p:nvSpPr>
          <p:cNvPr id="6" name="灯片编号占位符 5"/>
          <p:cNvSpPr>
            <a:spLocks noGrp="1"/>
          </p:cNvSpPr>
          <p:nvPr>
            <p:ph type="sldNum" sz="quarter" idx="12"/>
          </p:nvPr>
        </p:nvSpPr>
        <p:spPr/>
        <p:txBody>
          <a:bodyPr/>
          <a:lstStyle>
            <a:lvl1pPr>
              <a:defRPr/>
            </a:lvl1pPr>
          </a:lstStyle>
          <a:p>
            <a:pPr>
              <a:defRPr/>
            </a:pPr>
            <a:fld id="{EC9677BB-EFFD-48FF-BA32-BF83DD8BAFEF}" type="slidenum">
              <a:rPr lang="zh-CN" altLang="en-US"/>
              <a:pPr>
                <a:defRPr/>
              </a:pPr>
              <a:t>‹#›</a:t>
            </a:fld>
            <a:endParaRPr lang="zh-CN" altLang="en-US"/>
          </a:p>
        </p:txBody>
      </p:sp>
    </p:spTree>
    <p:extLst>
      <p:ext uri="{BB962C8B-B14F-4D97-AF65-F5344CB8AC3E}">
        <p14:creationId xmlns:p14="http://schemas.microsoft.com/office/powerpoint/2010/main" val="2259614801"/>
      </p:ext>
    </p:extLst>
  </p:cSld>
  <p:clrMapOvr>
    <a:masterClrMapping/>
  </p:clrMapOvr>
  <p:transition spd="slow" advTm="0">
    <p:split orient="vert"/>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noProof="1" smtClean="0"/>
              <a:t>单击此处编辑母版标题样式</a:t>
            </a:r>
            <a:endParaRPr lang="zh-CN" altLang="en-US" noProof="1"/>
          </a:p>
        </p:txBody>
      </p:sp>
      <p:sp>
        <p:nvSpPr>
          <p:cNvPr id="3" name="内容占位符 2"/>
          <p:cNvSpPr>
            <a:spLocks noGrp="1"/>
          </p:cNvSpPr>
          <p:nvPr>
            <p:ph idx="1"/>
          </p:nvPr>
        </p:nvSpPr>
        <p:spPr/>
        <p:txBody>
          <a:bodyPr/>
          <a:lstStyle/>
          <a:p>
            <a:pPr lvl="0"/>
            <a:r>
              <a:rPr lang="zh-CN" altLang="en-US" noProof="1" smtClean="0"/>
              <a:t>单击此处编辑母版文本样式</a:t>
            </a:r>
          </a:p>
          <a:p>
            <a:pPr lvl="1"/>
            <a:r>
              <a:rPr lang="zh-CN" altLang="en-US" noProof="1" smtClean="0"/>
              <a:t>第二级</a:t>
            </a:r>
          </a:p>
          <a:p>
            <a:pPr lvl="2"/>
            <a:r>
              <a:rPr lang="zh-CN" altLang="en-US" noProof="1" smtClean="0"/>
              <a:t>第三级</a:t>
            </a:r>
          </a:p>
          <a:p>
            <a:pPr lvl="3"/>
            <a:r>
              <a:rPr lang="zh-CN" altLang="en-US" noProof="1" smtClean="0"/>
              <a:t>第四级</a:t>
            </a:r>
          </a:p>
          <a:p>
            <a:pPr lvl="4"/>
            <a:r>
              <a:rPr lang="zh-CN" altLang="en-US" noProof="1" smtClean="0"/>
              <a:t>第五级</a:t>
            </a:r>
            <a:endParaRPr lang="zh-CN" altLang="en-US" noProof="1"/>
          </a:p>
        </p:txBody>
      </p:sp>
      <p:sp>
        <p:nvSpPr>
          <p:cNvPr id="4" name="日期占位符 3"/>
          <p:cNvSpPr>
            <a:spLocks noGrp="1"/>
          </p:cNvSpPr>
          <p:nvPr>
            <p:ph type="dt" sz="half" idx="10"/>
          </p:nvPr>
        </p:nvSpPr>
        <p:spPr/>
        <p:txBody>
          <a:bodyPr/>
          <a:lstStyle>
            <a:lvl1pPr>
              <a:defRPr>
                <a:latin typeface="+mn-lt"/>
              </a:defRPr>
            </a:lvl1pPr>
          </a:lstStyle>
          <a:p>
            <a:pPr>
              <a:defRPr/>
            </a:pPr>
            <a:endParaRPr lang="zh-CN" altLang="en-US"/>
          </a:p>
        </p:txBody>
      </p:sp>
      <p:sp>
        <p:nvSpPr>
          <p:cNvPr id="5" name="页脚占位符 4"/>
          <p:cNvSpPr>
            <a:spLocks noGrp="1"/>
          </p:cNvSpPr>
          <p:nvPr>
            <p:ph type="ftr" sz="quarter" idx="11"/>
          </p:nvPr>
        </p:nvSpPr>
        <p:spPr/>
        <p:txBody>
          <a:bodyPr/>
          <a:lstStyle>
            <a:lvl1pPr>
              <a:defRPr/>
            </a:lvl1pPr>
          </a:lstStyle>
          <a:p>
            <a:pPr>
              <a:defRPr/>
            </a:pPr>
            <a:endParaRPr lang="zh-CN" altLang="en-US"/>
          </a:p>
        </p:txBody>
      </p:sp>
      <p:sp>
        <p:nvSpPr>
          <p:cNvPr id="6" name="灯片编号占位符 5"/>
          <p:cNvSpPr>
            <a:spLocks noGrp="1"/>
          </p:cNvSpPr>
          <p:nvPr>
            <p:ph type="sldNum" sz="quarter" idx="12"/>
          </p:nvPr>
        </p:nvSpPr>
        <p:spPr/>
        <p:txBody>
          <a:bodyPr/>
          <a:lstStyle>
            <a:lvl1pPr>
              <a:defRPr/>
            </a:lvl1pPr>
          </a:lstStyle>
          <a:p>
            <a:pPr>
              <a:defRPr/>
            </a:pPr>
            <a:fld id="{FB1331E5-41A7-4476-87D2-AF703E4BF47E}" type="slidenum">
              <a:rPr lang="zh-CN" altLang="en-US"/>
              <a:pPr>
                <a:defRPr/>
              </a:pPr>
              <a:t>‹#›</a:t>
            </a:fld>
            <a:endParaRPr lang="zh-CN" altLang="en-US"/>
          </a:p>
        </p:txBody>
      </p:sp>
    </p:spTree>
    <p:extLst>
      <p:ext uri="{BB962C8B-B14F-4D97-AF65-F5344CB8AC3E}">
        <p14:creationId xmlns:p14="http://schemas.microsoft.com/office/powerpoint/2010/main" val="3537313464"/>
      </p:ext>
    </p:extLst>
  </p:cSld>
  <p:clrMapOvr>
    <a:masterClrMapping/>
  </p:clrMapOvr>
  <p:transition spd="slow" advTm="0">
    <p:split orient="vert"/>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831850" y="1709738"/>
            <a:ext cx="10515600" cy="2852737"/>
          </a:xfrm>
        </p:spPr>
        <p:txBody>
          <a:bodyPr anchor="b"/>
          <a:lstStyle>
            <a:lvl1pPr>
              <a:defRPr sz="6000"/>
            </a:lvl1pPr>
          </a:lstStyle>
          <a:p>
            <a:r>
              <a:rPr lang="zh-CN" altLang="en-US" noProof="1" smtClean="0"/>
              <a:t>单击此处编辑母版标题样式</a:t>
            </a:r>
            <a:endParaRPr lang="zh-CN" altLang="en-US" noProof="1"/>
          </a:p>
        </p:txBody>
      </p:sp>
      <p:sp>
        <p:nvSpPr>
          <p:cNvPr id="3" name="文本占位符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noProof="1" smtClean="0"/>
              <a:t>单击此处编辑母版文本样式</a:t>
            </a:r>
          </a:p>
        </p:txBody>
      </p:sp>
      <p:sp>
        <p:nvSpPr>
          <p:cNvPr id="4" name="日期占位符 3"/>
          <p:cNvSpPr>
            <a:spLocks noGrp="1"/>
          </p:cNvSpPr>
          <p:nvPr>
            <p:ph type="dt" sz="half" idx="10"/>
          </p:nvPr>
        </p:nvSpPr>
        <p:spPr/>
        <p:txBody>
          <a:bodyPr/>
          <a:lstStyle>
            <a:lvl1pPr>
              <a:defRPr>
                <a:latin typeface="+mn-lt"/>
              </a:defRPr>
            </a:lvl1pPr>
          </a:lstStyle>
          <a:p>
            <a:pPr>
              <a:defRPr/>
            </a:pPr>
            <a:endParaRPr lang="zh-CN" altLang="en-US"/>
          </a:p>
        </p:txBody>
      </p:sp>
      <p:sp>
        <p:nvSpPr>
          <p:cNvPr id="5" name="页脚占位符 4"/>
          <p:cNvSpPr>
            <a:spLocks noGrp="1"/>
          </p:cNvSpPr>
          <p:nvPr>
            <p:ph type="ftr" sz="quarter" idx="11"/>
          </p:nvPr>
        </p:nvSpPr>
        <p:spPr/>
        <p:txBody>
          <a:bodyPr/>
          <a:lstStyle>
            <a:lvl1pPr>
              <a:defRPr/>
            </a:lvl1pPr>
          </a:lstStyle>
          <a:p>
            <a:pPr>
              <a:defRPr/>
            </a:pPr>
            <a:endParaRPr lang="zh-CN" altLang="en-US"/>
          </a:p>
        </p:txBody>
      </p:sp>
      <p:sp>
        <p:nvSpPr>
          <p:cNvPr id="6" name="灯片编号占位符 5"/>
          <p:cNvSpPr>
            <a:spLocks noGrp="1"/>
          </p:cNvSpPr>
          <p:nvPr>
            <p:ph type="sldNum" sz="quarter" idx="12"/>
          </p:nvPr>
        </p:nvSpPr>
        <p:spPr/>
        <p:txBody>
          <a:bodyPr/>
          <a:lstStyle>
            <a:lvl1pPr>
              <a:defRPr/>
            </a:lvl1pPr>
          </a:lstStyle>
          <a:p>
            <a:pPr>
              <a:defRPr/>
            </a:pPr>
            <a:fld id="{405F6688-B4D3-4098-A792-058E09E6B9D1}" type="slidenum">
              <a:rPr lang="zh-CN" altLang="en-US"/>
              <a:pPr>
                <a:defRPr/>
              </a:pPr>
              <a:t>‹#›</a:t>
            </a:fld>
            <a:endParaRPr lang="zh-CN" altLang="en-US"/>
          </a:p>
        </p:txBody>
      </p:sp>
    </p:spTree>
    <p:extLst>
      <p:ext uri="{BB962C8B-B14F-4D97-AF65-F5344CB8AC3E}">
        <p14:creationId xmlns:p14="http://schemas.microsoft.com/office/powerpoint/2010/main" val="70082725"/>
      </p:ext>
    </p:extLst>
  </p:cSld>
  <p:clrMapOvr>
    <a:masterClrMapping/>
  </p:clrMapOvr>
  <p:transition spd="slow" advTm="0">
    <p:split orient="vert"/>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noProof="1" smtClean="0"/>
              <a:t>单击此处编辑母版标题样式</a:t>
            </a:r>
            <a:endParaRPr lang="zh-CN" altLang="en-US" noProof="1"/>
          </a:p>
        </p:txBody>
      </p:sp>
      <p:sp>
        <p:nvSpPr>
          <p:cNvPr id="3" name="内容占位符 2"/>
          <p:cNvSpPr>
            <a:spLocks noGrp="1"/>
          </p:cNvSpPr>
          <p:nvPr>
            <p:ph sz="half" idx="1"/>
          </p:nvPr>
        </p:nvSpPr>
        <p:spPr>
          <a:xfrm>
            <a:off x="838200" y="1825625"/>
            <a:ext cx="5181600" cy="4351338"/>
          </a:xfrm>
        </p:spPr>
        <p:txBody>
          <a:bodyPr/>
          <a:lstStyle/>
          <a:p>
            <a:pPr lvl="0"/>
            <a:r>
              <a:rPr lang="zh-CN" altLang="en-US" noProof="1" smtClean="0"/>
              <a:t>单击此处编辑母版文本样式</a:t>
            </a:r>
          </a:p>
          <a:p>
            <a:pPr lvl="1"/>
            <a:r>
              <a:rPr lang="zh-CN" altLang="en-US" noProof="1" smtClean="0"/>
              <a:t>第二级</a:t>
            </a:r>
          </a:p>
          <a:p>
            <a:pPr lvl="2"/>
            <a:r>
              <a:rPr lang="zh-CN" altLang="en-US" noProof="1" smtClean="0"/>
              <a:t>第三级</a:t>
            </a:r>
          </a:p>
          <a:p>
            <a:pPr lvl="3"/>
            <a:r>
              <a:rPr lang="zh-CN" altLang="en-US" noProof="1" smtClean="0"/>
              <a:t>第四级</a:t>
            </a:r>
          </a:p>
          <a:p>
            <a:pPr lvl="4"/>
            <a:r>
              <a:rPr lang="zh-CN" altLang="en-US" noProof="1" smtClean="0"/>
              <a:t>第五级</a:t>
            </a:r>
            <a:endParaRPr lang="zh-CN" altLang="en-US" noProof="1"/>
          </a:p>
        </p:txBody>
      </p:sp>
      <p:sp>
        <p:nvSpPr>
          <p:cNvPr id="4" name="内容占位符 3"/>
          <p:cNvSpPr>
            <a:spLocks noGrp="1"/>
          </p:cNvSpPr>
          <p:nvPr>
            <p:ph sz="half" idx="2"/>
          </p:nvPr>
        </p:nvSpPr>
        <p:spPr>
          <a:xfrm>
            <a:off x="6172200" y="1825625"/>
            <a:ext cx="5181600" cy="4351338"/>
          </a:xfrm>
        </p:spPr>
        <p:txBody>
          <a:bodyPr/>
          <a:lstStyle/>
          <a:p>
            <a:pPr lvl="0"/>
            <a:r>
              <a:rPr lang="zh-CN" altLang="en-US" noProof="1" smtClean="0"/>
              <a:t>单击此处编辑母版文本样式</a:t>
            </a:r>
          </a:p>
          <a:p>
            <a:pPr lvl="1"/>
            <a:r>
              <a:rPr lang="zh-CN" altLang="en-US" noProof="1" smtClean="0"/>
              <a:t>第二级</a:t>
            </a:r>
          </a:p>
          <a:p>
            <a:pPr lvl="2"/>
            <a:r>
              <a:rPr lang="zh-CN" altLang="en-US" noProof="1" smtClean="0"/>
              <a:t>第三级</a:t>
            </a:r>
          </a:p>
          <a:p>
            <a:pPr lvl="3"/>
            <a:r>
              <a:rPr lang="zh-CN" altLang="en-US" noProof="1" smtClean="0"/>
              <a:t>第四级</a:t>
            </a:r>
          </a:p>
          <a:p>
            <a:pPr lvl="4"/>
            <a:r>
              <a:rPr lang="zh-CN" altLang="en-US" noProof="1" smtClean="0"/>
              <a:t>第五级</a:t>
            </a:r>
            <a:endParaRPr lang="zh-CN" altLang="en-US" noProof="1"/>
          </a:p>
        </p:txBody>
      </p:sp>
      <p:sp>
        <p:nvSpPr>
          <p:cNvPr id="5" name="日期占位符 3"/>
          <p:cNvSpPr>
            <a:spLocks noGrp="1"/>
          </p:cNvSpPr>
          <p:nvPr>
            <p:ph type="dt" sz="half" idx="10"/>
          </p:nvPr>
        </p:nvSpPr>
        <p:spPr/>
        <p:txBody>
          <a:bodyPr/>
          <a:lstStyle>
            <a:lvl1pPr>
              <a:defRPr>
                <a:latin typeface="+mn-lt"/>
              </a:defRPr>
            </a:lvl1pPr>
          </a:lstStyle>
          <a:p>
            <a:pPr>
              <a:defRPr/>
            </a:pPr>
            <a:endParaRPr lang="zh-CN" altLang="en-US"/>
          </a:p>
        </p:txBody>
      </p:sp>
      <p:sp>
        <p:nvSpPr>
          <p:cNvPr id="6" name="页脚占位符 4"/>
          <p:cNvSpPr>
            <a:spLocks noGrp="1"/>
          </p:cNvSpPr>
          <p:nvPr>
            <p:ph type="ftr" sz="quarter" idx="11"/>
          </p:nvPr>
        </p:nvSpPr>
        <p:spPr/>
        <p:txBody>
          <a:bodyPr/>
          <a:lstStyle>
            <a:lvl1pPr>
              <a:defRPr/>
            </a:lvl1pPr>
          </a:lstStyle>
          <a:p>
            <a:pPr>
              <a:defRPr/>
            </a:pPr>
            <a:endParaRPr lang="zh-CN" altLang="en-US"/>
          </a:p>
        </p:txBody>
      </p:sp>
      <p:sp>
        <p:nvSpPr>
          <p:cNvPr id="7" name="灯片编号占位符 5"/>
          <p:cNvSpPr>
            <a:spLocks noGrp="1"/>
          </p:cNvSpPr>
          <p:nvPr>
            <p:ph type="sldNum" sz="quarter" idx="12"/>
          </p:nvPr>
        </p:nvSpPr>
        <p:spPr/>
        <p:txBody>
          <a:bodyPr/>
          <a:lstStyle>
            <a:lvl1pPr>
              <a:defRPr/>
            </a:lvl1pPr>
          </a:lstStyle>
          <a:p>
            <a:pPr>
              <a:defRPr/>
            </a:pPr>
            <a:fld id="{C1FD653F-41B1-4B1E-9471-CFE3D6635125}" type="slidenum">
              <a:rPr lang="zh-CN" altLang="en-US"/>
              <a:pPr>
                <a:defRPr/>
              </a:pPr>
              <a:t>‹#›</a:t>
            </a:fld>
            <a:endParaRPr lang="zh-CN" altLang="en-US"/>
          </a:p>
        </p:txBody>
      </p:sp>
    </p:spTree>
    <p:extLst>
      <p:ext uri="{BB962C8B-B14F-4D97-AF65-F5344CB8AC3E}">
        <p14:creationId xmlns:p14="http://schemas.microsoft.com/office/powerpoint/2010/main" val="482955550"/>
      </p:ext>
    </p:extLst>
  </p:cSld>
  <p:clrMapOvr>
    <a:masterClrMapping/>
  </p:clrMapOvr>
  <p:transition spd="slow" advTm="0">
    <p:split orient="vert"/>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839788" y="365125"/>
            <a:ext cx="10515600" cy="1325563"/>
          </a:xfrm>
        </p:spPr>
        <p:txBody>
          <a:bodyPr/>
          <a:lstStyle/>
          <a:p>
            <a:r>
              <a:rPr lang="zh-CN" altLang="en-US" noProof="1" smtClean="0"/>
              <a:t>单击此处编辑母版标题样式</a:t>
            </a:r>
            <a:endParaRPr lang="zh-CN" altLang="en-US" noProof="1"/>
          </a:p>
        </p:txBody>
      </p:sp>
      <p:sp>
        <p:nvSpPr>
          <p:cNvPr id="3" name="文本占位符 2"/>
          <p:cNvSpPr>
            <a:spLocks noGrp="1"/>
          </p:cNvSpPr>
          <p:nvPr>
            <p:ph type="body" idx="1"/>
          </p:nvPr>
        </p:nvSpPr>
        <p:spPr>
          <a:xfrm>
            <a:off x="1186774" y="1778438"/>
            <a:ext cx="4873574" cy="823912"/>
          </a:xfrm>
        </p:spPr>
        <p:txBody>
          <a:bodyPr anchor="ctr"/>
          <a:lstStyle>
            <a:lvl1pPr marL="0" indent="0">
              <a:buNone/>
              <a:defRPr sz="2800"/>
            </a:lvl1pPr>
            <a:lvl2pPr marL="457200" indent="0">
              <a:buNone/>
              <a:defRPr sz="2400"/>
            </a:lvl2pPr>
            <a:lvl3pPr marL="914400" indent="0">
              <a:buNone/>
              <a:defRPr sz="2000"/>
            </a:lvl3pPr>
            <a:lvl4pPr marL="1371600" indent="0">
              <a:buNone/>
              <a:defRPr sz="1800"/>
            </a:lvl4pPr>
            <a:lvl5pPr marL="1828800" indent="0">
              <a:buNone/>
              <a:defRPr sz="1800"/>
            </a:lvl5pPr>
            <a:lvl6pPr marL="2286000" indent="0">
              <a:buNone/>
              <a:defRPr sz="1800"/>
            </a:lvl6pPr>
            <a:lvl7pPr marL="2743200" indent="0">
              <a:buNone/>
              <a:defRPr sz="1800"/>
            </a:lvl7pPr>
            <a:lvl8pPr marL="3200400" indent="0">
              <a:buNone/>
              <a:defRPr sz="1800"/>
            </a:lvl8pPr>
            <a:lvl9pPr marL="3657600" indent="0">
              <a:buNone/>
              <a:defRPr sz="1800"/>
            </a:lvl9pPr>
          </a:lstStyle>
          <a:p>
            <a:pPr lvl="0"/>
            <a:r>
              <a:rPr lang="zh-CN" altLang="en-US" noProof="1" smtClean="0"/>
              <a:t>单击此处编辑母版文本样式</a:t>
            </a:r>
          </a:p>
        </p:txBody>
      </p:sp>
      <p:sp>
        <p:nvSpPr>
          <p:cNvPr id="4" name="内容占位符 3"/>
          <p:cNvSpPr>
            <a:spLocks noGrp="1"/>
          </p:cNvSpPr>
          <p:nvPr>
            <p:ph sz="half" idx="2"/>
          </p:nvPr>
        </p:nvSpPr>
        <p:spPr>
          <a:xfrm>
            <a:off x="1186774" y="2665379"/>
            <a:ext cx="4873574" cy="3524284"/>
          </a:xfrm>
        </p:spPr>
        <p:txBody>
          <a:bodyPr/>
          <a:lstStyle/>
          <a:p>
            <a:pPr lvl="0"/>
            <a:r>
              <a:rPr lang="zh-CN" altLang="en-US" noProof="1" smtClean="0"/>
              <a:t>单击此处编辑母版文本样式</a:t>
            </a:r>
          </a:p>
          <a:p>
            <a:pPr lvl="1"/>
            <a:r>
              <a:rPr lang="zh-CN" altLang="en-US" noProof="1" smtClean="0"/>
              <a:t>第二级</a:t>
            </a:r>
          </a:p>
          <a:p>
            <a:pPr lvl="2"/>
            <a:r>
              <a:rPr lang="zh-CN" altLang="en-US" noProof="1" smtClean="0"/>
              <a:t>第三级</a:t>
            </a:r>
          </a:p>
          <a:p>
            <a:pPr lvl="3"/>
            <a:r>
              <a:rPr lang="zh-CN" altLang="en-US" noProof="1" smtClean="0"/>
              <a:t>第四级</a:t>
            </a:r>
          </a:p>
          <a:p>
            <a:pPr lvl="4"/>
            <a:r>
              <a:rPr lang="zh-CN" altLang="en-US" noProof="1" smtClean="0"/>
              <a:t>第五级</a:t>
            </a:r>
            <a:endParaRPr lang="zh-CN" altLang="en-US" noProof="1"/>
          </a:p>
        </p:txBody>
      </p:sp>
      <p:sp>
        <p:nvSpPr>
          <p:cNvPr id="5" name="文本占位符 4"/>
          <p:cNvSpPr>
            <a:spLocks noGrp="1"/>
          </p:cNvSpPr>
          <p:nvPr>
            <p:ph type="body" sz="quarter" idx="3"/>
          </p:nvPr>
        </p:nvSpPr>
        <p:spPr>
          <a:xfrm>
            <a:off x="6256938" y="1778438"/>
            <a:ext cx="4897576" cy="823912"/>
          </a:xfrm>
        </p:spPr>
        <p:txBody>
          <a:bodyPr anchor="ctr"/>
          <a:lstStyle>
            <a:lvl1pPr marL="0" indent="0">
              <a:buNone/>
              <a:defRPr sz="2800"/>
            </a:lvl1pPr>
            <a:lvl2pPr marL="457200" indent="0">
              <a:buNone/>
              <a:defRPr sz="2400"/>
            </a:lvl2pPr>
            <a:lvl3pPr marL="914400" indent="0">
              <a:buNone/>
              <a:defRPr sz="2000"/>
            </a:lvl3pPr>
            <a:lvl4pPr marL="1371600" indent="0">
              <a:buNone/>
              <a:defRPr sz="1800"/>
            </a:lvl4pPr>
            <a:lvl5pPr marL="1828800" indent="0">
              <a:buNone/>
              <a:defRPr sz="1800"/>
            </a:lvl5pPr>
            <a:lvl6pPr marL="2286000" indent="0">
              <a:buNone/>
              <a:defRPr sz="1800"/>
            </a:lvl6pPr>
            <a:lvl7pPr marL="2743200" indent="0">
              <a:buNone/>
              <a:defRPr sz="1800"/>
            </a:lvl7pPr>
            <a:lvl8pPr marL="3200400" indent="0">
              <a:buNone/>
              <a:defRPr sz="1800"/>
            </a:lvl8pPr>
            <a:lvl9pPr marL="3657600" indent="0">
              <a:buNone/>
              <a:defRPr sz="1800"/>
            </a:lvl9pPr>
          </a:lstStyle>
          <a:p>
            <a:pPr lvl="0"/>
            <a:r>
              <a:rPr lang="zh-CN" altLang="en-US" noProof="1" smtClean="0"/>
              <a:t>单击此处编辑母版文本样式</a:t>
            </a:r>
          </a:p>
        </p:txBody>
      </p:sp>
      <p:sp>
        <p:nvSpPr>
          <p:cNvPr id="6" name="内容占位符 5"/>
          <p:cNvSpPr>
            <a:spLocks noGrp="1"/>
          </p:cNvSpPr>
          <p:nvPr>
            <p:ph sz="quarter" idx="4"/>
          </p:nvPr>
        </p:nvSpPr>
        <p:spPr>
          <a:xfrm>
            <a:off x="6256938" y="2665379"/>
            <a:ext cx="4897576" cy="3524284"/>
          </a:xfrm>
        </p:spPr>
        <p:txBody>
          <a:bodyPr/>
          <a:lstStyle/>
          <a:p>
            <a:pPr lvl="0"/>
            <a:r>
              <a:rPr lang="zh-CN" altLang="en-US" noProof="1" smtClean="0"/>
              <a:t>单击此处编辑母版文本样式</a:t>
            </a:r>
          </a:p>
          <a:p>
            <a:pPr lvl="1"/>
            <a:r>
              <a:rPr lang="zh-CN" altLang="en-US" noProof="1" smtClean="0"/>
              <a:t>第二级</a:t>
            </a:r>
          </a:p>
          <a:p>
            <a:pPr lvl="2"/>
            <a:r>
              <a:rPr lang="zh-CN" altLang="en-US" noProof="1" smtClean="0"/>
              <a:t>第三级</a:t>
            </a:r>
          </a:p>
          <a:p>
            <a:pPr lvl="3"/>
            <a:r>
              <a:rPr lang="zh-CN" altLang="en-US" noProof="1" smtClean="0"/>
              <a:t>第四级</a:t>
            </a:r>
          </a:p>
          <a:p>
            <a:pPr lvl="4"/>
            <a:r>
              <a:rPr lang="zh-CN" altLang="en-US" noProof="1" smtClean="0"/>
              <a:t>第五级</a:t>
            </a:r>
            <a:endParaRPr lang="zh-CN" altLang="en-US" noProof="1"/>
          </a:p>
        </p:txBody>
      </p:sp>
      <p:sp>
        <p:nvSpPr>
          <p:cNvPr id="7" name="日期占位符 3"/>
          <p:cNvSpPr>
            <a:spLocks noGrp="1"/>
          </p:cNvSpPr>
          <p:nvPr>
            <p:ph type="dt" sz="half" idx="10"/>
          </p:nvPr>
        </p:nvSpPr>
        <p:spPr/>
        <p:txBody>
          <a:bodyPr/>
          <a:lstStyle>
            <a:lvl1pPr>
              <a:defRPr>
                <a:latin typeface="+mn-lt"/>
              </a:defRPr>
            </a:lvl1pPr>
          </a:lstStyle>
          <a:p>
            <a:pPr>
              <a:defRPr/>
            </a:pPr>
            <a:endParaRPr lang="zh-CN" altLang="en-US"/>
          </a:p>
        </p:txBody>
      </p:sp>
      <p:sp>
        <p:nvSpPr>
          <p:cNvPr id="8" name="页脚占位符 4"/>
          <p:cNvSpPr>
            <a:spLocks noGrp="1"/>
          </p:cNvSpPr>
          <p:nvPr>
            <p:ph type="ftr" sz="quarter" idx="11"/>
          </p:nvPr>
        </p:nvSpPr>
        <p:spPr/>
        <p:txBody>
          <a:bodyPr/>
          <a:lstStyle>
            <a:lvl1pPr>
              <a:defRPr/>
            </a:lvl1pPr>
          </a:lstStyle>
          <a:p>
            <a:pPr>
              <a:defRPr/>
            </a:pPr>
            <a:endParaRPr lang="zh-CN" altLang="en-US"/>
          </a:p>
        </p:txBody>
      </p:sp>
      <p:sp>
        <p:nvSpPr>
          <p:cNvPr id="9" name="灯片编号占位符 5"/>
          <p:cNvSpPr>
            <a:spLocks noGrp="1"/>
          </p:cNvSpPr>
          <p:nvPr>
            <p:ph type="sldNum" sz="quarter" idx="12"/>
          </p:nvPr>
        </p:nvSpPr>
        <p:spPr/>
        <p:txBody>
          <a:bodyPr/>
          <a:lstStyle>
            <a:lvl1pPr>
              <a:defRPr/>
            </a:lvl1pPr>
          </a:lstStyle>
          <a:p>
            <a:pPr>
              <a:defRPr/>
            </a:pPr>
            <a:fld id="{EA90B6E3-2284-4A61-9FB1-61945F8A18BA}" type="slidenum">
              <a:rPr lang="zh-CN" altLang="en-US"/>
              <a:pPr>
                <a:defRPr/>
              </a:pPr>
              <a:t>‹#›</a:t>
            </a:fld>
            <a:endParaRPr lang="zh-CN" altLang="en-US"/>
          </a:p>
        </p:txBody>
      </p:sp>
    </p:spTree>
    <p:extLst>
      <p:ext uri="{BB962C8B-B14F-4D97-AF65-F5344CB8AC3E}">
        <p14:creationId xmlns:p14="http://schemas.microsoft.com/office/powerpoint/2010/main" val="660405181"/>
      </p:ext>
    </p:extLst>
  </p:cSld>
  <p:clrMapOvr>
    <a:masterClrMapping/>
  </p:clrMapOvr>
  <p:transition spd="slow" advTm="0">
    <p:split orient="vert"/>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noProof="1" smtClean="0"/>
              <a:t>单击此处编辑母版标题样式</a:t>
            </a:r>
            <a:endParaRPr lang="zh-CN" altLang="en-US" noProof="1"/>
          </a:p>
        </p:txBody>
      </p:sp>
      <p:sp>
        <p:nvSpPr>
          <p:cNvPr id="3" name="日期占位符 3"/>
          <p:cNvSpPr>
            <a:spLocks noGrp="1"/>
          </p:cNvSpPr>
          <p:nvPr>
            <p:ph type="dt" sz="half" idx="10"/>
          </p:nvPr>
        </p:nvSpPr>
        <p:spPr/>
        <p:txBody>
          <a:bodyPr/>
          <a:lstStyle>
            <a:lvl1pPr>
              <a:defRPr>
                <a:latin typeface="+mn-lt"/>
              </a:defRPr>
            </a:lvl1pPr>
          </a:lstStyle>
          <a:p>
            <a:pPr>
              <a:defRPr/>
            </a:pPr>
            <a:endParaRPr lang="zh-CN" altLang="en-US"/>
          </a:p>
        </p:txBody>
      </p:sp>
      <p:sp>
        <p:nvSpPr>
          <p:cNvPr id="4" name="页脚占位符 4"/>
          <p:cNvSpPr>
            <a:spLocks noGrp="1"/>
          </p:cNvSpPr>
          <p:nvPr>
            <p:ph type="ftr" sz="quarter" idx="11"/>
          </p:nvPr>
        </p:nvSpPr>
        <p:spPr/>
        <p:txBody>
          <a:bodyPr/>
          <a:lstStyle>
            <a:lvl1pPr>
              <a:defRPr/>
            </a:lvl1pPr>
          </a:lstStyle>
          <a:p>
            <a:pPr>
              <a:defRPr/>
            </a:pPr>
            <a:endParaRPr lang="zh-CN" altLang="en-US"/>
          </a:p>
        </p:txBody>
      </p:sp>
      <p:sp>
        <p:nvSpPr>
          <p:cNvPr id="5" name="灯片编号占位符 5"/>
          <p:cNvSpPr>
            <a:spLocks noGrp="1"/>
          </p:cNvSpPr>
          <p:nvPr>
            <p:ph type="sldNum" sz="quarter" idx="12"/>
          </p:nvPr>
        </p:nvSpPr>
        <p:spPr/>
        <p:txBody>
          <a:bodyPr/>
          <a:lstStyle>
            <a:lvl1pPr>
              <a:defRPr/>
            </a:lvl1pPr>
          </a:lstStyle>
          <a:p>
            <a:pPr>
              <a:defRPr/>
            </a:pPr>
            <a:fld id="{7B5C87EF-FCC0-484A-B79F-E9387BE49425}" type="slidenum">
              <a:rPr lang="zh-CN" altLang="en-US"/>
              <a:pPr>
                <a:defRPr/>
              </a:pPr>
              <a:t>‹#›</a:t>
            </a:fld>
            <a:endParaRPr lang="zh-CN" altLang="en-US"/>
          </a:p>
        </p:txBody>
      </p:sp>
    </p:spTree>
    <p:extLst>
      <p:ext uri="{BB962C8B-B14F-4D97-AF65-F5344CB8AC3E}">
        <p14:creationId xmlns:p14="http://schemas.microsoft.com/office/powerpoint/2010/main" val="1256672234"/>
      </p:ext>
    </p:extLst>
  </p:cSld>
  <p:clrMapOvr>
    <a:masterClrMapping/>
  </p:clrMapOvr>
  <p:transition spd="slow" advTm="0">
    <p:split orient="vert"/>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3"/>
          <p:cNvSpPr>
            <a:spLocks noGrp="1"/>
          </p:cNvSpPr>
          <p:nvPr>
            <p:ph type="dt" sz="half" idx="10"/>
          </p:nvPr>
        </p:nvSpPr>
        <p:spPr/>
        <p:txBody>
          <a:bodyPr/>
          <a:lstStyle>
            <a:lvl1pPr>
              <a:defRPr>
                <a:latin typeface="+mn-lt"/>
              </a:defRPr>
            </a:lvl1pPr>
          </a:lstStyle>
          <a:p>
            <a:pPr>
              <a:defRPr/>
            </a:pPr>
            <a:endParaRPr lang="zh-CN" altLang="en-US"/>
          </a:p>
        </p:txBody>
      </p:sp>
      <p:sp>
        <p:nvSpPr>
          <p:cNvPr id="3" name="页脚占位符 4"/>
          <p:cNvSpPr>
            <a:spLocks noGrp="1"/>
          </p:cNvSpPr>
          <p:nvPr>
            <p:ph type="ftr" sz="quarter" idx="11"/>
          </p:nvPr>
        </p:nvSpPr>
        <p:spPr/>
        <p:txBody>
          <a:bodyPr/>
          <a:lstStyle>
            <a:lvl1pPr>
              <a:defRPr/>
            </a:lvl1pPr>
          </a:lstStyle>
          <a:p>
            <a:pPr>
              <a:defRPr/>
            </a:pPr>
            <a:endParaRPr lang="zh-CN" altLang="en-US"/>
          </a:p>
        </p:txBody>
      </p:sp>
      <p:sp>
        <p:nvSpPr>
          <p:cNvPr id="4" name="灯片编号占位符 5"/>
          <p:cNvSpPr>
            <a:spLocks noGrp="1"/>
          </p:cNvSpPr>
          <p:nvPr>
            <p:ph type="sldNum" sz="quarter" idx="12"/>
          </p:nvPr>
        </p:nvSpPr>
        <p:spPr/>
        <p:txBody>
          <a:bodyPr/>
          <a:lstStyle>
            <a:lvl1pPr>
              <a:defRPr/>
            </a:lvl1pPr>
          </a:lstStyle>
          <a:p>
            <a:pPr>
              <a:defRPr/>
            </a:pPr>
            <a:fld id="{BAC72EE9-6990-4D96-9937-DE4266DAA67B}" type="slidenum">
              <a:rPr lang="zh-CN" altLang="en-US"/>
              <a:pPr>
                <a:defRPr/>
              </a:pPr>
              <a:t>‹#›</a:t>
            </a:fld>
            <a:endParaRPr lang="zh-CN" altLang="en-US"/>
          </a:p>
        </p:txBody>
      </p:sp>
    </p:spTree>
    <p:extLst>
      <p:ext uri="{BB962C8B-B14F-4D97-AF65-F5344CB8AC3E}">
        <p14:creationId xmlns:p14="http://schemas.microsoft.com/office/powerpoint/2010/main" val="1611261230"/>
      </p:ext>
    </p:extLst>
  </p:cSld>
  <p:clrMapOvr>
    <a:masterClrMapping/>
  </p:clrMapOvr>
  <p:transition spd="slow" advTm="0">
    <p:split orient="vert"/>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4165349" cy="1600200"/>
          </a:xfrm>
        </p:spPr>
        <p:txBody>
          <a:bodyPr anchor="b"/>
          <a:lstStyle>
            <a:lvl1pPr>
              <a:defRPr sz="3200"/>
            </a:lvl1pPr>
          </a:lstStyle>
          <a:p>
            <a:r>
              <a:rPr lang="zh-CN" altLang="en-US" noProof="1" smtClean="0"/>
              <a:t>单击此处编辑母版标题样式</a:t>
            </a:r>
            <a:endParaRPr lang="zh-CN" altLang="en-US" noProof="1"/>
          </a:p>
        </p:txBody>
      </p:sp>
      <p:sp>
        <p:nvSpPr>
          <p:cNvPr id="3" name="图片占位符 2"/>
          <p:cNvSpPr>
            <a:spLocks noGrp="1"/>
          </p:cNvSpPr>
          <p:nvPr>
            <p:ph type="pic" idx="1"/>
          </p:nvPr>
        </p:nvSpPr>
        <p:spPr>
          <a:xfrm>
            <a:off x="5183188" y="457201"/>
            <a:ext cx="6172200" cy="540385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zh-CN" altLang="en-US" noProof="1"/>
          </a:p>
        </p:txBody>
      </p:sp>
      <p:sp>
        <p:nvSpPr>
          <p:cNvPr id="4" name="文本占位符 3"/>
          <p:cNvSpPr>
            <a:spLocks noGrp="1"/>
          </p:cNvSpPr>
          <p:nvPr>
            <p:ph type="body" sz="half" idx="2"/>
          </p:nvPr>
        </p:nvSpPr>
        <p:spPr>
          <a:xfrm>
            <a:off x="839788" y="2057400"/>
            <a:ext cx="4165349" cy="3811588"/>
          </a:xfrm>
        </p:spPr>
        <p:txBody>
          <a:bodyPr/>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zh-CN" altLang="en-US" noProof="1" smtClean="0"/>
              <a:t>单击此处编辑母版文本样式</a:t>
            </a:r>
          </a:p>
        </p:txBody>
      </p:sp>
      <p:sp>
        <p:nvSpPr>
          <p:cNvPr id="5" name="日期占位符 3"/>
          <p:cNvSpPr>
            <a:spLocks noGrp="1"/>
          </p:cNvSpPr>
          <p:nvPr>
            <p:ph type="dt" sz="half" idx="10"/>
          </p:nvPr>
        </p:nvSpPr>
        <p:spPr/>
        <p:txBody>
          <a:bodyPr/>
          <a:lstStyle>
            <a:lvl1pPr>
              <a:defRPr>
                <a:latin typeface="+mn-lt"/>
              </a:defRPr>
            </a:lvl1pPr>
          </a:lstStyle>
          <a:p>
            <a:pPr>
              <a:defRPr/>
            </a:pPr>
            <a:endParaRPr lang="zh-CN" altLang="en-US"/>
          </a:p>
        </p:txBody>
      </p:sp>
      <p:sp>
        <p:nvSpPr>
          <p:cNvPr id="6" name="页脚占位符 4"/>
          <p:cNvSpPr>
            <a:spLocks noGrp="1"/>
          </p:cNvSpPr>
          <p:nvPr>
            <p:ph type="ftr" sz="quarter" idx="11"/>
          </p:nvPr>
        </p:nvSpPr>
        <p:spPr/>
        <p:txBody>
          <a:bodyPr/>
          <a:lstStyle>
            <a:lvl1pPr>
              <a:defRPr/>
            </a:lvl1pPr>
          </a:lstStyle>
          <a:p>
            <a:pPr>
              <a:defRPr/>
            </a:pPr>
            <a:endParaRPr lang="zh-CN" altLang="en-US"/>
          </a:p>
        </p:txBody>
      </p:sp>
      <p:sp>
        <p:nvSpPr>
          <p:cNvPr id="7" name="灯片编号占位符 5"/>
          <p:cNvSpPr>
            <a:spLocks noGrp="1"/>
          </p:cNvSpPr>
          <p:nvPr>
            <p:ph type="sldNum" sz="quarter" idx="12"/>
          </p:nvPr>
        </p:nvSpPr>
        <p:spPr/>
        <p:txBody>
          <a:bodyPr/>
          <a:lstStyle>
            <a:lvl1pPr>
              <a:defRPr/>
            </a:lvl1pPr>
          </a:lstStyle>
          <a:p>
            <a:pPr>
              <a:defRPr/>
            </a:pPr>
            <a:fld id="{9179E473-C0AC-40D4-B124-103A3BE45A07}" type="slidenum">
              <a:rPr lang="zh-CN" altLang="en-US"/>
              <a:pPr>
                <a:defRPr/>
              </a:pPr>
              <a:t>‹#›</a:t>
            </a:fld>
            <a:endParaRPr lang="zh-CN" altLang="en-US"/>
          </a:p>
        </p:txBody>
      </p:sp>
    </p:spTree>
    <p:extLst>
      <p:ext uri="{BB962C8B-B14F-4D97-AF65-F5344CB8AC3E}">
        <p14:creationId xmlns:p14="http://schemas.microsoft.com/office/powerpoint/2010/main" val="3705644815"/>
      </p:ext>
    </p:extLst>
  </p:cSld>
  <p:clrMapOvr>
    <a:masterClrMapping/>
  </p:clrMapOvr>
  <p:transition spd="slow" advTm="0">
    <p:split orient="vert"/>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vertTitleAndTx" preserve="1">
  <p:cSld name="竖版">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8724900" y="365125"/>
            <a:ext cx="2628900" cy="5811838"/>
          </a:xfrm>
        </p:spPr>
        <p:txBody>
          <a:bodyPr vert="eaVert"/>
          <a:lstStyle/>
          <a:p>
            <a:r>
              <a:rPr lang="zh-CN" altLang="en-US" noProof="1" smtClean="0"/>
              <a:t>单击此处编辑母版标题样式</a:t>
            </a:r>
            <a:endParaRPr lang="zh-CN" altLang="en-US" noProof="1"/>
          </a:p>
        </p:txBody>
      </p:sp>
      <p:sp>
        <p:nvSpPr>
          <p:cNvPr id="3" name="竖排文字占位符 2"/>
          <p:cNvSpPr>
            <a:spLocks noGrp="1"/>
          </p:cNvSpPr>
          <p:nvPr>
            <p:ph type="body" orient="vert" idx="1"/>
          </p:nvPr>
        </p:nvSpPr>
        <p:spPr>
          <a:xfrm>
            <a:off x="838200" y="365125"/>
            <a:ext cx="7734300" cy="5811838"/>
          </a:xfrm>
        </p:spPr>
        <p:txBody>
          <a:bodyPr vert="eaVert"/>
          <a:lstStyle/>
          <a:p>
            <a:pPr lvl="0"/>
            <a:r>
              <a:rPr lang="zh-CN" altLang="en-US" noProof="1" smtClean="0"/>
              <a:t>单击此处编辑母版文本样式</a:t>
            </a:r>
          </a:p>
          <a:p>
            <a:pPr lvl="1"/>
            <a:r>
              <a:rPr lang="zh-CN" altLang="en-US" noProof="1" smtClean="0"/>
              <a:t>第二级</a:t>
            </a:r>
          </a:p>
          <a:p>
            <a:pPr lvl="2"/>
            <a:r>
              <a:rPr lang="zh-CN" altLang="en-US" noProof="1" smtClean="0"/>
              <a:t>第三级</a:t>
            </a:r>
          </a:p>
          <a:p>
            <a:pPr lvl="3"/>
            <a:r>
              <a:rPr lang="zh-CN" altLang="en-US" noProof="1" smtClean="0"/>
              <a:t>第四级</a:t>
            </a:r>
          </a:p>
          <a:p>
            <a:pPr lvl="4"/>
            <a:r>
              <a:rPr lang="zh-CN" altLang="en-US" noProof="1" smtClean="0"/>
              <a:t>第五级</a:t>
            </a:r>
            <a:endParaRPr lang="zh-CN" altLang="en-US" noProof="1"/>
          </a:p>
        </p:txBody>
      </p:sp>
      <p:sp>
        <p:nvSpPr>
          <p:cNvPr id="4" name="日期占位符 3"/>
          <p:cNvSpPr>
            <a:spLocks noGrp="1"/>
          </p:cNvSpPr>
          <p:nvPr>
            <p:ph type="dt" sz="half" idx="10"/>
          </p:nvPr>
        </p:nvSpPr>
        <p:spPr/>
        <p:txBody>
          <a:bodyPr/>
          <a:lstStyle>
            <a:lvl1pPr>
              <a:defRPr>
                <a:latin typeface="+mn-lt"/>
              </a:defRPr>
            </a:lvl1pPr>
          </a:lstStyle>
          <a:p>
            <a:pPr>
              <a:defRPr/>
            </a:pPr>
            <a:endParaRPr lang="zh-CN" altLang="en-US"/>
          </a:p>
        </p:txBody>
      </p:sp>
      <p:sp>
        <p:nvSpPr>
          <p:cNvPr id="5" name="页脚占位符 4"/>
          <p:cNvSpPr>
            <a:spLocks noGrp="1"/>
          </p:cNvSpPr>
          <p:nvPr>
            <p:ph type="ftr" sz="quarter" idx="11"/>
          </p:nvPr>
        </p:nvSpPr>
        <p:spPr/>
        <p:txBody>
          <a:bodyPr/>
          <a:lstStyle>
            <a:lvl1pPr>
              <a:defRPr/>
            </a:lvl1pPr>
          </a:lstStyle>
          <a:p>
            <a:pPr>
              <a:defRPr/>
            </a:pPr>
            <a:endParaRPr lang="zh-CN" altLang="en-US"/>
          </a:p>
        </p:txBody>
      </p:sp>
      <p:sp>
        <p:nvSpPr>
          <p:cNvPr id="6" name="灯片编号占位符 5"/>
          <p:cNvSpPr>
            <a:spLocks noGrp="1"/>
          </p:cNvSpPr>
          <p:nvPr>
            <p:ph type="sldNum" sz="quarter" idx="12"/>
          </p:nvPr>
        </p:nvSpPr>
        <p:spPr/>
        <p:txBody>
          <a:bodyPr/>
          <a:lstStyle>
            <a:lvl1pPr>
              <a:defRPr/>
            </a:lvl1pPr>
          </a:lstStyle>
          <a:p>
            <a:pPr>
              <a:defRPr/>
            </a:pPr>
            <a:fld id="{49A24A45-207E-4E2F-829C-0C95F491C618}" type="slidenum">
              <a:rPr lang="zh-CN" altLang="en-US"/>
              <a:pPr>
                <a:defRPr/>
              </a:pPr>
              <a:t>‹#›</a:t>
            </a:fld>
            <a:endParaRPr lang="zh-CN" altLang="en-US"/>
          </a:p>
        </p:txBody>
      </p:sp>
    </p:spTree>
    <p:extLst>
      <p:ext uri="{BB962C8B-B14F-4D97-AF65-F5344CB8AC3E}">
        <p14:creationId xmlns:p14="http://schemas.microsoft.com/office/powerpoint/2010/main" val="2229465748"/>
      </p:ext>
    </p:extLst>
  </p:cSld>
  <p:clrMapOvr>
    <a:masterClrMapping/>
  </p:clrMapOvr>
  <p:transition spd="slow" advTm="0">
    <p:split orient="vert"/>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objOnly" preserve="1">
  <p:cSld name="内容">
    <p:spTree>
      <p:nvGrpSpPr>
        <p:cNvPr id="1" name=""/>
        <p:cNvGrpSpPr/>
        <p:nvPr/>
      </p:nvGrpSpPr>
      <p:grpSpPr>
        <a:xfrm>
          <a:off x="0" y="0"/>
          <a:ext cx="0" cy="0"/>
          <a:chOff x="0" y="0"/>
          <a:chExt cx="0" cy="0"/>
        </a:xfrm>
      </p:grpSpPr>
      <p:sp>
        <p:nvSpPr>
          <p:cNvPr id="2" name="内容占位符 1"/>
          <p:cNvSpPr>
            <a:spLocks noGrp="1"/>
          </p:cNvSpPr>
          <p:nvPr>
            <p:ph/>
          </p:nvPr>
        </p:nvSpPr>
        <p:spPr>
          <a:xfrm>
            <a:off x="838200" y="365125"/>
            <a:ext cx="10515600" cy="5811838"/>
          </a:xfrm>
        </p:spPr>
        <p:txBody>
          <a:bodyPr/>
          <a:lstStyle/>
          <a:p>
            <a:pPr lvl="0"/>
            <a:r>
              <a:rPr lang="zh-CN" altLang="en-US" noProof="1" smtClean="0"/>
              <a:t>单击此处编辑母版文本样式</a:t>
            </a:r>
          </a:p>
          <a:p>
            <a:pPr lvl="1"/>
            <a:r>
              <a:rPr lang="zh-CN" altLang="en-US" noProof="1" smtClean="0"/>
              <a:t>第二级</a:t>
            </a:r>
          </a:p>
          <a:p>
            <a:pPr lvl="2"/>
            <a:r>
              <a:rPr lang="zh-CN" altLang="en-US" noProof="1" smtClean="0"/>
              <a:t>第三级</a:t>
            </a:r>
          </a:p>
          <a:p>
            <a:pPr lvl="3"/>
            <a:r>
              <a:rPr lang="zh-CN" altLang="en-US" noProof="1" smtClean="0"/>
              <a:t>第四级</a:t>
            </a:r>
          </a:p>
          <a:p>
            <a:pPr lvl="4"/>
            <a:r>
              <a:rPr lang="zh-CN" altLang="en-US" noProof="1" smtClean="0"/>
              <a:t>第五级</a:t>
            </a:r>
            <a:endParaRPr lang="zh-CN" altLang="en-US" noProof="1"/>
          </a:p>
        </p:txBody>
      </p:sp>
      <p:sp>
        <p:nvSpPr>
          <p:cNvPr id="3" name="日期占位符 3"/>
          <p:cNvSpPr>
            <a:spLocks noGrp="1"/>
          </p:cNvSpPr>
          <p:nvPr>
            <p:ph type="dt" sz="half" idx="10"/>
          </p:nvPr>
        </p:nvSpPr>
        <p:spPr/>
        <p:txBody>
          <a:bodyPr/>
          <a:lstStyle>
            <a:lvl1pPr>
              <a:defRPr>
                <a:latin typeface="+mn-lt"/>
              </a:defRPr>
            </a:lvl1pPr>
          </a:lstStyle>
          <a:p>
            <a:pPr>
              <a:defRPr/>
            </a:pPr>
            <a:endParaRPr lang="zh-CN" altLang="en-US"/>
          </a:p>
        </p:txBody>
      </p:sp>
      <p:sp>
        <p:nvSpPr>
          <p:cNvPr id="4" name="页脚占位符 4"/>
          <p:cNvSpPr>
            <a:spLocks noGrp="1"/>
          </p:cNvSpPr>
          <p:nvPr>
            <p:ph type="ftr" sz="quarter" idx="11"/>
          </p:nvPr>
        </p:nvSpPr>
        <p:spPr/>
        <p:txBody>
          <a:bodyPr/>
          <a:lstStyle>
            <a:lvl1pPr>
              <a:defRPr/>
            </a:lvl1pPr>
          </a:lstStyle>
          <a:p>
            <a:pPr>
              <a:defRPr/>
            </a:pPr>
            <a:endParaRPr lang="zh-CN" altLang="en-US"/>
          </a:p>
        </p:txBody>
      </p:sp>
      <p:sp>
        <p:nvSpPr>
          <p:cNvPr id="5" name="灯片编号占位符 5"/>
          <p:cNvSpPr>
            <a:spLocks noGrp="1"/>
          </p:cNvSpPr>
          <p:nvPr>
            <p:ph type="sldNum" sz="quarter" idx="12"/>
          </p:nvPr>
        </p:nvSpPr>
        <p:spPr/>
        <p:txBody>
          <a:bodyPr/>
          <a:lstStyle>
            <a:lvl1pPr>
              <a:defRPr/>
            </a:lvl1pPr>
          </a:lstStyle>
          <a:p>
            <a:pPr>
              <a:defRPr/>
            </a:pPr>
            <a:fld id="{77629792-1FD3-4372-B0D6-BB9FA2BB5228}" type="slidenum">
              <a:rPr lang="zh-CN" altLang="en-US"/>
              <a:pPr>
                <a:defRPr/>
              </a:pPr>
              <a:t>‹#›</a:t>
            </a:fld>
            <a:endParaRPr lang="zh-CN" altLang="en-US"/>
          </a:p>
        </p:txBody>
      </p:sp>
    </p:spTree>
    <p:extLst>
      <p:ext uri="{BB962C8B-B14F-4D97-AF65-F5344CB8AC3E}">
        <p14:creationId xmlns:p14="http://schemas.microsoft.com/office/powerpoint/2010/main" val="2630033990"/>
      </p:ext>
    </p:extLst>
  </p:cSld>
  <p:clrMapOvr>
    <a:masterClrMapping/>
  </p:clrMapOvr>
  <p:transition spd="slow" advTm="0">
    <p:split orient="vert"/>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1_标题和内容">
    <p:bg bwMode="auto">
      <p:bgPr>
        <a:gradFill rotWithShape="0">
          <a:gsLst>
            <a:gs pos="0">
              <a:srgbClr val="D7D9E1"/>
            </a:gs>
            <a:gs pos="25999">
              <a:srgbClr val="EBECF0"/>
            </a:gs>
            <a:gs pos="100000">
              <a:srgbClr val="FFFFFF"/>
            </a:gs>
          </a:gsLst>
          <a:lin ang="5400000" scaled="1"/>
        </a:gradFill>
        <a:effectLst/>
      </p:bgPr>
    </p:bg>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lvl1pPr>
              <a:defRPr>
                <a:latin typeface="+mn-lt"/>
              </a:defRPr>
            </a:lvl1pPr>
          </a:lstStyle>
          <a:p>
            <a:pPr>
              <a:defRPr/>
            </a:pPr>
            <a:endParaRPr lang="zh-CN" altLang="en-US"/>
          </a:p>
        </p:txBody>
      </p:sp>
      <p:sp>
        <p:nvSpPr>
          <p:cNvPr id="3" name="页脚占位符 2"/>
          <p:cNvSpPr>
            <a:spLocks noGrp="1"/>
          </p:cNvSpPr>
          <p:nvPr>
            <p:ph type="ftr" sz="quarter" idx="11"/>
          </p:nvPr>
        </p:nvSpPr>
        <p:spPr/>
        <p:txBody>
          <a:bodyPr/>
          <a:lstStyle>
            <a:lvl1pPr>
              <a:defRPr/>
            </a:lvl1pPr>
          </a:lstStyle>
          <a:p>
            <a:pPr>
              <a:defRPr/>
            </a:pPr>
            <a:endParaRPr lang="zh-CN" altLang="en-US"/>
          </a:p>
        </p:txBody>
      </p:sp>
      <p:sp>
        <p:nvSpPr>
          <p:cNvPr id="4" name="灯片编号占位符 3"/>
          <p:cNvSpPr>
            <a:spLocks noGrp="1"/>
          </p:cNvSpPr>
          <p:nvPr>
            <p:ph type="sldNum" sz="quarter" idx="12"/>
          </p:nvPr>
        </p:nvSpPr>
        <p:spPr/>
        <p:txBody>
          <a:bodyPr/>
          <a:lstStyle>
            <a:lvl1pPr>
              <a:defRPr/>
            </a:lvl1pPr>
          </a:lstStyle>
          <a:p>
            <a:pPr>
              <a:defRPr/>
            </a:pPr>
            <a:fld id="{9B2EB6E4-2829-4E00-9C68-D59EAB2196FF}" type="slidenum">
              <a:rPr lang="zh-CN" altLang="en-US"/>
              <a:pPr>
                <a:defRPr/>
              </a:pPr>
              <a:t>‹#›</a:t>
            </a:fld>
            <a:endParaRPr lang="zh-CN" altLang="en-US"/>
          </a:p>
        </p:txBody>
      </p:sp>
    </p:spTree>
    <p:extLst>
      <p:ext uri="{BB962C8B-B14F-4D97-AF65-F5344CB8AC3E}">
        <p14:creationId xmlns:p14="http://schemas.microsoft.com/office/powerpoint/2010/main" val="3148979625"/>
      </p:ext>
    </p:extLst>
  </p:cSld>
  <p:clrMapOvr>
    <a:masterClrMapping/>
  </p:clrMapOvr>
  <p:transition spd="slow" advTm="0">
    <p:split orient="vert"/>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026" name="标题占位符 1"/>
          <p:cNvSpPr>
            <a:spLocks noGrp="1" noChangeArrowheads="1"/>
          </p:cNvSpPr>
          <p:nvPr>
            <p:ph type="title" idx="4294967295"/>
          </p:nvPr>
        </p:nvSpPr>
        <p:spPr bwMode="auto">
          <a:xfrm>
            <a:off x="838200" y="365125"/>
            <a:ext cx="10515600"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zh-CN" altLang="en-US" smtClean="0"/>
              <a:t>单击此处编辑母版标题样式</a:t>
            </a:r>
          </a:p>
        </p:txBody>
      </p:sp>
      <p:sp>
        <p:nvSpPr>
          <p:cNvPr id="1027" name="文本占位符 2"/>
          <p:cNvSpPr>
            <a:spLocks noGrp="1" noChangeArrowheads="1"/>
          </p:cNvSpPr>
          <p:nvPr>
            <p:ph type="body" idx="4294967295"/>
          </p:nvPr>
        </p:nvSpPr>
        <p:spPr bwMode="auto">
          <a:xfrm>
            <a:off x="838200" y="1825625"/>
            <a:ext cx="10515600" cy="43513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p>
        </p:txBody>
      </p:sp>
      <p:sp>
        <p:nvSpPr>
          <p:cNvPr id="4" name="日期占位符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eaLnBrk="1" fontAlgn="auto" hangingPunct="1">
              <a:buFont typeface="Arial" panose="020B0604020202020204" pitchFamily="34" charset="0"/>
              <a:buNone/>
              <a:defRPr sz="1200" noProof="1">
                <a:solidFill>
                  <a:schemeClr val="tx1">
                    <a:tint val="75000"/>
                  </a:schemeClr>
                </a:solidFill>
                <a:latin typeface="Calibri" panose="020F0502020204030204" pitchFamily="34" charset="0"/>
                <a:ea typeface="+mn-ea"/>
              </a:defRPr>
            </a:lvl1pPr>
          </a:lstStyle>
          <a:p>
            <a:pPr>
              <a:defRPr/>
            </a:pPr>
            <a:endParaRPr lang="zh-CN" altLang="en-US"/>
          </a:p>
        </p:txBody>
      </p:sp>
      <p:sp>
        <p:nvSpPr>
          <p:cNvPr id="5" name="页脚占位符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eaLnBrk="1" fontAlgn="auto" hangingPunct="1">
              <a:buFont typeface="Arial" panose="020B0604020202020204" pitchFamily="34" charset="0"/>
              <a:buNone/>
              <a:defRPr sz="1200" noProof="1">
                <a:solidFill>
                  <a:schemeClr val="tx1">
                    <a:tint val="75000"/>
                  </a:schemeClr>
                </a:solidFill>
              </a:defRPr>
            </a:lvl1pPr>
          </a:lstStyle>
          <a:p>
            <a:pPr>
              <a:defRPr/>
            </a:pPr>
            <a:endParaRPr lang="zh-CN" altLang="en-US"/>
          </a:p>
        </p:txBody>
      </p:sp>
      <p:sp>
        <p:nvSpPr>
          <p:cNvPr id="6" name="灯片编号占位符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eaLnBrk="1" fontAlgn="auto" hangingPunct="1">
              <a:buFont typeface="Arial" panose="020B0604020202020204" pitchFamily="34" charset="0"/>
              <a:buNone/>
              <a:defRPr sz="1200" noProof="1">
                <a:solidFill>
                  <a:schemeClr val="tx1">
                    <a:tint val="75000"/>
                  </a:schemeClr>
                </a:solidFill>
                <a:latin typeface="+mn-lt"/>
                <a:ea typeface="+mn-ea"/>
              </a:defRPr>
            </a:lvl1pPr>
          </a:lstStyle>
          <a:p>
            <a:pPr>
              <a:defRPr/>
            </a:pPr>
            <a:fld id="{49642F91-87E5-42AD-8731-1FE5D362CECB}" type="slidenum">
              <a:rPr lang="zh-CN" altLang="en-US"/>
              <a:pPr>
                <a:defRPr/>
              </a:pPr>
              <a:t>‹#›</a:t>
            </a:fld>
            <a:endParaRPr lang="zh-CN" altLang="en-US">
              <a:latin typeface="Calibri" panose="020F0502020204030204" pitchFamily="34" charset="0"/>
            </a:endParaRPr>
          </a:p>
        </p:txBody>
      </p:sp>
    </p:spTree>
  </p:cSld>
  <p:clrMap bg1="lt1" tx1="dk1" bg2="lt2" tx2="dk2" accent1="accent1" accent2="accent2" accent3="accent3" accent4="accent4" accent5="accent5" accent6="accent6" hlink="hlink" folHlink="folHlink"/>
  <p:sldLayoutIdLst>
    <p:sldLayoutId id="2147483682" r:id="rId1"/>
    <p:sldLayoutId id="2147483683" r:id="rId2"/>
    <p:sldLayoutId id="2147483684" r:id="rId3"/>
    <p:sldLayoutId id="2147483685" r:id="rId4"/>
    <p:sldLayoutId id="2147483686" r:id="rId5"/>
    <p:sldLayoutId id="2147483687" r:id="rId6"/>
    <p:sldLayoutId id="2147483688" r:id="rId7"/>
    <p:sldLayoutId id="2147483689" r:id="rId8"/>
    <p:sldLayoutId id="2147483690" r:id="rId9"/>
    <p:sldLayoutId id="2147483691" r:id="rId10"/>
    <p:sldLayoutId id="2147483692" r:id="rId11"/>
  </p:sldLayoutIdLst>
  <p:transition spd="slow" advTm="0">
    <p:split orient="vert"/>
  </p:transition>
  <p:txStyles>
    <p:titleStyle>
      <a:lvl1pPr algn="l" rtl="0" eaLnBrk="0" fontAlgn="base" hangingPunct="0">
        <a:lnSpc>
          <a:spcPct val="90000"/>
        </a:lnSpc>
        <a:spcBef>
          <a:spcPct val="0"/>
        </a:spcBef>
        <a:spcAft>
          <a:spcPct val="0"/>
        </a:spcAft>
        <a:defRPr sz="4400" kern="1200">
          <a:solidFill>
            <a:schemeClr val="tx1"/>
          </a:solidFill>
          <a:latin typeface="+mj-lt"/>
          <a:ea typeface="+mj-ea"/>
          <a:cs typeface="+mj-cs"/>
        </a:defRPr>
      </a:lvl1pPr>
      <a:lvl2pPr algn="l" rtl="0" eaLnBrk="0" fontAlgn="base" hangingPunct="0">
        <a:lnSpc>
          <a:spcPct val="90000"/>
        </a:lnSpc>
        <a:spcBef>
          <a:spcPct val="0"/>
        </a:spcBef>
        <a:spcAft>
          <a:spcPct val="0"/>
        </a:spcAft>
        <a:defRPr sz="4400">
          <a:solidFill>
            <a:schemeClr val="tx1"/>
          </a:solidFill>
          <a:latin typeface="Palatino Linotype" panose="02040502050505030304" pitchFamily="18" charset="0"/>
          <a:ea typeface="宋体" panose="02010600030101010101" pitchFamily="2" charset="-122"/>
        </a:defRPr>
      </a:lvl2pPr>
      <a:lvl3pPr algn="l" rtl="0" eaLnBrk="0" fontAlgn="base" hangingPunct="0">
        <a:lnSpc>
          <a:spcPct val="90000"/>
        </a:lnSpc>
        <a:spcBef>
          <a:spcPct val="0"/>
        </a:spcBef>
        <a:spcAft>
          <a:spcPct val="0"/>
        </a:spcAft>
        <a:defRPr sz="4400">
          <a:solidFill>
            <a:schemeClr val="tx1"/>
          </a:solidFill>
          <a:latin typeface="Palatino Linotype" panose="02040502050505030304" pitchFamily="18" charset="0"/>
          <a:ea typeface="宋体" panose="02010600030101010101" pitchFamily="2" charset="-122"/>
        </a:defRPr>
      </a:lvl3pPr>
      <a:lvl4pPr algn="l" rtl="0" eaLnBrk="0" fontAlgn="base" hangingPunct="0">
        <a:lnSpc>
          <a:spcPct val="90000"/>
        </a:lnSpc>
        <a:spcBef>
          <a:spcPct val="0"/>
        </a:spcBef>
        <a:spcAft>
          <a:spcPct val="0"/>
        </a:spcAft>
        <a:defRPr sz="4400">
          <a:solidFill>
            <a:schemeClr val="tx1"/>
          </a:solidFill>
          <a:latin typeface="Palatino Linotype" panose="02040502050505030304" pitchFamily="18" charset="0"/>
          <a:ea typeface="宋体" panose="02010600030101010101" pitchFamily="2" charset="-122"/>
        </a:defRPr>
      </a:lvl4pPr>
      <a:lvl5pPr algn="l" rtl="0" eaLnBrk="0" fontAlgn="base" hangingPunct="0">
        <a:lnSpc>
          <a:spcPct val="90000"/>
        </a:lnSpc>
        <a:spcBef>
          <a:spcPct val="0"/>
        </a:spcBef>
        <a:spcAft>
          <a:spcPct val="0"/>
        </a:spcAft>
        <a:defRPr sz="4400">
          <a:solidFill>
            <a:schemeClr val="tx1"/>
          </a:solidFill>
          <a:latin typeface="Palatino Linotype" panose="02040502050505030304" pitchFamily="18" charset="0"/>
          <a:ea typeface="宋体" panose="02010600030101010101" pitchFamily="2" charset="-122"/>
        </a:defRPr>
      </a:lvl5pPr>
      <a:lvl6pPr marL="457200" algn="l" rtl="0" fontAlgn="base">
        <a:lnSpc>
          <a:spcPct val="90000"/>
        </a:lnSpc>
        <a:spcBef>
          <a:spcPct val="0"/>
        </a:spcBef>
        <a:spcAft>
          <a:spcPct val="0"/>
        </a:spcAft>
        <a:defRPr sz="4400">
          <a:solidFill>
            <a:schemeClr val="tx1"/>
          </a:solidFill>
          <a:latin typeface="Palatino Linotype" panose="02040502050505030304" pitchFamily="18" charset="0"/>
          <a:ea typeface="宋体" panose="02010600030101010101" pitchFamily="2" charset="-122"/>
        </a:defRPr>
      </a:lvl6pPr>
      <a:lvl7pPr marL="914400" algn="l" rtl="0" fontAlgn="base">
        <a:lnSpc>
          <a:spcPct val="90000"/>
        </a:lnSpc>
        <a:spcBef>
          <a:spcPct val="0"/>
        </a:spcBef>
        <a:spcAft>
          <a:spcPct val="0"/>
        </a:spcAft>
        <a:defRPr sz="4400">
          <a:solidFill>
            <a:schemeClr val="tx1"/>
          </a:solidFill>
          <a:latin typeface="Palatino Linotype" panose="02040502050505030304" pitchFamily="18" charset="0"/>
          <a:ea typeface="宋体" panose="02010600030101010101" pitchFamily="2" charset="-122"/>
        </a:defRPr>
      </a:lvl7pPr>
      <a:lvl8pPr marL="1371600" algn="l" rtl="0" fontAlgn="base">
        <a:lnSpc>
          <a:spcPct val="90000"/>
        </a:lnSpc>
        <a:spcBef>
          <a:spcPct val="0"/>
        </a:spcBef>
        <a:spcAft>
          <a:spcPct val="0"/>
        </a:spcAft>
        <a:defRPr sz="4400">
          <a:solidFill>
            <a:schemeClr val="tx1"/>
          </a:solidFill>
          <a:latin typeface="Palatino Linotype" panose="02040502050505030304" pitchFamily="18" charset="0"/>
          <a:ea typeface="宋体" panose="02010600030101010101" pitchFamily="2" charset="-122"/>
        </a:defRPr>
      </a:lvl8pPr>
      <a:lvl9pPr marL="1828800" algn="l" rtl="0" fontAlgn="base">
        <a:lnSpc>
          <a:spcPct val="90000"/>
        </a:lnSpc>
        <a:spcBef>
          <a:spcPct val="0"/>
        </a:spcBef>
        <a:spcAft>
          <a:spcPct val="0"/>
        </a:spcAft>
        <a:defRPr sz="4400">
          <a:solidFill>
            <a:schemeClr val="tx1"/>
          </a:solidFill>
          <a:latin typeface="Palatino Linotype" panose="02040502050505030304" pitchFamily="18" charset="0"/>
          <a:ea typeface="宋体" panose="02010600030101010101" pitchFamily="2" charset="-122"/>
        </a:defRPr>
      </a:lvl9pPr>
    </p:titleStyle>
    <p:bodyStyle>
      <a:lvl1pPr marL="228600" indent="-228600" algn="l" rtl="0" eaLnBrk="0" fontAlgn="base" hangingPunct="0">
        <a:lnSpc>
          <a:spcPct val="90000"/>
        </a:lnSpc>
        <a:spcBef>
          <a:spcPts val="1000"/>
        </a:spcBef>
        <a:spcAft>
          <a:spcPct val="0"/>
        </a:spcAft>
        <a:buFont typeface="Arial" panose="020B0604020202020204" pitchFamily="34" charset="0"/>
        <a:buChar char="•"/>
        <a:defRPr sz="2800" kern="1200">
          <a:solidFill>
            <a:schemeClr val="tx1"/>
          </a:solidFill>
          <a:latin typeface="+mn-lt"/>
          <a:ea typeface="+mn-ea"/>
          <a:cs typeface="+mn-cs"/>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2400" kern="1200">
          <a:solidFill>
            <a:schemeClr val="tx1"/>
          </a:solidFill>
          <a:latin typeface="+mn-lt"/>
          <a:ea typeface="+mn-ea"/>
          <a:cs typeface="+mn-cs"/>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2000" kern="1200">
          <a:solidFill>
            <a:schemeClr val="tx1"/>
          </a:solidFill>
          <a:latin typeface="+mn-lt"/>
          <a:ea typeface="+mn-ea"/>
          <a:cs typeface="+mn-cs"/>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2.xml"/><Relationship Id="rId1" Type="http://schemas.openxmlformats.org/officeDocument/2006/relationships/slideLayout" Target="../slideLayouts/slideLayout2.xml"/><Relationship Id="rId4" Type="http://schemas.openxmlformats.org/officeDocument/2006/relationships/image" Target="../media/image4.jpeg"/></Relationships>
</file>

<file path=ppt/slides/_rels/slide3.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5.xml"/><Relationship Id="rId1" Type="http://schemas.openxmlformats.org/officeDocument/2006/relationships/slideLayout" Target="../slideLayouts/slideLayout11.xml"/><Relationship Id="rId4" Type="http://schemas.openxmlformats.org/officeDocument/2006/relationships/image" Target="../media/image8.jpeg"/></Relationships>
</file>

<file path=ppt/slides/_rels/slide6.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6.xml"/><Relationship Id="rId1" Type="http://schemas.openxmlformats.org/officeDocument/2006/relationships/slideLayout" Target="../slideLayouts/slideLayout11.xml"/></Relationships>
</file>

<file path=ppt/slides/_rels/slide7.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7.xml"/><Relationship Id="rId1" Type="http://schemas.openxmlformats.org/officeDocument/2006/relationships/slideLayout" Target="../slideLayouts/slideLayout11.xml"/></Relationships>
</file>

<file path=ppt/slides/_rels/slide8.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8.xml"/><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9.xml"/><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11.xml"/><Relationship Id="rId1" Type="http://schemas.openxmlformats.org/officeDocument/2006/relationships/slideLayout" Target="../slideLayouts/slideLayout7.xml"/><Relationship Id="rId6" Type="http://schemas.openxmlformats.org/officeDocument/2006/relationships/chart" Target="../charts/chart3.xml"/><Relationship Id="rId5" Type="http://schemas.openxmlformats.org/officeDocument/2006/relationships/chart" Target="../charts/chart2.xml"/><Relationship Id="rId4" Type="http://schemas.openxmlformats.org/officeDocument/2006/relationships/chart" Target="../charts/chart1.xml"/></Relationships>
</file>

<file path=ppt/slides/_rels/slide12.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12.xml"/><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13.xml"/><Relationship Id="rId1" Type="http://schemas.openxmlformats.org/officeDocument/2006/relationships/slideLayout" Target="../slideLayouts/slideLayout11.xml"/></Relationships>
</file>

<file path=ppt/slides/_rels/slide14.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14.xml"/><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15.xml"/><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17.xml"/><Relationship Id="rId1" Type="http://schemas.openxmlformats.org/officeDocument/2006/relationships/slideLayout" Target="../slideLayouts/slideLayout11.xml"/></Relationships>
</file>

<file path=ppt/slides/_rels/slide18.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18.xml"/><Relationship Id="rId1" Type="http://schemas.openxmlformats.org/officeDocument/2006/relationships/slideLayout" Target="../slideLayouts/slideLayout11.xml"/><Relationship Id="rId4" Type="http://schemas.openxmlformats.org/officeDocument/2006/relationships/image" Target="../media/image9.jpeg"/></Relationships>
</file>

<file path=ppt/slides/_rels/slide19.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19.xml"/><Relationship Id="rId1" Type="http://schemas.openxmlformats.org/officeDocument/2006/relationships/slideLayout" Target="../slideLayouts/slideLayout11.xml"/><Relationship Id="rId5" Type="http://schemas.openxmlformats.org/officeDocument/2006/relationships/image" Target="../media/image11.png"/><Relationship Id="rId4" Type="http://schemas.openxmlformats.org/officeDocument/2006/relationships/image" Target="../media/image10.png"/></Relationships>
</file>

<file path=ppt/slides/_rels/slide20.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20.xml"/><Relationship Id="rId1" Type="http://schemas.openxmlformats.org/officeDocument/2006/relationships/slideLayout" Target="../slideLayouts/slideLayout11.xml"/><Relationship Id="rId4" Type="http://schemas.openxmlformats.org/officeDocument/2006/relationships/image" Target="../media/image12.png"/></Relationships>
</file>

<file path=ppt/slides/_rels/slide21.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21.xml"/><Relationship Id="rId1" Type="http://schemas.openxmlformats.org/officeDocument/2006/relationships/slideLayout" Target="../slideLayouts/slideLayout11.xml"/></Relationships>
</file>

<file path=ppt/slides/_rels/slide22.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23.xml"/><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24.xml"/><Relationship Id="rId1" Type="http://schemas.openxmlformats.org/officeDocument/2006/relationships/slideLayout" Target="../slideLayouts/slideLayout11.xml"/></Relationships>
</file>

<file path=ppt/slides/_rels/slide25.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25.xml"/><Relationship Id="rId1" Type="http://schemas.openxmlformats.org/officeDocument/2006/relationships/slideLayout" Target="../slideLayouts/slideLayout11.xml"/></Relationships>
</file>

<file path=ppt/slides/_rels/slide26.xml.rels><?xml version="1.0" encoding="UTF-8" standalone="yes"?>
<Relationships xmlns="http://schemas.openxmlformats.org/package/2006/relationships"><Relationship Id="rId8" Type="http://schemas.openxmlformats.org/officeDocument/2006/relationships/image" Target="../media/image14.png"/><Relationship Id="rId3" Type="http://schemas.openxmlformats.org/officeDocument/2006/relationships/notesSlide" Target="../notesSlides/notesSlide26.xml"/><Relationship Id="rId7" Type="http://schemas.openxmlformats.org/officeDocument/2006/relationships/oleObject" Target="../embeddings/oleObject2.bin"/><Relationship Id="rId2" Type="http://schemas.openxmlformats.org/officeDocument/2006/relationships/slideLayout" Target="../slideLayouts/slideLayout11.xml"/><Relationship Id="rId1" Type="http://schemas.openxmlformats.org/officeDocument/2006/relationships/vmlDrawing" Target="../drawings/vmlDrawing1.vml"/><Relationship Id="rId6" Type="http://schemas.openxmlformats.org/officeDocument/2006/relationships/image" Target="../media/image13.png"/><Relationship Id="rId5" Type="http://schemas.openxmlformats.org/officeDocument/2006/relationships/oleObject" Target="../embeddings/oleObject1.bin"/><Relationship Id="rId10" Type="http://schemas.openxmlformats.org/officeDocument/2006/relationships/image" Target="../media/image15.png"/><Relationship Id="rId4" Type="http://schemas.openxmlformats.org/officeDocument/2006/relationships/image" Target="../media/image7.jpeg"/><Relationship Id="rId9" Type="http://schemas.openxmlformats.org/officeDocument/2006/relationships/oleObject" Target="../embeddings/oleObject3.bin"/></Relationships>
</file>

<file path=ppt/slides/_rels/slide27.xml.rels><?xml version="1.0" encoding="UTF-8" standalone="yes"?>
<Relationships xmlns="http://schemas.openxmlformats.org/package/2006/relationships"><Relationship Id="rId8" Type="http://schemas.openxmlformats.org/officeDocument/2006/relationships/image" Target="../media/image20.png"/><Relationship Id="rId3" Type="http://schemas.openxmlformats.org/officeDocument/2006/relationships/image" Target="../media/image7.jpeg"/><Relationship Id="rId7" Type="http://schemas.openxmlformats.org/officeDocument/2006/relationships/image" Target="../media/image19.png"/><Relationship Id="rId2" Type="http://schemas.openxmlformats.org/officeDocument/2006/relationships/notesSlide" Target="../notesSlides/notesSlide27.xml"/><Relationship Id="rId1" Type="http://schemas.openxmlformats.org/officeDocument/2006/relationships/slideLayout" Target="../slideLayouts/slideLayout11.xml"/><Relationship Id="rId6" Type="http://schemas.openxmlformats.org/officeDocument/2006/relationships/image" Target="../media/image18.jpeg"/><Relationship Id="rId5" Type="http://schemas.openxmlformats.org/officeDocument/2006/relationships/image" Target="../media/image17.jpeg"/><Relationship Id="rId10" Type="http://schemas.openxmlformats.org/officeDocument/2006/relationships/image" Target="../media/image22.png"/><Relationship Id="rId4" Type="http://schemas.openxmlformats.org/officeDocument/2006/relationships/image" Target="../media/image16.png"/><Relationship Id="rId9" Type="http://schemas.openxmlformats.org/officeDocument/2006/relationships/image" Target="../media/image21.jpeg"/></Relationships>
</file>

<file path=ppt/slides/_rels/slide28.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28.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showMasterSp="0">
  <p:cSld>
    <p:bg bwMode="auto">
      <p:bgPr>
        <a:blipFill dpi="0" rotWithShape="0">
          <a:blip r:embed="rId3"/>
          <a:srcRect/>
          <a:stretch>
            <a:fillRect/>
          </a:stretch>
        </a:blipFill>
        <a:effectLst/>
      </p:bgPr>
    </p:bg>
    <p:spTree>
      <p:nvGrpSpPr>
        <p:cNvPr id="1" name=""/>
        <p:cNvGrpSpPr/>
        <p:nvPr/>
      </p:nvGrpSpPr>
      <p:grpSpPr>
        <a:xfrm>
          <a:off x="0" y="0"/>
          <a:ext cx="0" cy="0"/>
          <a:chOff x="0" y="0"/>
          <a:chExt cx="0" cy="0"/>
        </a:xfrm>
      </p:grpSpPr>
      <p:sp>
        <p:nvSpPr>
          <p:cNvPr id="56" name="TextBox 55"/>
          <p:cNvSpPr txBox="1">
            <a:spLocks noChangeArrowheads="1"/>
          </p:cNvSpPr>
          <p:nvPr/>
        </p:nvSpPr>
        <p:spPr bwMode="auto">
          <a:xfrm>
            <a:off x="3865563" y="3581400"/>
            <a:ext cx="7778750"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Calibri" panose="020F050202020403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Calibri" panose="020F050202020403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eaLnBrk="1" hangingPunct="1"/>
            <a:r>
              <a:rPr lang="zh-CN" altLang="en-US" sz="3600" b="1" dirty="0">
                <a:solidFill>
                  <a:schemeClr val="tx2"/>
                </a:solidFill>
                <a:latin typeface="微软雅黑" panose="020B0503020204020204" pitchFamily="34" charset="-122"/>
                <a:ea typeface="微软雅黑" panose="020B0503020204020204" pitchFamily="34" charset="-122"/>
              </a:rPr>
              <a:t>清新大气时尚讲述身边故事</a:t>
            </a:r>
            <a:r>
              <a:rPr lang="en-US" altLang="zh-CN" sz="3600" b="1" dirty="0" err="1">
                <a:solidFill>
                  <a:schemeClr val="tx2"/>
                </a:solidFill>
                <a:latin typeface="微软雅黑" panose="020B0503020204020204" pitchFamily="34" charset="-122"/>
                <a:ea typeface="微软雅黑" panose="020B0503020204020204" pitchFamily="34" charset="-122"/>
              </a:rPr>
              <a:t>ppt</a:t>
            </a:r>
            <a:r>
              <a:rPr lang="zh-CN" altLang="en-US" sz="3600" b="1" dirty="0">
                <a:solidFill>
                  <a:schemeClr val="tx2"/>
                </a:solidFill>
                <a:latin typeface="微软雅黑" panose="020B0503020204020204" pitchFamily="34" charset="-122"/>
                <a:ea typeface="微软雅黑" panose="020B0503020204020204" pitchFamily="34" charset="-122"/>
              </a:rPr>
              <a:t>模板</a:t>
            </a:r>
            <a:endParaRPr lang="zh-CN" altLang="en-US" sz="3600" b="1" dirty="0">
              <a:solidFill>
                <a:schemeClr val="tx2"/>
              </a:solidFill>
              <a:latin typeface="微软雅黑" panose="020B0503020204020204" pitchFamily="34" charset="-122"/>
              <a:ea typeface="微软雅黑" panose="020B0503020204020204" pitchFamily="34" charset="-122"/>
            </a:endParaRPr>
          </a:p>
        </p:txBody>
      </p:sp>
      <p:sp>
        <p:nvSpPr>
          <p:cNvPr id="59" name="TextBox 58"/>
          <p:cNvSpPr txBox="1">
            <a:spLocks noChangeArrowheads="1"/>
          </p:cNvSpPr>
          <p:nvPr/>
        </p:nvSpPr>
        <p:spPr bwMode="auto">
          <a:xfrm>
            <a:off x="14146213" y="8510588"/>
            <a:ext cx="1096962"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buFont typeface="Arial" panose="020B0604020202020204" pitchFamily="34" charset="0"/>
              <a:defRPr>
                <a:solidFill>
                  <a:schemeClr val="tx1"/>
                </a:solidFill>
                <a:latin typeface="Calibri" panose="020F050202020403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Calibri" panose="020F050202020403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eaLnBrk="1" hangingPunct="1"/>
            <a:r>
              <a:rPr lang="zh-CN" altLang="en-US" sz="2400"/>
              <a:t>延时符</a:t>
            </a:r>
          </a:p>
        </p:txBody>
      </p:sp>
    </p:spTree>
  </p:cSld>
  <p:clrMapOvr>
    <a:masterClrMapping/>
  </p:clrMapOvr>
  <p:transition spd="slow" advTm="0">
    <p:split orient="vert"/>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afterGroup">
                            <p:stCondLst>
                              <p:cond delay="0"/>
                            </p:stCondLst>
                            <p:childTnLst>
                              <p:par>
                                <p:cTn id="5" presetID="50" presetClass="entr" presetSubtype="0" decel="100000" fill="hold" grpId="0" nodeType="afterEffect">
                                  <p:stCondLst>
                                    <p:cond delay="0"/>
                                  </p:stCondLst>
                                  <p:childTnLst>
                                    <p:set>
                                      <p:cBhvr>
                                        <p:cTn id="6" dur="1" fill="hold">
                                          <p:stCondLst>
                                            <p:cond delay="0"/>
                                          </p:stCondLst>
                                        </p:cTn>
                                        <p:tgtEl>
                                          <p:spTgt spid="56"/>
                                        </p:tgtEl>
                                        <p:attrNameLst>
                                          <p:attrName>style.visibility</p:attrName>
                                        </p:attrNameLst>
                                      </p:cBhvr>
                                      <p:to>
                                        <p:strVal val="visible"/>
                                      </p:to>
                                    </p:set>
                                    <p:anim calcmode="lin" valueType="num">
                                      <p:cBhvr>
                                        <p:cTn id="7" dur="1000" fill="hold"/>
                                        <p:tgtEl>
                                          <p:spTgt spid="56"/>
                                        </p:tgtEl>
                                        <p:attrNameLst>
                                          <p:attrName>ppt_w</p:attrName>
                                        </p:attrNameLst>
                                      </p:cBhvr>
                                      <p:tavLst>
                                        <p:tav tm="0">
                                          <p:val>
                                            <p:strVal val="#ppt_w+.3"/>
                                          </p:val>
                                        </p:tav>
                                        <p:tav tm="100000">
                                          <p:val>
                                            <p:strVal val="#ppt_w"/>
                                          </p:val>
                                        </p:tav>
                                      </p:tavLst>
                                    </p:anim>
                                    <p:anim calcmode="lin" valueType="num">
                                      <p:cBhvr>
                                        <p:cTn id="8" dur="1000" fill="hold"/>
                                        <p:tgtEl>
                                          <p:spTgt spid="56"/>
                                        </p:tgtEl>
                                        <p:attrNameLst>
                                          <p:attrName>ppt_h</p:attrName>
                                        </p:attrNameLst>
                                      </p:cBhvr>
                                      <p:tavLst>
                                        <p:tav tm="0">
                                          <p:val>
                                            <p:strVal val="#ppt_h"/>
                                          </p:val>
                                        </p:tav>
                                        <p:tav tm="100000">
                                          <p:val>
                                            <p:strVal val="#ppt_h"/>
                                          </p:val>
                                        </p:tav>
                                      </p:tavLst>
                                    </p:anim>
                                    <p:animEffect transition="in" filter="fade">
                                      <p:cBhvr>
                                        <p:cTn id="9" dur="1000"/>
                                        <p:tgtEl>
                                          <p:spTgt spid="56"/>
                                        </p:tgtEl>
                                      </p:cBhvr>
                                    </p:animEffect>
                                  </p:childTnLst>
                                </p:cTn>
                              </p:par>
                            </p:childTnLst>
                          </p:cTn>
                        </p:par>
                        <p:par>
                          <p:cTn id="10" fill="hold" nodeType="afterGroup">
                            <p:stCondLst>
                              <p:cond delay="1000"/>
                            </p:stCondLst>
                            <p:childTnLst>
                              <p:par>
                                <p:cTn id="11" presetID="10" presetClass="entr" presetSubtype="0" fill="hold" grpId="0" nodeType="afterEffect">
                                  <p:stCondLst>
                                    <p:cond delay="0"/>
                                  </p:stCondLst>
                                  <p:childTnLst>
                                    <p:set>
                                      <p:cBhvr>
                                        <p:cTn id="12" dur="1" fill="hold">
                                          <p:stCondLst>
                                            <p:cond delay="0"/>
                                          </p:stCondLst>
                                        </p:cTn>
                                        <p:tgtEl>
                                          <p:spTgt spid="59"/>
                                        </p:tgtEl>
                                        <p:attrNameLst>
                                          <p:attrName>style.visibility</p:attrName>
                                        </p:attrNameLst>
                                      </p:cBhvr>
                                      <p:to>
                                        <p:strVal val="visible"/>
                                      </p:to>
                                    </p:set>
                                    <p:animEffect transition="in" filter="fade">
                                      <p:cBhvr>
                                        <p:cTn id="13" dur="2000"/>
                                        <p:tgtEl>
                                          <p:spTgt spid="5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6" grpId="0"/>
      <p:bldP spid="59" grpId="0"/>
    </p:bldLst>
  </p:timing>
</p:sld>
</file>

<file path=ppt/slides/slide2.xml><?xml version="1.0" encoding="utf-8"?>
<p:sld xmlns:a="http://schemas.openxmlformats.org/drawingml/2006/main" xmlns:r="http://schemas.openxmlformats.org/officeDocument/2006/relationships" xmlns:p="http://schemas.openxmlformats.org/presentationml/2006/main" showMasterSp="0">
  <p:cSld>
    <p:bg bwMode="auto">
      <p:bgPr>
        <a:blipFill dpi="0" rotWithShape="0">
          <a:blip r:embed="rId3"/>
          <a:srcRect/>
          <a:stretch>
            <a:fillRect/>
          </a:stretch>
        </a:blipFill>
        <a:effectLst/>
      </p:bgPr>
    </p:bg>
    <p:spTree>
      <p:nvGrpSpPr>
        <p:cNvPr id="1" name=""/>
        <p:cNvGrpSpPr/>
        <p:nvPr/>
      </p:nvGrpSpPr>
      <p:grpSpPr>
        <a:xfrm>
          <a:off x="0" y="0"/>
          <a:ext cx="0" cy="0"/>
          <a:chOff x="0" y="0"/>
          <a:chExt cx="0" cy="0"/>
        </a:xfrm>
      </p:grpSpPr>
      <p:pic>
        <p:nvPicPr>
          <p:cNvPr id="16386" name="图片 1" descr="zz"/>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306888" y="-104775"/>
            <a:ext cx="10479088" cy="69881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TextBox 2"/>
          <p:cNvSpPr txBox="1"/>
          <p:nvPr/>
        </p:nvSpPr>
        <p:spPr>
          <a:xfrm>
            <a:off x="6203950" y="2805113"/>
            <a:ext cx="5005388" cy="2808287"/>
          </a:xfrm>
          <a:prstGeom prst="rect">
            <a:avLst/>
          </a:prstGeom>
          <a:noFill/>
        </p:spPr>
        <p:txBody>
          <a:bodyPr lIns="121848" tIns="60924" rIns="121848" bIns="60924">
            <a:spAutoFit/>
          </a:bodyPr>
          <a:lstStyle/>
          <a:p>
            <a:pPr eaLnBrk="1" fontAlgn="auto" hangingPunct="1">
              <a:lnSpc>
                <a:spcPct val="150000"/>
              </a:lnSpc>
              <a:buFont typeface="Arial" panose="020B0604020202020204" pitchFamily="34" charset="0"/>
              <a:buNone/>
              <a:defRPr/>
            </a:pPr>
            <a:r>
              <a:rPr lang="zh-CN" altLang="en-US" sz="1465" noProof="1">
                <a:latin typeface="微软雅黑" panose="020B0503020204020204" pitchFamily="34" charset="-122"/>
                <a:ea typeface="微软雅黑" panose="020B0503020204020204" pitchFamily="34" charset="-122"/>
                <a:sym typeface="微软雅黑" panose="020B0503020204020204" pitchFamily="34" charset="-122"/>
              </a:rPr>
              <a:t>        回顾这一年的工作，在取得成绩的同时，我们也找到了工作中的不足和问题，主要反映于</a:t>
            </a:r>
            <a:r>
              <a:rPr lang="en-US" altLang="zh-CN" sz="1465" noProof="1">
                <a:latin typeface="微软雅黑" panose="020B0503020204020204" pitchFamily="34" charset="-122"/>
                <a:ea typeface="微软雅黑" panose="020B0503020204020204" pitchFamily="34" charset="-122"/>
                <a:sym typeface="微软雅黑" panose="020B0503020204020204" pitchFamily="34" charset="-122"/>
              </a:rPr>
              <a:t>xx</a:t>
            </a:r>
            <a:r>
              <a:rPr lang="zh-CN" altLang="en-US" sz="1465" noProof="1">
                <a:latin typeface="微软雅黑" panose="020B0503020204020204" pitchFamily="34" charset="-122"/>
                <a:ea typeface="微软雅黑" panose="020B0503020204020204" pitchFamily="34" charset="-122"/>
                <a:sym typeface="微软雅黑" panose="020B0503020204020204" pitchFamily="34" charset="-122"/>
              </a:rPr>
              <a:t>及</a:t>
            </a:r>
            <a:r>
              <a:rPr lang="en-US" altLang="zh-CN" sz="1465" noProof="1">
                <a:latin typeface="微软雅黑" panose="020B0503020204020204" pitchFamily="34" charset="-122"/>
                <a:ea typeface="微软雅黑" panose="020B0503020204020204" pitchFamily="34" charset="-122"/>
                <a:sym typeface="微软雅黑" panose="020B0503020204020204" pitchFamily="34" charset="-122"/>
              </a:rPr>
              <a:t>xxx</a:t>
            </a:r>
            <a:r>
              <a:rPr lang="zh-CN" altLang="en-US" sz="1465" noProof="1">
                <a:latin typeface="微软雅黑" panose="020B0503020204020204" pitchFamily="34" charset="-122"/>
                <a:ea typeface="微软雅黑" panose="020B0503020204020204" pitchFamily="34" charset="-122"/>
                <a:sym typeface="微软雅黑" panose="020B0503020204020204" pitchFamily="34" charset="-122"/>
              </a:rPr>
              <a:t>的风格、定型还有待进一步探索，尤其是网上的公司产品库充分体现我们</a:t>
            </a:r>
            <a:r>
              <a:rPr lang="en-US" altLang="zh-CN" sz="1465" noProof="1">
                <a:latin typeface="微软雅黑" panose="020B0503020204020204" pitchFamily="34" charset="-122"/>
                <a:ea typeface="微软雅黑" panose="020B0503020204020204" pitchFamily="34" charset="-122"/>
                <a:sym typeface="微软雅黑" panose="020B0503020204020204" pitchFamily="34" charset="-122"/>
              </a:rPr>
              <a:t>xxxxx</a:t>
            </a:r>
            <a:r>
              <a:rPr lang="zh-CN" altLang="en-US" sz="1465" noProof="1">
                <a:latin typeface="微软雅黑" panose="020B0503020204020204" pitchFamily="34" charset="-122"/>
                <a:ea typeface="微软雅黑" panose="020B0503020204020204" pitchFamily="34" charset="-122"/>
                <a:sym typeface="微软雅黑" panose="020B0503020204020204" pitchFamily="34" charset="-122"/>
              </a:rPr>
              <a:t>和我们这个平台能为客户提供良好的商机和快捷方便的信息、导航的功能发挥。展望新的一年，我们将继续努力，力争各项工作更上一个新台阶。</a:t>
            </a:r>
            <a:r>
              <a:rPr lang="en-US" altLang="zh-CN" sz="1465" noProof="1">
                <a:solidFill>
                  <a:srgbClr val="7030A0"/>
                </a:solidFill>
                <a:latin typeface="微软雅黑" panose="020B0503020204020204" pitchFamily="34" charset="-122"/>
                <a:ea typeface="微软雅黑" panose="020B0503020204020204" pitchFamily="34" charset="-122"/>
              </a:rPr>
              <a:t>2016</a:t>
            </a:r>
            <a:r>
              <a:rPr lang="zh-CN" altLang="en-US" sz="1465" noProof="1">
                <a:solidFill>
                  <a:srgbClr val="7030A0"/>
                </a:solidFill>
                <a:latin typeface="微软雅黑" panose="020B0503020204020204" pitchFamily="34" charset="-122"/>
                <a:ea typeface="微软雅黑" panose="020B0503020204020204" pitchFamily="34" charset="-122"/>
              </a:rPr>
              <a:t>我们所向披靡，</a:t>
            </a:r>
            <a:r>
              <a:rPr lang="en-US" altLang="zh-CN" sz="1465" noProof="1">
                <a:solidFill>
                  <a:srgbClr val="7030A0"/>
                </a:solidFill>
                <a:latin typeface="微软雅黑" panose="020B0503020204020204" pitchFamily="34" charset="-122"/>
                <a:ea typeface="微软雅黑" panose="020B0503020204020204" pitchFamily="34" charset="-122"/>
              </a:rPr>
              <a:t>2017</a:t>
            </a:r>
            <a:r>
              <a:rPr lang="zh-CN" altLang="en-US" sz="1465" noProof="1">
                <a:solidFill>
                  <a:srgbClr val="7030A0"/>
                </a:solidFill>
                <a:latin typeface="微软雅黑" panose="020B0503020204020204" pitchFamily="34" charset="-122"/>
                <a:ea typeface="微软雅黑" panose="020B0503020204020204" pitchFamily="34" charset="-122"/>
              </a:rPr>
              <a:t>我们勇往直前！</a:t>
            </a:r>
            <a:endParaRPr lang="zh-CN" altLang="en-US" sz="1465" noProof="1">
              <a:solidFill>
                <a:srgbClr val="7030A0"/>
              </a:solidFill>
              <a:latin typeface="微软雅黑" panose="020B0503020204020204" pitchFamily="34" charset="-122"/>
              <a:ea typeface="微软雅黑" panose="020B0503020204020204" pitchFamily="34" charset="-122"/>
              <a:sym typeface="微软雅黑" panose="020B0503020204020204" pitchFamily="34" charset="-122"/>
            </a:endParaRPr>
          </a:p>
          <a:p>
            <a:pPr eaLnBrk="1" fontAlgn="auto" hangingPunct="1">
              <a:lnSpc>
                <a:spcPct val="150000"/>
              </a:lnSpc>
              <a:buFont typeface="Arial" panose="020B0604020202020204" pitchFamily="34" charset="0"/>
              <a:buNone/>
              <a:defRPr/>
            </a:pPr>
            <a:endParaRPr lang="zh-CN" altLang="en-US" sz="1465" noProof="1">
              <a:latin typeface="微软雅黑" panose="020B0503020204020204" pitchFamily="34" charset="-122"/>
              <a:ea typeface="微软雅黑" panose="020B0503020204020204" pitchFamily="34" charset="-122"/>
            </a:endParaRPr>
          </a:p>
        </p:txBody>
      </p:sp>
      <p:grpSp>
        <p:nvGrpSpPr>
          <p:cNvPr id="6" name="组合 5"/>
          <p:cNvGrpSpPr>
            <a:grpSpLocks/>
          </p:cNvGrpSpPr>
          <p:nvPr/>
        </p:nvGrpSpPr>
        <p:grpSpPr bwMode="auto">
          <a:xfrm>
            <a:off x="7835900" y="989013"/>
            <a:ext cx="1741488" cy="1692275"/>
            <a:chOff x="4345444" y="2542859"/>
            <a:chExt cx="1810550" cy="1811205"/>
          </a:xfrm>
        </p:grpSpPr>
        <p:grpSp>
          <p:nvGrpSpPr>
            <p:cNvPr id="7" name="组合 6"/>
            <p:cNvGrpSpPr/>
            <p:nvPr/>
          </p:nvGrpSpPr>
          <p:grpSpPr>
            <a:xfrm>
              <a:off x="4345444" y="2542859"/>
              <a:ext cx="1810550" cy="1811205"/>
              <a:chOff x="1463339" y="1072758"/>
              <a:chExt cx="1546058" cy="1546058"/>
            </a:xfrm>
            <a:effectLst>
              <a:outerShdw blurRad="330200" dist="215900" dir="6900000" sx="91000" sy="91000" algn="t" rotWithShape="0">
                <a:prstClr val="black">
                  <a:alpha val="49000"/>
                </a:prstClr>
              </a:outerShdw>
            </a:effectLst>
          </p:grpSpPr>
          <p:sp>
            <p:nvSpPr>
              <p:cNvPr id="9" name="同心圆 8"/>
              <p:cNvSpPr/>
              <p:nvPr/>
            </p:nvSpPr>
            <p:spPr>
              <a:xfrm>
                <a:off x="1463339" y="1072758"/>
                <a:ext cx="1546058" cy="1546058"/>
              </a:xfrm>
              <a:prstGeom prst="donut">
                <a:avLst>
                  <a:gd name="adj" fmla="val 4879"/>
                </a:avLst>
              </a:prstGeom>
              <a:gradFill>
                <a:gsLst>
                  <a:gs pos="0">
                    <a:schemeClr val="bg1">
                      <a:lumMod val="95000"/>
                    </a:schemeClr>
                  </a:gs>
                  <a:gs pos="55000">
                    <a:schemeClr val="bg1">
                      <a:lumMod val="95000"/>
                    </a:schemeClr>
                  </a:gs>
                  <a:gs pos="100000">
                    <a:schemeClr val="bg1">
                      <a:lumMod val="8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buFont typeface="Arial" panose="020B0604020202020204" pitchFamily="34" charset="0"/>
                  <a:buNone/>
                  <a:defRPr/>
                </a:pPr>
                <a:endParaRPr lang="zh-CN" altLang="en-US" sz="2400" noProof="1">
                  <a:solidFill>
                    <a:schemeClr val="tx1"/>
                  </a:solidFill>
                </a:endParaRPr>
              </a:p>
            </p:txBody>
          </p:sp>
          <p:sp>
            <p:nvSpPr>
              <p:cNvPr id="10" name="椭圆 9"/>
              <p:cNvSpPr/>
              <p:nvPr/>
            </p:nvSpPr>
            <p:spPr>
              <a:xfrm>
                <a:off x="1484232" y="1093651"/>
                <a:ext cx="1504274" cy="1504273"/>
              </a:xfrm>
              <a:prstGeom prst="ellipse">
                <a:avLst/>
              </a:prstGeom>
              <a:gradFill>
                <a:gsLst>
                  <a:gs pos="0">
                    <a:schemeClr val="bg1"/>
                  </a:gs>
                  <a:gs pos="51000">
                    <a:schemeClr val="bg1">
                      <a:lumMod val="95000"/>
                    </a:schemeClr>
                  </a:gs>
                  <a:gs pos="100000">
                    <a:schemeClr val="bg1">
                      <a:lumMod val="8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buFont typeface="Arial" panose="020B0604020202020204" pitchFamily="34" charset="0"/>
                  <a:buNone/>
                  <a:defRPr/>
                </a:pPr>
                <a:endParaRPr lang="zh-CN" altLang="en-US" sz="2400" noProof="1"/>
              </a:p>
            </p:txBody>
          </p:sp>
        </p:grpSp>
        <p:sp>
          <p:nvSpPr>
            <p:cNvPr id="8" name="椭圆 7"/>
            <p:cNvSpPr/>
            <p:nvPr/>
          </p:nvSpPr>
          <p:spPr>
            <a:xfrm>
              <a:off x="4564955" y="2763738"/>
              <a:ext cx="1371528" cy="1369448"/>
            </a:xfrm>
            <a:prstGeom prst="ellipse">
              <a:avLst/>
            </a:prstGeom>
            <a:solidFill>
              <a:srgbClr val="7030A0"/>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buFont typeface="Arial" panose="020B0604020202020204" pitchFamily="34" charset="0"/>
                <a:buNone/>
                <a:defRPr/>
              </a:pPr>
              <a:endParaRPr lang="zh-CN" altLang="en-US" sz="2400" noProof="1"/>
            </a:p>
          </p:txBody>
        </p:sp>
      </p:grpSp>
      <p:grpSp>
        <p:nvGrpSpPr>
          <p:cNvPr id="11" name="组合 10"/>
          <p:cNvGrpSpPr>
            <a:grpSpLocks/>
          </p:cNvGrpSpPr>
          <p:nvPr/>
        </p:nvGrpSpPr>
        <p:grpSpPr bwMode="auto">
          <a:xfrm>
            <a:off x="8201025" y="1455738"/>
            <a:ext cx="1287463" cy="777875"/>
            <a:chOff x="6369066" y="979195"/>
            <a:chExt cx="965907" cy="583683"/>
          </a:xfrm>
        </p:grpSpPr>
        <p:sp>
          <p:nvSpPr>
            <p:cNvPr id="16394" name="TextBox 11"/>
            <p:cNvSpPr txBox="1">
              <a:spLocks noChangeArrowheads="1"/>
            </p:cNvSpPr>
            <p:nvPr/>
          </p:nvSpPr>
          <p:spPr bwMode="auto">
            <a:xfrm>
              <a:off x="6369066" y="979195"/>
              <a:ext cx="950693" cy="41148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Calibri" panose="020F050202020403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Calibri" panose="020F050202020403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eaLnBrk="1" hangingPunct="1"/>
              <a:r>
                <a:rPr lang="zh-CN" altLang="en-US" sz="2800">
                  <a:solidFill>
                    <a:schemeClr val="bg1"/>
                  </a:solidFill>
                  <a:latin typeface="微软雅黑" panose="020B0503020204020204" pitchFamily="34" charset="-122"/>
                  <a:ea typeface="微软雅黑" panose="020B0503020204020204" pitchFamily="34" charset="-122"/>
                </a:rPr>
                <a:t>前 言</a:t>
              </a:r>
            </a:p>
          </p:txBody>
        </p:sp>
        <p:sp>
          <p:nvSpPr>
            <p:cNvPr id="16395" name="TextBox 12"/>
            <p:cNvSpPr txBox="1">
              <a:spLocks noChangeArrowheads="1"/>
            </p:cNvSpPr>
            <p:nvPr/>
          </p:nvSpPr>
          <p:spPr bwMode="auto">
            <a:xfrm>
              <a:off x="6369066" y="1347613"/>
              <a:ext cx="965907" cy="2152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Calibri" panose="020F050202020403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Calibri" panose="020F050202020403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eaLnBrk="1" hangingPunct="1"/>
              <a:r>
                <a:rPr lang="en-US" altLang="zh-CN" sz="1200">
                  <a:solidFill>
                    <a:schemeClr val="bg1"/>
                  </a:solidFill>
                  <a:latin typeface="微软雅黑" panose="020B0503020204020204" pitchFamily="34" charset="-122"/>
                  <a:ea typeface="微软雅黑" panose="020B0503020204020204" pitchFamily="34" charset="-122"/>
                </a:rPr>
                <a:t>FOREWORD</a:t>
              </a:r>
              <a:endParaRPr lang="zh-CN" altLang="en-US" sz="1200">
                <a:solidFill>
                  <a:schemeClr val="bg1"/>
                </a:solidFill>
                <a:latin typeface="微软雅黑" panose="020B0503020204020204" pitchFamily="34" charset="-122"/>
                <a:ea typeface="微软雅黑" panose="020B0503020204020204" pitchFamily="34" charset="-122"/>
              </a:endParaRPr>
            </a:p>
          </p:txBody>
        </p:sp>
      </p:grpSp>
      <p:grpSp>
        <p:nvGrpSpPr>
          <p:cNvPr id="14" name="组合 13"/>
          <p:cNvGrpSpPr/>
          <p:nvPr/>
        </p:nvGrpSpPr>
        <p:grpSpPr>
          <a:xfrm>
            <a:off x="7369894" y="2100213"/>
            <a:ext cx="465928" cy="465928"/>
            <a:chOff x="304800" y="673100"/>
            <a:chExt cx="4000500" cy="4000500"/>
          </a:xfrm>
          <a:effectLst>
            <a:outerShdw blurRad="444500" dist="254000" dir="6840000" algn="tr" rotWithShape="0">
              <a:prstClr val="black">
                <a:alpha val="50000"/>
              </a:prstClr>
            </a:outerShdw>
          </a:effectLst>
        </p:grpSpPr>
        <p:sp>
          <p:nvSpPr>
            <p:cNvPr id="15" name="同心圆 14"/>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buFont typeface="Arial" panose="020B0604020202020204" pitchFamily="34" charset="0"/>
                <a:buNone/>
                <a:defRPr/>
              </a:pPr>
              <a:endParaRPr lang="zh-CN" altLang="en-US" sz="2400" noProof="1">
                <a:solidFill>
                  <a:srgbClr val="C00000"/>
                </a:solidFill>
                <a:ea typeface="微软雅黑" panose="020B0503020204020204" pitchFamily="34" charset="-122"/>
              </a:endParaRPr>
            </a:p>
          </p:txBody>
        </p:sp>
        <p:sp>
          <p:nvSpPr>
            <p:cNvPr id="16" name="椭圆 15"/>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buFont typeface="Arial" panose="020B0604020202020204" pitchFamily="34" charset="0"/>
                <a:buNone/>
                <a:defRPr/>
              </a:pPr>
              <a:endParaRPr lang="zh-CN" altLang="en-US" sz="2400" noProof="1">
                <a:solidFill>
                  <a:srgbClr val="C00000"/>
                </a:solidFill>
                <a:ea typeface="微软雅黑" panose="020B0503020204020204" pitchFamily="34" charset="-122"/>
              </a:endParaRPr>
            </a:p>
          </p:txBody>
        </p:sp>
      </p:grpSp>
      <p:grpSp>
        <p:nvGrpSpPr>
          <p:cNvPr id="17" name="组合 16"/>
          <p:cNvGrpSpPr/>
          <p:nvPr/>
        </p:nvGrpSpPr>
        <p:grpSpPr>
          <a:xfrm>
            <a:off x="9484930" y="1096744"/>
            <a:ext cx="208389" cy="208389"/>
            <a:chOff x="304800" y="673100"/>
            <a:chExt cx="4000500" cy="4000500"/>
          </a:xfrm>
          <a:effectLst>
            <a:outerShdw blurRad="444500" dist="254000" dir="6840000" algn="tr" rotWithShape="0">
              <a:prstClr val="black">
                <a:alpha val="50000"/>
              </a:prstClr>
            </a:outerShdw>
          </a:effectLst>
        </p:grpSpPr>
        <p:sp>
          <p:nvSpPr>
            <p:cNvPr id="18" name="同心圆 17"/>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buFont typeface="Arial" panose="020B0604020202020204" pitchFamily="34" charset="0"/>
                <a:buNone/>
                <a:defRPr/>
              </a:pPr>
              <a:endParaRPr lang="zh-CN" altLang="en-US" sz="2400" noProof="1">
                <a:solidFill>
                  <a:srgbClr val="C00000"/>
                </a:solidFill>
                <a:ea typeface="微软雅黑" panose="020B0503020204020204" pitchFamily="34" charset="-122"/>
              </a:endParaRPr>
            </a:p>
          </p:txBody>
        </p:sp>
        <p:sp>
          <p:nvSpPr>
            <p:cNvPr id="19" name="椭圆 18"/>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buFont typeface="Arial" panose="020B0604020202020204" pitchFamily="34" charset="0"/>
                <a:buNone/>
                <a:defRPr/>
              </a:pPr>
              <a:endParaRPr lang="zh-CN" altLang="en-US" sz="2400" noProof="1">
                <a:solidFill>
                  <a:srgbClr val="C00000"/>
                </a:solidFill>
                <a:ea typeface="微软雅黑" panose="020B0503020204020204" pitchFamily="34" charset="-122"/>
              </a:endParaRPr>
            </a:p>
          </p:txBody>
        </p:sp>
      </p:grpSp>
      <p:grpSp>
        <p:nvGrpSpPr>
          <p:cNvPr id="20" name="组合 19"/>
          <p:cNvGrpSpPr/>
          <p:nvPr/>
        </p:nvGrpSpPr>
        <p:grpSpPr>
          <a:xfrm>
            <a:off x="9693320" y="1316141"/>
            <a:ext cx="277920" cy="277920"/>
            <a:chOff x="304800" y="673100"/>
            <a:chExt cx="4000500" cy="4000500"/>
          </a:xfrm>
          <a:effectLst>
            <a:outerShdw blurRad="444500" dist="254000" dir="6840000" algn="tr" rotWithShape="0">
              <a:prstClr val="black">
                <a:alpha val="50000"/>
              </a:prstClr>
            </a:outerShdw>
          </a:effectLst>
        </p:grpSpPr>
        <p:sp>
          <p:nvSpPr>
            <p:cNvPr id="21" name="同心圆 20"/>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buFont typeface="Arial" panose="020B0604020202020204" pitchFamily="34" charset="0"/>
                <a:buNone/>
                <a:defRPr/>
              </a:pPr>
              <a:endParaRPr lang="zh-CN" altLang="en-US" sz="2400" noProof="1">
                <a:solidFill>
                  <a:srgbClr val="C00000"/>
                </a:solidFill>
                <a:ea typeface="微软雅黑" panose="020B0503020204020204" pitchFamily="34" charset="-122"/>
              </a:endParaRPr>
            </a:p>
          </p:txBody>
        </p:sp>
        <p:sp>
          <p:nvSpPr>
            <p:cNvPr id="22" name="椭圆 21"/>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buFont typeface="Arial" panose="020B0604020202020204" pitchFamily="34" charset="0"/>
                <a:buNone/>
                <a:defRPr/>
              </a:pPr>
              <a:endParaRPr lang="zh-CN" altLang="en-US" sz="2400" noProof="1">
                <a:solidFill>
                  <a:srgbClr val="C00000"/>
                </a:solidFill>
                <a:ea typeface="微软雅黑" panose="020B0503020204020204" pitchFamily="34" charset="-122"/>
              </a:endParaRPr>
            </a:p>
          </p:txBody>
        </p:sp>
      </p:grpSp>
      <p:sp>
        <p:nvSpPr>
          <p:cNvPr id="36" name="TextBox 35"/>
          <p:cNvSpPr txBox="1">
            <a:spLocks noChangeArrowheads="1"/>
          </p:cNvSpPr>
          <p:nvPr/>
        </p:nvSpPr>
        <p:spPr bwMode="auto">
          <a:xfrm>
            <a:off x="2205038" y="7889875"/>
            <a:ext cx="1077912" cy="447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81478" tIns="40740" rIns="81478" bIns="40740">
            <a:spAutoFit/>
          </a:bodyPr>
          <a:lstStyle>
            <a:lvl1pPr>
              <a:buFont typeface="Arial" panose="020B0604020202020204" pitchFamily="34" charset="0"/>
              <a:defRPr>
                <a:solidFill>
                  <a:schemeClr val="tx1"/>
                </a:solidFill>
                <a:latin typeface="Calibri" panose="020F050202020403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Calibri" panose="020F050202020403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eaLnBrk="1" hangingPunct="1"/>
            <a:r>
              <a:rPr lang="zh-CN" altLang="en-US" sz="2400"/>
              <a:t>延迟符</a:t>
            </a:r>
          </a:p>
        </p:txBody>
      </p:sp>
    </p:spTree>
  </p:cSld>
  <p:clrMapOvr>
    <a:masterClrMapping/>
  </p:clrMapOvr>
  <p:transition spd="slow" advTm="0">
    <p:split orient="vert"/>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ntr" presetSubtype="3" accel="35000" fill="hold"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p:cTn id="7" dur="2000" fill="hold"/>
                                        <p:tgtEl>
                                          <p:spTgt spid="14"/>
                                        </p:tgtEl>
                                        <p:attrNameLst>
                                          <p:attrName>ppt_x</p:attrName>
                                        </p:attrNameLst>
                                      </p:cBhvr>
                                      <p:tavLst>
                                        <p:tav tm="0">
                                          <p:val>
                                            <p:strVal val="1+#ppt_w/2"/>
                                          </p:val>
                                        </p:tav>
                                        <p:tav tm="100000">
                                          <p:val>
                                            <p:strVal val="#ppt_x"/>
                                          </p:val>
                                        </p:tav>
                                      </p:tavLst>
                                    </p:anim>
                                    <p:anim calcmode="lin" valueType="num">
                                      <p:cBhvr>
                                        <p:cTn id="8" dur="2000" fill="hold"/>
                                        <p:tgtEl>
                                          <p:spTgt spid="14"/>
                                        </p:tgtEl>
                                        <p:attrNameLst>
                                          <p:attrName>ppt_y</p:attrName>
                                        </p:attrNameLst>
                                      </p:cBhvr>
                                      <p:tavLst>
                                        <p:tav tm="0">
                                          <p:val>
                                            <p:strVal val="0-#ppt_h/2"/>
                                          </p:val>
                                        </p:tav>
                                        <p:tav tm="100000">
                                          <p:val>
                                            <p:strVal val="#ppt_y"/>
                                          </p:val>
                                        </p:tav>
                                      </p:tavLst>
                                    </p:anim>
                                  </p:childTnLst>
                                </p:cTn>
                              </p:par>
                              <p:par>
                                <p:cTn id="9" presetID="2" presetClass="entr" presetSubtype="2" accel="35000" fill="hold" nodeType="withEffect">
                                  <p:stCondLst>
                                    <p:cond delay="0"/>
                                  </p:stCondLst>
                                  <p:childTnLst>
                                    <p:set>
                                      <p:cBhvr>
                                        <p:cTn id="10" dur="1" fill="hold">
                                          <p:stCondLst>
                                            <p:cond delay="0"/>
                                          </p:stCondLst>
                                        </p:cTn>
                                        <p:tgtEl>
                                          <p:spTgt spid="17"/>
                                        </p:tgtEl>
                                        <p:attrNameLst>
                                          <p:attrName>style.visibility</p:attrName>
                                        </p:attrNameLst>
                                      </p:cBhvr>
                                      <p:to>
                                        <p:strVal val="visible"/>
                                      </p:to>
                                    </p:set>
                                    <p:anim calcmode="lin" valueType="num">
                                      <p:cBhvr>
                                        <p:cTn id="11" dur="2000" fill="hold"/>
                                        <p:tgtEl>
                                          <p:spTgt spid="17"/>
                                        </p:tgtEl>
                                        <p:attrNameLst>
                                          <p:attrName>ppt_x</p:attrName>
                                        </p:attrNameLst>
                                      </p:cBhvr>
                                      <p:tavLst>
                                        <p:tav tm="0">
                                          <p:val>
                                            <p:strVal val="1+#ppt_w/2"/>
                                          </p:val>
                                        </p:tav>
                                        <p:tav tm="100000">
                                          <p:val>
                                            <p:strVal val="#ppt_x"/>
                                          </p:val>
                                        </p:tav>
                                      </p:tavLst>
                                    </p:anim>
                                    <p:anim calcmode="lin" valueType="num">
                                      <p:cBhvr>
                                        <p:cTn id="12" dur="2000" fill="hold"/>
                                        <p:tgtEl>
                                          <p:spTgt spid="17"/>
                                        </p:tgtEl>
                                        <p:attrNameLst>
                                          <p:attrName>ppt_y</p:attrName>
                                        </p:attrNameLst>
                                      </p:cBhvr>
                                      <p:tavLst>
                                        <p:tav tm="0">
                                          <p:val>
                                            <p:strVal val="#ppt_y"/>
                                          </p:val>
                                        </p:tav>
                                        <p:tav tm="100000">
                                          <p:val>
                                            <p:strVal val="#ppt_y"/>
                                          </p:val>
                                        </p:tav>
                                      </p:tavLst>
                                    </p:anim>
                                  </p:childTnLst>
                                </p:cTn>
                              </p:par>
                              <p:par>
                                <p:cTn id="13" presetID="2" presetClass="entr" presetSubtype="3" accel="35000" fill="hold" nodeType="withEffect">
                                  <p:stCondLst>
                                    <p:cond delay="0"/>
                                  </p:stCondLst>
                                  <p:childTnLst>
                                    <p:set>
                                      <p:cBhvr>
                                        <p:cTn id="14" dur="1" fill="hold">
                                          <p:stCondLst>
                                            <p:cond delay="0"/>
                                          </p:stCondLst>
                                        </p:cTn>
                                        <p:tgtEl>
                                          <p:spTgt spid="20"/>
                                        </p:tgtEl>
                                        <p:attrNameLst>
                                          <p:attrName>style.visibility</p:attrName>
                                        </p:attrNameLst>
                                      </p:cBhvr>
                                      <p:to>
                                        <p:strVal val="visible"/>
                                      </p:to>
                                    </p:set>
                                    <p:anim calcmode="lin" valueType="num">
                                      <p:cBhvr>
                                        <p:cTn id="15" dur="2000" fill="hold"/>
                                        <p:tgtEl>
                                          <p:spTgt spid="20"/>
                                        </p:tgtEl>
                                        <p:attrNameLst>
                                          <p:attrName>ppt_x</p:attrName>
                                        </p:attrNameLst>
                                      </p:cBhvr>
                                      <p:tavLst>
                                        <p:tav tm="0">
                                          <p:val>
                                            <p:strVal val="1+#ppt_w/2"/>
                                          </p:val>
                                        </p:tav>
                                        <p:tav tm="100000">
                                          <p:val>
                                            <p:strVal val="#ppt_x"/>
                                          </p:val>
                                        </p:tav>
                                      </p:tavLst>
                                    </p:anim>
                                    <p:anim calcmode="lin" valueType="num">
                                      <p:cBhvr>
                                        <p:cTn id="16" dur="2000" fill="hold"/>
                                        <p:tgtEl>
                                          <p:spTgt spid="20"/>
                                        </p:tgtEl>
                                        <p:attrNameLst>
                                          <p:attrName>ppt_y</p:attrName>
                                        </p:attrNameLst>
                                      </p:cBhvr>
                                      <p:tavLst>
                                        <p:tav tm="0">
                                          <p:val>
                                            <p:strVal val="0-#ppt_h/2"/>
                                          </p:val>
                                        </p:tav>
                                        <p:tav tm="100000">
                                          <p:val>
                                            <p:strVal val="#ppt_y"/>
                                          </p:val>
                                        </p:tav>
                                      </p:tavLst>
                                    </p:anim>
                                  </p:childTnLst>
                                </p:cTn>
                              </p:par>
                              <p:par>
                                <p:cTn id="17" presetID="2" presetClass="entr" presetSubtype="1" accel="35000" fill="hold" nodeType="withEffect">
                                  <p:stCondLst>
                                    <p:cond delay="0"/>
                                  </p:stCondLst>
                                  <p:childTnLst>
                                    <p:set>
                                      <p:cBhvr>
                                        <p:cTn id="18" dur="1" fill="hold">
                                          <p:stCondLst>
                                            <p:cond delay="0"/>
                                          </p:stCondLst>
                                        </p:cTn>
                                        <p:tgtEl>
                                          <p:spTgt spid="6"/>
                                        </p:tgtEl>
                                        <p:attrNameLst>
                                          <p:attrName>style.visibility</p:attrName>
                                        </p:attrNameLst>
                                      </p:cBhvr>
                                      <p:to>
                                        <p:strVal val="visible"/>
                                      </p:to>
                                    </p:set>
                                    <p:anim calcmode="lin" valueType="num">
                                      <p:cBhvr>
                                        <p:cTn id="19" dur="2000" fill="hold"/>
                                        <p:tgtEl>
                                          <p:spTgt spid="6"/>
                                        </p:tgtEl>
                                        <p:attrNameLst>
                                          <p:attrName>ppt_x</p:attrName>
                                        </p:attrNameLst>
                                      </p:cBhvr>
                                      <p:tavLst>
                                        <p:tav tm="0">
                                          <p:val>
                                            <p:strVal val="#ppt_x"/>
                                          </p:val>
                                        </p:tav>
                                        <p:tav tm="100000">
                                          <p:val>
                                            <p:strVal val="#ppt_x"/>
                                          </p:val>
                                        </p:tav>
                                      </p:tavLst>
                                    </p:anim>
                                    <p:anim calcmode="lin" valueType="num">
                                      <p:cBhvr>
                                        <p:cTn id="20" dur="2000" fill="hold"/>
                                        <p:tgtEl>
                                          <p:spTgt spid="6"/>
                                        </p:tgtEl>
                                        <p:attrNameLst>
                                          <p:attrName>ppt_y</p:attrName>
                                        </p:attrNameLst>
                                      </p:cBhvr>
                                      <p:tavLst>
                                        <p:tav tm="0">
                                          <p:val>
                                            <p:strVal val="0-#ppt_h/2"/>
                                          </p:val>
                                        </p:tav>
                                        <p:tav tm="100000">
                                          <p:val>
                                            <p:strVal val="#ppt_y"/>
                                          </p:val>
                                        </p:tav>
                                      </p:tavLst>
                                    </p:anim>
                                  </p:childTnLst>
                                </p:cTn>
                              </p:par>
                            </p:childTnLst>
                          </p:cTn>
                        </p:par>
                        <p:par>
                          <p:cTn id="21" fill="hold" nodeType="afterGroup">
                            <p:stCondLst>
                              <p:cond delay="2000"/>
                            </p:stCondLst>
                            <p:childTnLst>
                              <p:par>
                                <p:cTn id="22" presetID="53" presetClass="entr" presetSubtype="16" fill="hold" nodeType="afterEffect">
                                  <p:stCondLst>
                                    <p:cond delay="0"/>
                                  </p:stCondLst>
                                  <p:childTnLst>
                                    <p:set>
                                      <p:cBhvr>
                                        <p:cTn id="23" dur="1" fill="hold">
                                          <p:stCondLst>
                                            <p:cond delay="0"/>
                                          </p:stCondLst>
                                        </p:cTn>
                                        <p:tgtEl>
                                          <p:spTgt spid="11"/>
                                        </p:tgtEl>
                                        <p:attrNameLst>
                                          <p:attrName>style.visibility</p:attrName>
                                        </p:attrNameLst>
                                      </p:cBhvr>
                                      <p:to>
                                        <p:strVal val="visible"/>
                                      </p:to>
                                    </p:set>
                                    <p:anim calcmode="lin" valueType="num">
                                      <p:cBhvr>
                                        <p:cTn id="24" dur="500" fill="hold"/>
                                        <p:tgtEl>
                                          <p:spTgt spid="11"/>
                                        </p:tgtEl>
                                        <p:attrNameLst>
                                          <p:attrName>ppt_w</p:attrName>
                                        </p:attrNameLst>
                                      </p:cBhvr>
                                      <p:tavLst>
                                        <p:tav tm="0">
                                          <p:val>
                                            <p:fltVal val="0"/>
                                          </p:val>
                                        </p:tav>
                                        <p:tav tm="100000">
                                          <p:val>
                                            <p:strVal val="#ppt_w"/>
                                          </p:val>
                                        </p:tav>
                                      </p:tavLst>
                                    </p:anim>
                                    <p:anim calcmode="lin" valueType="num">
                                      <p:cBhvr>
                                        <p:cTn id="25" dur="500" fill="hold"/>
                                        <p:tgtEl>
                                          <p:spTgt spid="11"/>
                                        </p:tgtEl>
                                        <p:attrNameLst>
                                          <p:attrName>ppt_h</p:attrName>
                                        </p:attrNameLst>
                                      </p:cBhvr>
                                      <p:tavLst>
                                        <p:tav tm="0">
                                          <p:val>
                                            <p:fltVal val="0"/>
                                          </p:val>
                                        </p:tav>
                                        <p:tav tm="100000">
                                          <p:val>
                                            <p:strVal val="#ppt_h"/>
                                          </p:val>
                                        </p:tav>
                                      </p:tavLst>
                                    </p:anim>
                                    <p:animEffect transition="in" filter="fade">
                                      <p:cBhvr>
                                        <p:cTn id="26" dur="500"/>
                                        <p:tgtEl>
                                          <p:spTgt spid="11"/>
                                        </p:tgtEl>
                                      </p:cBhvr>
                                    </p:animEffect>
                                  </p:childTnLst>
                                </p:cTn>
                              </p:par>
                              <p:par>
                                <p:cTn id="27" presetID="22" presetClass="entr" presetSubtype="4" fill="hold" grpId="0" nodeType="withEffect">
                                  <p:stCondLst>
                                    <p:cond delay="0"/>
                                  </p:stCondLst>
                                  <p:iterate type="lt">
                                    <p:tmPct val="10000"/>
                                  </p:iterate>
                                  <p:childTnLst>
                                    <p:set>
                                      <p:cBhvr>
                                        <p:cTn id="28" dur="1" fill="hold">
                                          <p:stCondLst>
                                            <p:cond delay="0"/>
                                          </p:stCondLst>
                                        </p:cTn>
                                        <p:tgtEl>
                                          <p:spTgt spid="3"/>
                                        </p:tgtEl>
                                        <p:attrNameLst>
                                          <p:attrName>style.visibility</p:attrName>
                                        </p:attrNameLst>
                                      </p:cBhvr>
                                      <p:to>
                                        <p:strVal val="visible"/>
                                      </p:to>
                                    </p:set>
                                    <p:animEffect transition="in" filter="wipe(down)">
                                      <p:cBhvr>
                                        <p:cTn id="29" dur="500"/>
                                        <p:tgtEl>
                                          <p:spTgt spid="3"/>
                                        </p:tgtEl>
                                      </p:cBhvr>
                                    </p:animEffect>
                                  </p:childTnLst>
                                </p:cTn>
                              </p:par>
                            </p:childTnLst>
                          </p:cTn>
                        </p:par>
                        <p:par>
                          <p:cTn id="30" fill="hold" nodeType="afterGroup">
                            <p:stCondLst>
                              <p:cond delay="11250"/>
                            </p:stCondLst>
                            <p:childTnLst>
                              <p:par>
                                <p:cTn id="31" presetID="10" presetClass="entr" presetSubtype="0" fill="hold" grpId="0" nodeType="afterEffect">
                                  <p:stCondLst>
                                    <p:cond delay="0"/>
                                  </p:stCondLst>
                                  <p:childTnLst>
                                    <p:set>
                                      <p:cBhvr>
                                        <p:cTn id="32" dur="1" fill="hold">
                                          <p:stCondLst>
                                            <p:cond delay="0"/>
                                          </p:stCondLst>
                                        </p:cTn>
                                        <p:tgtEl>
                                          <p:spTgt spid="36"/>
                                        </p:tgtEl>
                                        <p:attrNameLst>
                                          <p:attrName>style.visibility</p:attrName>
                                        </p:attrNameLst>
                                      </p:cBhvr>
                                      <p:to>
                                        <p:strVal val="visible"/>
                                      </p:to>
                                    </p:set>
                                    <p:animEffect transition="in" filter="fade">
                                      <p:cBhvr>
                                        <p:cTn id="33" dur="500"/>
                                        <p:tgtEl>
                                          <p:spTgt spid="3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36" grpId="0"/>
    </p:bldLst>
  </p:timing>
</p:sld>
</file>

<file path=ppt/slides/slide3.xml><?xml version="1.0" encoding="utf-8"?>
<p:sld xmlns:a="http://schemas.openxmlformats.org/drawingml/2006/main" xmlns:r="http://schemas.openxmlformats.org/officeDocument/2006/relationships" xmlns:p="http://schemas.openxmlformats.org/presentationml/2006/main" showMasterSp="0">
  <p:cSld>
    <p:bg bwMode="auto">
      <p:bgPr>
        <a:blipFill dpi="0" rotWithShape="0">
          <a:blip r:embed="rId3"/>
          <a:srcRect/>
          <a:stretch>
            <a:fillRect/>
          </a:stretch>
        </a:blipFill>
        <a:effectLst/>
      </p:bgPr>
    </p:bg>
    <p:spTree>
      <p:nvGrpSpPr>
        <p:cNvPr id="1" name=""/>
        <p:cNvGrpSpPr/>
        <p:nvPr/>
      </p:nvGrpSpPr>
      <p:grpSpPr>
        <a:xfrm>
          <a:off x="0" y="0"/>
          <a:ext cx="0" cy="0"/>
          <a:chOff x="0" y="0"/>
          <a:chExt cx="0" cy="0"/>
        </a:xfrm>
      </p:grpSpPr>
      <p:sp>
        <p:nvSpPr>
          <p:cNvPr id="22" name="Text Placeholder 4"/>
          <p:cNvSpPr txBox="1"/>
          <p:nvPr/>
        </p:nvSpPr>
        <p:spPr>
          <a:xfrm>
            <a:off x="815975" y="461963"/>
            <a:ext cx="3008313" cy="663575"/>
          </a:xfrm>
          <a:prstGeom prst="rect">
            <a:avLst/>
          </a:prstGeom>
        </p:spPr>
        <p:txBody>
          <a:bodyPr anchor="ct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fontAlgn="auto">
              <a:buFont typeface="Arial" panose="020B0604020202020204" pitchFamily="34" charset="0"/>
              <a:buNone/>
              <a:defRPr/>
            </a:pPr>
            <a:r>
              <a:rPr lang="zh-CN" altLang="en-US" b="1" noProof="1" smtClean="0">
                <a:solidFill>
                  <a:schemeClr val="tx1">
                    <a:lumMod val="65000"/>
                    <a:lumOff val="35000"/>
                  </a:schemeClr>
                </a:solidFill>
                <a:latin typeface="微软雅黑" panose="020B0503020204020204" pitchFamily="34" charset="-122"/>
                <a:ea typeface="微软雅黑" panose="020B0503020204020204" pitchFamily="34" charset="-122"/>
              </a:rPr>
              <a:t>目录</a:t>
            </a:r>
            <a:r>
              <a:rPr lang="en-US" altLang="zh-CN" b="1" noProof="1" smtClean="0">
                <a:solidFill>
                  <a:schemeClr val="tx1">
                    <a:lumMod val="65000"/>
                    <a:lumOff val="35000"/>
                  </a:schemeClr>
                </a:solidFill>
                <a:latin typeface="微软雅黑" panose="020B0503020204020204" pitchFamily="34" charset="-122"/>
                <a:ea typeface="微软雅黑" panose="020B0503020204020204" pitchFamily="34" charset="-122"/>
              </a:rPr>
              <a:t>/</a:t>
            </a:r>
            <a:r>
              <a:rPr lang="en-US" altLang="zh-CN" sz="1865" b="1" noProof="1" smtClean="0">
                <a:solidFill>
                  <a:schemeClr val="tx1">
                    <a:lumMod val="65000"/>
                    <a:lumOff val="35000"/>
                  </a:schemeClr>
                </a:solidFill>
                <a:latin typeface="微软雅黑" panose="020B0503020204020204" pitchFamily="34" charset="-122"/>
                <a:ea typeface="微软雅黑" panose="020B0503020204020204" pitchFamily="34" charset="-122"/>
              </a:rPr>
              <a:t>Contents</a:t>
            </a:r>
            <a:endParaRPr lang="en-GB" sz="1865" b="1" noProof="1">
              <a:solidFill>
                <a:schemeClr val="tx1">
                  <a:lumMod val="65000"/>
                  <a:lumOff val="35000"/>
                </a:schemeClr>
              </a:solidFill>
              <a:latin typeface="微软雅黑" panose="020B0503020204020204" pitchFamily="34" charset="-122"/>
              <a:ea typeface="微软雅黑" panose="020B0503020204020204" pitchFamily="34" charset="-122"/>
            </a:endParaRPr>
          </a:p>
        </p:txBody>
      </p:sp>
      <p:cxnSp>
        <p:nvCxnSpPr>
          <p:cNvPr id="23" name="直接连接符 22"/>
          <p:cNvCxnSpPr/>
          <p:nvPr/>
        </p:nvCxnSpPr>
        <p:spPr>
          <a:xfrm>
            <a:off x="984250" y="1125538"/>
            <a:ext cx="10199688" cy="0"/>
          </a:xfrm>
          <a:prstGeom prst="line">
            <a:avLst/>
          </a:prstGeom>
          <a:ln>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
        <p:nvSpPr>
          <p:cNvPr id="28" name="Freeform 81"/>
          <p:cNvSpPr>
            <a:spLocks noChangeArrowheads="1"/>
          </p:cNvSpPr>
          <p:nvPr/>
        </p:nvSpPr>
        <p:spPr bwMode="auto">
          <a:xfrm>
            <a:off x="2205038" y="2733675"/>
            <a:ext cx="7739062" cy="2236788"/>
          </a:xfrm>
          <a:custGeom>
            <a:avLst/>
            <a:gdLst>
              <a:gd name="T0" fmla="*/ 0 w 5049"/>
              <a:gd name="T1" fmla="*/ 1934975 h 1460"/>
              <a:gd name="T2" fmla="*/ 1776505 w 5049"/>
              <a:gd name="T3" fmla="*/ 73538 h 1460"/>
              <a:gd name="T4" fmla="*/ 4002117 w 5049"/>
              <a:gd name="T5" fmla="*/ 1934975 h 1460"/>
              <a:gd name="T6" fmla="*/ 4002117 w 5049"/>
              <a:gd name="T7" fmla="*/ 1879821 h 1460"/>
              <a:gd name="T8" fmla="*/ 5959492 w 5049"/>
              <a:gd name="T9" fmla="*/ 22981 h 1460"/>
              <a:gd name="T10" fmla="*/ 7739062 w 5049"/>
              <a:gd name="T11" fmla="*/ 1743469 h 146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5049" h="1460">
                <a:moveTo>
                  <a:pt x="0" y="1263"/>
                </a:moveTo>
                <a:cubicBezTo>
                  <a:pt x="192" y="1062"/>
                  <a:pt x="724" y="48"/>
                  <a:pt x="1159" y="48"/>
                </a:cubicBezTo>
                <a:cubicBezTo>
                  <a:pt x="1594" y="48"/>
                  <a:pt x="2369" y="1066"/>
                  <a:pt x="2611" y="1263"/>
                </a:cubicBezTo>
                <a:cubicBezTo>
                  <a:pt x="2853" y="1460"/>
                  <a:pt x="2398" y="1435"/>
                  <a:pt x="2611" y="1227"/>
                </a:cubicBezTo>
                <a:cubicBezTo>
                  <a:pt x="2824" y="1019"/>
                  <a:pt x="3482" y="30"/>
                  <a:pt x="3888" y="15"/>
                </a:cubicBezTo>
                <a:cubicBezTo>
                  <a:pt x="4294" y="0"/>
                  <a:pt x="4807" y="904"/>
                  <a:pt x="5049" y="1138"/>
                </a:cubicBezTo>
              </a:path>
            </a:pathLst>
          </a:custGeom>
          <a:noFill/>
          <a:ln w="50800">
            <a:solidFill>
              <a:srgbClr val="404040"/>
            </a:solidFill>
            <a:round/>
            <a:headEnd/>
            <a:tailEnd/>
          </a:ln>
          <a:extLst>
            <a:ext uri="{909E8E84-426E-40DD-AFC4-6F175D3DCCD1}">
              <a14:hiddenFill xmlns:a14="http://schemas.microsoft.com/office/drawing/2010/main">
                <a:solidFill>
                  <a:srgbClr val="FFFFFF"/>
                </a:solidFill>
              </a14:hiddenFill>
            </a:ext>
          </a:extLst>
        </p:spPr>
        <p:txBody>
          <a:bodyPr/>
          <a:lstStyle/>
          <a:p>
            <a:endParaRPr lang="zh-CN" altLang="en-US"/>
          </a:p>
        </p:txBody>
      </p:sp>
      <p:grpSp>
        <p:nvGrpSpPr>
          <p:cNvPr id="11" name="组合 10"/>
          <p:cNvGrpSpPr>
            <a:grpSpLocks/>
          </p:cNvGrpSpPr>
          <p:nvPr/>
        </p:nvGrpSpPr>
        <p:grpSpPr bwMode="auto">
          <a:xfrm>
            <a:off x="1200150" y="2914650"/>
            <a:ext cx="1806575" cy="669925"/>
            <a:chOff x="899592" y="2185916"/>
            <a:chExt cx="1355247" cy="502366"/>
          </a:xfrm>
        </p:grpSpPr>
        <p:sp>
          <p:nvSpPr>
            <p:cNvPr id="18475" name="Text Box 16"/>
            <p:cNvSpPr txBox="1">
              <a:spLocks noChangeArrowheads="1"/>
            </p:cNvSpPr>
            <p:nvPr/>
          </p:nvSpPr>
          <p:spPr bwMode="auto">
            <a:xfrm>
              <a:off x="899592" y="2185916"/>
              <a:ext cx="1355247" cy="3624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Calibri" panose="020F050202020403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Calibri" panose="020F050202020403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eaLnBrk="1" hangingPunct="1"/>
              <a:r>
                <a:rPr lang="zh-CN" altLang="en-US" sz="2400">
                  <a:solidFill>
                    <a:srgbClr val="404040"/>
                  </a:solidFill>
                  <a:latin typeface="微软雅黑" panose="020B0503020204020204" pitchFamily="34" charset="-122"/>
                  <a:ea typeface="微软雅黑" panose="020B0503020204020204" pitchFamily="34" charset="-122"/>
                </a:rPr>
                <a:t>工作概述</a:t>
              </a:r>
            </a:p>
          </p:txBody>
        </p:sp>
        <p:sp>
          <p:nvSpPr>
            <p:cNvPr id="18476" name="Text Box 17"/>
            <p:cNvSpPr txBox="1">
              <a:spLocks noChangeArrowheads="1"/>
            </p:cNvSpPr>
            <p:nvPr/>
          </p:nvSpPr>
          <p:spPr bwMode="auto">
            <a:xfrm>
              <a:off x="1082881" y="2473017"/>
              <a:ext cx="988668" cy="2152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Calibri" panose="020F050202020403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Calibri" panose="020F050202020403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eaLnBrk="1" hangingPunct="1"/>
              <a:r>
                <a:rPr lang="en-US" altLang="zh-CN" sz="1200">
                  <a:solidFill>
                    <a:srgbClr val="404040"/>
                  </a:solidFill>
                  <a:latin typeface="微软雅黑" panose="020B0503020204020204" pitchFamily="34" charset="-122"/>
                  <a:ea typeface="微软雅黑" panose="020B0503020204020204" pitchFamily="34" charset="-122"/>
                </a:rPr>
                <a:t>Work content</a:t>
              </a:r>
              <a:endParaRPr lang="zh-CN" altLang="en-US" sz="1200">
                <a:solidFill>
                  <a:srgbClr val="404040"/>
                </a:solidFill>
                <a:latin typeface="微软雅黑" panose="020B0503020204020204" pitchFamily="34" charset="-122"/>
                <a:ea typeface="微软雅黑" panose="020B0503020204020204" pitchFamily="34" charset="-122"/>
              </a:endParaRPr>
            </a:p>
          </p:txBody>
        </p:sp>
      </p:grpSp>
      <p:grpSp>
        <p:nvGrpSpPr>
          <p:cNvPr id="12" name="组合 11"/>
          <p:cNvGrpSpPr>
            <a:grpSpLocks/>
          </p:cNvGrpSpPr>
          <p:nvPr/>
        </p:nvGrpSpPr>
        <p:grpSpPr bwMode="auto">
          <a:xfrm>
            <a:off x="3355975" y="3943350"/>
            <a:ext cx="1484313" cy="666750"/>
            <a:chOff x="2517572" y="2957122"/>
            <a:chExt cx="1112593" cy="500067"/>
          </a:xfrm>
        </p:grpSpPr>
        <p:sp>
          <p:nvSpPr>
            <p:cNvPr id="18473" name="Text Box 38"/>
            <p:cNvSpPr txBox="1">
              <a:spLocks noChangeArrowheads="1"/>
            </p:cNvSpPr>
            <p:nvPr/>
          </p:nvSpPr>
          <p:spPr bwMode="auto">
            <a:xfrm>
              <a:off x="2535333" y="2957122"/>
              <a:ext cx="1077071" cy="3624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Calibri" panose="020F050202020403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Calibri" panose="020F050202020403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eaLnBrk="1" hangingPunct="1"/>
              <a:r>
                <a:rPr lang="zh-CN" altLang="en-US" sz="2400">
                  <a:solidFill>
                    <a:srgbClr val="404040"/>
                  </a:solidFill>
                  <a:latin typeface="微软雅黑" panose="020B0503020204020204" pitchFamily="34" charset="-122"/>
                  <a:ea typeface="微软雅黑" panose="020B0503020204020204" pitchFamily="34" charset="-122"/>
                </a:rPr>
                <a:t>完成情况</a:t>
              </a:r>
            </a:p>
          </p:txBody>
        </p:sp>
        <p:sp>
          <p:nvSpPr>
            <p:cNvPr id="18474" name="Text Box 39"/>
            <p:cNvSpPr txBox="1">
              <a:spLocks noChangeArrowheads="1"/>
            </p:cNvSpPr>
            <p:nvPr/>
          </p:nvSpPr>
          <p:spPr bwMode="auto">
            <a:xfrm>
              <a:off x="2517572" y="3241924"/>
              <a:ext cx="1112593" cy="2152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Calibri" panose="020F050202020403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Calibri" panose="020F050202020403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eaLnBrk="1" hangingPunct="1"/>
              <a:r>
                <a:rPr lang="en-US" altLang="zh-CN" sz="1200">
                  <a:solidFill>
                    <a:srgbClr val="404040"/>
                  </a:solidFill>
                  <a:latin typeface="微软雅黑" panose="020B0503020204020204" pitchFamily="34" charset="-122"/>
                  <a:ea typeface="微软雅黑" panose="020B0503020204020204" pitchFamily="34" charset="-122"/>
                </a:rPr>
                <a:t>Work content</a:t>
              </a:r>
              <a:endParaRPr lang="zh-CN" altLang="en-US" sz="1200">
                <a:solidFill>
                  <a:srgbClr val="404040"/>
                </a:solidFill>
                <a:latin typeface="微软雅黑" panose="020B0503020204020204" pitchFamily="34" charset="-122"/>
                <a:ea typeface="微软雅黑" panose="020B0503020204020204" pitchFamily="34" charset="-122"/>
              </a:endParaRPr>
            </a:p>
          </p:txBody>
        </p:sp>
      </p:grpSp>
      <p:grpSp>
        <p:nvGrpSpPr>
          <p:cNvPr id="13" name="组合 12"/>
          <p:cNvGrpSpPr>
            <a:grpSpLocks/>
          </p:cNvGrpSpPr>
          <p:nvPr/>
        </p:nvGrpSpPr>
        <p:grpSpPr bwMode="auto">
          <a:xfrm>
            <a:off x="5303838" y="2760663"/>
            <a:ext cx="1668462" cy="644525"/>
            <a:chOff x="3977423" y="2070981"/>
            <a:chExt cx="1251795" cy="482827"/>
          </a:xfrm>
        </p:grpSpPr>
        <p:sp>
          <p:nvSpPr>
            <p:cNvPr id="18471" name="Text Box 40"/>
            <p:cNvSpPr txBox="1">
              <a:spLocks noChangeArrowheads="1"/>
            </p:cNvSpPr>
            <p:nvPr/>
          </p:nvSpPr>
          <p:spPr bwMode="auto">
            <a:xfrm>
              <a:off x="3977423" y="2070981"/>
              <a:ext cx="1251795" cy="3624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Calibri" panose="020F050202020403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Calibri" panose="020F050202020403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eaLnBrk="1" hangingPunct="1"/>
              <a:r>
                <a:rPr lang="zh-CN" altLang="en-US" sz="2400">
                  <a:solidFill>
                    <a:srgbClr val="404040"/>
                  </a:solidFill>
                  <a:latin typeface="微软雅黑" panose="020B0503020204020204" pitchFamily="34" charset="-122"/>
                  <a:ea typeface="微软雅黑" panose="020B0503020204020204" pitchFamily="34" charset="-122"/>
                </a:rPr>
                <a:t>成果展示</a:t>
              </a:r>
            </a:p>
          </p:txBody>
        </p:sp>
        <p:sp>
          <p:nvSpPr>
            <p:cNvPr id="18472" name="Text Box 41"/>
            <p:cNvSpPr txBox="1">
              <a:spLocks noChangeArrowheads="1"/>
            </p:cNvSpPr>
            <p:nvPr/>
          </p:nvSpPr>
          <p:spPr bwMode="auto">
            <a:xfrm>
              <a:off x="4082028" y="2338543"/>
              <a:ext cx="1042586" cy="2152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Calibri" panose="020F050202020403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Calibri" panose="020F050202020403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eaLnBrk="1" hangingPunct="1"/>
              <a:r>
                <a:rPr lang="en-US" altLang="zh-CN" sz="1200">
                  <a:solidFill>
                    <a:srgbClr val="404040"/>
                  </a:solidFill>
                  <a:latin typeface="微软雅黑" panose="020B0503020204020204" pitchFamily="34" charset="-122"/>
                  <a:ea typeface="微软雅黑" panose="020B0503020204020204" pitchFamily="34" charset="-122"/>
                </a:rPr>
                <a:t>Work content</a:t>
              </a:r>
              <a:endParaRPr lang="zh-CN" altLang="en-US" sz="1200">
                <a:solidFill>
                  <a:srgbClr val="404040"/>
                </a:solidFill>
                <a:latin typeface="微软雅黑" panose="020B0503020204020204" pitchFamily="34" charset="-122"/>
                <a:ea typeface="微软雅黑" panose="020B0503020204020204" pitchFamily="34" charset="-122"/>
              </a:endParaRPr>
            </a:p>
          </p:txBody>
        </p:sp>
      </p:grpSp>
      <p:grpSp>
        <p:nvGrpSpPr>
          <p:cNvPr id="14" name="组合 13"/>
          <p:cNvGrpSpPr>
            <a:grpSpLocks/>
          </p:cNvGrpSpPr>
          <p:nvPr/>
        </p:nvGrpSpPr>
        <p:grpSpPr bwMode="auto">
          <a:xfrm>
            <a:off x="7440613" y="4195763"/>
            <a:ext cx="1598612" cy="668337"/>
            <a:chOff x="5580112" y="3146763"/>
            <a:chExt cx="1198917" cy="501217"/>
          </a:xfrm>
        </p:grpSpPr>
        <p:sp>
          <p:nvSpPr>
            <p:cNvPr id="18469" name="Text Box 42"/>
            <p:cNvSpPr txBox="1">
              <a:spLocks noChangeArrowheads="1"/>
            </p:cNvSpPr>
            <p:nvPr/>
          </p:nvSpPr>
          <p:spPr bwMode="auto">
            <a:xfrm>
              <a:off x="5641034" y="3146763"/>
              <a:ext cx="1077071" cy="3624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Calibri" panose="020F050202020403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Calibri" panose="020F050202020403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eaLnBrk="1" hangingPunct="1"/>
              <a:r>
                <a:rPr lang="zh-CN" altLang="en-US" sz="2400">
                  <a:solidFill>
                    <a:srgbClr val="404040"/>
                  </a:solidFill>
                  <a:latin typeface="微软雅黑" panose="020B0503020204020204" pitchFamily="34" charset="-122"/>
                  <a:ea typeface="微软雅黑" panose="020B0503020204020204" pitchFamily="34" charset="-122"/>
                </a:rPr>
                <a:t>工作不足</a:t>
              </a:r>
            </a:p>
          </p:txBody>
        </p:sp>
        <p:sp>
          <p:nvSpPr>
            <p:cNvPr id="18470" name="Text Box 43"/>
            <p:cNvSpPr txBox="1">
              <a:spLocks noChangeArrowheads="1"/>
            </p:cNvSpPr>
            <p:nvPr/>
          </p:nvSpPr>
          <p:spPr bwMode="auto">
            <a:xfrm>
              <a:off x="5580112" y="3432715"/>
              <a:ext cx="1198917" cy="2152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Calibri" panose="020F050202020403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Calibri" panose="020F050202020403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eaLnBrk="1" hangingPunct="1"/>
              <a:r>
                <a:rPr lang="en-US" altLang="zh-CN" sz="1200">
                  <a:solidFill>
                    <a:srgbClr val="404040"/>
                  </a:solidFill>
                  <a:latin typeface="微软雅黑" panose="020B0503020204020204" pitchFamily="34" charset="-122"/>
                  <a:ea typeface="微软雅黑" panose="020B0503020204020204" pitchFamily="34" charset="-122"/>
                </a:rPr>
                <a:t>Work content</a:t>
              </a:r>
              <a:endParaRPr lang="zh-CN" altLang="en-US" sz="1200">
                <a:solidFill>
                  <a:srgbClr val="404040"/>
                </a:solidFill>
                <a:latin typeface="微软雅黑" panose="020B0503020204020204" pitchFamily="34" charset="-122"/>
                <a:ea typeface="微软雅黑" panose="020B0503020204020204" pitchFamily="34" charset="-122"/>
              </a:endParaRPr>
            </a:p>
          </p:txBody>
        </p:sp>
      </p:grpSp>
      <p:grpSp>
        <p:nvGrpSpPr>
          <p:cNvPr id="15" name="组合 14"/>
          <p:cNvGrpSpPr>
            <a:grpSpLocks/>
          </p:cNvGrpSpPr>
          <p:nvPr/>
        </p:nvGrpSpPr>
        <p:grpSpPr bwMode="auto">
          <a:xfrm>
            <a:off x="9264650" y="2805113"/>
            <a:ext cx="1806575" cy="641350"/>
            <a:chOff x="6948264" y="2104313"/>
            <a:chExt cx="1355247" cy="480844"/>
          </a:xfrm>
        </p:grpSpPr>
        <p:sp>
          <p:nvSpPr>
            <p:cNvPr id="18467" name="Text Box 44"/>
            <p:cNvSpPr txBox="1">
              <a:spLocks noChangeArrowheads="1"/>
            </p:cNvSpPr>
            <p:nvPr/>
          </p:nvSpPr>
          <p:spPr bwMode="auto">
            <a:xfrm>
              <a:off x="6948264" y="2104313"/>
              <a:ext cx="1355247" cy="3624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Calibri" panose="020F050202020403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Calibri" panose="020F050202020403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eaLnBrk="1" hangingPunct="1"/>
              <a:r>
                <a:rPr lang="zh-CN" altLang="en-US" sz="2400">
                  <a:solidFill>
                    <a:srgbClr val="404040"/>
                  </a:solidFill>
                  <a:latin typeface="微软雅黑" panose="020B0503020204020204" pitchFamily="34" charset="-122"/>
                  <a:ea typeface="微软雅黑" panose="020B0503020204020204" pitchFamily="34" charset="-122"/>
                </a:rPr>
                <a:t>明年计划</a:t>
              </a:r>
            </a:p>
          </p:txBody>
        </p:sp>
        <p:sp>
          <p:nvSpPr>
            <p:cNvPr id="18468" name="Text Box 45"/>
            <p:cNvSpPr txBox="1">
              <a:spLocks noChangeArrowheads="1"/>
            </p:cNvSpPr>
            <p:nvPr/>
          </p:nvSpPr>
          <p:spPr bwMode="auto">
            <a:xfrm>
              <a:off x="7078155" y="2369892"/>
              <a:ext cx="1095464" cy="2152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Calibri" panose="020F050202020403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Calibri" panose="020F050202020403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eaLnBrk="1" hangingPunct="1"/>
              <a:r>
                <a:rPr lang="en-US" altLang="zh-CN" sz="1200">
                  <a:solidFill>
                    <a:srgbClr val="404040"/>
                  </a:solidFill>
                  <a:latin typeface="微软雅黑" panose="020B0503020204020204" pitchFamily="34" charset="-122"/>
                  <a:ea typeface="微软雅黑" panose="020B0503020204020204" pitchFamily="34" charset="-122"/>
                </a:rPr>
                <a:t>Work content</a:t>
              </a:r>
              <a:endParaRPr lang="zh-CN" altLang="en-US" sz="1200">
                <a:solidFill>
                  <a:srgbClr val="404040"/>
                </a:solidFill>
                <a:latin typeface="微软雅黑" panose="020B0503020204020204" pitchFamily="34" charset="-122"/>
                <a:ea typeface="微软雅黑" panose="020B0503020204020204" pitchFamily="34" charset="-122"/>
              </a:endParaRPr>
            </a:p>
          </p:txBody>
        </p:sp>
      </p:grpSp>
      <p:grpSp>
        <p:nvGrpSpPr>
          <p:cNvPr id="6" name="组合 5"/>
          <p:cNvGrpSpPr>
            <a:grpSpLocks/>
          </p:cNvGrpSpPr>
          <p:nvPr/>
        </p:nvGrpSpPr>
        <p:grpSpPr bwMode="auto">
          <a:xfrm>
            <a:off x="3335338" y="2181225"/>
            <a:ext cx="1382712" cy="1381125"/>
            <a:chOff x="2501743" y="1635646"/>
            <a:chExt cx="1036261" cy="1036518"/>
          </a:xfrm>
        </p:grpSpPr>
        <p:sp>
          <p:nvSpPr>
            <p:cNvPr id="29" name="Oval 53"/>
            <p:cNvSpPr>
              <a:spLocks noChangeArrowheads="1"/>
            </p:cNvSpPr>
            <p:nvPr/>
          </p:nvSpPr>
          <p:spPr bwMode="auto">
            <a:xfrm>
              <a:off x="2501743" y="1635646"/>
              <a:ext cx="1036261" cy="1036518"/>
            </a:xfrm>
            <a:prstGeom prst="ellipse">
              <a:avLst/>
            </a:prstGeom>
            <a:solidFill>
              <a:schemeClr val="accent2"/>
            </a:solidFill>
            <a:ln w="88900">
              <a:gradFill flip="none" rotWithShape="1">
                <a:gsLst>
                  <a:gs pos="0">
                    <a:srgbClr val="FFFFFF"/>
                  </a:gs>
                  <a:gs pos="100000">
                    <a:srgbClr val="D9D9DA"/>
                  </a:gs>
                </a:gsLst>
                <a:lin ang="2700000" scaled="0"/>
                <a:tileRect/>
              </a:gradFill>
            </a:ln>
            <a:effectLst>
              <a:outerShdw blurRad="279400" dist="76200" dir="2700000" sx="101000" sy="101000" algn="tl" rotWithShape="0">
                <a:prstClr val="black">
                  <a:alpha val="28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buFont typeface="Arial" panose="020B0604020202020204" pitchFamily="34" charset="0"/>
                <a:buNone/>
                <a:defRPr/>
              </a:pPr>
              <a:endParaRPr lang="zh-CN" altLang="en-US" sz="2400" noProof="1">
                <a:latin typeface="微软雅黑" panose="020B0503020204020204" pitchFamily="34" charset="-122"/>
                <a:ea typeface="微软雅黑" panose="020B0503020204020204" pitchFamily="34" charset="-122"/>
              </a:endParaRPr>
            </a:p>
          </p:txBody>
        </p:sp>
        <p:sp>
          <p:nvSpPr>
            <p:cNvPr id="44" name="Text Box 59"/>
            <p:cNvSpPr txBox="1">
              <a:spLocks noChangeArrowheads="1"/>
            </p:cNvSpPr>
            <p:nvPr/>
          </p:nvSpPr>
          <p:spPr bwMode="auto">
            <a:xfrm>
              <a:off x="2639753" y="1835801"/>
              <a:ext cx="782847" cy="68862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eaLnBrk="1" fontAlgn="auto" hangingPunct="1">
                <a:buFont typeface="Arial" panose="020B0604020202020204" pitchFamily="34" charset="0"/>
                <a:buNone/>
                <a:defRPr/>
              </a:pPr>
              <a:r>
                <a:rPr lang="en-US" altLang="zh-CN" sz="5065" b="1" noProof="1">
                  <a:solidFill>
                    <a:schemeClr val="bg1"/>
                  </a:solidFill>
                  <a:latin typeface="微软雅黑" panose="020B0503020204020204" pitchFamily="34" charset="-122"/>
                  <a:ea typeface="微软雅黑" panose="020B0503020204020204" pitchFamily="34" charset="-122"/>
                </a:rPr>
                <a:t>02</a:t>
              </a:r>
            </a:p>
          </p:txBody>
        </p:sp>
      </p:grpSp>
      <p:grpSp>
        <p:nvGrpSpPr>
          <p:cNvPr id="8" name="组合 7"/>
          <p:cNvGrpSpPr>
            <a:grpSpLocks/>
          </p:cNvGrpSpPr>
          <p:nvPr/>
        </p:nvGrpSpPr>
        <p:grpSpPr bwMode="auto">
          <a:xfrm>
            <a:off x="5561013" y="3917950"/>
            <a:ext cx="1381125" cy="1382713"/>
            <a:chOff x="4170801" y="2938997"/>
            <a:chExt cx="1036261" cy="1036518"/>
          </a:xfrm>
        </p:grpSpPr>
        <p:sp>
          <p:nvSpPr>
            <p:cNvPr id="30" name="Oval 53"/>
            <p:cNvSpPr>
              <a:spLocks noChangeArrowheads="1"/>
            </p:cNvSpPr>
            <p:nvPr/>
          </p:nvSpPr>
          <p:spPr bwMode="auto">
            <a:xfrm>
              <a:off x="4170801" y="2938997"/>
              <a:ext cx="1036261" cy="1036518"/>
            </a:xfrm>
            <a:prstGeom prst="ellipse">
              <a:avLst/>
            </a:prstGeom>
            <a:solidFill>
              <a:schemeClr val="accent3"/>
            </a:solidFill>
            <a:ln w="88900">
              <a:gradFill flip="none" rotWithShape="1">
                <a:gsLst>
                  <a:gs pos="0">
                    <a:srgbClr val="FFFFFF"/>
                  </a:gs>
                  <a:gs pos="100000">
                    <a:srgbClr val="D9D9DA"/>
                  </a:gs>
                </a:gsLst>
                <a:lin ang="2700000" scaled="0"/>
                <a:tileRect/>
              </a:gradFill>
            </a:ln>
            <a:effectLst>
              <a:outerShdw blurRad="279400" dist="76200" dir="2700000" sx="101000" sy="101000" algn="tl" rotWithShape="0">
                <a:prstClr val="black">
                  <a:alpha val="28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buFont typeface="Arial" panose="020B0604020202020204" pitchFamily="34" charset="0"/>
                <a:buNone/>
                <a:defRPr/>
              </a:pPr>
              <a:endParaRPr lang="zh-CN" altLang="en-US" sz="2400" noProof="1">
                <a:latin typeface="微软雅黑" panose="020B0503020204020204" pitchFamily="34" charset="-122"/>
                <a:ea typeface="微软雅黑" panose="020B0503020204020204" pitchFamily="34" charset="-122"/>
              </a:endParaRPr>
            </a:p>
          </p:txBody>
        </p:sp>
        <p:sp>
          <p:nvSpPr>
            <p:cNvPr id="45" name="Text Box 60"/>
            <p:cNvSpPr txBox="1">
              <a:spLocks noChangeArrowheads="1"/>
            </p:cNvSpPr>
            <p:nvPr/>
          </p:nvSpPr>
          <p:spPr bwMode="auto">
            <a:xfrm>
              <a:off x="4292294" y="3105601"/>
              <a:ext cx="782555" cy="68902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eaLnBrk="1" fontAlgn="auto" hangingPunct="1">
                <a:buFont typeface="Arial" panose="020B0604020202020204" pitchFamily="34" charset="0"/>
                <a:buNone/>
                <a:defRPr/>
              </a:pPr>
              <a:r>
                <a:rPr lang="en-US" altLang="zh-CN" sz="5065" b="1" noProof="1">
                  <a:solidFill>
                    <a:schemeClr val="bg1"/>
                  </a:solidFill>
                  <a:latin typeface="微软雅黑" panose="020B0503020204020204" pitchFamily="34" charset="-122"/>
                  <a:ea typeface="微软雅黑" panose="020B0503020204020204" pitchFamily="34" charset="-122"/>
                </a:rPr>
                <a:t>03</a:t>
              </a:r>
            </a:p>
          </p:txBody>
        </p:sp>
      </p:grpSp>
      <p:grpSp>
        <p:nvGrpSpPr>
          <p:cNvPr id="9" name="组合 8"/>
          <p:cNvGrpSpPr>
            <a:grpSpLocks/>
          </p:cNvGrpSpPr>
          <p:nvPr/>
        </p:nvGrpSpPr>
        <p:grpSpPr bwMode="auto">
          <a:xfrm>
            <a:off x="7439025" y="2181225"/>
            <a:ext cx="1381125" cy="1381125"/>
            <a:chOff x="5578926" y="1635646"/>
            <a:chExt cx="1036261" cy="1036518"/>
          </a:xfrm>
        </p:grpSpPr>
        <p:sp>
          <p:nvSpPr>
            <p:cNvPr id="31" name="Oval 53"/>
            <p:cNvSpPr>
              <a:spLocks noChangeArrowheads="1"/>
            </p:cNvSpPr>
            <p:nvPr/>
          </p:nvSpPr>
          <p:spPr bwMode="auto">
            <a:xfrm>
              <a:off x="5578926" y="1635646"/>
              <a:ext cx="1036261" cy="1036518"/>
            </a:xfrm>
            <a:prstGeom prst="ellipse">
              <a:avLst/>
            </a:prstGeom>
            <a:solidFill>
              <a:schemeClr val="accent4"/>
            </a:solidFill>
            <a:ln w="88900">
              <a:gradFill flip="none" rotWithShape="1">
                <a:gsLst>
                  <a:gs pos="0">
                    <a:srgbClr val="FFFFFF"/>
                  </a:gs>
                  <a:gs pos="100000">
                    <a:srgbClr val="D9D9DA"/>
                  </a:gs>
                </a:gsLst>
                <a:lin ang="2700000" scaled="0"/>
                <a:tileRect/>
              </a:gradFill>
            </a:ln>
            <a:effectLst>
              <a:outerShdw blurRad="279400" dist="76200" dir="2700000" sx="101000" sy="101000" algn="tl" rotWithShape="0">
                <a:prstClr val="black">
                  <a:alpha val="28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buFont typeface="Arial" panose="020B0604020202020204" pitchFamily="34" charset="0"/>
                <a:buNone/>
                <a:defRPr/>
              </a:pPr>
              <a:endParaRPr lang="zh-CN" altLang="en-US" sz="2400" noProof="1">
                <a:latin typeface="微软雅黑" panose="020B0503020204020204" pitchFamily="34" charset="-122"/>
                <a:ea typeface="微软雅黑" panose="020B0503020204020204" pitchFamily="34" charset="-122"/>
              </a:endParaRPr>
            </a:p>
          </p:txBody>
        </p:sp>
        <p:sp>
          <p:nvSpPr>
            <p:cNvPr id="46" name="Text Box 61"/>
            <p:cNvSpPr txBox="1">
              <a:spLocks noChangeArrowheads="1"/>
            </p:cNvSpPr>
            <p:nvPr/>
          </p:nvSpPr>
          <p:spPr bwMode="auto">
            <a:xfrm>
              <a:off x="5720668" y="1835801"/>
              <a:ext cx="783747" cy="68862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eaLnBrk="1" fontAlgn="auto" hangingPunct="1">
                <a:buFont typeface="Arial" panose="020B0604020202020204" pitchFamily="34" charset="0"/>
                <a:buNone/>
                <a:defRPr/>
              </a:pPr>
              <a:r>
                <a:rPr lang="en-US" altLang="zh-CN" sz="5065" b="1" noProof="1">
                  <a:solidFill>
                    <a:schemeClr val="bg1"/>
                  </a:solidFill>
                  <a:latin typeface="微软雅黑" panose="020B0503020204020204" pitchFamily="34" charset="-122"/>
                  <a:ea typeface="微软雅黑" panose="020B0503020204020204" pitchFamily="34" charset="-122"/>
                </a:rPr>
                <a:t>04</a:t>
              </a:r>
            </a:p>
          </p:txBody>
        </p:sp>
      </p:grpSp>
      <p:grpSp>
        <p:nvGrpSpPr>
          <p:cNvPr id="10" name="组合 9"/>
          <p:cNvGrpSpPr>
            <a:grpSpLocks/>
          </p:cNvGrpSpPr>
          <p:nvPr/>
        </p:nvGrpSpPr>
        <p:grpSpPr bwMode="auto">
          <a:xfrm>
            <a:off x="9453563" y="3857625"/>
            <a:ext cx="1382712" cy="1381125"/>
            <a:chOff x="7090504" y="2893023"/>
            <a:chExt cx="1036261" cy="1036518"/>
          </a:xfrm>
        </p:grpSpPr>
        <p:sp>
          <p:nvSpPr>
            <p:cNvPr id="32" name="Oval 53"/>
            <p:cNvSpPr>
              <a:spLocks noChangeArrowheads="1"/>
            </p:cNvSpPr>
            <p:nvPr/>
          </p:nvSpPr>
          <p:spPr bwMode="auto">
            <a:xfrm>
              <a:off x="7090504" y="2893023"/>
              <a:ext cx="1036261" cy="1036518"/>
            </a:xfrm>
            <a:prstGeom prst="ellipse">
              <a:avLst/>
            </a:prstGeom>
            <a:solidFill>
              <a:schemeClr val="accent1"/>
            </a:solidFill>
            <a:ln w="88900">
              <a:gradFill flip="none" rotWithShape="1">
                <a:gsLst>
                  <a:gs pos="0">
                    <a:srgbClr val="FFFFFF"/>
                  </a:gs>
                  <a:gs pos="100000">
                    <a:srgbClr val="D9D9DA"/>
                  </a:gs>
                </a:gsLst>
                <a:lin ang="2700000" scaled="0"/>
                <a:tileRect/>
              </a:gradFill>
            </a:ln>
            <a:effectLst>
              <a:outerShdw blurRad="279400" dist="76200" dir="2700000" sx="101000" sy="101000" algn="tl" rotWithShape="0">
                <a:prstClr val="black">
                  <a:alpha val="28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buFont typeface="Arial" panose="020B0604020202020204" pitchFamily="34" charset="0"/>
                <a:buNone/>
                <a:defRPr/>
              </a:pPr>
              <a:endParaRPr lang="zh-CN" altLang="en-US" sz="2400" noProof="1">
                <a:latin typeface="微软雅黑" panose="020B0503020204020204" pitchFamily="34" charset="-122"/>
                <a:ea typeface="微软雅黑" panose="020B0503020204020204" pitchFamily="34" charset="-122"/>
              </a:endParaRPr>
            </a:p>
          </p:txBody>
        </p:sp>
        <p:sp>
          <p:nvSpPr>
            <p:cNvPr id="47" name="Text Box 62"/>
            <p:cNvSpPr txBox="1">
              <a:spLocks noChangeArrowheads="1"/>
            </p:cNvSpPr>
            <p:nvPr/>
          </p:nvSpPr>
          <p:spPr bwMode="auto">
            <a:xfrm>
              <a:off x="7226134" y="3106284"/>
              <a:ext cx="782847" cy="68862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eaLnBrk="1" fontAlgn="auto" hangingPunct="1">
                <a:buFont typeface="Arial" panose="020B0604020202020204" pitchFamily="34" charset="0"/>
                <a:buNone/>
                <a:defRPr/>
              </a:pPr>
              <a:r>
                <a:rPr lang="en-US" altLang="zh-CN" sz="5065" b="1" noProof="1">
                  <a:solidFill>
                    <a:schemeClr val="bg1"/>
                  </a:solidFill>
                  <a:latin typeface="微软雅黑" panose="020B0503020204020204" pitchFamily="34" charset="-122"/>
                  <a:ea typeface="微软雅黑" panose="020B0503020204020204" pitchFamily="34" charset="-122"/>
                </a:rPr>
                <a:t>05</a:t>
              </a:r>
            </a:p>
          </p:txBody>
        </p:sp>
      </p:grpSp>
      <p:grpSp>
        <p:nvGrpSpPr>
          <p:cNvPr id="5" name="组合 4"/>
          <p:cNvGrpSpPr>
            <a:grpSpLocks/>
          </p:cNvGrpSpPr>
          <p:nvPr/>
        </p:nvGrpSpPr>
        <p:grpSpPr bwMode="auto">
          <a:xfrm>
            <a:off x="1389063" y="3849688"/>
            <a:ext cx="1381125" cy="1382712"/>
            <a:chOff x="1041891" y="2887277"/>
            <a:chExt cx="1036261" cy="1036518"/>
          </a:xfrm>
        </p:grpSpPr>
        <p:sp>
          <p:nvSpPr>
            <p:cNvPr id="33" name="Oval 53"/>
            <p:cNvSpPr>
              <a:spLocks noChangeArrowheads="1"/>
            </p:cNvSpPr>
            <p:nvPr/>
          </p:nvSpPr>
          <p:spPr bwMode="auto">
            <a:xfrm>
              <a:off x="1041891" y="2887277"/>
              <a:ext cx="1036261" cy="1036518"/>
            </a:xfrm>
            <a:prstGeom prst="ellipse">
              <a:avLst/>
            </a:prstGeom>
            <a:solidFill>
              <a:schemeClr val="accent1"/>
            </a:solidFill>
            <a:ln w="88900">
              <a:gradFill flip="none" rotWithShape="1">
                <a:gsLst>
                  <a:gs pos="0">
                    <a:srgbClr val="FFFFFF"/>
                  </a:gs>
                  <a:gs pos="100000">
                    <a:srgbClr val="D9D9DA"/>
                  </a:gs>
                </a:gsLst>
                <a:lin ang="2700000" scaled="0"/>
                <a:tileRect/>
              </a:gradFill>
            </a:ln>
            <a:effectLst>
              <a:outerShdw blurRad="279400" dist="76200" dir="2700000" sx="101000" sy="101000" algn="tl" rotWithShape="0">
                <a:prstClr val="black">
                  <a:alpha val="28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buFont typeface="Arial" panose="020B0604020202020204" pitchFamily="34" charset="0"/>
                <a:buNone/>
                <a:defRPr/>
              </a:pPr>
              <a:endParaRPr lang="zh-CN" altLang="en-US" sz="2400" noProof="1">
                <a:latin typeface="微软雅黑" panose="020B0503020204020204" pitchFamily="34" charset="-122"/>
                <a:ea typeface="微软雅黑" panose="020B0503020204020204" pitchFamily="34" charset="-122"/>
              </a:endParaRPr>
            </a:p>
          </p:txBody>
        </p:sp>
        <p:sp>
          <p:nvSpPr>
            <p:cNvPr id="48" name="Text Box 58"/>
            <p:cNvSpPr txBox="1">
              <a:spLocks noChangeArrowheads="1"/>
            </p:cNvSpPr>
            <p:nvPr/>
          </p:nvSpPr>
          <p:spPr bwMode="auto">
            <a:xfrm>
              <a:off x="1177677" y="3106243"/>
              <a:ext cx="782555" cy="68783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eaLnBrk="1" fontAlgn="auto" hangingPunct="1">
                <a:buFont typeface="Arial" panose="020B0604020202020204" pitchFamily="34" charset="0"/>
                <a:buNone/>
                <a:defRPr/>
              </a:pPr>
              <a:r>
                <a:rPr lang="en-US" altLang="zh-CN" sz="5065" b="1" noProof="1">
                  <a:solidFill>
                    <a:schemeClr val="bg1"/>
                  </a:solidFill>
                  <a:latin typeface="微软雅黑" panose="020B0503020204020204" pitchFamily="34" charset="-122"/>
                  <a:ea typeface="微软雅黑" panose="020B0503020204020204" pitchFamily="34" charset="-122"/>
                </a:rPr>
                <a:t>01</a:t>
              </a:r>
            </a:p>
          </p:txBody>
        </p:sp>
      </p:grpSp>
    </p:spTree>
  </p:cSld>
  <p:clrMapOvr>
    <a:masterClrMapping/>
  </p:clrMapOvr>
  <p:transition spd="slow" advTm="0">
    <p:split orient="vert"/>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ntr" presetSubtype="8" fill="hold" nodeType="afterEffect">
                                  <p:stCondLst>
                                    <p:cond delay="0"/>
                                  </p:stCondLst>
                                  <p:childTnLst>
                                    <p:set>
                                      <p:cBhvr>
                                        <p:cTn id="6" dur="1" fill="hold">
                                          <p:stCondLst>
                                            <p:cond delay="0"/>
                                          </p:stCondLst>
                                        </p:cTn>
                                        <p:tgtEl>
                                          <p:spTgt spid="23"/>
                                        </p:tgtEl>
                                        <p:attrNameLst>
                                          <p:attrName>style.visibility</p:attrName>
                                        </p:attrNameLst>
                                      </p:cBhvr>
                                      <p:to>
                                        <p:strVal val="visible"/>
                                      </p:to>
                                    </p:set>
                                    <p:animEffect transition="in" filter="wipe(left)">
                                      <p:cBhvr>
                                        <p:cTn id="7" dur="500"/>
                                        <p:tgtEl>
                                          <p:spTgt spid="23"/>
                                        </p:tgtEl>
                                      </p:cBhvr>
                                    </p:animEffect>
                                  </p:childTnLst>
                                </p:cTn>
                              </p:par>
                            </p:childTnLst>
                          </p:cTn>
                        </p:par>
                        <p:par>
                          <p:cTn id="8" fill="hold" nodeType="afterGroup">
                            <p:stCondLst>
                              <p:cond delay="500"/>
                            </p:stCondLst>
                            <p:childTnLst>
                              <p:par>
                                <p:cTn id="9" presetID="22" presetClass="entr" presetSubtype="8" fill="hold" grpId="0" nodeType="afterEffect">
                                  <p:stCondLst>
                                    <p:cond delay="0"/>
                                  </p:stCondLst>
                                  <p:childTnLst>
                                    <p:set>
                                      <p:cBhvr>
                                        <p:cTn id="10" dur="1" fill="hold">
                                          <p:stCondLst>
                                            <p:cond delay="0"/>
                                          </p:stCondLst>
                                        </p:cTn>
                                        <p:tgtEl>
                                          <p:spTgt spid="28"/>
                                        </p:tgtEl>
                                        <p:attrNameLst>
                                          <p:attrName>style.visibility</p:attrName>
                                        </p:attrNameLst>
                                      </p:cBhvr>
                                      <p:to>
                                        <p:strVal val="visible"/>
                                      </p:to>
                                    </p:set>
                                    <p:animEffect transition="in" filter="wipe(left)">
                                      <p:cBhvr>
                                        <p:cTn id="11" dur="2500"/>
                                        <p:tgtEl>
                                          <p:spTgt spid="28"/>
                                        </p:tgtEl>
                                      </p:cBhvr>
                                    </p:animEffect>
                                  </p:childTnLst>
                                </p:cTn>
                              </p:par>
                              <p:par>
                                <p:cTn id="12" presetID="53" presetClass="entr" presetSubtype="16" fill="hold" nodeType="withEffect">
                                  <p:stCondLst>
                                    <p:cond delay="0"/>
                                  </p:stCondLst>
                                  <p:childTnLst>
                                    <p:set>
                                      <p:cBhvr>
                                        <p:cTn id="13" dur="1" fill="hold">
                                          <p:stCondLst>
                                            <p:cond delay="0"/>
                                          </p:stCondLst>
                                        </p:cTn>
                                        <p:tgtEl>
                                          <p:spTgt spid="5"/>
                                        </p:tgtEl>
                                        <p:attrNameLst>
                                          <p:attrName>style.visibility</p:attrName>
                                        </p:attrNameLst>
                                      </p:cBhvr>
                                      <p:to>
                                        <p:strVal val="visible"/>
                                      </p:to>
                                    </p:set>
                                    <p:anim calcmode="lin" valueType="num">
                                      <p:cBhvr>
                                        <p:cTn id="14" dur="500" fill="hold"/>
                                        <p:tgtEl>
                                          <p:spTgt spid="5"/>
                                        </p:tgtEl>
                                        <p:attrNameLst>
                                          <p:attrName>ppt_w</p:attrName>
                                        </p:attrNameLst>
                                      </p:cBhvr>
                                      <p:tavLst>
                                        <p:tav tm="0">
                                          <p:val>
                                            <p:fltVal val="0"/>
                                          </p:val>
                                        </p:tav>
                                        <p:tav tm="100000">
                                          <p:val>
                                            <p:strVal val="#ppt_w"/>
                                          </p:val>
                                        </p:tav>
                                      </p:tavLst>
                                    </p:anim>
                                    <p:anim calcmode="lin" valueType="num">
                                      <p:cBhvr>
                                        <p:cTn id="15" dur="500" fill="hold"/>
                                        <p:tgtEl>
                                          <p:spTgt spid="5"/>
                                        </p:tgtEl>
                                        <p:attrNameLst>
                                          <p:attrName>ppt_h</p:attrName>
                                        </p:attrNameLst>
                                      </p:cBhvr>
                                      <p:tavLst>
                                        <p:tav tm="0">
                                          <p:val>
                                            <p:fltVal val="0"/>
                                          </p:val>
                                        </p:tav>
                                        <p:tav tm="100000">
                                          <p:val>
                                            <p:strVal val="#ppt_h"/>
                                          </p:val>
                                        </p:tav>
                                      </p:tavLst>
                                    </p:anim>
                                    <p:animEffect transition="in" filter="fade">
                                      <p:cBhvr>
                                        <p:cTn id="16" dur="500"/>
                                        <p:tgtEl>
                                          <p:spTgt spid="5"/>
                                        </p:tgtEl>
                                      </p:cBhvr>
                                    </p:animEffect>
                                  </p:childTnLst>
                                </p:cTn>
                              </p:par>
                              <p:par>
                                <p:cTn id="17" presetID="53" presetClass="entr" presetSubtype="16" fill="hold" nodeType="withEffect">
                                  <p:stCondLst>
                                    <p:cond delay="500"/>
                                  </p:stCondLst>
                                  <p:childTnLst>
                                    <p:set>
                                      <p:cBhvr>
                                        <p:cTn id="18" dur="1" fill="hold">
                                          <p:stCondLst>
                                            <p:cond delay="0"/>
                                          </p:stCondLst>
                                        </p:cTn>
                                        <p:tgtEl>
                                          <p:spTgt spid="6"/>
                                        </p:tgtEl>
                                        <p:attrNameLst>
                                          <p:attrName>style.visibility</p:attrName>
                                        </p:attrNameLst>
                                      </p:cBhvr>
                                      <p:to>
                                        <p:strVal val="visible"/>
                                      </p:to>
                                    </p:set>
                                    <p:anim calcmode="lin" valueType="num">
                                      <p:cBhvr>
                                        <p:cTn id="19" dur="500" fill="hold"/>
                                        <p:tgtEl>
                                          <p:spTgt spid="6"/>
                                        </p:tgtEl>
                                        <p:attrNameLst>
                                          <p:attrName>ppt_w</p:attrName>
                                        </p:attrNameLst>
                                      </p:cBhvr>
                                      <p:tavLst>
                                        <p:tav tm="0">
                                          <p:val>
                                            <p:fltVal val="0"/>
                                          </p:val>
                                        </p:tav>
                                        <p:tav tm="100000">
                                          <p:val>
                                            <p:strVal val="#ppt_w"/>
                                          </p:val>
                                        </p:tav>
                                      </p:tavLst>
                                    </p:anim>
                                    <p:anim calcmode="lin" valueType="num">
                                      <p:cBhvr>
                                        <p:cTn id="20" dur="500" fill="hold"/>
                                        <p:tgtEl>
                                          <p:spTgt spid="6"/>
                                        </p:tgtEl>
                                        <p:attrNameLst>
                                          <p:attrName>ppt_h</p:attrName>
                                        </p:attrNameLst>
                                      </p:cBhvr>
                                      <p:tavLst>
                                        <p:tav tm="0">
                                          <p:val>
                                            <p:fltVal val="0"/>
                                          </p:val>
                                        </p:tav>
                                        <p:tav tm="100000">
                                          <p:val>
                                            <p:strVal val="#ppt_h"/>
                                          </p:val>
                                        </p:tav>
                                      </p:tavLst>
                                    </p:anim>
                                    <p:animEffect transition="in" filter="fade">
                                      <p:cBhvr>
                                        <p:cTn id="21" dur="500"/>
                                        <p:tgtEl>
                                          <p:spTgt spid="6"/>
                                        </p:tgtEl>
                                      </p:cBhvr>
                                    </p:animEffect>
                                  </p:childTnLst>
                                </p:cTn>
                              </p:par>
                              <p:par>
                                <p:cTn id="22" presetID="53" presetClass="entr" presetSubtype="16" fill="hold" nodeType="withEffect">
                                  <p:stCondLst>
                                    <p:cond delay="1000"/>
                                  </p:stCondLst>
                                  <p:childTnLst>
                                    <p:set>
                                      <p:cBhvr>
                                        <p:cTn id="23" dur="1" fill="hold">
                                          <p:stCondLst>
                                            <p:cond delay="0"/>
                                          </p:stCondLst>
                                        </p:cTn>
                                        <p:tgtEl>
                                          <p:spTgt spid="8"/>
                                        </p:tgtEl>
                                        <p:attrNameLst>
                                          <p:attrName>style.visibility</p:attrName>
                                        </p:attrNameLst>
                                      </p:cBhvr>
                                      <p:to>
                                        <p:strVal val="visible"/>
                                      </p:to>
                                    </p:set>
                                    <p:anim calcmode="lin" valueType="num">
                                      <p:cBhvr>
                                        <p:cTn id="24" dur="500" fill="hold"/>
                                        <p:tgtEl>
                                          <p:spTgt spid="8"/>
                                        </p:tgtEl>
                                        <p:attrNameLst>
                                          <p:attrName>ppt_w</p:attrName>
                                        </p:attrNameLst>
                                      </p:cBhvr>
                                      <p:tavLst>
                                        <p:tav tm="0">
                                          <p:val>
                                            <p:fltVal val="0"/>
                                          </p:val>
                                        </p:tav>
                                        <p:tav tm="100000">
                                          <p:val>
                                            <p:strVal val="#ppt_w"/>
                                          </p:val>
                                        </p:tav>
                                      </p:tavLst>
                                    </p:anim>
                                    <p:anim calcmode="lin" valueType="num">
                                      <p:cBhvr>
                                        <p:cTn id="25" dur="500" fill="hold"/>
                                        <p:tgtEl>
                                          <p:spTgt spid="8"/>
                                        </p:tgtEl>
                                        <p:attrNameLst>
                                          <p:attrName>ppt_h</p:attrName>
                                        </p:attrNameLst>
                                      </p:cBhvr>
                                      <p:tavLst>
                                        <p:tav tm="0">
                                          <p:val>
                                            <p:fltVal val="0"/>
                                          </p:val>
                                        </p:tav>
                                        <p:tav tm="100000">
                                          <p:val>
                                            <p:strVal val="#ppt_h"/>
                                          </p:val>
                                        </p:tav>
                                      </p:tavLst>
                                    </p:anim>
                                    <p:animEffect transition="in" filter="fade">
                                      <p:cBhvr>
                                        <p:cTn id="26" dur="500"/>
                                        <p:tgtEl>
                                          <p:spTgt spid="8"/>
                                        </p:tgtEl>
                                      </p:cBhvr>
                                    </p:animEffect>
                                  </p:childTnLst>
                                </p:cTn>
                              </p:par>
                              <p:par>
                                <p:cTn id="27" presetID="53" presetClass="entr" presetSubtype="16" fill="hold" nodeType="withEffect">
                                  <p:stCondLst>
                                    <p:cond delay="1500"/>
                                  </p:stCondLst>
                                  <p:childTnLst>
                                    <p:set>
                                      <p:cBhvr>
                                        <p:cTn id="28" dur="1" fill="hold">
                                          <p:stCondLst>
                                            <p:cond delay="0"/>
                                          </p:stCondLst>
                                        </p:cTn>
                                        <p:tgtEl>
                                          <p:spTgt spid="9"/>
                                        </p:tgtEl>
                                        <p:attrNameLst>
                                          <p:attrName>style.visibility</p:attrName>
                                        </p:attrNameLst>
                                      </p:cBhvr>
                                      <p:to>
                                        <p:strVal val="visible"/>
                                      </p:to>
                                    </p:set>
                                    <p:anim calcmode="lin" valueType="num">
                                      <p:cBhvr>
                                        <p:cTn id="29" dur="500" fill="hold"/>
                                        <p:tgtEl>
                                          <p:spTgt spid="9"/>
                                        </p:tgtEl>
                                        <p:attrNameLst>
                                          <p:attrName>ppt_w</p:attrName>
                                        </p:attrNameLst>
                                      </p:cBhvr>
                                      <p:tavLst>
                                        <p:tav tm="0">
                                          <p:val>
                                            <p:fltVal val="0"/>
                                          </p:val>
                                        </p:tav>
                                        <p:tav tm="100000">
                                          <p:val>
                                            <p:strVal val="#ppt_w"/>
                                          </p:val>
                                        </p:tav>
                                      </p:tavLst>
                                    </p:anim>
                                    <p:anim calcmode="lin" valueType="num">
                                      <p:cBhvr>
                                        <p:cTn id="30" dur="500" fill="hold"/>
                                        <p:tgtEl>
                                          <p:spTgt spid="9"/>
                                        </p:tgtEl>
                                        <p:attrNameLst>
                                          <p:attrName>ppt_h</p:attrName>
                                        </p:attrNameLst>
                                      </p:cBhvr>
                                      <p:tavLst>
                                        <p:tav tm="0">
                                          <p:val>
                                            <p:fltVal val="0"/>
                                          </p:val>
                                        </p:tav>
                                        <p:tav tm="100000">
                                          <p:val>
                                            <p:strVal val="#ppt_h"/>
                                          </p:val>
                                        </p:tav>
                                      </p:tavLst>
                                    </p:anim>
                                    <p:animEffect transition="in" filter="fade">
                                      <p:cBhvr>
                                        <p:cTn id="31" dur="500"/>
                                        <p:tgtEl>
                                          <p:spTgt spid="9"/>
                                        </p:tgtEl>
                                      </p:cBhvr>
                                    </p:animEffect>
                                  </p:childTnLst>
                                </p:cTn>
                              </p:par>
                              <p:par>
                                <p:cTn id="32" presetID="53" presetClass="entr" presetSubtype="16" fill="hold" nodeType="withEffect">
                                  <p:stCondLst>
                                    <p:cond delay="2000"/>
                                  </p:stCondLst>
                                  <p:childTnLst>
                                    <p:set>
                                      <p:cBhvr>
                                        <p:cTn id="33" dur="1" fill="hold">
                                          <p:stCondLst>
                                            <p:cond delay="0"/>
                                          </p:stCondLst>
                                        </p:cTn>
                                        <p:tgtEl>
                                          <p:spTgt spid="10"/>
                                        </p:tgtEl>
                                        <p:attrNameLst>
                                          <p:attrName>style.visibility</p:attrName>
                                        </p:attrNameLst>
                                      </p:cBhvr>
                                      <p:to>
                                        <p:strVal val="visible"/>
                                      </p:to>
                                    </p:set>
                                    <p:anim calcmode="lin" valueType="num">
                                      <p:cBhvr>
                                        <p:cTn id="34" dur="500" fill="hold"/>
                                        <p:tgtEl>
                                          <p:spTgt spid="10"/>
                                        </p:tgtEl>
                                        <p:attrNameLst>
                                          <p:attrName>ppt_w</p:attrName>
                                        </p:attrNameLst>
                                      </p:cBhvr>
                                      <p:tavLst>
                                        <p:tav tm="0">
                                          <p:val>
                                            <p:fltVal val="0"/>
                                          </p:val>
                                        </p:tav>
                                        <p:tav tm="100000">
                                          <p:val>
                                            <p:strVal val="#ppt_w"/>
                                          </p:val>
                                        </p:tav>
                                      </p:tavLst>
                                    </p:anim>
                                    <p:anim calcmode="lin" valueType="num">
                                      <p:cBhvr>
                                        <p:cTn id="35" dur="500" fill="hold"/>
                                        <p:tgtEl>
                                          <p:spTgt spid="10"/>
                                        </p:tgtEl>
                                        <p:attrNameLst>
                                          <p:attrName>ppt_h</p:attrName>
                                        </p:attrNameLst>
                                      </p:cBhvr>
                                      <p:tavLst>
                                        <p:tav tm="0">
                                          <p:val>
                                            <p:fltVal val="0"/>
                                          </p:val>
                                        </p:tav>
                                        <p:tav tm="100000">
                                          <p:val>
                                            <p:strVal val="#ppt_h"/>
                                          </p:val>
                                        </p:tav>
                                      </p:tavLst>
                                    </p:anim>
                                    <p:animEffect transition="in" filter="fade">
                                      <p:cBhvr>
                                        <p:cTn id="36" dur="500"/>
                                        <p:tgtEl>
                                          <p:spTgt spid="10"/>
                                        </p:tgtEl>
                                      </p:cBhvr>
                                    </p:animEffect>
                                  </p:childTnLst>
                                </p:cTn>
                              </p:par>
                            </p:childTnLst>
                          </p:cTn>
                        </p:par>
                        <p:par>
                          <p:cTn id="37" fill="hold" nodeType="afterGroup">
                            <p:stCondLst>
                              <p:cond delay="3000"/>
                            </p:stCondLst>
                            <p:childTnLst>
                              <p:par>
                                <p:cTn id="38" presetID="42" presetClass="entr" presetSubtype="0" fill="hold" nodeType="afterEffect">
                                  <p:stCondLst>
                                    <p:cond delay="0"/>
                                  </p:stCondLst>
                                  <p:childTnLst>
                                    <p:set>
                                      <p:cBhvr>
                                        <p:cTn id="39" dur="1" fill="hold">
                                          <p:stCondLst>
                                            <p:cond delay="0"/>
                                          </p:stCondLst>
                                        </p:cTn>
                                        <p:tgtEl>
                                          <p:spTgt spid="11"/>
                                        </p:tgtEl>
                                        <p:attrNameLst>
                                          <p:attrName>style.visibility</p:attrName>
                                        </p:attrNameLst>
                                      </p:cBhvr>
                                      <p:to>
                                        <p:strVal val="visible"/>
                                      </p:to>
                                    </p:set>
                                    <p:animEffect transition="in" filter="fade">
                                      <p:cBhvr>
                                        <p:cTn id="40" dur="1000"/>
                                        <p:tgtEl>
                                          <p:spTgt spid="11"/>
                                        </p:tgtEl>
                                      </p:cBhvr>
                                    </p:animEffect>
                                    <p:anim calcmode="lin" valueType="num">
                                      <p:cBhvr>
                                        <p:cTn id="41" dur="1000" fill="hold"/>
                                        <p:tgtEl>
                                          <p:spTgt spid="11"/>
                                        </p:tgtEl>
                                        <p:attrNameLst>
                                          <p:attrName>ppt_x</p:attrName>
                                        </p:attrNameLst>
                                      </p:cBhvr>
                                      <p:tavLst>
                                        <p:tav tm="0">
                                          <p:val>
                                            <p:strVal val="#ppt_x"/>
                                          </p:val>
                                        </p:tav>
                                        <p:tav tm="100000">
                                          <p:val>
                                            <p:strVal val="#ppt_x"/>
                                          </p:val>
                                        </p:tav>
                                      </p:tavLst>
                                    </p:anim>
                                    <p:anim calcmode="lin" valueType="num">
                                      <p:cBhvr>
                                        <p:cTn id="42" dur="1000" fill="hold"/>
                                        <p:tgtEl>
                                          <p:spTgt spid="11"/>
                                        </p:tgtEl>
                                        <p:attrNameLst>
                                          <p:attrName>ppt_y</p:attrName>
                                        </p:attrNameLst>
                                      </p:cBhvr>
                                      <p:tavLst>
                                        <p:tav tm="0">
                                          <p:val>
                                            <p:strVal val="#ppt_y+.1"/>
                                          </p:val>
                                        </p:tav>
                                        <p:tav tm="100000">
                                          <p:val>
                                            <p:strVal val="#ppt_y"/>
                                          </p:val>
                                        </p:tav>
                                      </p:tavLst>
                                    </p:anim>
                                  </p:childTnLst>
                                </p:cTn>
                              </p:par>
                              <p:par>
                                <p:cTn id="43" presetID="47" presetClass="entr" presetSubtype="0" fill="hold" nodeType="withEffect">
                                  <p:stCondLst>
                                    <p:cond delay="300"/>
                                  </p:stCondLst>
                                  <p:childTnLst>
                                    <p:set>
                                      <p:cBhvr>
                                        <p:cTn id="44" dur="1" fill="hold">
                                          <p:stCondLst>
                                            <p:cond delay="0"/>
                                          </p:stCondLst>
                                        </p:cTn>
                                        <p:tgtEl>
                                          <p:spTgt spid="12"/>
                                        </p:tgtEl>
                                        <p:attrNameLst>
                                          <p:attrName>style.visibility</p:attrName>
                                        </p:attrNameLst>
                                      </p:cBhvr>
                                      <p:to>
                                        <p:strVal val="visible"/>
                                      </p:to>
                                    </p:set>
                                    <p:animEffect transition="in" filter="fade">
                                      <p:cBhvr>
                                        <p:cTn id="45" dur="1000"/>
                                        <p:tgtEl>
                                          <p:spTgt spid="12"/>
                                        </p:tgtEl>
                                      </p:cBhvr>
                                    </p:animEffect>
                                    <p:anim calcmode="lin" valueType="num">
                                      <p:cBhvr>
                                        <p:cTn id="46" dur="1000" fill="hold"/>
                                        <p:tgtEl>
                                          <p:spTgt spid="12"/>
                                        </p:tgtEl>
                                        <p:attrNameLst>
                                          <p:attrName>ppt_x</p:attrName>
                                        </p:attrNameLst>
                                      </p:cBhvr>
                                      <p:tavLst>
                                        <p:tav tm="0">
                                          <p:val>
                                            <p:strVal val="#ppt_x"/>
                                          </p:val>
                                        </p:tav>
                                        <p:tav tm="100000">
                                          <p:val>
                                            <p:strVal val="#ppt_x"/>
                                          </p:val>
                                        </p:tav>
                                      </p:tavLst>
                                    </p:anim>
                                    <p:anim calcmode="lin" valueType="num">
                                      <p:cBhvr>
                                        <p:cTn id="47" dur="1000" fill="hold"/>
                                        <p:tgtEl>
                                          <p:spTgt spid="12"/>
                                        </p:tgtEl>
                                        <p:attrNameLst>
                                          <p:attrName>ppt_y</p:attrName>
                                        </p:attrNameLst>
                                      </p:cBhvr>
                                      <p:tavLst>
                                        <p:tav tm="0">
                                          <p:val>
                                            <p:strVal val="#ppt_y-.1"/>
                                          </p:val>
                                        </p:tav>
                                        <p:tav tm="100000">
                                          <p:val>
                                            <p:strVal val="#ppt_y"/>
                                          </p:val>
                                        </p:tav>
                                      </p:tavLst>
                                    </p:anim>
                                  </p:childTnLst>
                                </p:cTn>
                              </p:par>
                              <p:par>
                                <p:cTn id="48" presetID="42" presetClass="entr" presetSubtype="0" fill="hold" nodeType="withEffect">
                                  <p:stCondLst>
                                    <p:cond delay="600"/>
                                  </p:stCondLst>
                                  <p:childTnLst>
                                    <p:set>
                                      <p:cBhvr>
                                        <p:cTn id="49" dur="1" fill="hold">
                                          <p:stCondLst>
                                            <p:cond delay="0"/>
                                          </p:stCondLst>
                                        </p:cTn>
                                        <p:tgtEl>
                                          <p:spTgt spid="13"/>
                                        </p:tgtEl>
                                        <p:attrNameLst>
                                          <p:attrName>style.visibility</p:attrName>
                                        </p:attrNameLst>
                                      </p:cBhvr>
                                      <p:to>
                                        <p:strVal val="visible"/>
                                      </p:to>
                                    </p:set>
                                    <p:animEffect transition="in" filter="fade">
                                      <p:cBhvr>
                                        <p:cTn id="50" dur="1000"/>
                                        <p:tgtEl>
                                          <p:spTgt spid="13"/>
                                        </p:tgtEl>
                                      </p:cBhvr>
                                    </p:animEffect>
                                    <p:anim calcmode="lin" valueType="num">
                                      <p:cBhvr>
                                        <p:cTn id="51" dur="1000" fill="hold"/>
                                        <p:tgtEl>
                                          <p:spTgt spid="13"/>
                                        </p:tgtEl>
                                        <p:attrNameLst>
                                          <p:attrName>ppt_x</p:attrName>
                                        </p:attrNameLst>
                                      </p:cBhvr>
                                      <p:tavLst>
                                        <p:tav tm="0">
                                          <p:val>
                                            <p:strVal val="#ppt_x"/>
                                          </p:val>
                                        </p:tav>
                                        <p:tav tm="100000">
                                          <p:val>
                                            <p:strVal val="#ppt_x"/>
                                          </p:val>
                                        </p:tav>
                                      </p:tavLst>
                                    </p:anim>
                                    <p:anim calcmode="lin" valueType="num">
                                      <p:cBhvr>
                                        <p:cTn id="52" dur="1000" fill="hold"/>
                                        <p:tgtEl>
                                          <p:spTgt spid="13"/>
                                        </p:tgtEl>
                                        <p:attrNameLst>
                                          <p:attrName>ppt_y</p:attrName>
                                        </p:attrNameLst>
                                      </p:cBhvr>
                                      <p:tavLst>
                                        <p:tav tm="0">
                                          <p:val>
                                            <p:strVal val="#ppt_y+.1"/>
                                          </p:val>
                                        </p:tav>
                                        <p:tav tm="100000">
                                          <p:val>
                                            <p:strVal val="#ppt_y"/>
                                          </p:val>
                                        </p:tav>
                                      </p:tavLst>
                                    </p:anim>
                                  </p:childTnLst>
                                </p:cTn>
                              </p:par>
                              <p:par>
                                <p:cTn id="53" presetID="47" presetClass="entr" presetSubtype="0" fill="hold" nodeType="withEffect">
                                  <p:stCondLst>
                                    <p:cond delay="900"/>
                                  </p:stCondLst>
                                  <p:childTnLst>
                                    <p:set>
                                      <p:cBhvr>
                                        <p:cTn id="54" dur="1" fill="hold">
                                          <p:stCondLst>
                                            <p:cond delay="0"/>
                                          </p:stCondLst>
                                        </p:cTn>
                                        <p:tgtEl>
                                          <p:spTgt spid="14"/>
                                        </p:tgtEl>
                                        <p:attrNameLst>
                                          <p:attrName>style.visibility</p:attrName>
                                        </p:attrNameLst>
                                      </p:cBhvr>
                                      <p:to>
                                        <p:strVal val="visible"/>
                                      </p:to>
                                    </p:set>
                                    <p:animEffect transition="in" filter="fade">
                                      <p:cBhvr>
                                        <p:cTn id="55" dur="1000"/>
                                        <p:tgtEl>
                                          <p:spTgt spid="14"/>
                                        </p:tgtEl>
                                      </p:cBhvr>
                                    </p:animEffect>
                                    <p:anim calcmode="lin" valueType="num">
                                      <p:cBhvr>
                                        <p:cTn id="56" dur="1000" fill="hold"/>
                                        <p:tgtEl>
                                          <p:spTgt spid="14"/>
                                        </p:tgtEl>
                                        <p:attrNameLst>
                                          <p:attrName>ppt_x</p:attrName>
                                        </p:attrNameLst>
                                      </p:cBhvr>
                                      <p:tavLst>
                                        <p:tav tm="0">
                                          <p:val>
                                            <p:strVal val="#ppt_x"/>
                                          </p:val>
                                        </p:tav>
                                        <p:tav tm="100000">
                                          <p:val>
                                            <p:strVal val="#ppt_x"/>
                                          </p:val>
                                        </p:tav>
                                      </p:tavLst>
                                    </p:anim>
                                    <p:anim calcmode="lin" valueType="num">
                                      <p:cBhvr>
                                        <p:cTn id="57" dur="1000" fill="hold"/>
                                        <p:tgtEl>
                                          <p:spTgt spid="14"/>
                                        </p:tgtEl>
                                        <p:attrNameLst>
                                          <p:attrName>ppt_y</p:attrName>
                                        </p:attrNameLst>
                                      </p:cBhvr>
                                      <p:tavLst>
                                        <p:tav tm="0">
                                          <p:val>
                                            <p:strVal val="#ppt_y-.1"/>
                                          </p:val>
                                        </p:tav>
                                        <p:tav tm="100000">
                                          <p:val>
                                            <p:strVal val="#ppt_y"/>
                                          </p:val>
                                        </p:tav>
                                      </p:tavLst>
                                    </p:anim>
                                  </p:childTnLst>
                                </p:cTn>
                              </p:par>
                              <p:par>
                                <p:cTn id="58" presetID="42" presetClass="entr" presetSubtype="0" fill="hold" nodeType="withEffect">
                                  <p:stCondLst>
                                    <p:cond delay="1200"/>
                                  </p:stCondLst>
                                  <p:childTnLst>
                                    <p:set>
                                      <p:cBhvr>
                                        <p:cTn id="59" dur="1" fill="hold">
                                          <p:stCondLst>
                                            <p:cond delay="0"/>
                                          </p:stCondLst>
                                        </p:cTn>
                                        <p:tgtEl>
                                          <p:spTgt spid="15"/>
                                        </p:tgtEl>
                                        <p:attrNameLst>
                                          <p:attrName>style.visibility</p:attrName>
                                        </p:attrNameLst>
                                      </p:cBhvr>
                                      <p:to>
                                        <p:strVal val="visible"/>
                                      </p:to>
                                    </p:set>
                                    <p:animEffect transition="in" filter="fade">
                                      <p:cBhvr>
                                        <p:cTn id="60" dur="1000"/>
                                        <p:tgtEl>
                                          <p:spTgt spid="15"/>
                                        </p:tgtEl>
                                      </p:cBhvr>
                                    </p:animEffect>
                                    <p:anim calcmode="lin" valueType="num">
                                      <p:cBhvr>
                                        <p:cTn id="61" dur="1000" fill="hold"/>
                                        <p:tgtEl>
                                          <p:spTgt spid="15"/>
                                        </p:tgtEl>
                                        <p:attrNameLst>
                                          <p:attrName>ppt_x</p:attrName>
                                        </p:attrNameLst>
                                      </p:cBhvr>
                                      <p:tavLst>
                                        <p:tav tm="0">
                                          <p:val>
                                            <p:strVal val="#ppt_x"/>
                                          </p:val>
                                        </p:tav>
                                        <p:tav tm="100000">
                                          <p:val>
                                            <p:strVal val="#ppt_x"/>
                                          </p:val>
                                        </p:tav>
                                      </p:tavLst>
                                    </p:anim>
                                    <p:anim calcmode="lin" valueType="num">
                                      <p:cBhvr>
                                        <p:cTn id="62" dur="1000" fill="hold"/>
                                        <p:tgtEl>
                                          <p:spTgt spid="1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build="p"/>
      <p:bldP spid="28" grpId="0" animBg="1"/>
    </p:bldLst>
  </p:timing>
</p:sld>
</file>

<file path=ppt/slides/slide4.xml><?xml version="1.0" encoding="utf-8"?>
<p:sld xmlns:a="http://schemas.openxmlformats.org/drawingml/2006/main" xmlns:r="http://schemas.openxmlformats.org/officeDocument/2006/relationships" xmlns:p="http://schemas.openxmlformats.org/presentationml/2006/main" showMasterSp="0">
  <p:cSld>
    <p:bg bwMode="auto">
      <p:bgPr>
        <a:blipFill dpi="0" rotWithShape="0">
          <a:blip r:embed="rId3"/>
          <a:srcRect/>
          <a:stretch>
            <a:fillRect/>
          </a:stretch>
        </a:blipFill>
        <a:effectLst/>
      </p:bgPr>
    </p:bg>
    <p:spTree>
      <p:nvGrpSpPr>
        <p:cNvPr id="1" name=""/>
        <p:cNvGrpSpPr/>
        <p:nvPr/>
      </p:nvGrpSpPr>
      <p:grpSpPr>
        <a:xfrm>
          <a:off x="0" y="0"/>
          <a:ext cx="0" cy="0"/>
          <a:chOff x="0" y="0"/>
          <a:chExt cx="0" cy="0"/>
        </a:xfrm>
      </p:grpSpPr>
      <p:sp>
        <p:nvSpPr>
          <p:cNvPr id="2" name="矩形 1"/>
          <p:cNvSpPr/>
          <p:nvPr/>
        </p:nvSpPr>
        <p:spPr>
          <a:xfrm>
            <a:off x="0" y="2389188"/>
            <a:ext cx="12192000" cy="1292225"/>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buFont typeface="Arial" panose="020B0604020202020204" pitchFamily="34" charset="0"/>
              <a:buNone/>
              <a:defRPr/>
            </a:pPr>
            <a:endParaRPr lang="zh-CN" altLang="en-US" sz="2400" noProof="1"/>
          </a:p>
        </p:txBody>
      </p:sp>
      <p:sp>
        <p:nvSpPr>
          <p:cNvPr id="40" name="文本框 17"/>
          <p:cNvSpPr txBox="1"/>
          <p:nvPr/>
        </p:nvSpPr>
        <p:spPr>
          <a:xfrm>
            <a:off x="4449763" y="2686050"/>
            <a:ext cx="4319587" cy="788988"/>
          </a:xfrm>
          <a:prstGeom prst="rect">
            <a:avLst/>
          </a:prstGeom>
          <a:noFill/>
        </p:spPr>
        <p:txBody>
          <a:bodyPr>
            <a:spAutoFit/>
          </a:bodyPr>
          <a:lstStyle/>
          <a:p>
            <a:pPr eaLnBrk="1" fontAlgn="auto" hangingPunct="1">
              <a:buFont typeface="Arial" panose="020B0604020202020204" pitchFamily="34" charset="0"/>
              <a:buNone/>
              <a:defRPr/>
            </a:pPr>
            <a:r>
              <a:rPr lang="zh-CN" altLang="en-US" sz="4265" b="1" noProof="1">
                <a:solidFill>
                  <a:schemeClr val="bg1"/>
                </a:solidFill>
                <a:latin typeface="微软雅黑" panose="020B0503020204020204" pitchFamily="34" charset="-122"/>
                <a:ea typeface="微软雅黑" panose="020B0503020204020204" pitchFamily="34" charset="-122"/>
              </a:rPr>
              <a:t>年度工作概述</a:t>
            </a:r>
            <a:endParaRPr lang="en-US" altLang="zh-CN" sz="4265" b="1" noProof="1">
              <a:solidFill>
                <a:schemeClr val="bg1"/>
              </a:solidFill>
              <a:latin typeface="微软雅黑" panose="020B0503020204020204" pitchFamily="34" charset="-122"/>
              <a:ea typeface="微软雅黑" panose="020B0503020204020204" pitchFamily="34" charset="-122"/>
            </a:endParaRPr>
          </a:p>
        </p:txBody>
      </p:sp>
      <p:sp>
        <p:nvSpPr>
          <p:cNvPr id="41" name="文本框 19"/>
          <p:cNvSpPr txBox="1">
            <a:spLocks noChangeArrowheads="1"/>
          </p:cNvSpPr>
          <p:nvPr/>
        </p:nvSpPr>
        <p:spPr bwMode="auto">
          <a:xfrm>
            <a:off x="4449763" y="3910013"/>
            <a:ext cx="5676900" cy="1260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Calibri" panose="020F050202020403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Calibri" panose="020F050202020403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eaLnBrk="1" hangingPunct="1">
              <a:lnSpc>
                <a:spcPct val="120000"/>
              </a:lnSpc>
            </a:pPr>
            <a:r>
              <a:rPr lang="zh-CN" altLang="en-US" sz="1600">
                <a:solidFill>
                  <a:srgbClr val="404040"/>
                </a:solidFill>
                <a:latin typeface="微软雅黑" panose="020B0503020204020204" pitchFamily="34" charset="-122"/>
                <a:ea typeface="微软雅黑" panose="020B0503020204020204" pitchFamily="34" charset="-122"/>
              </a:rPr>
              <a:t>详细内容</a:t>
            </a:r>
            <a:r>
              <a:rPr lang="en-US" altLang="zh-CN" sz="1600">
                <a:solidFill>
                  <a:srgbClr val="404040"/>
                </a:solidFill>
                <a:latin typeface="微软雅黑" panose="020B0503020204020204" pitchFamily="34" charset="-122"/>
                <a:ea typeface="微软雅黑" panose="020B0503020204020204" pitchFamily="34" charset="-122"/>
              </a:rPr>
              <a:t>……</a:t>
            </a:r>
            <a:r>
              <a:rPr lang="zh-CN" altLang="en-US" sz="1600">
                <a:solidFill>
                  <a:srgbClr val="404040"/>
                </a:solidFill>
                <a:latin typeface="微软雅黑" panose="020B0503020204020204" pitchFamily="34" charset="-122"/>
                <a:ea typeface="微软雅黑" panose="020B0503020204020204" pitchFamily="34" charset="-122"/>
              </a:rPr>
              <a:t>点击输入本栏的具体文字，简明扼要的说明分项内容，此为概念图解，请根据您的具体内容酌情修改。点击输入本栏的具体文字，简明扼要的说明分项内容，请根据您的具体内容酌情修改。</a:t>
            </a:r>
            <a:endParaRPr lang="en-US" altLang="zh-CN" sz="1600">
              <a:solidFill>
                <a:srgbClr val="404040"/>
              </a:solidFill>
              <a:latin typeface="微软雅黑" panose="020B0503020204020204" pitchFamily="34" charset="-122"/>
              <a:ea typeface="微软雅黑" panose="020B0503020204020204" pitchFamily="34" charset="-122"/>
            </a:endParaRPr>
          </a:p>
        </p:txBody>
      </p:sp>
      <p:grpSp>
        <p:nvGrpSpPr>
          <p:cNvPr id="76" name="组合 75"/>
          <p:cNvGrpSpPr>
            <a:grpSpLocks/>
          </p:cNvGrpSpPr>
          <p:nvPr/>
        </p:nvGrpSpPr>
        <p:grpSpPr bwMode="auto">
          <a:xfrm>
            <a:off x="4656138" y="1531938"/>
            <a:ext cx="552450" cy="552450"/>
            <a:chOff x="3543574" y="4265651"/>
            <a:chExt cx="414516" cy="414516"/>
          </a:xfrm>
        </p:grpSpPr>
        <p:sp>
          <p:nvSpPr>
            <p:cNvPr id="44" name="椭圆 43"/>
            <p:cNvSpPr/>
            <p:nvPr/>
          </p:nvSpPr>
          <p:spPr>
            <a:xfrm>
              <a:off x="3543574" y="4265651"/>
              <a:ext cx="414516" cy="414516"/>
            </a:xfrm>
            <a:prstGeom prst="ellipse">
              <a:avLst/>
            </a:prstGeom>
            <a:solidFill>
              <a:schemeClr val="accent1"/>
            </a:solidFill>
            <a:ln w="25400">
              <a:gradFill flip="none" rotWithShape="1">
                <a:gsLst>
                  <a:gs pos="0">
                    <a:schemeClr val="bg1">
                      <a:lumMod val="75000"/>
                    </a:schemeClr>
                  </a:gs>
                  <a:gs pos="100000">
                    <a:schemeClr val="bg1"/>
                  </a:gs>
                </a:gsLst>
                <a:lin ang="2700000" scaled="1"/>
                <a:tileRect/>
              </a:gradFill>
            </a:ln>
            <a:effectLst>
              <a:innerShdw blurRad="127000" dist="25400" dir="13500000">
                <a:srgbClr val="000000">
                  <a:alpha val="43137"/>
                </a:srgbClr>
              </a:inn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buFont typeface="Arial" panose="020B0604020202020204" pitchFamily="34" charset="0"/>
                <a:buNone/>
                <a:defRPr/>
              </a:pPr>
              <a:endParaRPr lang="zh-CN" altLang="en-US" sz="2400" noProof="1">
                <a:solidFill>
                  <a:srgbClr val="FFFFFF"/>
                </a:solidFill>
                <a:latin typeface="Calibri" panose="020F0502020204030204"/>
              </a:endParaRPr>
            </a:p>
          </p:txBody>
        </p:sp>
        <p:grpSp>
          <p:nvGrpSpPr>
            <p:cNvPr id="47" name="组合 46"/>
            <p:cNvGrpSpPr/>
            <p:nvPr/>
          </p:nvGrpSpPr>
          <p:grpSpPr>
            <a:xfrm>
              <a:off x="3629640" y="4325788"/>
              <a:ext cx="259976" cy="261734"/>
              <a:chOff x="5042691" y="2273922"/>
              <a:chExt cx="702937" cy="707690"/>
            </a:xfrm>
            <a:solidFill>
              <a:schemeClr val="bg1"/>
            </a:solidFill>
          </p:grpSpPr>
          <p:sp>
            <p:nvSpPr>
              <p:cNvPr id="74" name="Freeform 12"/>
              <p:cNvSpPr/>
              <p:nvPr/>
            </p:nvSpPr>
            <p:spPr bwMode="auto">
              <a:xfrm>
                <a:off x="5284806" y="2789968"/>
                <a:ext cx="460822" cy="191644"/>
              </a:xfrm>
              <a:custGeom>
                <a:avLst/>
                <a:gdLst>
                  <a:gd name="T0" fmla="*/ 25 w 533"/>
                  <a:gd name="T1" fmla="*/ 165 h 222"/>
                  <a:gd name="T2" fmla="*/ 158 w 533"/>
                  <a:gd name="T3" fmla="*/ 165 h 222"/>
                  <a:gd name="T4" fmla="*/ 158 w 533"/>
                  <a:gd name="T5" fmla="*/ 108 h 222"/>
                  <a:gd name="T6" fmla="*/ 184 w 533"/>
                  <a:gd name="T7" fmla="*/ 83 h 222"/>
                  <a:gd name="T8" fmla="*/ 317 w 533"/>
                  <a:gd name="T9" fmla="*/ 83 h 222"/>
                  <a:gd name="T10" fmla="*/ 317 w 533"/>
                  <a:gd name="T11" fmla="*/ 25 h 222"/>
                  <a:gd name="T12" fmla="*/ 343 w 533"/>
                  <a:gd name="T13" fmla="*/ 0 h 222"/>
                  <a:gd name="T14" fmla="*/ 533 w 533"/>
                  <a:gd name="T15" fmla="*/ 0 h 222"/>
                  <a:gd name="T16" fmla="*/ 533 w 533"/>
                  <a:gd name="T17" fmla="*/ 32 h 222"/>
                  <a:gd name="T18" fmla="*/ 508 w 533"/>
                  <a:gd name="T19" fmla="*/ 57 h 222"/>
                  <a:gd name="T20" fmla="*/ 375 w 533"/>
                  <a:gd name="T21" fmla="*/ 57 h 222"/>
                  <a:gd name="T22" fmla="*/ 375 w 533"/>
                  <a:gd name="T23" fmla="*/ 114 h 222"/>
                  <a:gd name="T24" fmla="*/ 349 w 533"/>
                  <a:gd name="T25" fmla="*/ 140 h 222"/>
                  <a:gd name="T26" fmla="*/ 216 w 533"/>
                  <a:gd name="T27" fmla="*/ 140 h 222"/>
                  <a:gd name="T28" fmla="*/ 216 w 533"/>
                  <a:gd name="T29" fmla="*/ 197 h 222"/>
                  <a:gd name="T30" fmla="*/ 190 w 533"/>
                  <a:gd name="T31" fmla="*/ 222 h 222"/>
                  <a:gd name="T32" fmla="*/ 0 w 533"/>
                  <a:gd name="T33" fmla="*/ 222 h 222"/>
                  <a:gd name="T34" fmla="*/ 0 w 533"/>
                  <a:gd name="T35" fmla="*/ 191 h 222"/>
                  <a:gd name="T36" fmla="*/ 25 w 533"/>
                  <a:gd name="T37" fmla="*/ 165 h 2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533" h="222">
                    <a:moveTo>
                      <a:pt x="25" y="165"/>
                    </a:moveTo>
                    <a:cubicBezTo>
                      <a:pt x="158" y="165"/>
                      <a:pt x="158" y="165"/>
                      <a:pt x="158" y="165"/>
                    </a:cubicBezTo>
                    <a:cubicBezTo>
                      <a:pt x="158" y="108"/>
                      <a:pt x="158" y="108"/>
                      <a:pt x="158" y="108"/>
                    </a:cubicBezTo>
                    <a:cubicBezTo>
                      <a:pt x="158" y="94"/>
                      <a:pt x="170" y="83"/>
                      <a:pt x="184" y="83"/>
                    </a:cubicBezTo>
                    <a:cubicBezTo>
                      <a:pt x="317" y="83"/>
                      <a:pt x="317" y="83"/>
                      <a:pt x="317" y="83"/>
                    </a:cubicBezTo>
                    <a:cubicBezTo>
                      <a:pt x="317" y="25"/>
                      <a:pt x="317" y="25"/>
                      <a:pt x="317" y="25"/>
                    </a:cubicBezTo>
                    <a:cubicBezTo>
                      <a:pt x="317" y="11"/>
                      <a:pt x="329" y="0"/>
                      <a:pt x="343" y="0"/>
                    </a:cubicBezTo>
                    <a:cubicBezTo>
                      <a:pt x="533" y="0"/>
                      <a:pt x="533" y="0"/>
                      <a:pt x="533" y="0"/>
                    </a:cubicBezTo>
                    <a:cubicBezTo>
                      <a:pt x="533" y="32"/>
                      <a:pt x="533" y="32"/>
                      <a:pt x="533" y="32"/>
                    </a:cubicBezTo>
                    <a:cubicBezTo>
                      <a:pt x="533" y="46"/>
                      <a:pt x="522" y="57"/>
                      <a:pt x="508" y="57"/>
                    </a:cubicBezTo>
                    <a:cubicBezTo>
                      <a:pt x="375" y="57"/>
                      <a:pt x="375" y="57"/>
                      <a:pt x="375" y="57"/>
                    </a:cubicBezTo>
                    <a:cubicBezTo>
                      <a:pt x="375" y="114"/>
                      <a:pt x="375" y="114"/>
                      <a:pt x="375" y="114"/>
                    </a:cubicBezTo>
                    <a:cubicBezTo>
                      <a:pt x="375" y="128"/>
                      <a:pt x="363" y="140"/>
                      <a:pt x="349" y="140"/>
                    </a:cubicBezTo>
                    <a:cubicBezTo>
                      <a:pt x="216" y="140"/>
                      <a:pt x="216" y="140"/>
                      <a:pt x="216" y="140"/>
                    </a:cubicBezTo>
                    <a:cubicBezTo>
                      <a:pt x="216" y="197"/>
                      <a:pt x="216" y="197"/>
                      <a:pt x="216" y="197"/>
                    </a:cubicBezTo>
                    <a:cubicBezTo>
                      <a:pt x="216" y="211"/>
                      <a:pt x="204" y="222"/>
                      <a:pt x="190" y="222"/>
                    </a:cubicBezTo>
                    <a:cubicBezTo>
                      <a:pt x="0" y="222"/>
                      <a:pt x="0" y="222"/>
                      <a:pt x="0" y="222"/>
                    </a:cubicBezTo>
                    <a:cubicBezTo>
                      <a:pt x="0" y="191"/>
                      <a:pt x="0" y="191"/>
                      <a:pt x="0" y="191"/>
                    </a:cubicBezTo>
                    <a:cubicBezTo>
                      <a:pt x="0" y="177"/>
                      <a:pt x="11" y="165"/>
                      <a:pt x="25" y="16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lIns="121920" tIns="60960" rIns="121920" bIns="60960"/>
              <a:lstStyle/>
              <a:p>
                <a:pPr eaLnBrk="1" fontAlgn="auto" hangingPunct="1">
                  <a:buFont typeface="Arial" panose="020B0604020202020204" pitchFamily="34" charset="0"/>
                  <a:buNone/>
                  <a:defRPr/>
                </a:pPr>
                <a:endParaRPr lang="zh-CN" altLang="en-US" sz="2400" noProof="1">
                  <a:solidFill>
                    <a:schemeClr val="bg1"/>
                  </a:solidFill>
                </a:endParaRPr>
              </a:p>
            </p:txBody>
          </p:sp>
          <p:sp>
            <p:nvSpPr>
              <p:cNvPr id="75" name="Freeform 13"/>
              <p:cNvSpPr>
                <a:spLocks noEditPoints="1"/>
              </p:cNvSpPr>
              <p:nvPr/>
            </p:nvSpPr>
            <p:spPr bwMode="auto">
              <a:xfrm>
                <a:off x="5042691" y="2273922"/>
                <a:ext cx="529215" cy="655759"/>
              </a:xfrm>
              <a:custGeom>
                <a:avLst/>
                <a:gdLst>
                  <a:gd name="T0" fmla="*/ 28 w 612"/>
                  <a:gd name="T1" fmla="*/ 504 h 759"/>
                  <a:gd name="T2" fmla="*/ 148 w 612"/>
                  <a:gd name="T3" fmla="*/ 514 h 759"/>
                  <a:gd name="T4" fmla="*/ 179 w 612"/>
                  <a:gd name="T5" fmla="*/ 488 h 759"/>
                  <a:gd name="T6" fmla="*/ 184 w 612"/>
                  <a:gd name="T7" fmla="*/ 423 h 759"/>
                  <a:gd name="T8" fmla="*/ 158 w 612"/>
                  <a:gd name="T9" fmla="*/ 392 h 759"/>
                  <a:gd name="T10" fmla="*/ 38 w 612"/>
                  <a:gd name="T11" fmla="*/ 381 h 759"/>
                  <a:gd name="T12" fmla="*/ 7 w 612"/>
                  <a:gd name="T13" fmla="*/ 407 h 759"/>
                  <a:gd name="T14" fmla="*/ 2 w 612"/>
                  <a:gd name="T15" fmla="*/ 473 h 759"/>
                  <a:gd name="T16" fmla="*/ 28 w 612"/>
                  <a:gd name="T17" fmla="*/ 504 h 759"/>
                  <a:gd name="T18" fmla="*/ 157 w 612"/>
                  <a:gd name="T19" fmla="*/ 669 h 759"/>
                  <a:gd name="T20" fmla="*/ 254 w 612"/>
                  <a:gd name="T21" fmla="*/ 487 h 759"/>
                  <a:gd name="T22" fmla="*/ 334 w 612"/>
                  <a:gd name="T23" fmla="*/ 512 h 759"/>
                  <a:gd name="T24" fmla="*/ 342 w 612"/>
                  <a:gd name="T25" fmla="*/ 515 h 759"/>
                  <a:gd name="T26" fmla="*/ 216 w 612"/>
                  <a:gd name="T27" fmla="*/ 722 h 759"/>
                  <a:gd name="T28" fmla="*/ 157 w 612"/>
                  <a:gd name="T29" fmla="*/ 669 h 759"/>
                  <a:gd name="T30" fmla="*/ 379 w 612"/>
                  <a:gd name="T31" fmla="*/ 7 h 759"/>
                  <a:gd name="T32" fmla="*/ 426 w 612"/>
                  <a:gd name="T33" fmla="*/ 84 h 759"/>
                  <a:gd name="T34" fmla="*/ 349 w 612"/>
                  <a:gd name="T35" fmla="*/ 150 h 759"/>
                  <a:gd name="T36" fmla="*/ 304 w 612"/>
                  <a:gd name="T37" fmla="*/ 59 h 759"/>
                  <a:gd name="T38" fmla="*/ 379 w 612"/>
                  <a:gd name="T39" fmla="*/ 7 h 759"/>
                  <a:gd name="T40" fmla="*/ 371 w 612"/>
                  <a:gd name="T41" fmla="*/ 183 h 759"/>
                  <a:gd name="T42" fmla="*/ 403 w 612"/>
                  <a:gd name="T43" fmla="*/ 199 h 759"/>
                  <a:gd name="T44" fmla="*/ 574 w 612"/>
                  <a:gd name="T45" fmla="*/ 278 h 759"/>
                  <a:gd name="T46" fmla="*/ 579 w 612"/>
                  <a:gd name="T47" fmla="*/ 341 h 759"/>
                  <a:gd name="T48" fmla="*/ 398 w 612"/>
                  <a:gd name="T49" fmla="*/ 296 h 759"/>
                  <a:gd name="T50" fmla="*/ 381 w 612"/>
                  <a:gd name="T51" fmla="*/ 385 h 759"/>
                  <a:gd name="T52" fmla="*/ 390 w 612"/>
                  <a:gd name="T53" fmla="*/ 402 h 759"/>
                  <a:gd name="T54" fmla="*/ 561 w 612"/>
                  <a:gd name="T55" fmla="*/ 593 h 759"/>
                  <a:gd name="T56" fmla="*/ 489 w 612"/>
                  <a:gd name="T57" fmla="*/ 626 h 759"/>
                  <a:gd name="T58" fmla="*/ 233 w 612"/>
                  <a:gd name="T59" fmla="*/ 447 h 759"/>
                  <a:gd name="T60" fmla="*/ 203 w 612"/>
                  <a:gd name="T61" fmla="*/ 392 h 759"/>
                  <a:gd name="T62" fmla="*/ 231 w 612"/>
                  <a:gd name="T63" fmla="*/ 239 h 759"/>
                  <a:gd name="T64" fmla="*/ 157 w 612"/>
                  <a:gd name="T65" fmla="*/ 344 h 759"/>
                  <a:gd name="T66" fmla="*/ 95 w 612"/>
                  <a:gd name="T67" fmla="*/ 332 h 759"/>
                  <a:gd name="T68" fmla="*/ 247 w 612"/>
                  <a:gd name="T69" fmla="*/ 155 h 759"/>
                  <a:gd name="T70" fmla="*/ 313 w 612"/>
                  <a:gd name="T71" fmla="*/ 163 h 759"/>
                  <a:gd name="T72" fmla="*/ 349 w 612"/>
                  <a:gd name="T73" fmla="*/ 227 h 759"/>
                  <a:gd name="T74" fmla="*/ 371 w 612"/>
                  <a:gd name="T75" fmla="*/ 183 h 7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612" h="759">
                    <a:moveTo>
                      <a:pt x="28" y="504"/>
                    </a:moveTo>
                    <a:cubicBezTo>
                      <a:pt x="148" y="514"/>
                      <a:pt x="148" y="514"/>
                      <a:pt x="148" y="514"/>
                    </a:cubicBezTo>
                    <a:cubicBezTo>
                      <a:pt x="164" y="516"/>
                      <a:pt x="177" y="504"/>
                      <a:pt x="179" y="488"/>
                    </a:cubicBezTo>
                    <a:cubicBezTo>
                      <a:pt x="184" y="423"/>
                      <a:pt x="184" y="423"/>
                      <a:pt x="184" y="423"/>
                    </a:cubicBezTo>
                    <a:cubicBezTo>
                      <a:pt x="186" y="407"/>
                      <a:pt x="174" y="393"/>
                      <a:pt x="158" y="392"/>
                    </a:cubicBezTo>
                    <a:cubicBezTo>
                      <a:pt x="38" y="381"/>
                      <a:pt x="38" y="381"/>
                      <a:pt x="38" y="381"/>
                    </a:cubicBezTo>
                    <a:cubicBezTo>
                      <a:pt x="23" y="380"/>
                      <a:pt x="9" y="392"/>
                      <a:pt x="7" y="407"/>
                    </a:cubicBezTo>
                    <a:cubicBezTo>
                      <a:pt x="2" y="473"/>
                      <a:pt x="2" y="473"/>
                      <a:pt x="2" y="473"/>
                    </a:cubicBezTo>
                    <a:cubicBezTo>
                      <a:pt x="0" y="489"/>
                      <a:pt x="12" y="503"/>
                      <a:pt x="28" y="504"/>
                    </a:cubicBezTo>
                    <a:close/>
                    <a:moveTo>
                      <a:pt x="157" y="669"/>
                    </a:moveTo>
                    <a:cubicBezTo>
                      <a:pt x="220" y="595"/>
                      <a:pt x="230" y="592"/>
                      <a:pt x="254" y="487"/>
                    </a:cubicBezTo>
                    <a:cubicBezTo>
                      <a:pt x="280" y="496"/>
                      <a:pt x="307" y="504"/>
                      <a:pt x="334" y="512"/>
                    </a:cubicBezTo>
                    <a:cubicBezTo>
                      <a:pt x="337" y="513"/>
                      <a:pt x="339" y="514"/>
                      <a:pt x="342" y="515"/>
                    </a:cubicBezTo>
                    <a:cubicBezTo>
                      <a:pt x="303" y="633"/>
                      <a:pt x="296" y="637"/>
                      <a:pt x="216" y="722"/>
                    </a:cubicBezTo>
                    <a:cubicBezTo>
                      <a:pt x="180" y="759"/>
                      <a:pt x="122" y="709"/>
                      <a:pt x="157" y="669"/>
                    </a:cubicBezTo>
                    <a:close/>
                    <a:moveTo>
                      <a:pt x="379" y="7"/>
                    </a:moveTo>
                    <a:cubicBezTo>
                      <a:pt x="413" y="15"/>
                      <a:pt x="434" y="49"/>
                      <a:pt x="426" y="84"/>
                    </a:cubicBezTo>
                    <a:cubicBezTo>
                      <a:pt x="419" y="120"/>
                      <a:pt x="383" y="157"/>
                      <a:pt x="349" y="150"/>
                    </a:cubicBezTo>
                    <a:cubicBezTo>
                      <a:pt x="315" y="143"/>
                      <a:pt x="297" y="94"/>
                      <a:pt x="304" y="59"/>
                    </a:cubicBezTo>
                    <a:cubicBezTo>
                      <a:pt x="312" y="23"/>
                      <a:pt x="345" y="0"/>
                      <a:pt x="379" y="7"/>
                    </a:cubicBezTo>
                    <a:close/>
                    <a:moveTo>
                      <a:pt x="371" y="183"/>
                    </a:moveTo>
                    <a:cubicBezTo>
                      <a:pt x="378" y="185"/>
                      <a:pt x="393" y="190"/>
                      <a:pt x="403" y="199"/>
                    </a:cubicBezTo>
                    <a:cubicBezTo>
                      <a:pt x="494" y="286"/>
                      <a:pt x="474" y="282"/>
                      <a:pt x="574" y="278"/>
                    </a:cubicBezTo>
                    <a:cubicBezTo>
                      <a:pt x="612" y="277"/>
                      <a:pt x="611" y="338"/>
                      <a:pt x="579" y="341"/>
                    </a:cubicBezTo>
                    <a:cubicBezTo>
                      <a:pt x="477" y="350"/>
                      <a:pt x="470" y="358"/>
                      <a:pt x="398" y="296"/>
                    </a:cubicBezTo>
                    <a:cubicBezTo>
                      <a:pt x="381" y="385"/>
                      <a:pt x="381" y="385"/>
                      <a:pt x="381" y="385"/>
                    </a:cubicBezTo>
                    <a:cubicBezTo>
                      <a:pt x="380" y="392"/>
                      <a:pt x="383" y="399"/>
                      <a:pt x="390" y="402"/>
                    </a:cubicBezTo>
                    <a:cubicBezTo>
                      <a:pt x="494" y="448"/>
                      <a:pt x="515" y="448"/>
                      <a:pt x="561" y="593"/>
                    </a:cubicBezTo>
                    <a:cubicBezTo>
                      <a:pt x="578" y="638"/>
                      <a:pt x="510" y="668"/>
                      <a:pt x="489" y="626"/>
                    </a:cubicBezTo>
                    <a:cubicBezTo>
                      <a:pt x="417" y="484"/>
                      <a:pt x="405" y="506"/>
                      <a:pt x="233" y="447"/>
                    </a:cubicBezTo>
                    <a:cubicBezTo>
                      <a:pt x="211" y="435"/>
                      <a:pt x="203" y="416"/>
                      <a:pt x="203" y="392"/>
                    </a:cubicBezTo>
                    <a:cubicBezTo>
                      <a:pt x="231" y="239"/>
                      <a:pt x="231" y="239"/>
                      <a:pt x="231" y="239"/>
                    </a:cubicBezTo>
                    <a:cubicBezTo>
                      <a:pt x="164" y="260"/>
                      <a:pt x="171" y="259"/>
                      <a:pt x="157" y="344"/>
                    </a:cubicBezTo>
                    <a:cubicBezTo>
                      <a:pt x="151" y="376"/>
                      <a:pt x="91" y="372"/>
                      <a:pt x="95" y="332"/>
                    </a:cubicBezTo>
                    <a:cubicBezTo>
                      <a:pt x="107" y="207"/>
                      <a:pt x="126" y="199"/>
                      <a:pt x="247" y="155"/>
                    </a:cubicBezTo>
                    <a:cubicBezTo>
                      <a:pt x="264" y="149"/>
                      <a:pt x="304" y="160"/>
                      <a:pt x="313" y="163"/>
                    </a:cubicBezTo>
                    <a:cubicBezTo>
                      <a:pt x="349" y="227"/>
                      <a:pt x="349" y="227"/>
                      <a:pt x="349" y="227"/>
                    </a:cubicBezTo>
                    <a:cubicBezTo>
                      <a:pt x="371" y="183"/>
                      <a:pt x="371" y="183"/>
                      <a:pt x="371" y="18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lIns="121920" tIns="60960" rIns="121920" bIns="60960"/>
              <a:lstStyle/>
              <a:p>
                <a:pPr eaLnBrk="1" fontAlgn="auto" hangingPunct="1">
                  <a:buFont typeface="Arial" panose="020B0604020202020204" pitchFamily="34" charset="0"/>
                  <a:buNone/>
                  <a:defRPr/>
                </a:pPr>
                <a:endParaRPr lang="zh-CN" altLang="en-US" sz="2400" noProof="1">
                  <a:solidFill>
                    <a:schemeClr val="bg1"/>
                  </a:solidFill>
                </a:endParaRPr>
              </a:p>
            </p:txBody>
          </p:sp>
        </p:grpSp>
      </p:grpSp>
      <p:grpSp>
        <p:nvGrpSpPr>
          <p:cNvPr id="77" name="组合 76"/>
          <p:cNvGrpSpPr>
            <a:grpSpLocks/>
          </p:cNvGrpSpPr>
          <p:nvPr/>
        </p:nvGrpSpPr>
        <p:grpSpPr bwMode="auto">
          <a:xfrm>
            <a:off x="5400675" y="1531938"/>
            <a:ext cx="552450" cy="552450"/>
            <a:chOff x="4102125" y="4265651"/>
            <a:chExt cx="414516" cy="414516"/>
          </a:xfrm>
        </p:grpSpPr>
        <p:sp>
          <p:nvSpPr>
            <p:cNvPr id="45" name="椭圆 44"/>
            <p:cNvSpPr/>
            <p:nvPr/>
          </p:nvSpPr>
          <p:spPr>
            <a:xfrm>
              <a:off x="4102125" y="4265651"/>
              <a:ext cx="414516" cy="414516"/>
            </a:xfrm>
            <a:prstGeom prst="ellipse">
              <a:avLst/>
            </a:prstGeom>
            <a:solidFill>
              <a:schemeClr val="accent2"/>
            </a:solidFill>
            <a:ln w="25400">
              <a:gradFill flip="none" rotWithShape="1">
                <a:gsLst>
                  <a:gs pos="0">
                    <a:schemeClr val="bg1">
                      <a:lumMod val="75000"/>
                    </a:schemeClr>
                  </a:gs>
                  <a:gs pos="100000">
                    <a:schemeClr val="bg1"/>
                  </a:gs>
                </a:gsLst>
                <a:lin ang="2700000" scaled="1"/>
                <a:tileRect/>
              </a:gradFill>
            </a:ln>
            <a:effectLst>
              <a:innerShdw blurRad="127000" dist="25400" dir="13500000">
                <a:srgbClr val="000000">
                  <a:alpha val="43137"/>
                </a:srgbClr>
              </a:inn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buFont typeface="Arial" panose="020B0604020202020204" pitchFamily="34" charset="0"/>
                <a:buNone/>
                <a:defRPr/>
              </a:pPr>
              <a:endParaRPr lang="zh-CN" altLang="en-US" sz="2400" noProof="1">
                <a:solidFill>
                  <a:srgbClr val="FFFFFF"/>
                </a:solidFill>
                <a:latin typeface="Calibri" panose="020F0502020204030204"/>
              </a:endParaRPr>
            </a:p>
          </p:txBody>
        </p:sp>
        <p:grpSp>
          <p:nvGrpSpPr>
            <p:cNvPr id="48" name="组合 47"/>
            <p:cNvGrpSpPr/>
            <p:nvPr/>
          </p:nvGrpSpPr>
          <p:grpSpPr>
            <a:xfrm>
              <a:off x="4199233" y="4358783"/>
              <a:ext cx="238761" cy="198211"/>
              <a:chOff x="3132963" y="3140191"/>
              <a:chExt cx="645573" cy="535933"/>
            </a:xfrm>
            <a:solidFill>
              <a:schemeClr val="bg1"/>
            </a:solidFill>
          </p:grpSpPr>
          <p:sp>
            <p:nvSpPr>
              <p:cNvPr id="68" name="Freeform 226"/>
              <p:cNvSpPr/>
              <p:nvPr/>
            </p:nvSpPr>
            <p:spPr bwMode="auto">
              <a:xfrm>
                <a:off x="3421629" y="3217854"/>
                <a:ext cx="356907" cy="392027"/>
              </a:xfrm>
              <a:custGeom>
                <a:avLst/>
                <a:gdLst>
                  <a:gd name="T0" fmla="*/ 0 w 529"/>
                  <a:gd name="T1" fmla="*/ 0 h 581"/>
                  <a:gd name="T2" fmla="*/ 2 w 529"/>
                  <a:gd name="T3" fmla="*/ 11 h 581"/>
                  <a:gd name="T4" fmla="*/ 25 w 529"/>
                  <a:gd name="T5" fmla="*/ 56 h 581"/>
                  <a:gd name="T6" fmla="*/ 473 w 529"/>
                  <a:gd name="T7" fmla="*/ 56 h 581"/>
                  <a:gd name="T8" fmla="*/ 473 w 529"/>
                  <a:gd name="T9" fmla="*/ 525 h 581"/>
                  <a:gd name="T10" fmla="*/ 127 w 529"/>
                  <a:gd name="T11" fmla="*/ 525 h 581"/>
                  <a:gd name="T12" fmla="*/ 127 w 529"/>
                  <a:gd name="T13" fmla="*/ 581 h 581"/>
                  <a:gd name="T14" fmla="*/ 529 w 529"/>
                  <a:gd name="T15" fmla="*/ 581 h 581"/>
                  <a:gd name="T16" fmla="*/ 529 w 529"/>
                  <a:gd name="T17" fmla="*/ 0 h 581"/>
                  <a:gd name="T18" fmla="*/ 0 w 529"/>
                  <a:gd name="T19" fmla="*/ 0 h 5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529" h="581">
                    <a:moveTo>
                      <a:pt x="0" y="0"/>
                    </a:moveTo>
                    <a:cubicBezTo>
                      <a:pt x="1" y="4"/>
                      <a:pt x="2" y="7"/>
                      <a:pt x="2" y="11"/>
                    </a:cubicBezTo>
                    <a:cubicBezTo>
                      <a:pt x="14" y="22"/>
                      <a:pt x="22" y="38"/>
                      <a:pt x="25" y="56"/>
                    </a:cubicBezTo>
                    <a:cubicBezTo>
                      <a:pt x="473" y="56"/>
                      <a:pt x="473" y="56"/>
                      <a:pt x="473" y="56"/>
                    </a:cubicBezTo>
                    <a:cubicBezTo>
                      <a:pt x="473" y="525"/>
                      <a:pt x="473" y="525"/>
                      <a:pt x="473" y="525"/>
                    </a:cubicBezTo>
                    <a:cubicBezTo>
                      <a:pt x="127" y="525"/>
                      <a:pt x="127" y="525"/>
                      <a:pt x="127" y="525"/>
                    </a:cubicBezTo>
                    <a:cubicBezTo>
                      <a:pt x="127" y="581"/>
                      <a:pt x="127" y="581"/>
                      <a:pt x="127" y="581"/>
                    </a:cubicBezTo>
                    <a:cubicBezTo>
                      <a:pt x="529" y="581"/>
                      <a:pt x="529" y="581"/>
                      <a:pt x="529" y="581"/>
                    </a:cubicBezTo>
                    <a:cubicBezTo>
                      <a:pt x="529" y="0"/>
                      <a:pt x="529" y="0"/>
                      <a:pt x="529" y="0"/>
                    </a:cubicBezTo>
                    <a:lnTo>
                      <a:pt x="0"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lIns="121920" tIns="60960" rIns="121920" bIns="60960"/>
              <a:lstStyle/>
              <a:p>
                <a:pPr eaLnBrk="1" fontAlgn="auto" hangingPunct="1">
                  <a:buFont typeface="Arial" panose="020B0604020202020204" pitchFamily="34" charset="0"/>
                  <a:buNone/>
                  <a:defRPr/>
                </a:pPr>
                <a:endParaRPr lang="zh-CN" altLang="en-US" sz="2400" noProof="1">
                  <a:solidFill>
                    <a:schemeClr val="bg1"/>
                  </a:solidFill>
                </a:endParaRPr>
              </a:p>
            </p:txBody>
          </p:sp>
          <p:sp>
            <p:nvSpPr>
              <p:cNvPr id="69" name="Freeform 227"/>
              <p:cNvSpPr/>
              <p:nvPr/>
            </p:nvSpPr>
            <p:spPr bwMode="auto">
              <a:xfrm>
                <a:off x="3198348" y="3140191"/>
                <a:ext cx="224709" cy="247551"/>
              </a:xfrm>
              <a:custGeom>
                <a:avLst/>
                <a:gdLst>
                  <a:gd name="T0" fmla="*/ 45 w 333"/>
                  <a:gd name="T1" fmla="*/ 243 h 367"/>
                  <a:gd name="T2" fmla="*/ 170 w 333"/>
                  <a:gd name="T3" fmla="*/ 367 h 367"/>
                  <a:gd name="T4" fmla="*/ 289 w 333"/>
                  <a:gd name="T5" fmla="*/ 243 h 367"/>
                  <a:gd name="T6" fmla="*/ 326 w 333"/>
                  <a:gd name="T7" fmla="*/ 203 h 367"/>
                  <a:gd name="T8" fmla="*/ 306 w 333"/>
                  <a:gd name="T9" fmla="*/ 142 h 367"/>
                  <a:gd name="T10" fmla="*/ 166 w 333"/>
                  <a:gd name="T11" fmla="*/ 0 h 367"/>
                  <a:gd name="T12" fmla="*/ 26 w 333"/>
                  <a:gd name="T13" fmla="*/ 142 h 367"/>
                  <a:gd name="T14" fmla="*/ 7 w 333"/>
                  <a:gd name="T15" fmla="*/ 203 h 367"/>
                  <a:gd name="T16" fmla="*/ 45 w 333"/>
                  <a:gd name="T17" fmla="*/ 243 h 3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33" h="367">
                    <a:moveTo>
                      <a:pt x="45" y="243"/>
                    </a:moveTo>
                    <a:cubicBezTo>
                      <a:pt x="71" y="308"/>
                      <a:pt x="118" y="367"/>
                      <a:pt x="170" y="367"/>
                    </a:cubicBezTo>
                    <a:cubicBezTo>
                      <a:pt x="222" y="367"/>
                      <a:pt x="266" y="308"/>
                      <a:pt x="289" y="243"/>
                    </a:cubicBezTo>
                    <a:cubicBezTo>
                      <a:pt x="305" y="242"/>
                      <a:pt x="320" y="226"/>
                      <a:pt x="326" y="203"/>
                    </a:cubicBezTo>
                    <a:cubicBezTo>
                      <a:pt x="333" y="176"/>
                      <a:pt x="324" y="149"/>
                      <a:pt x="306" y="142"/>
                    </a:cubicBezTo>
                    <a:cubicBezTo>
                      <a:pt x="302" y="63"/>
                      <a:pt x="241" y="0"/>
                      <a:pt x="166" y="0"/>
                    </a:cubicBezTo>
                    <a:cubicBezTo>
                      <a:pt x="92" y="0"/>
                      <a:pt x="31" y="63"/>
                      <a:pt x="26" y="142"/>
                    </a:cubicBezTo>
                    <a:cubicBezTo>
                      <a:pt x="9" y="149"/>
                      <a:pt x="0" y="176"/>
                      <a:pt x="7" y="203"/>
                    </a:cubicBezTo>
                    <a:cubicBezTo>
                      <a:pt x="13" y="227"/>
                      <a:pt x="29" y="243"/>
                      <a:pt x="45" y="24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lIns="121920" tIns="60960" rIns="121920" bIns="60960"/>
              <a:lstStyle/>
              <a:p>
                <a:pPr eaLnBrk="1" fontAlgn="auto" hangingPunct="1">
                  <a:buFont typeface="Arial" panose="020B0604020202020204" pitchFamily="34" charset="0"/>
                  <a:buNone/>
                  <a:defRPr/>
                </a:pPr>
                <a:endParaRPr lang="zh-CN" altLang="en-US" sz="2400" noProof="1">
                  <a:solidFill>
                    <a:schemeClr val="bg1"/>
                  </a:solidFill>
                </a:endParaRPr>
              </a:p>
            </p:txBody>
          </p:sp>
          <p:sp>
            <p:nvSpPr>
              <p:cNvPr id="70" name="Freeform 228"/>
              <p:cNvSpPr/>
              <p:nvPr/>
            </p:nvSpPr>
            <p:spPr bwMode="auto">
              <a:xfrm>
                <a:off x="3481875" y="3306367"/>
                <a:ext cx="233275" cy="180738"/>
              </a:xfrm>
              <a:custGeom>
                <a:avLst/>
                <a:gdLst>
                  <a:gd name="T0" fmla="*/ 41 w 346"/>
                  <a:gd name="T1" fmla="*/ 111 h 268"/>
                  <a:gd name="T2" fmla="*/ 0 w 346"/>
                  <a:gd name="T3" fmla="*/ 151 h 268"/>
                  <a:gd name="T4" fmla="*/ 90 w 346"/>
                  <a:gd name="T5" fmla="*/ 268 h 268"/>
                  <a:gd name="T6" fmla="*/ 254 w 346"/>
                  <a:gd name="T7" fmla="*/ 125 h 268"/>
                  <a:gd name="T8" fmla="*/ 284 w 346"/>
                  <a:gd name="T9" fmla="*/ 158 h 268"/>
                  <a:gd name="T10" fmla="*/ 346 w 346"/>
                  <a:gd name="T11" fmla="*/ 0 h 268"/>
                  <a:gd name="T12" fmla="*/ 184 w 346"/>
                  <a:gd name="T13" fmla="*/ 50 h 268"/>
                  <a:gd name="T14" fmla="*/ 218 w 346"/>
                  <a:gd name="T15" fmla="*/ 87 h 268"/>
                  <a:gd name="T16" fmla="*/ 99 w 346"/>
                  <a:gd name="T17" fmla="*/ 190 h 268"/>
                  <a:gd name="T18" fmla="*/ 41 w 346"/>
                  <a:gd name="T19" fmla="*/ 111 h 2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46" h="268">
                    <a:moveTo>
                      <a:pt x="41" y="111"/>
                    </a:moveTo>
                    <a:cubicBezTo>
                      <a:pt x="0" y="151"/>
                      <a:pt x="0" y="151"/>
                      <a:pt x="0" y="151"/>
                    </a:cubicBezTo>
                    <a:cubicBezTo>
                      <a:pt x="12" y="165"/>
                      <a:pt x="90" y="268"/>
                      <a:pt x="90" y="268"/>
                    </a:cubicBezTo>
                    <a:cubicBezTo>
                      <a:pt x="254" y="125"/>
                      <a:pt x="254" y="125"/>
                      <a:pt x="254" y="125"/>
                    </a:cubicBezTo>
                    <a:cubicBezTo>
                      <a:pt x="284" y="158"/>
                      <a:pt x="284" y="158"/>
                      <a:pt x="284" y="158"/>
                    </a:cubicBezTo>
                    <a:cubicBezTo>
                      <a:pt x="346" y="0"/>
                      <a:pt x="346" y="0"/>
                      <a:pt x="346" y="0"/>
                    </a:cubicBezTo>
                    <a:cubicBezTo>
                      <a:pt x="184" y="50"/>
                      <a:pt x="184" y="50"/>
                      <a:pt x="184" y="50"/>
                    </a:cubicBezTo>
                    <a:cubicBezTo>
                      <a:pt x="218" y="87"/>
                      <a:pt x="218" y="87"/>
                      <a:pt x="218" y="87"/>
                    </a:cubicBezTo>
                    <a:cubicBezTo>
                      <a:pt x="99" y="190"/>
                      <a:pt x="99" y="190"/>
                      <a:pt x="99" y="190"/>
                    </a:cubicBezTo>
                    <a:lnTo>
                      <a:pt x="41" y="111"/>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lIns="121920" tIns="60960" rIns="121920" bIns="60960"/>
              <a:lstStyle/>
              <a:p>
                <a:pPr eaLnBrk="1" fontAlgn="auto" hangingPunct="1">
                  <a:buFont typeface="Arial" panose="020B0604020202020204" pitchFamily="34" charset="0"/>
                  <a:buNone/>
                  <a:defRPr/>
                </a:pPr>
                <a:endParaRPr lang="zh-CN" altLang="en-US" sz="2400" noProof="1">
                  <a:solidFill>
                    <a:schemeClr val="bg1"/>
                  </a:solidFill>
                </a:endParaRPr>
              </a:p>
            </p:txBody>
          </p:sp>
          <p:sp>
            <p:nvSpPr>
              <p:cNvPr id="71" name="Freeform 229"/>
              <p:cNvSpPr/>
              <p:nvPr/>
            </p:nvSpPr>
            <p:spPr bwMode="auto">
              <a:xfrm>
                <a:off x="3132963" y="3377178"/>
                <a:ext cx="355480" cy="298946"/>
              </a:xfrm>
              <a:custGeom>
                <a:avLst/>
                <a:gdLst>
                  <a:gd name="T0" fmla="*/ 407 w 527"/>
                  <a:gd name="T1" fmla="*/ 0 h 443"/>
                  <a:gd name="T2" fmla="*/ 294 w 527"/>
                  <a:gd name="T3" fmla="*/ 190 h 443"/>
                  <a:gd name="T4" fmla="*/ 280 w 527"/>
                  <a:gd name="T5" fmla="*/ 105 h 443"/>
                  <a:gd name="T6" fmla="*/ 295 w 527"/>
                  <a:gd name="T7" fmla="*/ 77 h 443"/>
                  <a:gd name="T8" fmla="*/ 263 w 527"/>
                  <a:gd name="T9" fmla="*/ 44 h 443"/>
                  <a:gd name="T10" fmla="*/ 230 w 527"/>
                  <a:gd name="T11" fmla="*/ 77 h 443"/>
                  <a:gd name="T12" fmla="*/ 246 w 527"/>
                  <a:gd name="T13" fmla="*/ 105 h 443"/>
                  <a:gd name="T14" fmla="*/ 232 w 527"/>
                  <a:gd name="T15" fmla="*/ 189 h 443"/>
                  <a:gd name="T16" fmla="*/ 120 w 527"/>
                  <a:gd name="T17" fmla="*/ 0 h 443"/>
                  <a:gd name="T18" fmla="*/ 2 w 527"/>
                  <a:gd name="T19" fmla="*/ 125 h 443"/>
                  <a:gd name="T20" fmla="*/ 0 w 527"/>
                  <a:gd name="T21" fmla="*/ 125 h 443"/>
                  <a:gd name="T22" fmla="*/ 0 w 527"/>
                  <a:gd name="T23" fmla="*/ 402 h 443"/>
                  <a:gd name="T24" fmla="*/ 1 w 527"/>
                  <a:gd name="T25" fmla="*/ 402 h 443"/>
                  <a:gd name="T26" fmla="*/ 263 w 527"/>
                  <a:gd name="T27" fmla="*/ 443 h 443"/>
                  <a:gd name="T28" fmla="*/ 526 w 527"/>
                  <a:gd name="T29" fmla="*/ 402 h 443"/>
                  <a:gd name="T30" fmla="*/ 527 w 527"/>
                  <a:gd name="T31" fmla="*/ 402 h 443"/>
                  <a:gd name="T32" fmla="*/ 527 w 527"/>
                  <a:gd name="T33" fmla="*/ 125 h 443"/>
                  <a:gd name="T34" fmla="*/ 525 w 527"/>
                  <a:gd name="T35" fmla="*/ 125 h 443"/>
                  <a:gd name="T36" fmla="*/ 407 w 527"/>
                  <a:gd name="T37" fmla="*/ 0 h 4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527" h="443">
                    <a:moveTo>
                      <a:pt x="407" y="0"/>
                    </a:moveTo>
                    <a:cubicBezTo>
                      <a:pt x="294" y="190"/>
                      <a:pt x="294" y="190"/>
                      <a:pt x="294" y="190"/>
                    </a:cubicBezTo>
                    <a:cubicBezTo>
                      <a:pt x="280" y="105"/>
                      <a:pt x="280" y="105"/>
                      <a:pt x="280" y="105"/>
                    </a:cubicBezTo>
                    <a:cubicBezTo>
                      <a:pt x="289" y="99"/>
                      <a:pt x="295" y="89"/>
                      <a:pt x="295" y="77"/>
                    </a:cubicBezTo>
                    <a:cubicBezTo>
                      <a:pt x="295" y="59"/>
                      <a:pt x="281" y="44"/>
                      <a:pt x="263" y="44"/>
                    </a:cubicBezTo>
                    <a:cubicBezTo>
                      <a:pt x="245" y="44"/>
                      <a:pt x="230" y="59"/>
                      <a:pt x="230" y="77"/>
                    </a:cubicBezTo>
                    <a:cubicBezTo>
                      <a:pt x="230" y="89"/>
                      <a:pt x="237" y="99"/>
                      <a:pt x="246" y="105"/>
                    </a:cubicBezTo>
                    <a:cubicBezTo>
                      <a:pt x="232" y="189"/>
                      <a:pt x="232" y="189"/>
                      <a:pt x="232" y="189"/>
                    </a:cubicBezTo>
                    <a:cubicBezTo>
                      <a:pt x="120" y="0"/>
                      <a:pt x="120" y="0"/>
                      <a:pt x="120" y="0"/>
                    </a:cubicBezTo>
                    <a:cubicBezTo>
                      <a:pt x="56" y="27"/>
                      <a:pt x="12" y="72"/>
                      <a:pt x="2" y="125"/>
                    </a:cubicBezTo>
                    <a:cubicBezTo>
                      <a:pt x="0" y="125"/>
                      <a:pt x="0" y="125"/>
                      <a:pt x="0" y="125"/>
                    </a:cubicBezTo>
                    <a:cubicBezTo>
                      <a:pt x="0" y="402"/>
                      <a:pt x="0" y="402"/>
                      <a:pt x="0" y="402"/>
                    </a:cubicBezTo>
                    <a:cubicBezTo>
                      <a:pt x="1" y="402"/>
                      <a:pt x="1" y="402"/>
                      <a:pt x="1" y="402"/>
                    </a:cubicBezTo>
                    <a:cubicBezTo>
                      <a:pt x="14" y="425"/>
                      <a:pt x="126" y="443"/>
                      <a:pt x="263" y="443"/>
                    </a:cubicBezTo>
                    <a:cubicBezTo>
                      <a:pt x="401" y="443"/>
                      <a:pt x="513" y="425"/>
                      <a:pt x="526" y="402"/>
                    </a:cubicBezTo>
                    <a:cubicBezTo>
                      <a:pt x="527" y="402"/>
                      <a:pt x="527" y="402"/>
                      <a:pt x="527" y="402"/>
                    </a:cubicBezTo>
                    <a:cubicBezTo>
                      <a:pt x="527" y="125"/>
                      <a:pt x="527" y="125"/>
                      <a:pt x="527" y="125"/>
                    </a:cubicBezTo>
                    <a:cubicBezTo>
                      <a:pt x="525" y="125"/>
                      <a:pt x="525" y="125"/>
                      <a:pt x="525" y="125"/>
                    </a:cubicBezTo>
                    <a:cubicBezTo>
                      <a:pt x="515" y="72"/>
                      <a:pt x="471" y="27"/>
                      <a:pt x="407"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lIns="121920" tIns="60960" rIns="121920" bIns="60960"/>
              <a:lstStyle/>
              <a:p>
                <a:pPr eaLnBrk="1" fontAlgn="auto" hangingPunct="1">
                  <a:buFont typeface="Arial" panose="020B0604020202020204" pitchFamily="34" charset="0"/>
                  <a:buNone/>
                  <a:defRPr/>
                </a:pPr>
                <a:endParaRPr lang="zh-CN" altLang="en-US" sz="2400" noProof="1">
                  <a:solidFill>
                    <a:schemeClr val="bg1"/>
                  </a:solidFill>
                </a:endParaRPr>
              </a:p>
            </p:txBody>
          </p:sp>
          <p:sp>
            <p:nvSpPr>
              <p:cNvPr id="72" name="Freeform 230"/>
              <p:cNvSpPr/>
              <p:nvPr/>
            </p:nvSpPr>
            <p:spPr bwMode="auto">
              <a:xfrm>
                <a:off x="3598655" y="3487105"/>
                <a:ext cx="54536" cy="68241"/>
              </a:xfrm>
              <a:custGeom>
                <a:avLst/>
                <a:gdLst>
                  <a:gd name="T0" fmla="*/ 0 w 81"/>
                  <a:gd name="T1" fmla="*/ 0 h 101"/>
                  <a:gd name="T2" fmla="*/ 0 w 81"/>
                  <a:gd name="T3" fmla="*/ 55 h 101"/>
                  <a:gd name="T4" fmla="*/ 40 w 81"/>
                  <a:gd name="T5" fmla="*/ 101 h 101"/>
                  <a:gd name="T6" fmla="*/ 81 w 81"/>
                  <a:gd name="T7" fmla="*/ 56 h 101"/>
                  <a:gd name="T8" fmla="*/ 81 w 81"/>
                  <a:gd name="T9" fmla="*/ 0 h 101"/>
                  <a:gd name="T10" fmla="*/ 59 w 81"/>
                  <a:gd name="T11" fmla="*/ 0 h 101"/>
                  <a:gd name="T12" fmla="*/ 59 w 81"/>
                  <a:gd name="T13" fmla="*/ 57 h 101"/>
                  <a:gd name="T14" fmla="*/ 40 w 81"/>
                  <a:gd name="T15" fmla="*/ 83 h 101"/>
                  <a:gd name="T16" fmla="*/ 22 w 81"/>
                  <a:gd name="T17" fmla="*/ 57 h 101"/>
                  <a:gd name="T18" fmla="*/ 22 w 81"/>
                  <a:gd name="T19" fmla="*/ 0 h 101"/>
                  <a:gd name="T20" fmla="*/ 0 w 81"/>
                  <a:gd name="T21" fmla="*/ 0 h 1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81" h="101">
                    <a:moveTo>
                      <a:pt x="0" y="0"/>
                    </a:moveTo>
                    <a:cubicBezTo>
                      <a:pt x="0" y="55"/>
                      <a:pt x="0" y="55"/>
                      <a:pt x="0" y="55"/>
                    </a:cubicBezTo>
                    <a:cubicBezTo>
                      <a:pt x="0" y="87"/>
                      <a:pt x="15" y="101"/>
                      <a:pt x="40" y="101"/>
                    </a:cubicBezTo>
                    <a:cubicBezTo>
                      <a:pt x="65" y="101"/>
                      <a:pt x="81" y="86"/>
                      <a:pt x="81" y="56"/>
                    </a:cubicBezTo>
                    <a:cubicBezTo>
                      <a:pt x="81" y="0"/>
                      <a:pt x="81" y="0"/>
                      <a:pt x="81" y="0"/>
                    </a:cubicBezTo>
                    <a:cubicBezTo>
                      <a:pt x="59" y="0"/>
                      <a:pt x="59" y="0"/>
                      <a:pt x="59" y="0"/>
                    </a:cubicBezTo>
                    <a:cubicBezTo>
                      <a:pt x="59" y="57"/>
                      <a:pt x="59" y="57"/>
                      <a:pt x="59" y="57"/>
                    </a:cubicBezTo>
                    <a:cubicBezTo>
                      <a:pt x="59" y="75"/>
                      <a:pt x="52" y="83"/>
                      <a:pt x="40" y="83"/>
                    </a:cubicBezTo>
                    <a:cubicBezTo>
                      <a:pt x="29" y="83"/>
                      <a:pt x="22" y="74"/>
                      <a:pt x="22" y="57"/>
                    </a:cubicBezTo>
                    <a:cubicBezTo>
                      <a:pt x="22" y="0"/>
                      <a:pt x="22" y="0"/>
                      <a:pt x="22" y="0"/>
                    </a:cubicBezTo>
                    <a:lnTo>
                      <a:pt x="0"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lIns="121920" tIns="60960" rIns="121920" bIns="60960"/>
              <a:lstStyle/>
              <a:p>
                <a:pPr eaLnBrk="1" fontAlgn="auto" hangingPunct="1">
                  <a:buFont typeface="Arial" panose="020B0604020202020204" pitchFamily="34" charset="0"/>
                  <a:buNone/>
                  <a:defRPr/>
                </a:pPr>
                <a:endParaRPr lang="zh-CN" altLang="en-US" sz="2400" noProof="1">
                  <a:solidFill>
                    <a:schemeClr val="bg1"/>
                  </a:solidFill>
                </a:endParaRPr>
              </a:p>
            </p:txBody>
          </p:sp>
          <p:sp>
            <p:nvSpPr>
              <p:cNvPr id="73" name="Freeform 231"/>
              <p:cNvSpPr>
                <a:spLocks noEditPoints="1"/>
              </p:cNvSpPr>
              <p:nvPr/>
            </p:nvSpPr>
            <p:spPr bwMode="auto">
              <a:xfrm>
                <a:off x="3666040" y="3486534"/>
                <a:ext cx="47968" cy="67384"/>
              </a:xfrm>
              <a:custGeom>
                <a:avLst/>
                <a:gdLst>
                  <a:gd name="T0" fmla="*/ 31 w 71"/>
                  <a:gd name="T1" fmla="*/ 0 h 100"/>
                  <a:gd name="T2" fmla="*/ 0 w 71"/>
                  <a:gd name="T3" fmla="*/ 2 h 100"/>
                  <a:gd name="T4" fmla="*/ 0 w 71"/>
                  <a:gd name="T5" fmla="*/ 100 h 100"/>
                  <a:gd name="T6" fmla="*/ 23 w 71"/>
                  <a:gd name="T7" fmla="*/ 100 h 100"/>
                  <a:gd name="T8" fmla="*/ 23 w 71"/>
                  <a:gd name="T9" fmla="*/ 65 h 100"/>
                  <a:gd name="T10" fmla="*/ 30 w 71"/>
                  <a:gd name="T11" fmla="*/ 65 h 100"/>
                  <a:gd name="T12" fmla="*/ 62 w 71"/>
                  <a:gd name="T13" fmla="*/ 55 h 100"/>
                  <a:gd name="T14" fmla="*/ 71 w 71"/>
                  <a:gd name="T15" fmla="*/ 31 h 100"/>
                  <a:gd name="T16" fmla="*/ 61 w 71"/>
                  <a:gd name="T17" fmla="*/ 8 h 100"/>
                  <a:gd name="T18" fmla="*/ 31 w 71"/>
                  <a:gd name="T19" fmla="*/ 0 h 100"/>
                  <a:gd name="T20" fmla="*/ 30 w 71"/>
                  <a:gd name="T21" fmla="*/ 48 h 100"/>
                  <a:gd name="T22" fmla="*/ 23 w 71"/>
                  <a:gd name="T23" fmla="*/ 47 h 100"/>
                  <a:gd name="T24" fmla="*/ 23 w 71"/>
                  <a:gd name="T25" fmla="*/ 18 h 100"/>
                  <a:gd name="T26" fmla="*/ 32 w 71"/>
                  <a:gd name="T27" fmla="*/ 17 h 100"/>
                  <a:gd name="T28" fmla="*/ 49 w 71"/>
                  <a:gd name="T29" fmla="*/ 32 h 100"/>
                  <a:gd name="T30" fmla="*/ 30 w 71"/>
                  <a:gd name="T31" fmla="*/ 48 h 1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71" h="100">
                    <a:moveTo>
                      <a:pt x="31" y="0"/>
                    </a:moveTo>
                    <a:cubicBezTo>
                      <a:pt x="17" y="0"/>
                      <a:pt x="7" y="1"/>
                      <a:pt x="0" y="2"/>
                    </a:cubicBezTo>
                    <a:cubicBezTo>
                      <a:pt x="0" y="100"/>
                      <a:pt x="0" y="100"/>
                      <a:pt x="0" y="100"/>
                    </a:cubicBezTo>
                    <a:cubicBezTo>
                      <a:pt x="23" y="100"/>
                      <a:pt x="23" y="100"/>
                      <a:pt x="23" y="100"/>
                    </a:cubicBezTo>
                    <a:cubicBezTo>
                      <a:pt x="23" y="65"/>
                      <a:pt x="23" y="65"/>
                      <a:pt x="23" y="65"/>
                    </a:cubicBezTo>
                    <a:cubicBezTo>
                      <a:pt x="25" y="65"/>
                      <a:pt x="27" y="65"/>
                      <a:pt x="30" y="65"/>
                    </a:cubicBezTo>
                    <a:cubicBezTo>
                      <a:pt x="43" y="65"/>
                      <a:pt x="55" y="62"/>
                      <a:pt x="62" y="55"/>
                    </a:cubicBezTo>
                    <a:cubicBezTo>
                      <a:pt x="68" y="49"/>
                      <a:pt x="71" y="41"/>
                      <a:pt x="71" y="31"/>
                    </a:cubicBezTo>
                    <a:cubicBezTo>
                      <a:pt x="71" y="22"/>
                      <a:pt x="67" y="13"/>
                      <a:pt x="61" y="8"/>
                    </a:cubicBezTo>
                    <a:cubicBezTo>
                      <a:pt x="54" y="3"/>
                      <a:pt x="44" y="0"/>
                      <a:pt x="31" y="0"/>
                    </a:cubicBezTo>
                    <a:close/>
                    <a:moveTo>
                      <a:pt x="30" y="48"/>
                    </a:moveTo>
                    <a:cubicBezTo>
                      <a:pt x="27" y="48"/>
                      <a:pt x="24" y="48"/>
                      <a:pt x="23" y="47"/>
                    </a:cubicBezTo>
                    <a:cubicBezTo>
                      <a:pt x="23" y="18"/>
                      <a:pt x="23" y="18"/>
                      <a:pt x="23" y="18"/>
                    </a:cubicBezTo>
                    <a:cubicBezTo>
                      <a:pt x="24" y="18"/>
                      <a:pt x="27" y="17"/>
                      <a:pt x="32" y="17"/>
                    </a:cubicBezTo>
                    <a:cubicBezTo>
                      <a:pt x="43" y="17"/>
                      <a:pt x="49" y="23"/>
                      <a:pt x="49" y="32"/>
                    </a:cubicBezTo>
                    <a:cubicBezTo>
                      <a:pt x="49" y="42"/>
                      <a:pt x="42" y="48"/>
                      <a:pt x="30" y="4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lIns="121920" tIns="60960" rIns="121920" bIns="60960"/>
              <a:lstStyle/>
              <a:p>
                <a:pPr eaLnBrk="1" fontAlgn="auto" hangingPunct="1">
                  <a:buFont typeface="Arial" panose="020B0604020202020204" pitchFamily="34" charset="0"/>
                  <a:buNone/>
                  <a:defRPr/>
                </a:pPr>
                <a:endParaRPr lang="zh-CN" altLang="en-US" sz="2400" noProof="1">
                  <a:solidFill>
                    <a:schemeClr val="bg1"/>
                  </a:solidFill>
                </a:endParaRPr>
              </a:p>
            </p:txBody>
          </p:sp>
        </p:grpSp>
      </p:grpSp>
      <p:grpSp>
        <p:nvGrpSpPr>
          <p:cNvPr id="79" name="组合 78"/>
          <p:cNvGrpSpPr>
            <a:grpSpLocks/>
          </p:cNvGrpSpPr>
          <p:nvPr/>
        </p:nvGrpSpPr>
        <p:grpSpPr bwMode="auto">
          <a:xfrm>
            <a:off x="6838950" y="1531938"/>
            <a:ext cx="554038" cy="552450"/>
            <a:chOff x="5181486" y="4265651"/>
            <a:chExt cx="414516" cy="414516"/>
          </a:xfrm>
        </p:grpSpPr>
        <p:sp>
          <p:nvSpPr>
            <p:cNvPr id="46" name="椭圆 45"/>
            <p:cNvSpPr/>
            <p:nvPr/>
          </p:nvSpPr>
          <p:spPr>
            <a:xfrm>
              <a:off x="5181486" y="4265651"/>
              <a:ext cx="414516" cy="414516"/>
            </a:xfrm>
            <a:prstGeom prst="ellipse">
              <a:avLst/>
            </a:prstGeom>
            <a:solidFill>
              <a:schemeClr val="accent4"/>
            </a:solidFill>
            <a:ln w="25400">
              <a:gradFill flip="none" rotWithShape="1">
                <a:gsLst>
                  <a:gs pos="0">
                    <a:schemeClr val="bg1">
                      <a:lumMod val="75000"/>
                    </a:schemeClr>
                  </a:gs>
                  <a:gs pos="100000">
                    <a:schemeClr val="bg1"/>
                  </a:gs>
                </a:gsLst>
                <a:lin ang="2700000" scaled="1"/>
                <a:tileRect/>
              </a:gradFill>
            </a:ln>
            <a:effectLst>
              <a:innerShdw blurRad="127000" dist="25400" dir="13500000">
                <a:srgbClr val="000000">
                  <a:alpha val="43137"/>
                </a:srgbClr>
              </a:inn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buFont typeface="Arial" panose="020B0604020202020204" pitchFamily="34" charset="0"/>
                <a:buNone/>
                <a:defRPr/>
              </a:pPr>
              <a:endParaRPr lang="zh-CN" altLang="en-US" sz="2400" noProof="1">
                <a:solidFill>
                  <a:srgbClr val="FFFFFF"/>
                </a:solidFill>
                <a:latin typeface="Calibri" panose="020F0502020204030204"/>
              </a:endParaRPr>
            </a:p>
          </p:txBody>
        </p:sp>
        <p:grpSp>
          <p:nvGrpSpPr>
            <p:cNvPr id="50" name="组合 49"/>
            <p:cNvGrpSpPr/>
            <p:nvPr/>
          </p:nvGrpSpPr>
          <p:grpSpPr>
            <a:xfrm>
              <a:off x="5287222" y="4375239"/>
              <a:ext cx="253419" cy="172633"/>
              <a:chOff x="4895160" y="4287159"/>
              <a:chExt cx="571418" cy="389258"/>
            </a:xfrm>
            <a:solidFill>
              <a:schemeClr val="bg1"/>
            </a:solidFill>
          </p:grpSpPr>
          <p:sp>
            <p:nvSpPr>
              <p:cNvPr id="59" name="Freeform 327"/>
              <p:cNvSpPr>
                <a:spLocks noEditPoints="1"/>
              </p:cNvSpPr>
              <p:nvPr/>
            </p:nvSpPr>
            <p:spPr bwMode="auto">
              <a:xfrm>
                <a:off x="4895160" y="4287159"/>
                <a:ext cx="438051" cy="389258"/>
              </a:xfrm>
              <a:custGeom>
                <a:avLst/>
                <a:gdLst>
                  <a:gd name="T0" fmla="*/ 166 w 171"/>
                  <a:gd name="T1" fmla="*/ 0 h 152"/>
                  <a:gd name="T2" fmla="*/ 5 w 171"/>
                  <a:gd name="T3" fmla="*/ 0 h 152"/>
                  <a:gd name="T4" fmla="*/ 0 w 171"/>
                  <a:gd name="T5" fmla="*/ 5 h 152"/>
                  <a:gd name="T6" fmla="*/ 0 w 171"/>
                  <a:gd name="T7" fmla="*/ 146 h 152"/>
                  <a:gd name="T8" fmla="*/ 5 w 171"/>
                  <a:gd name="T9" fmla="*/ 152 h 152"/>
                  <a:gd name="T10" fmla="*/ 166 w 171"/>
                  <a:gd name="T11" fmla="*/ 152 h 152"/>
                  <a:gd name="T12" fmla="*/ 171 w 171"/>
                  <a:gd name="T13" fmla="*/ 146 h 152"/>
                  <a:gd name="T14" fmla="*/ 171 w 171"/>
                  <a:gd name="T15" fmla="*/ 5 h 152"/>
                  <a:gd name="T16" fmla="*/ 166 w 171"/>
                  <a:gd name="T17" fmla="*/ 0 h 152"/>
                  <a:gd name="T18" fmla="*/ 132 w 171"/>
                  <a:gd name="T19" fmla="*/ 12 h 152"/>
                  <a:gd name="T20" fmla="*/ 139 w 171"/>
                  <a:gd name="T21" fmla="*/ 19 h 152"/>
                  <a:gd name="T22" fmla="*/ 132 w 171"/>
                  <a:gd name="T23" fmla="*/ 26 h 152"/>
                  <a:gd name="T24" fmla="*/ 124 w 171"/>
                  <a:gd name="T25" fmla="*/ 19 h 152"/>
                  <a:gd name="T26" fmla="*/ 132 w 171"/>
                  <a:gd name="T27" fmla="*/ 12 h 152"/>
                  <a:gd name="T28" fmla="*/ 110 w 171"/>
                  <a:gd name="T29" fmla="*/ 12 h 152"/>
                  <a:gd name="T30" fmla="*/ 118 w 171"/>
                  <a:gd name="T31" fmla="*/ 19 h 152"/>
                  <a:gd name="T32" fmla="*/ 110 w 171"/>
                  <a:gd name="T33" fmla="*/ 26 h 152"/>
                  <a:gd name="T34" fmla="*/ 103 w 171"/>
                  <a:gd name="T35" fmla="*/ 19 h 152"/>
                  <a:gd name="T36" fmla="*/ 110 w 171"/>
                  <a:gd name="T37" fmla="*/ 12 h 152"/>
                  <a:gd name="T38" fmla="*/ 160 w 171"/>
                  <a:gd name="T39" fmla="*/ 141 h 152"/>
                  <a:gd name="T40" fmla="*/ 11 w 171"/>
                  <a:gd name="T41" fmla="*/ 141 h 152"/>
                  <a:gd name="T42" fmla="*/ 11 w 171"/>
                  <a:gd name="T43" fmla="*/ 38 h 152"/>
                  <a:gd name="T44" fmla="*/ 160 w 171"/>
                  <a:gd name="T45" fmla="*/ 38 h 152"/>
                  <a:gd name="T46" fmla="*/ 160 w 171"/>
                  <a:gd name="T47" fmla="*/ 141 h 152"/>
                  <a:gd name="T48" fmla="*/ 153 w 171"/>
                  <a:gd name="T49" fmla="*/ 26 h 152"/>
                  <a:gd name="T50" fmla="*/ 146 w 171"/>
                  <a:gd name="T51" fmla="*/ 19 h 152"/>
                  <a:gd name="T52" fmla="*/ 153 w 171"/>
                  <a:gd name="T53" fmla="*/ 12 h 152"/>
                  <a:gd name="T54" fmla="*/ 160 w 171"/>
                  <a:gd name="T55" fmla="*/ 19 h 152"/>
                  <a:gd name="T56" fmla="*/ 153 w 171"/>
                  <a:gd name="T57" fmla="*/ 26 h 1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171" h="152">
                    <a:moveTo>
                      <a:pt x="166" y="0"/>
                    </a:moveTo>
                    <a:cubicBezTo>
                      <a:pt x="5" y="0"/>
                      <a:pt x="5" y="0"/>
                      <a:pt x="5" y="0"/>
                    </a:cubicBezTo>
                    <a:cubicBezTo>
                      <a:pt x="2" y="0"/>
                      <a:pt x="0" y="2"/>
                      <a:pt x="0" y="5"/>
                    </a:cubicBezTo>
                    <a:cubicBezTo>
                      <a:pt x="0" y="146"/>
                      <a:pt x="0" y="146"/>
                      <a:pt x="0" y="146"/>
                    </a:cubicBezTo>
                    <a:cubicBezTo>
                      <a:pt x="0" y="149"/>
                      <a:pt x="2" y="152"/>
                      <a:pt x="5" y="152"/>
                    </a:cubicBezTo>
                    <a:cubicBezTo>
                      <a:pt x="166" y="152"/>
                      <a:pt x="166" y="152"/>
                      <a:pt x="166" y="152"/>
                    </a:cubicBezTo>
                    <a:cubicBezTo>
                      <a:pt x="169" y="152"/>
                      <a:pt x="171" y="149"/>
                      <a:pt x="171" y="146"/>
                    </a:cubicBezTo>
                    <a:cubicBezTo>
                      <a:pt x="171" y="5"/>
                      <a:pt x="171" y="5"/>
                      <a:pt x="171" y="5"/>
                    </a:cubicBezTo>
                    <a:cubicBezTo>
                      <a:pt x="171" y="2"/>
                      <a:pt x="169" y="0"/>
                      <a:pt x="166" y="0"/>
                    </a:cubicBezTo>
                    <a:close/>
                    <a:moveTo>
                      <a:pt x="132" y="12"/>
                    </a:moveTo>
                    <a:cubicBezTo>
                      <a:pt x="136" y="12"/>
                      <a:pt x="139" y="15"/>
                      <a:pt x="139" y="19"/>
                    </a:cubicBezTo>
                    <a:cubicBezTo>
                      <a:pt x="139" y="23"/>
                      <a:pt x="136" y="26"/>
                      <a:pt x="132" y="26"/>
                    </a:cubicBezTo>
                    <a:cubicBezTo>
                      <a:pt x="128" y="26"/>
                      <a:pt x="124" y="23"/>
                      <a:pt x="124" y="19"/>
                    </a:cubicBezTo>
                    <a:cubicBezTo>
                      <a:pt x="124" y="15"/>
                      <a:pt x="128" y="12"/>
                      <a:pt x="132" y="12"/>
                    </a:cubicBezTo>
                    <a:close/>
                    <a:moveTo>
                      <a:pt x="110" y="12"/>
                    </a:moveTo>
                    <a:cubicBezTo>
                      <a:pt x="114" y="12"/>
                      <a:pt x="118" y="15"/>
                      <a:pt x="118" y="19"/>
                    </a:cubicBezTo>
                    <a:cubicBezTo>
                      <a:pt x="118" y="23"/>
                      <a:pt x="114" y="26"/>
                      <a:pt x="110" y="26"/>
                    </a:cubicBezTo>
                    <a:cubicBezTo>
                      <a:pt x="106" y="26"/>
                      <a:pt x="103" y="23"/>
                      <a:pt x="103" y="19"/>
                    </a:cubicBezTo>
                    <a:cubicBezTo>
                      <a:pt x="103" y="15"/>
                      <a:pt x="106" y="12"/>
                      <a:pt x="110" y="12"/>
                    </a:cubicBezTo>
                    <a:close/>
                    <a:moveTo>
                      <a:pt x="160" y="141"/>
                    </a:moveTo>
                    <a:cubicBezTo>
                      <a:pt x="11" y="141"/>
                      <a:pt x="11" y="141"/>
                      <a:pt x="11" y="141"/>
                    </a:cubicBezTo>
                    <a:cubicBezTo>
                      <a:pt x="11" y="38"/>
                      <a:pt x="11" y="38"/>
                      <a:pt x="11" y="38"/>
                    </a:cubicBezTo>
                    <a:cubicBezTo>
                      <a:pt x="160" y="38"/>
                      <a:pt x="160" y="38"/>
                      <a:pt x="160" y="38"/>
                    </a:cubicBezTo>
                    <a:lnTo>
                      <a:pt x="160" y="141"/>
                    </a:lnTo>
                    <a:close/>
                    <a:moveTo>
                      <a:pt x="153" y="26"/>
                    </a:moveTo>
                    <a:cubicBezTo>
                      <a:pt x="149" y="26"/>
                      <a:pt x="146" y="23"/>
                      <a:pt x="146" y="19"/>
                    </a:cubicBezTo>
                    <a:cubicBezTo>
                      <a:pt x="146" y="15"/>
                      <a:pt x="149" y="12"/>
                      <a:pt x="153" y="12"/>
                    </a:cubicBezTo>
                    <a:cubicBezTo>
                      <a:pt x="157" y="12"/>
                      <a:pt x="160" y="15"/>
                      <a:pt x="160" y="19"/>
                    </a:cubicBezTo>
                    <a:cubicBezTo>
                      <a:pt x="160" y="23"/>
                      <a:pt x="157" y="26"/>
                      <a:pt x="153" y="2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lIns="121920" tIns="60960" rIns="121920" bIns="60960"/>
              <a:lstStyle/>
              <a:p>
                <a:pPr eaLnBrk="1" fontAlgn="auto" hangingPunct="1">
                  <a:buFont typeface="Arial" panose="020B0604020202020204" pitchFamily="34" charset="0"/>
                  <a:buNone/>
                  <a:defRPr/>
                </a:pPr>
                <a:endParaRPr lang="zh-CN" altLang="en-US" sz="2400" noProof="1">
                  <a:solidFill>
                    <a:schemeClr val="bg1"/>
                  </a:solidFill>
                </a:endParaRPr>
              </a:p>
            </p:txBody>
          </p:sp>
          <p:sp>
            <p:nvSpPr>
              <p:cNvPr id="60" name="Rectangle 328"/>
              <p:cNvSpPr>
                <a:spLocks noChangeArrowheads="1"/>
              </p:cNvSpPr>
              <p:nvPr/>
            </p:nvSpPr>
            <p:spPr bwMode="auto">
              <a:xfrm>
                <a:off x="4953712" y="4417273"/>
                <a:ext cx="315527" cy="59636"/>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lIns="121920" tIns="60960" rIns="121920" bIns="60960"/>
              <a:lstStyle/>
              <a:p>
                <a:pPr eaLnBrk="1" fontAlgn="auto" hangingPunct="1">
                  <a:buFont typeface="Arial" panose="020B0604020202020204" pitchFamily="34" charset="0"/>
                  <a:buNone/>
                  <a:defRPr/>
                </a:pPr>
                <a:endParaRPr lang="zh-CN" altLang="en-US" sz="2400" noProof="1">
                  <a:solidFill>
                    <a:schemeClr val="bg1"/>
                  </a:solidFill>
                </a:endParaRPr>
              </a:p>
            </p:txBody>
          </p:sp>
          <p:sp>
            <p:nvSpPr>
              <p:cNvPr id="61" name="Rectangle 329"/>
              <p:cNvSpPr>
                <a:spLocks noChangeArrowheads="1"/>
              </p:cNvSpPr>
              <p:nvPr/>
            </p:nvSpPr>
            <p:spPr bwMode="auto">
              <a:xfrm>
                <a:off x="4953712" y="4501847"/>
                <a:ext cx="99754" cy="105176"/>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lIns="121920" tIns="60960" rIns="121920" bIns="60960"/>
              <a:lstStyle/>
              <a:p>
                <a:pPr eaLnBrk="1" fontAlgn="auto" hangingPunct="1">
                  <a:buFont typeface="Arial" panose="020B0604020202020204" pitchFamily="34" charset="0"/>
                  <a:buNone/>
                  <a:defRPr/>
                </a:pPr>
                <a:endParaRPr lang="zh-CN" altLang="en-US" sz="2400" noProof="1">
                  <a:solidFill>
                    <a:schemeClr val="bg1"/>
                  </a:solidFill>
                </a:endParaRPr>
              </a:p>
            </p:txBody>
          </p:sp>
          <p:sp>
            <p:nvSpPr>
              <p:cNvPr id="62" name="Rectangle 330"/>
              <p:cNvSpPr>
                <a:spLocks noChangeArrowheads="1"/>
              </p:cNvSpPr>
              <p:nvPr/>
            </p:nvSpPr>
            <p:spPr bwMode="auto">
              <a:xfrm>
                <a:off x="5071899" y="4505100"/>
                <a:ext cx="107344" cy="13011"/>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lIns="121920" tIns="60960" rIns="121920" bIns="60960"/>
              <a:lstStyle/>
              <a:p>
                <a:pPr eaLnBrk="1" fontAlgn="auto" hangingPunct="1">
                  <a:buFont typeface="Arial" panose="020B0604020202020204" pitchFamily="34" charset="0"/>
                  <a:buNone/>
                  <a:defRPr/>
                </a:pPr>
                <a:endParaRPr lang="zh-CN" altLang="en-US" sz="2400" noProof="1">
                  <a:solidFill>
                    <a:schemeClr val="bg1"/>
                  </a:solidFill>
                </a:endParaRPr>
              </a:p>
            </p:txBody>
          </p:sp>
          <p:sp>
            <p:nvSpPr>
              <p:cNvPr id="63" name="Rectangle 331"/>
              <p:cNvSpPr>
                <a:spLocks noChangeArrowheads="1"/>
              </p:cNvSpPr>
              <p:nvPr/>
            </p:nvSpPr>
            <p:spPr bwMode="auto">
              <a:xfrm>
                <a:off x="5071899" y="4548471"/>
                <a:ext cx="107344" cy="13011"/>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lIns="121920" tIns="60960" rIns="121920" bIns="60960"/>
              <a:lstStyle/>
              <a:p>
                <a:pPr eaLnBrk="1" fontAlgn="auto" hangingPunct="1">
                  <a:buFont typeface="Arial" panose="020B0604020202020204" pitchFamily="34" charset="0"/>
                  <a:buNone/>
                  <a:defRPr/>
                </a:pPr>
                <a:endParaRPr lang="zh-CN" altLang="en-US" sz="2400" noProof="1">
                  <a:solidFill>
                    <a:schemeClr val="bg1"/>
                  </a:solidFill>
                </a:endParaRPr>
              </a:p>
            </p:txBody>
          </p:sp>
          <p:sp>
            <p:nvSpPr>
              <p:cNvPr id="64" name="Rectangle 332"/>
              <p:cNvSpPr>
                <a:spLocks noChangeArrowheads="1"/>
              </p:cNvSpPr>
              <p:nvPr/>
            </p:nvSpPr>
            <p:spPr bwMode="auto">
              <a:xfrm>
                <a:off x="5071899" y="4589674"/>
                <a:ext cx="107344" cy="15180"/>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lIns="121920" tIns="60960" rIns="121920" bIns="60960"/>
              <a:lstStyle/>
              <a:p>
                <a:pPr eaLnBrk="1" fontAlgn="auto" hangingPunct="1">
                  <a:buFont typeface="Arial" panose="020B0604020202020204" pitchFamily="34" charset="0"/>
                  <a:buNone/>
                  <a:defRPr/>
                </a:pPr>
                <a:endParaRPr lang="zh-CN" altLang="en-US" sz="2400" noProof="1">
                  <a:solidFill>
                    <a:schemeClr val="bg1"/>
                  </a:solidFill>
                </a:endParaRPr>
              </a:p>
            </p:txBody>
          </p:sp>
          <p:sp>
            <p:nvSpPr>
              <p:cNvPr id="65" name="Freeform 333"/>
              <p:cNvSpPr/>
              <p:nvPr/>
            </p:nvSpPr>
            <p:spPr bwMode="auto">
              <a:xfrm>
                <a:off x="5225867" y="4569073"/>
                <a:ext cx="40119" cy="41203"/>
              </a:xfrm>
              <a:custGeom>
                <a:avLst/>
                <a:gdLst>
                  <a:gd name="T0" fmla="*/ 11 w 37"/>
                  <a:gd name="T1" fmla="*/ 0 h 38"/>
                  <a:gd name="T2" fmla="*/ 11 w 37"/>
                  <a:gd name="T3" fmla="*/ 2 h 38"/>
                  <a:gd name="T4" fmla="*/ 0 w 37"/>
                  <a:gd name="T5" fmla="*/ 38 h 38"/>
                  <a:gd name="T6" fmla="*/ 35 w 37"/>
                  <a:gd name="T7" fmla="*/ 26 h 38"/>
                  <a:gd name="T8" fmla="*/ 37 w 37"/>
                  <a:gd name="T9" fmla="*/ 26 h 38"/>
                  <a:gd name="T10" fmla="*/ 11 w 37"/>
                  <a:gd name="T11" fmla="*/ 0 h 38"/>
                </a:gdLst>
                <a:ahLst/>
                <a:cxnLst>
                  <a:cxn ang="0">
                    <a:pos x="T0" y="T1"/>
                  </a:cxn>
                  <a:cxn ang="0">
                    <a:pos x="T2" y="T3"/>
                  </a:cxn>
                  <a:cxn ang="0">
                    <a:pos x="T4" y="T5"/>
                  </a:cxn>
                  <a:cxn ang="0">
                    <a:pos x="T6" y="T7"/>
                  </a:cxn>
                  <a:cxn ang="0">
                    <a:pos x="T8" y="T9"/>
                  </a:cxn>
                  <a:cxn ang="0">
                    <a:pos x="T10" y="T11"/>
                  </a:cxn>
                </a:cxnLst>
                <a:rect l="0" t="0" r="r" b="b"/>
                <a:pathLst>
                  <a:path w="37" h="38">
                    <a:moveTo>
                      <a:pt x="11" y="0"/>
                    </a:moveTo>
                    <a:lnTo>
                      <a:pt x="11" y="2"/>
                    </a:lnTo>
                    <a:lnTo>
                      <a:pt x="0" y="38"/>
                    </a:lnTo>
                    <a:lnTo>
                      <a:pt x="35" y="26"/>
                    </a:lnTo>
                    <a:lnTo>
                      <a:pt x="37" y="26"/>
                    </a:lnTo>
                    <a:lnTo>
                      <a:pt x="11"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lIns="121920" tIns="60960" rIns="121920" bIns="60960"/>
              <a:lstStyle/>
              <a:p>
                <a:pPr eaLnBrk="1" fontAlgn="auto" hangingPunct="1">
                  <a:buFont typeface="Arial" panose="020B0604020202020204" pitchFamily="34" charset="0"/>
                  <a:buNone/>
                  <a:defRPr/>
                </a:pPr>
                <a:endParaRPr lang="zh-CN" altLang="en-US" sz="2400" noProof="1">
                  <a:solidFill>
                    <a:schemeClr val="bg1"/>
                  </a:solidFill>
                </a:endParaRPr>
              </a:p>
            </p:txBody>
          </p:sp>
          <p:sp>
            <p:nvSpPr>
              <p:cNvPr id="66" name="Freeform 334"/>
              <p:cNvSpPr/>
              <p:nvPr/>
            </p:nvSpPr>
            <p:spPr bwMode="auto">
              <a:xfrm>
                <a:off x="5389594" y="4366311"/>
                <a:ext cx="76984" cy="79153"/>
              </a:xfrm>
              <a:custGeom>
                <a:avLst/>
                <a:gdLst>
                  <a:gd name="T0" fmla="*/ 23 w 30"/>
                  <a:gd name="T1" fmla="*/ 31 h 31"/>
                  <a:gd name="T2" fmla="*/ 28 w 30"/>
                  <a:gd name="T3" fmla="*/ 25 h 31"/>
                  <a:gd name="T4" fmla="*/ 28 w 30"/>
                  <a:gd name="T5" fmla="*/ 18 h 31"/>
                  <a:gd name="T6" fmla="*/ 13 w 30"/>
                  <a:gd name="T7" fmla="*/ 2 h 31"/>
                  <a:gd name="T8" fmla="*/ 6 w 30"/>
                  <a:gd name="T9" fmla="*/ 2 h 31"/>
                  <a:gd name="T10" fmla="*/ 0 w 30"/>
                  <a:gd name="T11" fmla="*/ 8 h 31"/>
                  <a:gd name="T12" fmla="*/ 23 w 30"/>
                  <a:gd name="T13" fmla="*/ 31 h 31"/>
                </a:gdLst>
                <a:ahLst/>
                <a:cxnLst>
                  <a:cxn ang="0">
                    <a:pos x="T0" y="T1"/>
                  </a:cxn>
                  <a:cxn ang="0">
                    <a:pos x="T2" y="T3"/>
                  </a:cxn>
                  <a:cxn ang="0">
                    <a:pos x="T4" y="T5"/>
                  </a:cxn>
                  <a:cxn ang="0">
                    <a:pos x="T6" y="T7"/>
                  </a:cxn>
                  <a:cxn ang="0">
                    <a:pos x="T8" y="T9"/>
                  </a:cxn>
                  <a:cxn ang="0">
                    <a:pos x="T10" y="T11"/>
                  </a:cxn>
                  <a:cxn ang="0">
                    <a:pos x="T12" y="T13"/>
                  </a:cxn>
                </a:cxnLst>
                <a:rect l="0" t="0" r="r" b="b"/>
                <a:pathLst>
                  <a:path w="30" h="31">
                    <a:moveTo>
                      <a:pt x="23" y="31"/>
                    </a:moveTo>
                    <a:cubicBezTo>
                      <a:pt x="28" y="25"/>
                      <a:pt x="28" y="25"/>
                      <a:pt x="28" y="25"/>
                    </a:cubicBezTo>
                    <a:cubicBezTo>
                      <a:pt x="30" y="23"/>
                      <a:pt x="30" y="20"/>
                      <a:pt x="28" y="18"/>
                    </a:cubicBezTo>
                    <a:cubicBezTo>
                      <a:pt x="13" y="2"/>
                      <a:pt x="13" y="2"/>
                      <a:pt x="13" y="2"/>
                    </a:cubicBezTo>
                    <a:cubicBezTo>
                      <a:pt x="11" y="0"/>
                      <a:pt x="8" y="0"/>
                      <a:pt x="6" y="2"/>
                    </a:cubicBezTo>
                    <a:cubicBezTo>
                      <a:pt x="0" y="8"/>
                      <a:pt x="0" y="8"/>
                      <a:pt x="0" y="8"/>
                    </a:cubicBezTo>
                    <a:lnTo>
                      <a:pt x="23" y="31"/>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lIns="121920" tIns="60960" rIns="121920" bIns="60960"/>
              <a:lstStyle/>
              <a:p>
                <a:pPr eaLnBrk="1" fontAlgn="auto" hangingPunct="1">
                  <a:buFont typeface="Arial" panose="020B0604020202020204" pitchFamily="34" charset="0"/>
                  <a:buNone/>
                  <a:defRPr/>
                </a:pPr>
                <a:endParaRPr lang="zh-CN" altLang="en-US" sz="2400" noProof="1">
                  <a:solidFill>
                    <a:schemeClr val="bg1"/>
                  </a:solidFill>
                </a:endParaRPr>
              </a:p>
            </p:txBody>
          </p:sp>
          <p:sp>
            <p:nvSpPr>
              <p:cNvPr id="67" name="Freeform 335"/>
              <p:cNvSpPr/>
              <p:nvPr/>
            </p:nvSpPr>
            <p:spPr bwMode="auto">
              <a:xfrm>
                <a:off x="5258396" y="4394503"/>
                <a:ext cx="182160" cy="182160"/>
              </a:xfrm>
              <a:custGeom>
                <a:avLst/>
                <a:gdLst>
                  <a:gd name="T0" fmla="*/ 49 w 71"/>
                  <a:gd name="T1" fmla="*/ 0 h 71"/>
                  <a:gd name="T2" fmla="*/ 48 w 71"/>
                  <a:gd name="T3" fmla="*/ 0 h 71"/>
                  <a:gd name="T4" fmla="*/ 2 w 71"/>
                  <a:gd name="T5" fmla="*/ 47 h 71"/>
                  <a:gd name="T6" fmla="*/ 2 w 71"/>
                  <a:gd name="T7" fmla="*/ 54 h 71"/>
                  <a:gd name="T8" fmla="*/ 2 w 71"/>
                  <a:gd name="T9" fmla="*/ 55 h 71"/>
                  <a:gd name="T10" fmla="*/ 8 w 71"/>
                  <a:gd name="T11" fmla="*/ 56 h 71"/>
                  <a:gd name="T12" fmla="*/ 9 w 71"/>
                  <a:gd name="T13" fmla="*/ 62 h 71"/>
                  <a:gd name="T14" fmla="*/ 9 w 71"/>
                  <a:gd name="T15" fmla="*/ 62 h 71"/>
                  <a:gd name="T16" fmla="*/ 15 w 71"/>
                  <a:gd name="T17" fmla="*/ 63 h 71"/>
                  <a:gd name="T18" fmla="*/ 16 w 71"/>
                  <a:gd name="T19" fmla="*/ 69 h 71"/>
                  <a:gd name="T20" fmla="*/ 17 w 71"/>
                  <a:gd name="T21" fmla="*/ 69 h 71"/>
                  <a:gd name="T22" fmla="*/ 24 w 71"/>
                  <a:gd name="T23" fmla="*/ 69 h 71"/>
                  <a:gd name="T24" fmla="*/ 71 w 71"/>
                  <a:gd name="T25" fmla="*/ 23 h 71"/>
                  <a:gd name="T26" fmla="*/ 71 w 71"/>
                  <a:gd name="T27" fmla="*/ 22 h 71"/>
                  <a:gd name="T28" fmla="*/ 49 w 71"/>
                  <a:gd name="T29" fmla="*/ 0 h 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71" h="71">
                    <a:moveTo>
                      <a:pt x="49" y="0"/>
                    </a:moveTo>
                    <a:cubicBezTo>
                      <a:pt x="49" y="0"/>
                      <a:pt x="48" y="0"/>
                      <a:pt x="48" y="0"/>
                    </a:cubicBezTo>
                    <a:cubicBezTo>
                      <a:pt x="2" y="47"/>
                      <a:pt x="2" y="47"/>
                      <a:pt x="2" y="47"/>
                    </a:cubicBezTo>
                    <a:cubicBezTo>
                      <a:pt x="0" y="49"/>
                      <a:pt x="0" y="52"/>
                      <a:pt x="2" y="54"/>
                    </a:cubicBezTo>
                    <a:cubicBezTo>
                      <a:pt x="2" y="55"/>
                      <a:pt x="2" y="55"/>
                      <a:pt x="2" y="55"/>
                    </a:cubicBezTo>
                    <a:cubicBezTo>
                      <a:pt x="4" y="56"/>
                      <a:pt x="6" y="57"/>
                      <a:pt x="8" y="56"/>
                    </a:cubicBezTo>
                    <a:cubicBezTo>
                      <a:pt x="7" y="58"/>
                      <a:pt x="7" y="60"/>
                      <a:pt x="9" y="62"/>
                    </a:cubicBezTo>
                    <a:cubicBezTo>
                      <a:pt x="9" y="62"/>
                      <a:pt x="9" y="62"/>
                      <a:pt x="9" y="62"/>
                    </a:cubicBezTo>
                    <a:cubicBezTo>
                      <a:pt x="11" y="64"/>
                      <a:pt x="13" y="64"/>
                      <a:pt x="15" y="63"/>
                    </a:cubicBezTo>
                    <a:cubicBezTo>
                      <a:pt x="14" y="65"/>
                      <a:pt x="15" y="67"/>
                      <a:pt x="16" y="69"/>
                    </a:cubicBezTo>
                    <a:cubicBezTo>
                      <a:pt x="17" y="69"/>
                      <a:pt x="17" y="69"/>
                      <a:pt x="17" y="69"/>
                    </a:cubicBezTo>
                    <a:cubicBezTo>
                      <a:pt x="19" y="71"/>
                      <a:pt x="22" y="71"/>
                      <a:pt x="24" y="69"/>
                    </a:cubicBezTo>
                    <a:cubicBezTo>
                      <a:pt x="71" y="23"/>
                      <a:pt x="71" y="23"/>
                      <a:pt x="71" y="23"/>
                    </a:cubicBezTo>
                    <a:cubicBezTo>
                      <a:pt x="71" y="23"/>
                      <a:pt x="71" y="22"/>
                      <a:pt x="71" y="22"/>
                    </a:cubicBezTo>
                    <a:lnTo>
                      <a:pt x="49"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lIns="121920" tIns="60960" rIns="121920" bIns="60960"/>
              <a:lstStyle/>
              <a:p>
                <a:pPr eaLnBrk="1" fontAlgn="auto" hangingPunct="1">
                  <a:buFont typeface="Arial" panose="020B0604020202020204" pitchFamily="34" charset="0"/>
                  <a:buNone/>
                  <a:defRPr/>
                </a:pPr>
                <a:endParaRPr lang="zh-CN" altLang="en-US" sz="2400" noProof="1">
                  <a:solidFill>
                    <a:schemeClr val="bg1"/>
                  </a:solidFill>
                </a:endParaRPr>
              </a:p>
            </p:txBody>
          </p:sp>
        </p:grpSp>
      </p:grpSp>
      <p:grpSp>
        <p:nvGrpSpPr>
          <p:cNvPr id="78" name="组合 77"/>
          <p:cNvGrpSpPr>
            <a:grpSpLocks/>
          </p:cNvGrpSpPr>
          <p:nvPr/>
        </p:nvGrpSpPr>
        <p:grpSpPr bwMode="auto">
          <a:xfrm>
            <a:off x="6099175" y="1531938"/>
            <a:ext cx="552450" cy="552450"/>
            <a:chOff x="4626437" y="4265651"/>
            <a:chExt cx="414516" cy="414516"/>
          </a:xfrm>
        </p:grpSpPr>
        <p:sp>
          <p:nvSpPr>
            <p:cNvPr id="49" name="椭圆 48"/>
            <p:cNvSpPr/>
            <p:nvPr/>
          </p:nvSpPr>
          <p:spPr>
            <a:xfrm>
              <a:off x="4626437" y="4265651"/>
              <a:ext cx="414516" cy="414516"/>
            </a:xfrm>
            <a:prstGeom prst="ellipse">
              <a:avLst/>
            </a:prstGeom>
            <a:solidFill>
              <a:schemeClr val="accent3"/>
            </a:solidFill>
            <a:ln w="25400">
              <a:gradFill flip="none" rotWithShape="1">
                <a:gsLst>
                  <a:gs pos="0">
                    <a:schemeClr val="bg1">
                      <a:lumMod val="75000"/>
                    </a:schemeClr>
                  </a:gs>
                  <a:gs pos="100000">
                    <a:schemeClr val="bg1"/>
                  </a:gs>
                </a:gsLst>
                <a:lin ang="2700000" scaled="1"/>
                <a:tileRect/>
              </a:gradFill>
            </a:ln>
            <a:effectLst>
              <a:innerShdw blurRad="127000" dist="25400" dir="13500000">
                <a:srgbClr val="000000">
                  <a:alpha val="43137"/>
                </a:srgbClr>
              </a:inn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buFont typeface="Arial" panose="020B0604020202020204" pitchFamily="34" charset="0"/>
                <a:buNone/>
                <a:defRPr/>
              </a:pPr>
              <a:endParaRPr lang="zh-CN" altLang="en-US" sz="2400" noProof="1">
                <a:solidFill>
                  <a:schemeClr val="bg1"/>
                </a:solidFill>
                <a:latin typeface="Calibri" panose="020F0502020204030204"/>
              </a:endParaRPr>
            </a:p>
          </p:txBody>
        </p:sp>
        <p:grpSp>
          <p:nvGrpSpPr>
            <p:cNvPr id="51" name="组合 50"/>
            <p:cNvGrpSpPr/>
            <p:nvPr/>
          </p:nvGrpSpPr>
          <p:grpSpPr>
            <a:xfrm>
              <a:off x="4710891" y="4356960"/>
              <a:ext cx="232896" cy="199705"/>
              <a:chOff x="3546346" y="2339026"/>
              <a:chExt cx="897787" cy="769842"/>
            </a:xfrm>
            <a:solidFill>
              <a:schemeClr val="bg1"/>
            </a:solidFill>
          </p:grpSpPr>
          <p:sp>
            <p:nvSpPr>
              <p:cNvPr id="52" name="Rectangle 227"/>
              <p:cNvSpPr>
                <a:spLocks noChangeArrowheads="1"/>
              </p:cNvSpPr>
              <p:nvPr/>
            </p:nvSpPr>
            <p:spPr bwMode="auto">
              <a:xfrm>
                <a:off x="3561526" y="3077423"/>
                <a:ext cx="882607" cy="31445"/>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lIns="121920" tIns="60960" rIns="121920" bIns="60960"/>
              <a:lstStyle/>
              <a:p>
                <a:pPr eaLnBrk="1" fontAlgn="auto" hangingPunct="1">
                  <a:buFont typeface="Arial" panose="020B0604020202020204" pitchFamily="34" charset="0"/>
                  <a:buNone/>
                  <a:defRPr/>
                </a:pPr>
                <a:endParaRPr lang="zh-CN" altLang="en-US" sz="2400" noProof="1">
                  <a:solidFill>
                    <a:srgbClr val="000000"/>
                  </a:solidFill>
                </a:endParaRPr>
              </a:p>
            </p:txBody>
          </p:sp>
          <p:sp>
            <p:nvSpPr>
              <p:cNvPr id="53" name="Freeform 228"/>
              <p:cNvSpPr/>
              <p:nvPr/>
            </p:nvSpPr>
            <p:spPr bwMode="auto">
              <a:xfrm>
                <a:off x="3617909" y="2844302"/>
                <a:ext cx="125777" cy="210351"/>
              </a:xfrm>
              <a:custGeom>
                <a:avLst/>
                <a:gdLst>
                  <a:gd name="T0" fmla="*/ 6 w 49"/>
                  <a:gd name="T1" fmla="*/ 82 h 82"/>
                  <a:gd name="T2" fmla="*/ 43 w 49"/>
                  <a:gd name="T3" fmla="*/ 82 h 82"/>
                  <a:gd name="T4" fmla="*/ 49 w 49"/>
                  <a:gd name="T5" fmla="*/ 76 h 82"/>
                  <a:gd name="T6" fmla="*/ 49 w 49"/>
                  <a:gd name="T7" fmla="*/ 0 h 82"/>
                  <a:gd name="T8" fmla="*/ 0 w 49"/>
                  <a:gd name="T9" fmla="*/ 49 h 82"/>
                  <a:gd name="T10" fmla="*/ 0 w 49"/>
                  <a:gd name="T11" fmla="*/ 76 h 82"/>
                  <a:gd name="T12" fmla="*/ 6 w 49"/>
                  <a:gd name="T13" fmla="*/ 82 h 82"/>
                </a:gdLst>
                <a:ahLst/>
                <a:cxnLst>
                  <a:cxn ang="0">
                    <a:pos x="T0" y="T1"/>
                  </a:cxn>
                  <a:cxn ang="0">
                    <a:pos x="T2" y="T3"/>
                  </a:cxn>
                  <a:cxn ang="0">
                    <a:pos x="T4" y="T5"/>
                  </a:cxn>
                  <a:cxn ang="0">
                    <a:pos x="T6" y="T7"/>
                  </a:cxn>
                  <a:cxn ang="0">
                    <a:pos x="T8" y="T9"/>
                  </a:cxn>
                  <a:cxn ang="0">
                    <a:pos x="T10" y="T11"/>
                  </a:cxn>
                  <a:cxn ang="0">
                    <a:pos x="T12" y="T13"/>
                  </a:cxn>
                </a:cxnLst>
                <a:rect l="0" t="0" r="r" b="b"/>
                <a:pathLst>
                  <a:path w="49" h="82">
                    <a:moveTo>
                      <a:pt x="6" y="82"/>
                    </a:moveTo>
                    <a:cubicBezTo>
                      <a:pt x="43" y="82"/>
                      <a:pt x="43" y="82"/>
                      <a:pt x="43" y="82"/>
                    </a:cubicBezTo>
                    <a:cubicBezTo>
                      <a:pt x="46" y="82"/>
                      <a:pt x="49" y="79"/>
                      <a:pt x="49" y="76"/>
                    </a:cubicBezTo>
                    <a:cubicBezTo>
                      <a:pt x="49" y="0"/>
                      <a:pt x="49" y="0"/>
                      <a:pt x="49" y="0"/>
                    </a:cubicBezTo>
                    <a:cubicBezTo>
                      <a:pt x="0" y="49"/>
                      <a:pt x="0" y="49"/>
                      <a:pt x="0" y="49"/>
                    </a:cubicBezTo>
                    <a:cubicBezTo>
                      <a:pt x="0" y="76"/>
                      <a:pt x="0" y="76"/>
                      <a:pt x="0" y="76"/>
                    </a:cubicBezTo>
                    <a:cubicBezTo>
                      <a:pt x="0" y="79"/>
                      <a:pt x="3" y="82"/>
                      <a:pt x="6" y="8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lIns="121920" tIns="60960" rIns="121920" bIns="60960"/>
              <a:lstStyle/>
              <a:p>
                <a:pPr eaLnBrk="1" fontAlgn="auto" hangingPunct="1">
                  <a:buFont typeface="Arial" panose="020B0604020202020204" pitchFamily="34" charset="0"/>
                  <a:buNone/>
                  <a:defRPr/>
                </a:pPr>
                <a:endParaRPr lang="zh-CN" altLang="en-US" sz="2400" noProof="1">
                  <a:solidFill>
                    <a:srgbClr val="000000"/>
                  </a:solidFill>
                </a:endParaRPr>
              </a:p>
            </p:txBody>
          </p:sp>
          <p:sp>
            <p:nvSpPr>
              <p:cNvPr id="54" name="Freeform 229"/>
              <p:cNvSpPr/>
              <p:nvPr/>
            </p:nvSpPr>
            <p:spPr bwMode="auto">
              <a:xfrm>
                <a:off x="3779467" y="2682744"/>
                <a:ext cx="122524" cy="371910"/>
              </a:xfrm>
              <a:custGeom>
                <a:avLst/>
                <a:gdLst>
                  <a:gd name="T0" fmla="*/ 5 w 48"/>
                  <a:gd name="T1" fmla="*/ 145 h 145"/>
                  <a:gd name="T2" fmla="*/ 43 w 48"/>
                  <a:gd name="T3" fmla="*/ 145 h 145"/>
                  <a:gd name="T4" fmla="*/ 48 w 48"/>
                  <a:gd name="T5" fmla="*/ 139 h 145"/>
                  <a:gd name="T6" fmla="*/ 48 w 48"/>
                  <a:gd name="T7" fmla="*/ 0 h 145"/>
                  <a:gd name="T8" fmla="*/ 0 w 48"/>
                  <a:gd name="T9" fmla="*/ 49 h 145"/>
                  <a:gd name="T10" fmla="*/ 0 w 48"/>
                  <a:gd name="T11" fmla="*/ 139 h 145"/>
                  <a:gd name="T12" fmla="*/ 5 w 48"/>
                  <a:gd name="T13" fmla="*/ 145 h 145"/>
                </a:gdLst>
                <a:ahLst/>
                <a:cxnLst>
                  <a:cxn ang="0">
                    <a:pos x="T0" y="T1"/>
                  </a:cxn>
                  <a:cxn ang="0">
                    <a:pos x="T2" y="T3"/>
                  </a:cxn>
                  <a:cxn ang="0">
                    <a:pos x="T4" y="T5"/>
                  </a:cxn>
                  <a:cxn ang="0">
                    <a:pos x="T6" y="T7"/>
                  </a:cxn>
                  <a:cxn ang="0">
                    <a:pos x="T8" y="T9"/>
                  </a:cxn>
                  <a:cxn ang="0">
                    <a:pos x="T10" y="T11"/>
                  </a:cxn>
                  <a:cxn ang="0">
                    <a:pos x="T12" y="T13"/>
                  </a:cxn>
                </a:cxnLst>
                <a:rect l="0" t="0" r="r" b="b"/>
                <a:pathLst>
                  <a:path w="48" h="145">
                    <a:moveTo>
                      <a:pt x="5" y="145"/>
                    </a:moveTo>
                    <a:cubicBezTo>
                      <a:pt x="43" y="145"/>
                      <a:pt x="43" y="145"/>
                      <a:pt x="43" y="145"/>
                    </a:cubicBezTo>
                    <a:cubicBezTo>
                      <a:pt x="46" y="145"/>
                      <a:pt x="48" y="142"/>
                      <a:pt x="48" y="139"/>
                    </a:cubicBezTo>
                    <a:cubicBezTo>
                      <a:pt x="48" y="0"/>
                      <a:pt x="48" y="0"/>
                      <a:pt x="48" y="0"/>
                    </a:cubicBezTo>
                    <a:cubicBezTo>
                      <a:pt x="0" y="49"/>
                      <a:pt x="0" y="49"/>
                      <a:pt x="0" y="49"/>
                    </a:cubicBezTo>
                    <a:cubicBezTo>
                      <a:pt x="0" y="139"/>
                      <a:pt x="0" y="139"/>
                      <a:pt x="0" y="139"/>
                    </a:cubicBezTo>
                    <a:cubicBezTo>
                      <a:pt x="0" y="142"/>
                      <a:pt x="2" y="145"/>
                      <a:pt x="5" y="14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lIns="121920" tIns="60960" rIns="121920" bIns="60960"/>
              <a:lstStyle/>
              <a:p>
                <a:pPr eaLnBrk="1" fontAlgn="auto" hangingPunct="1">
                  <a:buFont typeface="Arial" panose="020B0604020202020204" pitchFamily="34" charset="0"/>
                  <a:buNone/>
                  <a:defRPr/>
                </a:pPr>
                <a:endParaRPr lang="zh-CN" altLang="en-US" sz="2400" noProof="1">
                  <a:solidFill>
                    <a:srgbClr val="000000"/>
                  </a:solidFill>
                </a:endParaRPr>
              </a:p>
            </p:txBody>
          </p:sp>
          <p:sp>
            <p:nvSpPr>
              <p:cNvPr id="55" name="Freeform 230"/>
              <p:cNvSpPr/>
              <p:nvPr/>
            </p:nvSpPr>
            <p:spPr bwMode="auto">
              <a:xfrm>
                <a:off x="3938857" y="2713104"/>
                <a:ext cx="124693" cy="341550"/>
              </a:xfrm>
              <a:custGeom>
                <a:avLst/>
                <a:gdLst>
                  <a:gd name="T0" fmla="*/ 22 w 49"/>
                  <a:gd name="T1" fmla="*/ 22 h 133"/>
                  <a:gd name="T2" fmla="*/ 0 w 49"/>
                  <a:gd name="T3" fmla="*/ 0 h 133"/>
                  <a:gd name="T4" fmla="*/ 0 w 49"/>
                  <a:gd name="T5" fmla="*/ 127 h 133"/>
                  <a:gd name="T6" fmla="*/ 6 w 49"/>
                  <a:gd name="T7" fmla="*/ 133 h 133"/>
                  <a:gd name="T8" fmla="*/ 43 w 49"/>
                  <a:gd name="T9" fmla="*/ 133 h 133"/>
                  <a:gd name="T10" fmla="*/ 49 w 49"/>
                  <a:gd name="T11" fmla="*/ 127 h 133"/>
                  <a:gd name="T12" fmla="*/ 49 w 49"/>
                  <a:gd name="T13" fmla="*/ 26 h 133"/>
                  <a:gd name="T14" fmla="*/ 38 w 49"/>
                  <a:gd name="T15" fmla="*/ 29 h 133"/>
                  <a:gd name="T16" fmla="*/ 22 w 49"/>
                  <a:gd name="T17" fmla="*/ 22 h 1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9" h="133">
                    <a:moveTo>
                      <a:pt x="22" y="22"/>
                    </a:moveTo>
                    <a:cubicBezTo>
                      <a:pt x="0" y="0"/>
                      <a:pt x="0" y="0"/>
                      <a:pt x="0" y="0"/>
                    </a:cubicBezTo>
                    <a:cubicBezTo>
                      <a:pt x="0" y="127"/>
                      <a:pt x="0" y="127"/>
                      <a:pt x="0" y="127"/>
                    </a:cubicBezTo>
                    <a:cubicBezTo>
                      <a:pt x="0" y="130"/>
                      <a:pt x="3" y="133"/>
                      <a:pt x="6" y="133"/>
                    </a:cubicBezTo>
                    <a:cubicBezTo>
                      <a:pt x="43" y="133"/>
                      <a:pt x="43" y="133"/>
                      <a:pt x="43" y="133"/>
                    </a:cubicBezTo>
                    <a:cubicBezTo>
                      <a:pt x="46" y="133"/>
                      <a:pt x="49" y="130"/>
                      <a:pt x="49" y="127"/>
                    </a:cubicBezTo>
                    <a:cubicBezTo>
                      <a:pt x="49" y="26"/>
                      <a:pt x="49" y="26"/>
                      <a:pt x="49" y="26"/>
                    </a:cubicBezTo>
                    <a:cubicBezTo>
                      <a:pt x="46" y="28"/>
                      <a:pt x="42" y="29"/>
                      <a:pt x="38" y="29"/>
                    </a:cubicBezTo>
                    <a:cubicBezTo>
                      <a:pt x="32" y="29"/>
                      <a:pt x="27" y="26"/>
                      <a:pt x="22" y="2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lIns="121920" tIns="60960" rIns="121920" bIns="60960"/>
              <a:lstStyle/>
              <a:p>
                <a:pPr eaLnBrk="1" fontAlgn="auto" hangingPunct="1">
                  <a:buFont typeface="Arial" panose="020B0604020202020204" pitchFamily="34" charset="0"/>
                  <a:buNone/>
                  <a:defRPr/>
                </a:pPr>
                <a:endParaRPr lang="zh-CN" altLang="en-US" sz="2400" noProof="1">
                  <a:solidFill>
                    <a:srgbClr val="000000"/>
                  </a:solidFill>
                </a:endParaRPr>
              </a:p>
            </p:txBody>
          </p:sp>
          <p:sp>
            <p:nvSpPr>
              <p:cNvPr id="56" name="Freeform 231"/>
              <p:cNvSpPr/>
              <p:nvPr/>
            </p:nvSpPr>
            <p:spPr bwMode="auto">
              <a:xfrm>
                <a:off x="4100415" y="2624193"/>
                <a:ext cx="122524" cy="430461"/>
              </a:xfrm>
              <a:custGeom>
                <a:avLst/>
                <a:gdLst>
                  <a:gd name="T0" fmla="*/ 5 w 48"/>
                  <a:gd name="T1" fmla="*/ 168 h 168"/>
                  <a:gd name="T2" fmla="*/ 43 w 48"/>
                  <a:gd name="T3" fmla="*/ 168 h 168"/>
                  <a:gd name="T4" fmla="*/ 48 w 48"/>
                  <a:gd name="T5" fmla="*/ 162 h 168"/>
                  <a:gd name="T6" fmla="*/ 48 w 48"/>
                  <a:gd name="T7" fmla="*/ 0 h 168"/>
                  <a:gd name="T8" fmla="*/ 0 w 48"/>
                  <a:gd name="T9" fmla="*/ 48 h 168"/>
                  <a:gd name="T10" fmla="*/ 0 w 48"/>
                  <a:gd name="T11" fmla="*/ 162 h 168"/>
                  <a:gd name="T12" fmla="*/ 5 w 48"/>
                  <a:gd name="T13" fmla="*/ 168 h 168"/>
                </a:gdLst>
                <a:ahLst/>
                <a:cxnLst>
                  <a:cxn ang="0">
                    <a:pos x="T0" y="T1"/>
                  </a:cxn>
                  <a:cxn ang="0">
                    <a:pos x="T2" y="T3"/>
                  </a:cxn>
                  <a:cxn ang="0">
                    <a:pos x="T4" y="T5"/>
                  </a:cxn>
                  <a:cxn ang="0">
                    <a:pos x="T6" y="T7"/>
                  </a:cxn>
                  <a:cxn ang="0">
                    <a:pos x="T8" y="T9"/>
                  </a:cxn>
                  <a:cxn ang="0">
                    <a:pos x="T10" y="T11"/>
                  </a:cxn>
                  <a:cxn ang="0">
                    <a:pos x="T12" y="T13"/>
                  </a:cxn>
                </a:cxnLst>
                <a:rect l="0" t="0" r="r" b="b"/>
                <a:pathLst>
                  <a:path w="48" h="168">
                    <a:moveTo>
                      <a:pt x="5" y="168"/>
                    </a:moveTo>
                    <a:cubicBezTo>
                      <a:pt x="43" y="168"/>
                      <a:pt x="43" y="168"/>
                      <a:pt x="43" y="168"/>
                    </a:cubicBezTo>
                    <a:cubicBezTo>
                      <a:pt x="46" y="168"/>
                      <a:pt x="48" y="165"/>
                      <a:pt x="48" y="162"/>
                    </a:cubicBezTo>
                    <a:cubicBezTo>
                      <a:pt x="48" y="0"/>
                      <a:pt x="48" y="0"/>
                      <a:pt x="48" y="0"/>
                    </a:cubicBezTo>
                    <a:cubicBezTo>
                      <a:pt x="0" y="48"/>
                      <a:pt x="0" y="48"/>
                      <a:pt x="0" y="48"/>
                    </a:cubicBezTo>
                    <a:cubicBezTo>
                      <a:pt x="0" y="162"/>
                      <a:pt x="0" y="162"/>
                      <a:pt x="0" y="162"/>
                    </a:cubicBezTo>
                    <a:cubicBezTo>
                      <a:pt x="0" y="165"/>
                      <a:pt x="2" y="168"/>
                      <a:pt x="5" y="16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lIns="121920" tIns="60960" rIns="121920" bIns="60960"/>
              <a:lstStyle/>
              <a:p>
                <a:pPr eaLnBrk="1" fontAlgn="auto" hangingPunct="1">
                  <a:buFont typeface="Arial" panose="020B0604020202020204" pitchFamily="34" charset="0"/>
                  <a:buNone/>
                  <a:defRPr/>
                </a:pPr>
                <a:endParaRPr lang="zh-CN" altLang="en-US" sz="2400" noProof="1">
                  <a:solidFill>
                    <a:srgbClr val="000000"/>
                  </a:solidFill>
                </a:endParaRPr>
              </a:p>
            </p:txBody>
          </p:sp>
          <p:sp>
            <p:nvSpPr>
              <p:cNvPr id="57" name="Freeform 232"/>
              <p:cNvSpPr/>
              <p:nvPr/>
            </p:nvSpPr>
            <p:spPr bwMode="auto">
              <a:xfrm>
                <a:off x="4258721" y="2513596"/>
                <a:ext cx="125777" cy="541058"/>
              </a:xfrm>
              <a:custGeom>
                <a:avLst/>
                <a:gdLst>
                  <a:gd name="T0" fmla="*/ 29 w 49"/>
                  <a:gd name="T1" fmla="*/ 0 h 211"/>
                  <a:gd name="T2" fmla="*/ 0 w 49"/>
                  <a:gd name="T3" fmla="*/ 29 h 211"/>
                  <a:gd name="T4" fmla="*/ 0 w 49"/>
                  <a:gd name="T5" fmla="*/ 205 h 211"/>
                  <a:gd name="T6" fmla="*/ 6 w 49"/>
                  <a:gd name="T7" fmla="*/ 211 h 211"/>
                  <a:gd name="T8" fmla="*/ 43 w 49"/>
                  <a:gd name="T9" fmla="*/ 211 h 211"/>
                  <a:gd name="T10" fmla="*/ 49 w 49"/>
                  <a:gd name="T11" fmla="*/ 205 h 211"/>
                  <a:gd name="T12" fmla="*/ 49 w 49"/>
                  <a:gd name="T13" fmla="*/ 22 h 211"/>
                  <a:gd name="T14" fmla="*/ 29 w 49"/>
                  <a:gd name="T15" fmla="*/ 0 h 21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9" h="211">
                    <a:moveTo>
                      <a:pt x="29" y="0"/>
                    </a:moveTo>
                    <a:cubicBezTo>
                      <a:pt x="0" y="29"/>
                      <a:pt x="0" y="29"/>
                      <a:pt x="0" y="29"/>
                    </a:cubicBezTo>
                    <a:cubicBezTo>
                      <a:pt x="0" y="205"/>
                      <a:pt x="0" y="205"/>
                      <a:pt x="0" y="205"/>
                    </a:cubicBezTo>
                    <a:cubicBezTo>
                      <a:pt x="0" y="208"/>
                      <a:pt x="3" y="211"/>
                      <a:pt x="6" y="211"/>
                    </a:cubicBezTo>
                    <a:cubicBezTo>
                      <a:pt x="43" y="211"/>
                      <a:pt x="43" y="211"/>
                      <a:pt x="43" y="211"/>
                    </a:cubicBezTo>
                    <a:cubicBezTo>
                      <a:pt x="46" y="211"/>
                      <a:pt x="49" y="208"/>
                      <a:pt x="49" y="205"/>
                    </a:cubicBezTo>
                    <a:cubicBezTo>
                      <a:pt x="49" y="22"/>
                      <a:pt x="49" y="22"/>
                      <a:pt x="49" y="22"/>
                    </a:cubicBezTo>
                    <a:cubicBezTo>
                      <a:pt x="38" y="21"/>
                      <a:pt x="29" y="12"/>
                      <a:pt x="29"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lIns="121920" tIns="60960" rIns="121920" bIns="60960"/>
              <a:lstStyle/>
              <a:p>
                <a:pPr eaLnBrk="1" fontAlgn="auto" hangingPunct="1">
                  <a:buFont typeface="Arial" panose="020B0604020202020204" pitchFamily="34" charset="0"/>
                  <a:buNone/>
                  <a:defRPr/>
                </a:pPr>
                <a:endParaRPr lang="zh-CN" altLang="en-US" sz="2400" noProof="1">
                  <a:solidFill>
                    <a:srgbClr val="000000"/>
                  </a:solidFill>
                </a:endParaRPr>
              </a:p>
            </p:txBody>
          </p:sp>
          <p:sp>
            <p:nvSpPr>
              <p:cNvPr id="58" name="Freeform 233"/>
              <p:cNvSpPr/>
              <p:nvPr/>
            </p:nvSpPr>
            <p:spPr bwMode="auto">
              <a:xfrm>
                <a:off x="3546346" y="2339026"/>
                <a:ext cx="871764" cy="610452"/>
              </a:xfrm>
              <a:custGeom>
                <a:avLst/>
                <a:gdLst>
                  <a:gd name="T0" fmla="*/ 20 w 340"/>
                  <a:gd name="T1" fmla="*/ 234 h 238"/>
                  <a:gd name="T2" fmla="*/ 140 w 340"/>
                  <a:gd name="T3" fmla="*/ 113 h 238"/>
                  <a:gd name="T4" fmla="*/ 183 w 340"/>
                  <a:gd name="T5" fmla="*/ 156 h 238"/>
                  <a:gd name="T6" fmla="*/ 199 w 340"/>
                  <a:gd name="T7" fmla="*/ 156 h 238"/>
                  <a:gd name="T8" fmla="*/ 318 w 340"/>
                  <a:gd name="T9" fmla="*/ 37 h 238"/>
                  <a:gd name="T10" fmla="*/ 318 w 340"/>
                  <a:gd name="T11" fmla="*/ 64 h 238"/>
                  <a:gd name="T12" fmla="*/ 329 w 340"/>
                  <a:gd name="T13" fmla="*/ 75 h 238"/>
                  <a:gd name="T14" fmla="*/ 340 w 340"/>
                  <a:gd name="T15" fmla="*/ 64 h 238"/>
                  <a:gd name="T16" fmla="*/ 340 w 340"/>
                  <a:gd name="T17" fmla="*/ 11 h 238"/>
                  <a:gd name="T18" fmla="*/ 337 w 340"/>
                  <a:gd name="T19" fmla="*/ 3 h 238"/>
                  <a:gd name="T20" fmla="*/ 329 w 340"/>
                  <a:gd name="T21" fmla="*/ 0 h 238"/>
                  <a:gd name="T22" fmla="*/ 276 w 340"/>
                  <a:gd name="T23" fmla="*/ 0 h 238"/>
                  <a:gd name="T24" fmla="*/ 265 w 340"/>
                  <a:gd name="T25" fmla="*/ 11 h 238"/>
                  <a:gd name="T26" fmla="*/ 276 w 340"/>
                  <a:gd name="T27" fmla="*/ 22 h 238"/>
                  <a:gd name="T28" fmla="*/ 302 w 340"/>
                  <a:gd name="T29" fmla="*/ 22 h 238"/>
                  <a:gd name="T30" fmla="*/ 191 w 340"/>
                  <a:gd name="T31" fmla="*/ 133 h 238"/>
                  <a:gd name="T32" fmla="*/ 148 w 340"/>
                  <a:gd name="T33" fmla="*/ 90 h 238"/>
                  <a:gd name="T34" fmla="*/ 133 w 340"/>
                  <a:gd name="T35" fmla="*/ 90 h 238"/>
                  <a:gd name="T36" fmla="*/ 4 w 340"/>
                  <a:gd name="T37" fmla="*/ 219 h 238"/>
                  <a:gd name="T38" fmla="*/ 4 w 340"/>
                  <a:gd name="T39" fmla="*/ 234 h 238"/>
                  <a:gd name="T40" fmla="*/ 20 w 340"/>
                  <a:gd name="T41" fmla="*/ 234 h 2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340" h="238">
                    <a:moveTo>
                      <a:pt x="20" y="234"/>
                    </a:moveTo>
                    <a:cubicBezTo>
                      <a:pt x="140" y="113"/>
                      <a:pt x="140" y="113"/>
                      <a:pt x="140" y="113"/>
                    </a:cubicBezTo>
                    <a:cubicBezTo>
                      <a:pt x="183" y="156"/>
                      <a:pt x="183" y="156"/>
                      <a:pt x="183" y="156"/>
                    </a:cubicBezTo>
                    <a:cubicBezTo>
                      <a:pt x="188" y="160"/>
                      <a:pt x="195" y="160"/>
                      <a:pt x="199" y="156"/>
                    </a:cubicBezTo>
                    <a:cubicBezTo>
                      <a:pt x="318" y="37"/>
                      <a:pt x="318" y="37"/>
                      <a:pt x="318" y="37"/>
                    </a:cubicBezTo>
                    <a:cubicBezTo>
                      <a:pt x="318" y="64"/>
                      <a:pt x="318" y="64"/>
                      <a:pt x="318" y="64"/>
                    </a:cubicBezTo>
                    <a:cubicBezTo>
                      <a:pt x="318" y="70"/>
                      <a:pt x="323" y="75"/>
                      <a:pt x="329" y="75"/>
                    </a:cubicBezTo>
                    <a:cubicBezTo>
                      <a:pt x="335" y="75"/>
                      <a:pt x="340" y="70"/>
                      <a:pt x="340" y="64"/>
                    </a:cubicBezTo>
                    <a:cubicBezTo>
                      <a:pt x="340" y="11"/>
                      <a:pt x="340" y="11"/>
                      <a:pt x="340" y="11"/>
                    </a:cubicBezTo>
                    <a:cubicBezTo>
                      <a:pt x="340" y="8"/>
                      <a:pt x="339" y="5"/>
                      <a:pt x="337" y="3"/>
                    </a:cubicBezTo>
                    <a:cubicBezTo>
                      <a:pt x="335" y="1"/>
                      <a:pt x="332" y="0"/>
                      <a:pt x="329" y="0"/>
                    </a:cubicBezTo>
                    <a:cubicBezTo>
                      <a:pt x="276" y="0"/>
                      <a:pt x="276" y="0"/>
                      <a:pt x="276" y="0"/>
                    </a:cubicBezTo>
                    <a:cubicBezTo>
                      <a:pt x="270" y="0"/>
                      <a:pt x="265" y="4"/>
                      <a:pt x="265" y="11"/>
                    </a:cubicBezTo>
                    <a:cubicBezTo>
                      <a:pt x="265" y="17"/>
                      <a:pt x="270" y="22"/>
                      <a:pt x="276" y="22"/>
                    </a:cubicBezTo>
                    <a:cubicBezTo>
                      <a:pt x="302" y="22"/>
                      <a:pt x="302" y="22"/>
                      <a:pt x="302" y="22"/>
                    </a:cubicBezTo>
                    <a:cubicBezTo>
                      <a:pt x="191" y="133"/>
                      <a:pt x="191" y="133"/>
                      <a:pt x="191" y="133"/>
                    </a:cubicBezTo>
                    <a:cubicBezTo>
                      <a:pt x="148" y="90"/>
                      <a:pt x="148" y="90"/>
                      <a:pt x="148" y="90"/>
                    </a:cubicBezTo>
                    <a:cubicBezTo>
                      <a:pt x="144" y="86"/>
                      <a:pt x="137" y="86"/>
                      <a:pt x="133" y="90"/>
                    </a:cubicBezTo>
                    <a:cubicBezTo>
                      <a:pt x="4" y="219"/>
                      <a:pt x="4" y="219"/>
                      <a:pt x="4" y="219"/>
                    </a:cubicBezTo>
                    <a:cubicBezTo>
                      <a:pt x="0" y="223"/>
                      <a:pt x="0" y="230"/>
                      <a:pt x="4" y="234"/>
                    </a:cubicBezTo>
                    <a:cubicBezTo>
                      <a:pt x="8" y="238"/>
                      <a:pt x="15" y="238"/>
                      <a:pt x="20" y="23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lIns="121920" tIns="60960" rIns="121920" bIns="60960"/>
              <a:lstStyle/>
              <a:p>
                <a:pPr eaLnBrk="1" fontAlgn="auto" hangingPunct="1">
                  <a:buFont typeface="Arial" panose="020B0604020202020204" pitchFamily="34" charset="0"/>
                  <a:buNone/>
                  <a:defRPr/>
                </a:pPr>
                <a:endParaRPr lang="zh-CN" altLang="en-US" sz="2400" noProof="1">
                  <a:solidFill>
                    <a:srgbClr val="000000"/>
                  </a:solidFill>
                </a:endParaRPr>
              </a:p>
            </p:txBody>
          </p:sp>
        </p:grpSp>
      </p:grpSp>
      <p:grpSp>
        <p:nvGrpSpPr>
          <p:cNvPr id="83" name="组合 82"/>
          <p:cNvGrpSpPr>
            <a:grpSpLocks/>
          </p:cNvGrpSpPr>
          <p:nvPr/>
        </p:nvGrpSpPr>
        <p:grpSpPr bwMode="auto">
          <a:xfrm>
            <a:off x="1822450" y="1985963"/>
            <a:ext cx="2114550" cy="2114550"/>
            <a:chOff x="1041891" y="2887277"/>
            <a:chExt cx="1036261" cy="1036518"/>
          </a:xfrm>
        </p:grpSpPr>
        <p:sp>
          <p:nvSpPr>
            <p:cNvPr id="84" name="Oval 53"/>
            <p:cNvSpPr>
              <a:spLocks noChangeArrowheads="1"/>
            </p:cNvSpPr>
            <p:nvPr/>
          </p:nvSpPr>
          <p:spPr bwMode="auto">
            <a:xfrm>
              <a:off x="1041891" y="2887277"/>
              <a:ext cx="1036261" cy="1036518"/>
            </a:xfrm>
            <a:prstGeom prst="ellipse">
              <a:avLst/>
            </a:prstGeom>
            <a:solidFill>
              <a:schemeClr val="accent1"/>
            </a:solidFill>
            <a:ln w="88900">
              <a:gradFill flip="none" rotWithShape="1">
                <a:gsLst>
                  <a:gs pos="0">
                    <a:srgbClr val="FFFFFF"/>
                  </a:gs>
                  <a:gs pos="100000">
                    <a:srgbClr val="D9D9DA"/>
                  </a:gs>
                </a:gsLst>
                <a:lin ang="2700000" scaled="0"/>
                <a:tileRect/>
              </a:gradFill>
            </a:ln>
            <a:effectLst>
              <a:outerShdw blurRad="279400" dist="76200" dir="2700000" sx="101000" sy="101000" algn="tl" rotWithShape="0">
                <a:prstClr val="black">
                  <a:alpha val="28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buFont typeface="Arial" panose="020B0604020202020204" pitchFamily="34" charset="0"/>
                <a:buNone/>
                <a:defRPr/>
              </a:pPr>
              <a:endParaRPr lang="zh-CN" altLang="en-US" sz="5865" noProof="1">
                <a:latin typeface="微软雅黑" panose="020B0503020204020204" pitchFamily="34" charset="-122"/>
                <a:ea typeface="微软雅黑" panose="020B0503020204020204" pitchFamily="34" charset="-122"/>
              </a:endParaRPr>
            </a:p>
          </p:txBody>
        </p:sp>
        <p:sp>
          <p:nvSpPr>
            <p:cNvPr id="20493" name="Text Box 58"/>
            <p:cNvSpPr txBox="1">
              <a:spLocks noChangeArrowheads="1"/>
            </p:cNvSpPr>
            <p:nvPr/>
          </p:nvSpPr>
          <p:spPr bwMode="auto">
            <a:xfrm>
              <a:off x="1159958" y="3077737"/>
              <a:ext cx="782803" cy="70727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Calibri" panose="020F050202020403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Calibri" panose="020F050202020403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eaLnBrk="1" hangingPunct="1"/>
              <a:r>
                <a:rPr lang="en-US" altLang="zh-CN" sz="8800">
                  <a:solidFill>
                    <a:schemeClr val="bg1"/>
                  </a:solidFill>
                  <a:latin typeface="Impact" panose="020B0806030902050204" pitchFamily="34" charset="0"/>
                  <a:ea typeface="微软雅黑" panose="020B0503020204020204" pitchFamily="34" charset="-122"/>
                </a:rPr>
                <a:t>01</a:t>
              </a:r>
            </a:p>
          </p:txBody>
        </p:sp>
      </p:grpSp>
    </p:spTree>
  </p:cSld>
  <p:clrMapOvr>
    <a:masterClrMapping/>
  </p:clrMapOvr>
  <p:transition spd="slow" advTm="0">
    <p:split orient="vert"/>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left)">
                                      <p:cBhvr>
                                        <p:cTn id="7" dur="500"/>
                                        <p:tgtEl>
                                          <p:spTgt spid="2"/>
                                        </p:tgtEl>
                                      </p:cBhvr>
                                    </p:animEffect>
                                  </p:childTnLst>
                                </p:cTn>
                              </p:par>
                            </p:childTnLst>
                          </p:cTn>
                        </p:par>
                        <p:par>
                          <p:cTn id="8" fill="hold" nodeType="afterGroup">
                            <p:stCondLst>
                              <p:cond delay="500"/>
                            </p:stCondLst>
                            <p:childTnLst>
                              <p:par>
                                <p:cTn id="9" presetID="21" presetClass="entr" presetSubtype="1" fill="hold" nodeType="afterEffect">
                                  <p:stCondLst>
                                    <p:cond delay="0"/>
                                  </p:stCondLst>
                                  <p:childTnLst>
                                    <p:set>
                                      <p:cBhvr>
                                        <p:cTn id="10" dur="1" fill="hold">
                                          <p:stCondLst>
                                            <p:cond delay="0"/>
                                          </p:stCondLst>
                                        </p:cTn>
                                        <p:tgtEl>
                                          <p:spTgt spid="83"/>
                                        </p:tgtEl>
                                        <p:attrNameLst>
                                          <p:attrName>style.visibility</p:attrName>
                                        </p:attrNameLst>
                                      </p:cBhvr>
                                      <p:to>
                                        <p:strVal val="visible"/>
                                      </p:to>
                                    </p:set>
                                    <p:animEffect transition="in" filter="wheel(1)">
                                      <p:cBhvr>
                                        <p:cTn id="11" dur="650"/>
                                        <p:tgtEl>
                                          <p:spTgt spid="83"/>
                                        </p:tgtEl>
                                      </p:cBhvr>
                                    </p:animEffect>
                                  </p:childTnLst>
                                </p:cTn>
                              </p:par>
                            </p:childTnLst>
                          </p:cTn>
                        </p:par>
                        <p:par>
                          <p:cTn id="12" fill="hold" nodeType="afterGroup">
                            <p:stCondLst>
                              <p:cond delay="1150"/>
                            </p:stCondLst>
                            <p:childTnLst>
                              <p:par>
                                <p:cTn id="13" presetID="53" presetClass="entr" presetSubtype="16" fill="hold" nodeType="afterEffect">
                                  <p:stCondLst>
                                    <p:cond delay="0"/>
                                  </p:stCondLst>
                                  <p:childTnLst>
                                    <p:set>
                                      <p:cBhvr>
                                        <p:cTn id="14" dur="1" fill="hold">
                                          <p:stCondLst>
                                            <p:cond delay="0"/>
                                          </p:stCondLst>
                                        </p:cTn>
                                        <p:tgtEl>
                                          <p:spTgt spid="76"/>
                                        </p:tgtEl>
                                        <p:attrNameLst>
                                          <p:attrName>style.visibility</p:attrName>
                                        </p:attrNameLst>
                                      </p:cBhvr>
                                      <p:to>
                                        <p:strVal val="visible"/>
                                      </p:to>
                                    </p:set>
                                    <p:anim calcmode="lin" valueType="num">
                                      <p:cBhvr>
                                        <p:cTn id="15" dur="500" fill="hold"/>
                                        <p:tgtEl>
                                          <p:spTgt spid="76"/>
                                        </p:tgtEl>
                                        <p:attrNameLst>
                                          <p:attrName>ppt_w</p:attrName>
                                        </p:attrNameLst>
                                      </p:cBhvr>
                                      <p:tavLst>
                                        <p:tav tm="0">
                                          <p:val>
                                            <p:fltVal val="0"/>
                                          </p:val>
                                        </p:tav>
                                        <p:tav tm="100000">
                                          <p:val>
                                            <p:strVal val="#ppt_w"/>
                                          </p:val>
                                        </p:tav>
                                      </p:tavLst>
                                    </p:anim>
                                    <p:anim calcmode="lin" valueType="num">
                                      <p:cBhvr>
                                        <p:cTn id="16" dur="500" fill="hold"/>
                                        <p:tgtEl>
                                          <p:spTgt spid="76"/>
                                        </p:tgtEl>
                                        <p:attrNameLst>
                                          <p:attrName>ppt_h</p:attrName>
                                        </p:attrNameLst>
                                      </p:cBhvr>
                                      <p:tavLst>
                                        <p:tav tm="0">
                                          <p:val>
                                            <p:fltVal val="0"/>
                                          </p:val>
                                        </p:tav>
                                        <p:tav tm="100000">
                                          <p:val>
                                            <p:strVal val="#ppt_h"/>
                                          </p:val>
                                        </p:tav>
                                      </p:tavLst>
                                    </p:anim>
                                    <p:animEffect transition="in" filter="fade">
                                      <p:cBhvr>
                                        <p:cTn id="17" dur="500"/>
                                        <p:tgtEl>
                                          <p:spTgt spid="76"/>
                                        </p:tgtEl>
                                      </p:cBhvr>
                                    </p:animEffect>
                                  </p:childTnLst>
                                </p:cTn>
                              </p:par>
                              <p:par>
                                <p:cTn id="18" presetID="53" presetClass="entr" presetSubtype="16" fill="hold" nodeType="withEffect">
                                  <p:stCondLst>
                                    <p:cond delay="300"/>
                                  </p:stCondLst>
                                  <p:childTnLst>
                                    <p:set>
                                      <p:cBhvr>
                                        <p:cTn id="19" dur="1" fill="hold">
                                          <p:stCondLst>
                                            <p:cond delay="0"/>
                                          </p:stCondLst>
                                        </p:cTn>
                                        <p:tgtEl>
                                          <p:spTgt spid="77"/>
                                        </p:tgtEl>
                                        <p:attrNameLst>
                                          <p:attrName>style.visibility</p:attrName>
                                        </p:attrNameLst>
                                      </p:cBhvr>
                                      <p:to>
                                        <p:strVal val="visible"/>
                                      </p:to>
                                    </p:set>
                                    <p:anim calcmode="lin" valueType="num">
                                      <p:cBhvr>
                                        <p:cTn id="20" dur="500" fill="hold"/>
                                        <p:tgtEl>
                                          <p:spTgt spid="77"/>
                                        </p:tgtEl>
                                        <p:attrNameLst>
                                          <p:attrName>ppt_w</p:attrName>
                                        </p:attrNameLst>
                                      </p:cBhvr>
                                      <p:tavLst>
                                        <p:tav tm="0">
                                          <p:val>
                                            <p:fltVal val="0"/>
                                          </p:val>
                                        </p:tav>
                                        <p:tav tm="100000">
                                          <p:val>
                                            <p:strVal val="#ppt_w"/>
                                          </p:val>
                                        </p:tav>
                                      </p:tavLst>
                                    </p:anim>
                                    <p:anim calcmode="lin" valueType="num">
                                      <p:cBhvr>
                                        <p:cTn id="21" dur="500" fill="hold"/>
                                        <p:tgtEl>
                                          <p:spTgt spid="77"/>
                                        </p:tgtEl>
                                        <p:attrNameLst>
                                          <p:attrName>ppt_h</p:attrName>
                                        </p:attrNameLst>
                                      </p:cBhvr>
                                      <p:tavLst>
                                        <p:tav tm="0">
                                          <p:val>
                                            <p:fltVal val="0"/>
                                          </p:val>
                                        </p:tav>
                                        <p:tav tm="100000">
                                          <p:val>
                                            <p:strVal val="#ppt_h"/>
                                          </p:val>
                                        </p:tav>
                                      </p:tavLst>
                                    </p:anim>
                                    <p:animEffect transition="in" filter="fade">
                                      <p:cBhvr>
                                        <p:cTn id="22" dur="500"/>
                                        <p:tgtEl>
                                          <p:spTgt spid="77"/>
                                        </p:tgtEl>
                                      </p:cBhvr>
                                    </p:animEffect>
                                  </p:childTnLst>
                                </p:cTn>
                              </p:par>
                              <p:par>
                                <p:cTn id="23" presetID="53" presetClass="entr" presetSubtype="16" fill="hold" nodeType="withEffect">
                                  <p:stCondLst>
                                    <p:cond delay="600"/>
                                  </p:stCondLst>
                                  <p:childTnLst>
                                    <p:set>
                                      <p:cBhvr>
                                        <p:cTn id="24" dur="1" fill="hold">
                                          <p:stCondLst>
                                            <p:cond delay="0"/>
                                          </p:stCondLst>
                                        </p:cTn>
                                        <p:tgtEl>
                                          <p:spTgt spid="78"/>
                                        </p:tgtEl>
                                        <p:attrNameLst>
                                          <p:attrName>style.visibility</p:attrName>
                                        </p:attrNameLst>
                                      </p:cBhvr>
                                      <p:to>
                                        <p:strVal val="visible"/>
                                      </p:to>
                                    </p:set>
                                    <p:anim calcmode="lin" valueType="num">
                                      <p:cBhvr>
                                        <p:cTn id="25" dur="500" fill="hold"/>
                                        <p:tgtEl>
                                          <p:spTgt spid="78"/>
                                        </p:tgtEl>
                                        <p:attrNameLst>
                                          <p:attrName>ppt_w</p:attrName>
                                        </p:attrNameLst>
                                      </p:cBhvr>
                                      <p:tavLst>
                                        <p:tav tm="0">
                                          <p:val>
                                            <p:fltVal val="0"/>
                                          </p:val>
                                        </p:tav>
                                        <p:tav tm="100000">
                                          <p:val>
                                            <p:strVal val="#ppt_w"/>
                                          </p:val>
                                        </p:tav>
                                      </p:tavLst>
                                    </p:anim>
                                    <p:anim calcmode="lin" valueType="num">
                                      <p:cBhvr>
                                        <p:cTn id="26" dur="500" fill="hold"/>
                                        <p:tgtEl>
                                          <p:spTgt spid="78"/>
                                        </p:tgtEl>
                                        <p:attrNameLst>
                                          <p:attrName>ppt_h</p:attrName>
                                        </p:attrNameLst>
                                      </p:cBhvr>
                                      <p:tavLst>
                                        <p:tav tm="0">
                                          <p:val>
                                            <p:fltVal val="0"/>
                                          </p:val>
                                        </p:tav>
                                        <p:tav tm="100000">
                                          <p:val>
                                            <p:strVal val="#ppt_h"/>
                                          </p:val>
                                        </p:tav>
                                      </p:tavLst>
                                    </p:anim>
                                    <p:animEffect transition="in" filter="fade">
                                      <p:cBhvr>
                                        <p:cTn id="27" dur="500"/>
                                        <p:tgtEl>
                                          <p:spTgt spid="78"/>
                                        </p:tgtEl>
                                      </p:cBhvr>
                                    </p:animEffect>
                                  </p:childTnLst>
                                </p:cTn>
                              </p:par>
                              <p:par>
                                <p:cTn id="28" presetID="53" presetClass="entr" presetSubtype="16" fill="hold" nodeType="withEffect">
                                  <p:stCondLst>
                                    <p:cond delay="900"/>
                                  </p:stCondLst>
                                  <p:childTnLst>
                                    <p:set>
                                      <p:cBhvr>
                                        <p:cTn id="29" dur="1" fill="hold">
                                          <p:stCondLst>
                                            <p:cond delay="0"/>
                                          </p:stCondLst>
                                        </p:cTn>
                                        <p:tgtEl>
                                          <p:spTgt spid="79"/>
                                        </p:tgtEl>
                                        <p:attrNameLst>
                                          <p:attrName>style.visibility</p:attrName>
                                        </p:attrNameLst>
                                      </p:cBhvr>
                                      <p:to>
                                        <p:strVal val="visible"/>
                                      </p:to>
                                    </p:set>
                                    <p:anim calcmode="lin" valueType="num">
                                      <p:cBhvr>
                                        <p:cTn id="30" dur="500" fill="hold"/>
                                        <p:tgtEl>
                                          <p:spTgt spid="79"/>
                                        </p:tgtEl>
                                        <p:attrNameLst>
                                          <p:attrName>ppt_w</p:attrName>
                                        </p:attrNameLst>
                                      </p:cBhvr>
                                      <p:tavLst>
                                        <p:tav tm="0">
                                          <p:val>
                                            <p:fltVal val="0"/>
                                          </p:val>
                                        </p:tav>
                                        <p:tav tm="100000">
                                          <p:val>
                                            <p:strVal val="#ppt_w"/>
                                          </p:val>
                                        </p:tav>
                                      </p:tavLst>
                                    </p:anim>
                                    <p:anim calcmode="lin" valueType="num">
                                      <p:cBhvr>
                                        <p:cTn id="31" dur="500" fill="hold"/>
                                        <p:tgtEl>
                                          <p:spTgt spid="79"/>
                                        </p:tgtEl>
                                        <p:attrNameLst>
                                          <p:attrName>ppt_h</p:attrName>
                                        </p:attrNameLst>
                                      </p:cBhvr>
                                      <p:tavLst>
                                        <p:tav tm="0">
                                          <p:val>
                                            <p:fltVal val="0"/>
                                          </p:val>
                                        </p:tav>
                                        <p:tav tm="100000">
                                          <p:val>
                                            <p:strVal val="#ppt_h"/>
                                          </p:val>
                                        </p:tav>
                                      </p:tavLst>
                                    </p:anim>
                                    <p:animEffect transition="in" filter="fade">
                                      <p:cBhvr>
                                        <p:cTn id="32" dur="500"/>
                                        <p:tgtEl>
                                          <p:spTgt spid="79"/>
                                        </p:tgtEl>
                                      </p:cBhvr>
                                    </p:animEffect>
                                  </p:childTnLst>
                                </p:cTn>
                              </p:par>
                            </p:childTnLst>
                          </p:cTn>
                        </p:par>
                        <p:par>
                          <p:cTn id="33" fill="hold" nodeType="afterGroup">
                            <p:stCondLst>
                              <p:cond delay="2550"/>
                            </p:stCondLst>
                            <p:childTnLst>
                              <p:par>
                                <p:cTn id="34" presetID="22" presetClass="entr" presetSubtype="8" fill="hold" grpId="0" nodeType="afterEffect">
                                  <p:stCondLst>
                                    <p:cond delay="0"/>
                                  </p:stCondLst>
                                  <p:childTnLst>
                                    <p:set>
                                      <p:cBhvr>
                                        <p:cTn id="35" dur="1" fill="hold">
                                          <p:stCondLst>
                                            <p:cond delay="0"/>
                                          </p:stCondLst>
                                        </p:cTn>
                                        <p:tgtEl>
                                          <p:spTgt spid="40"/>
                                        </p:tgtEl>
                                        <p:attrNameLst>
                                          <p:attrName>style.visibility</p:attrName>
                                        </p:attrNameLst>
                                      </p:cBhvr>
                                      <p:to>
                                        <p:strVal val="visible"/>
                                      </p:to>
                                    </p:set>
                                    <p:animEffect transition="in" filter="wipe(left)">
                                      <p:cBhvr>
                                        <p:cTn id="36" dur="500"/>
                                        <p:tgtEl>
                                          <p:spTgt spid="40"/>
                                        </p:tgtEl>
                                      </p:cBhvr>
                                    </p:animEffect>
                                  </p:childTnLst>
                                </p:cTn>
                              </p:par>
                            </p:childTnLst>
                          </p:cTn>
                        </p:par>
                        <p:par>
                          <p:cTn id="37" fill="hold" nodeType="afterGroup">
                            <p:stCondLst>
                              <p:cond delay="3050"/>
                            </p:stCondLst>
                            <p:childTnLst>
                              <p:par>
                                <p:cTn id="38" presetID="22" presetClass="entr" presetSubtype="2" fill="hold" grpId="0" nodeType="afterEffect">
                                  <p:stCondLst>
                                    <p:cond delay="0"/>
                                  </p:stCondLst>
                                  <p:iterate type="lt">
                                    <p:tmPct val="4878"/>
                                  </p:iterate>
                                  <p:childTnLst>
                                    <p:set>
                                      <p:cBhvr>
                                        <p:cTn id="39" dur="1" fill="hold">
                                          <p:stCondLst>
                                            <p:cond delay="0"/>
                                          </p:stCondLst>
                                        </p:cTn>
                                        <p:tgtEl>
                                          <p:spTgt spid="41"/>
                                        </p:tgtEl>
                                        <p:attrNameLst>
                                          <p:attrName>style.visibility</p:attrName>
                                        </p:attrNameLst>
                                      </p:cBhvr>
                                      <p:to>
                                        <p:strVal val="visible"/>
                                      </p:to>
                                    </p:set>
                                    <p:animEffect transition="in" filter="wipe(right)">
                                      <p:cBhvr>
                                        <p:cTn id="40" dur="500"/>
                                        <p:tgtEl>
                                          <p:spTgt spid="4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bldLvl="0" animBg="1"/>
      <p:bldP spid="40" grpId="0"/>
      <p:bldP spid="41" grpId="0"/>
    </p:bldLst>
  </p:timing>
</p:sld>
</file>

<file path=ppt/slides/slide5.xml><?xml version="1.0" encoding="utf-8"?>
<p:sld xmlns:a="http://schemas.openxmlformats.org/drawingml/2006/main" xmlns:r="http://schemas.openxmlformats.org/officeDocument/2006/relationships" xmlns:p="http://schemas.openxmlformats.org/presentationml/2006/main">
  <p:cSld>
    <p:bg bwMode="auto">
      <p:bgPr>
        <a:blipFill dpi="0" rotWithShape="0">
          <a:blip r:embed="rId3"/>
          <a:srcRect/>
          <a:stretch>
            <a:fillRect/>
          </a:stretch>
        </a:blipFill>
        <a:effectLst/>
      </p:bgPr>
    </p:bg>
    <p:spTree>
      <p:nvGrpSpPr>
        <p:cNvPr id="1" name=""/>
        <p:cNvGrpSpPr/>
        <p:nvPr/>
      </p:nvGrpSpPr>
      <p:grpSpPr>
        <a:xfrm>
          <a:off x="0" y="0"/>
          <a:ext cx="0" cy="0"/>
          <a:chOff x="0" y="0"/>
          <a:chExt cx="0" cy="0"/>
        </a:xfrm>
      </p:grpSpPr>
      <p:pic>
        <p:nvPicPr>
          <p:cNvPr id="22530" name="图片 1" descr="111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19138" y="1660525"/>
            <a:ext cx="3725862" cy="4378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7" name="Text Box 18"/>
          <p:cNvSpPr txBox="1">
            <a:spLocks noChangeArrowheads="1"/>
          </p:cNvSpPr>
          <p:nvPr/>
        </p:nvSpPr>
        <p:spPr bwMode="gray">
          <a:xfrm>
            <a:off x="3840163" y="488950"/>
            <a:ext cx="4511675" cy="6365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fontAlgn="auto">
              <a:buFont typeface="Arial" panose="020B0604020202020204" pitchFamily="34" charset="0"/>
              <a:buNone/>
              <a:defRPr/>
            </a:pPr>
            <a:r>
              <a:rPr lang="zh-CN" altLang="en-US" sz="3335" noProof="1" smtClean="0">
                <a:solidFill>
                  <a:srgbClr val="333333"/>
                </a:solidFill>
                <a:latin typeface="微软雅黑" panose="020B0503020204020204" pitchFamily="34" charset="-122"/>
                <a:ea typeface="微软雅黑" panose="020B0503020204020204" pitchFamily="34" charset="-122"/>
              </a:rPr>
              <a:t>点击添加标题文字内容</a:t>
            </a:r>
            <a:endParaRPr lang="zh-CN" altLang="en-US" sz="3335" noProof="1">
              <a:solidFill>
                <a:srgbClr val="333333"/>
              </a:solidFill>
              <a:latin typeface="微软雅黑" panose="020B0503020204020204" pitchFamily="34" charset="-122"/>
              <a:ea typeface="微软雅黑" panose="020B0503020204020204" pitchFamily="34" charset="-122"/>
            </a:endParaRPr>
          </a:p>
        </p:txBody>
      </p:sp>
      <p:cxnSp>
        <p:nvCxnSpPr>
          <p:cNvPr id="88" name="直接连接符​​ 14"/>
          <p:cNvCxnSpPr/>
          <p:nvPr/>
        </p:nvCxnSpPr>
        <p:spPr>
          <a:xfrm>
            <a:off x="3254375" y="1125538"/>
            <a:ext cx="5683250" cy="0"/>
          </a:xfrm>
          <a:prstGeom prst="line">
            <a:avLst/>
          </a:prstGeom>
          <a:ln w="9525">
            <a:solidFill>
              <a:srgbClr val="333333"/>
            </a:solidFill>
            <a:prstDash val="solid"/>
          </a:ln>
        </p:spPr>
        <p:style>
          <a:lnRef idx="1">
            <a:schemeClr val="accent1"/>
          </a:lnRef>
          <a:fillRef idx="0">
            <a:schemeClr val="accent1"/>
          </a:fillRef>
          <a:effectRef idx="0">
            <a:schemeClr val="accent1"/>
          </a:effectRef>
          <a:fontRef idx="minor">
            <a:schemeClr val="tx1"/>
          </a:fontRef>
        </p:style>
      </p:cxnSp>
      <p:sp>
        <p:nvSpPr>
          <p:cNvPr id="5" name="TextBox 54"/>
          <p:cNvSpPr txBox="1"/>
          <p:nvPr/>
        </p:nvSpPr>
        <p:spPr>
          <a:xfrm>
            <a:off x="4778375" y="3141663"/>
            <a:ext cx="6789738" cy="3359150"/>
          </a:xfrm>
          <a:prstGeom prst="rect">
            <a:avLst/>
          </a:prstGeom>
          <a:noFill/>
        </p:spPr>
        <p:txBody>
          <a:bodyPr lIns="0" tIns="0" rIns="0" bIns="0">
            <a:spAutoFit/>
          </a:bodyPr>
          <a:lstStyle/>
          <a:p>
            <a:pPr algn="just" eaLnBrk="1" fontAlgn="auto" hangingPunct="1">
              <a:lnSpc>
                <a:spcPct val="150000"/>
              </a:lnSpc>
              <a:buFont typeface="Arial" panose="020B0604020202020204" pitchFamily="34" charset="0"/>
              <a:buNone/>
              <a:defRPr/>
            </a:pPr>
            <a:r>
              <a:rPr lang="zh-CN" altLang="en-US" sz="1465" noProof="1">
                <a:solidFill>
                  <a:schemeClr val="tx1">
                    <a:lumMod val="75000"/>
                    <a:lumOff val="25000"/>
                  </a:schemeClr>
                </a:solidFill>
                <a:latin typeface="+mj-ea"/>
                <a:ea typeface="+mj-ea"/>
              </a:rPr>
              <a:t>       团队是指拥有共同目标，并且具有不同能力的一小群人有意识的协调行为或力的系统，这群人就如同人的五官一样，共同协作维持一个人的生存，缺一不可。</a:t>
            </a:r>
            <a:endParaRPr lang="en-US" altLang="zh-CN" sz="1465" noProof="1">
              <a:solidFill>
                <a:schemeClr val="tx1">
                  <a:lumMod val="75000"/>
                  <a:lumOff val="25000"/>
                </a:schemeClr>
              </a:solidFill>
              <a:latin typeface="+mj-ea"/>
              <a:ea typeface="+mj-ea"/>
            </a:endParaRPr>
          </a:p>
          <a:p>
            <a:pPr algn="just" eaLnBrk="1" fontAlgn="auto" hangingPunct="1">
              <a:lnSpc>
                <a:spcPct val="150000"/>
              </a:lnSpc>
              <a:buFont typeface="Arial" panose="020B0604020202020204" pitchFamily="34" charset="0"/>
              <a:buNone/>
              <a:defRPr/>
            </a:pPr>
            <a:r>
              <a:rPr lang="zh-CN" altLang="en-US" sz="1465" b="1" noProof="1">
                <a:solidFill>
                  <a:schemeClr val="tx1">
                    <a:lumMod val="75000"/>
                    <a:lumOff val="25000"/>
                  </a:schemeClr>
                </a:solidFill>
                <a:latin typeface="+mj-ea"/>
                <a:ea typeface="+mj-ea"/>
              </a:rPr>
              <a:t>       我们是一支专业的团队。</a:t>
            </a:r>
            <a:r>
              <a:rPr lang="zh-CN" altLang="en-US" sz="1465" noProof="1">
                <a:solidFill>
                  <a:schemeClr val="tx1">
                    <a:lumMod val="75000"/>
                    <a:lumOff val="25000"/>
                  </a:schemeClr>
                </a:solidFill>
                <a:latin typeface="+mj-ea"/>
                <a:ea typeface="+mj-ea"/>
              </a:rPr>
              <a:t>我们的成员拥有多年的信息安全专业技术背景，来自国内知名安全公司的一线骨干。</a:t>
            </a:r>
            <a:endParaRPr lang="en-US" altLang="zh-CN" sz="1465" noProof="1">
              <a:solidFill>
                <a:schemeClr val="tx1">
                  <a:lumMod val="75000"/>
                  <a:lumOff val="25000"/>
                </a:schemeClr>
              </a:solidFill>
              <a:latin typeface="+mj-ea"/>
              <a:ea typeface="+mj-ea"/>
            </a:endParaRPr>
          </a:p>
          <a:p>
            <a:pPr algn="just" eaLnBrk="1" fontAlgn="auto" hangingPunct="1">
              <a:lnSpc>
                <a:spcPct val="150000"/>
              </a:lnSpc>
              <a:buFont typeface="Arial" panose="020B0604020202020204" pitchFamily="34" charset="0"/>
              <a:buNone/>
              <a:defRPr/>
            </a:pPr>
            <a:r>
              <a:rPr lang="zh-CN" altLang="en-US" sz="1465" noProof="1">
                <a:solidFill>
                  <a:schemeClr val="tx1">
                    <a:lumMod val="75000"/>
                    <a:lumOff val="25000"/>
                  </a:schemeClr>
                </a:solidFill>
                <a:latin typeface="+mj-ea"/>
                <a:ea typeface="+mj-ea"/>
              </a:rPr>
              <a:t>       </a:t>
            </a:r>
            <a:r>
              <a:rPr lang="zh-CN" altLang="en-US" sz="1465" b="1" noProof="1">
                <a:solidFill>
                  <a:schemeClr val="tx1">
                    <a:lumMod val="75000"/>
                    <a:lumOff val="25000"/>
                  </a:schemeClr>
                </a:solidFill>
                <a:latin typeface="+mj-ea"/>
                <a:ea typeface="+mj-ea"/>
              </a:rPr>
              <a:t>我们是一支年轻的团队</a:t>
            </a:r>
            <a:r>
              <a:rPr lang="zh-CN" altLang="en-US" sz="1465" noProof="1">
                <a:solidFill>
                  <a:schemeClr val="tx1">
                    <a:lumMod val="75000"/>
                    <a:lumOff val="25000"/>
                  </a:schemeClr>
                </a:solidFill>
                <a:latin typeface="+mj-ea"/>
                <a:ea typeface="+mj-ea"/>
              </a:rPr>
              <a:t>。我们的平均年龄仅有</a:t>
            </a:r>
            <a:r>
              <a:rPr lang="en-US" altLang="zh-CN" sz="1465" noProof="1">
                <a:solidFill>
                  <a:schemeClr val="tx1">
                    <a:lumMod val="75000"/>
                    <a:lumOff val="25000"/>
                  </a:schemeClr>
                </a:solidFill>
                <a:latin typeface="+mj-ea"/>
                <a:ea typeface="+mj-ea"/>
              </a:rPr>
              <a:t>26</a:t>
            </a:r>
            <a:r>
              <a:rPr lang="zh-CN" altLang="en-US" sz="1465" noProof="1">
                <a:solidFill>
                  <a:schemeClr val="tx1">
                    <a:lumMod val="75000"/>
                    <a:lumOff val="25000"/>
                  </a:schemeClr>
                </a:solidFill>
                <a:latin typeface="+mj-ea"/>
                <a:ea typeface="+mj-ea"/>
              </a:rPr>
              <a:t>岁，充满了朝气和创新精神。</a:t>
            </a:r>
            <a:endParaRPr lang="en-US" altLang="zh-CN" sz="1465" noProof="1">
              <a:solidFill>
                <a:schemeClr val="tx1">
                  <a:lumMod val="75000"/>
                  <a:lumOff val="25000"/>
                </a:schemeClr>
              </a:solidFill>
              <a:latin typeface="+mj-ea"/>
              <a:ea typeface="+mj-ea"/>
            </a:endParaRPr>
          </a:p>
          <a:p>
            <a:pPr algn="just" eaLnBrk="1" fontAlgn="auto" hangingPunct="1">
              <a:lnSpc>
                <a:spcPct val="150000"/>
              </a:lnSpc>
              <a:buFont typeface="Arial" panose="020B0604020202020204" pitchFamily="34" charset="0"/>
              <a:buNone/>
              <a:defRPr/>
            </a:pPr>
            <a:r>
              <a:rPr lang="zh-CN" altLang="en-US" sz="1465" noProof="1">
                <a:solidFill>
                  <a:schemeClr val="tx1">
                    <a:lumMod val="75000"/>
                    <a:lumOff val="25000"/>
                  </a:schemeClr>
                </a:solidFill>
                <a:latin typeface="+mj-ea"/>
                <a:ea typeface="+mj-ea"/>
              </a:rPr>
              <a:t>       </a:t>
            </a:r>
            <a:r>
              <a:rPr lang="zh-CN" altLang="en-US" sz="1465" b="1" noProof="1">
                <a:solidFill>
                  <a:schemeClr val="tx1">
                    <a:lumMod val="75000"/>
                    <a:lumOff val="25000"/>
                  </a:schemeClr>
                </a:solidFill>
                <a:latin typeface="+mj-ea"/>
                <a:ea typeface="+mj-ea"/>
              </a:rPr>
              <a:t>我们是一支专注的团队</a:t>
            </a:r>
            <a:r>
              <a:rPr lang="zh-CN" altLang="en-US" sz="1465" noProof="1">
                <a:solidFill>
                  <a:schemeClr val="tx1">
                    <a:lumMod val="75000"/>
                    <a:lumOff val="25000"/>
                  </a:schemeClr>
                </a:solidFill>
                <a:latin typeface="+mj-ea"/>
                <a:ea typeface="+mj-ea"/>
              </a:rPr>
              <a:t>。我们坚信，安全的品牌源自客户的信任。只有专注，才能做好安全。</a:t>
            </a:r>
            <a:endParaRPr lang="en-US" altLang="zh-CN" sz="1465" noProof="1">
              <a:solidFill>
                <a:schemeClr val="tx1">
                  <a:lumMod val="75000"/>
                  <a:lumOff val="25000"/>
                </a:schemeClr>
              </a:solidFill>
              <a:latin typeface="+mj-ea"/>
              <a:ea typeface="+mj-ea"/>
            </a:endParaRPr>
          </a:p>
          <a:p>
            <a:pPr algn="just" eaLnBrk="1" fontAlgn="auto" hangingPunct="1">
              <a:lnSpc>
                <a:spcPct val="150000"/>
              </a:lnSpc>
              <a:buFont typeface="Arial" panose="020B0604020202020204" pitchFamily="34" charset="0"/>
              <a:buNone/>
              <a:defRPr/>
            </a:pPr>
            <a:r>
              <a:rPr lang="zh-CN" altLang="en-US" sz="1465" noProof="1">
                <a:solidFill>
                  <a:schemeClr val="tx1">
                    <a:lumMod val="75000"/>
                    <a:lumOff val="25000"/>
                  </a:schemeClr>
                </a:solidFill>
                <a:latin typeface="+mj-ea"/>
                <a:ea typeface="+mj-ea"/>
              </a:rPr>
              <a:t>       </a:t>
            </a:r>
            <a:r>
              <a:rPr lang="zh-CN" altLang="en-US" sz="1465" b="1" noProof="1">
                <a:solidFill>
                  <a:schemeClr val="tx1">
                    <a:lumMod val="75000"/>
                    <a:lumOff val="25000"/>
                  </a:schemeClr>
                </a:solidFill>
                <a:latin typeface="+mj-ea"/>
                <a:ea typeface="+mj-ea"/>
              </a:rPr>
              <a:t>我们是一支有梦想的团队</a:t>
            </a:r>
            <a:r>
              <a:rPr lang="zh-CN" altLang="en-US" sz="1465" noProof="1">
                <a:solidFill>
                  <a:schemeClr val="tx1">
                    <a:lumMod val="75000"/>
                    <a:lumOff val="25000"/>
                  </a:schemeClr>
                </a:solidFill>
                <a:latin typeface="+mj-ea"/>
                <a:ea typeface="+mj-ea"/>
              </a:rPr>
              <a:t>。我们来自五湖四海，因为一个共同的梦想：做一家真正优秀的信息安全企业，为客户提供最可靠的互联网安全防护。</a:t>
            </a:r>
          </a:p>
        </p:txBody>
      </p:sp>
      <p:sp>
        <p:nvSpPr>
          <p:cNvPr id="6" name="斜纹 5"/>
          <p:cNvSpPr/>
          <p:nvPr/>
        </p:nvSpPr>
        <p:spPr>
          <a:xfrm>
            <a:off x="682625" y="1466850"/>
            <a:ext cx="479425" cy="481013"/>
          </a:xfrm>
          <a:prstGeom prst="diagStrip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buFont typeface="Arial" panose="020B0604020202020204" pitchFamily="34" charset="0"/>
              <a:buNone/>
              <a:defRPr/>
            </a:pPr>
            <a:endParaRPr lang="zh-CN" altLang="en-US" sz="2400" noProof="1">
              <a:solidFill>
                <a:schemeClr val="tx1"/>
              </a:solidFill>
              <a:latin typeface="+mj-ea"/>
              <a:ea typeface="+mj-ea"/>
            </a:endParaRPr>
          </a:p>
        </p:txBody>
      </p:sp>
      <p:sp>
        <p:nvSpPr>
          <p:cNvPr id="7" name="斜纹 6"/>
          <p:cNvSpPr/>
          <p:nvPr/>
        </p:nvSpPr>
        <p:spPr>
          <a:xfrm rot="10800000">
            <a:off x="4006850" y="5684838"/>
            <a:ext cx="479425" cy="479425"/>
          </a:xfrm>
          <a:prstGeom prst="diagStrip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buFont typeface="Arial" panose="020B0604020202020204" pitchFamily="34" charset="0"/>
              <a:buNone/>
              <a:defRPr/>
            </a:pPr>
            <a:endParaRPr lang="zh-CN" altLang="en-US" sz="2400" noProof="1">
              <a:solidFill>
                <a:schemeClr val="tx1"/>
              </a:solidFill>
              <a:latin typeface="+mj-ea"/>
              <a:ea typeface="+mj-ea"/>
            </a:endParaRPr>
          </a:p>
        </p:txBody>
      </p:sp>
      <p:grpSp>
        <p:nvGrpSpPr>
          <p:cNvPr id="8" name="组合 7"/>
          <p:cNvGrpSpPr>
            <a:grpSpLocks/>
          </p:cNvGrpSpPr>
          <p:nvPr/>
        </p:nvGrpSpPr>
        <p:grpSpPr bwMode="auto">
          <a:xfrm>
            <a:off x="5135563" y="1552575"/>
            <a:ext cx="1563687" cy="1204913"/>
            <a:chOff x="5027106" y="2345385"/>
            <a:chExt cx="1172844" cy="902720"/>
          </a:xfrm>
        </p:grpSpPr>
        <p:grpSp>
          <p:nvGrpSpPr>
            <p:cNvPr id="9" name="组合 8"/>
            <p:cNvGrpSpPr/>
            <p:nvPr/>
          </p:nvGrpSpPr>
          <p:grpSpPr>
            <a:xfrm rot="5400000">
              <a:off x="5162168" y="2210323"/>
              <a:ext cx="902720" cy="1172844"/>
              <a:chOff x="4020870" y="2194485"/>
              <a:chExt cx="1102258" cy="1432090"/>
            </a:xfrm>
            <a:effectLst>
              <a:outerShdw blurRad="444500" dist="254000" dir="8100000" algn="tr" rotWithShape="0">
                <a:prstClr val="black">
                  <a:alpha val="50000"/>
                </a:prstClr>
              </a:outerShdw>
            </a:effectLst>
          </p:grpSpPr>
          <p:sp>
            <p:nvSpPr>
              <p:cNvPr id="11" name="等腰三角形 43"/>
              <p:cNvSpPr/>
              <p:nvPr/>
            </p:nvSpPr>
            <p:spPr>
              <a:xfrm>
                <a:off x="4020870" y="2194485"/>
                <a:ext cx="1102258" cy="1432090"/>
              </a:xfrm>
              <a:custGeom>
                <a:avLst/>
                <a:gdLst/>
                <a:ahLst/>
                <a:cxnLst/>
                <a:rect l="l" t="t" r="r" b="b"/>
                <a:pathLst>
                  <a:path w="1102258" h="1432090">
                    <a:moveTo>
                      <a:pt x="761620" y="431870"/>
                    </a:moveTo>
                    <a:lnTo>
                      <a:pt x="856659" y="621949"/>
                    </a:lnTo>
                    <a:lnTo>
                      <a:pt x="234710" y="621949"/>
                    </a:lnTo>
                    <a:lnTo>
                      <a:pt x="325695" y="439980"/>
                    </a:lnTo>
                    <a:cubicBezTo>
                      <a:pt x="163858" y="520416"/>
                      <a:pt x="53779" y="687834"/>
                      <a:pt x="53779" y="880961"/>
                    </a:cubicBezTo>
                    <a:cubicBezTo>
                      <a:pt x="53779" y="1155639"/>
                      <a:pt x="276450" y="1378310"/>
                      <a:pt x="551128" y="1378310"/>
                    </a:cubicBezTo>
                    <a:cubicBezTo>
                      <a:pt x="825806" y="1378310"/>
                      <a:pt x="1048477" y="1155639"/>
                      <a:pt x="1048477" y="880961"/>
                    </a:cubicBezTo>
                    <a:cubicBezTo>
                      <a:pt x="1048477" y="681767"/>
                      <a:pt x="931374" y="509923"/>
                      <a:pt x="761620" y="431870"/>
                    </a:cubicBezTo>
                    <a:close/>
                    <a:moveTo>
                      <a:pt x="545685" y="0"/>
                    </a:moveTo>
                    <a:lnTo>
                      <a:pt x="726120" y="360871"/>
                    </a:lnTo>
                    <a:cubicBezTo>
                      <a:pt x="945108" y="431845"/>
                      <a:pt x="1102258" y="638051"/>
                      <a:pt x="1102258" y="880961"/>
                    </a:cubicBezTo>
                    <a:cubicBezTo>
                      <a:pt x="1102258" y="1185341"/>
                      <a:pt x="855509" y="1432090"/>
                      <a:pt x="551129" y="1432090"/>
                    </a:cubicBezTo>
                    <a:cubicBezTo>
                      <a:pt x="246749" y="1432090"/>
                      <a:pt x="0" y="1185341"/>
                      <a:pt x="0" y="880961"/>
                    </a:cubicBezTo>
                    <a:cubicBezTo>
                      <a:pt x="0" y="642821"/>
                      <a:pt x="151038" y="439958"/>
                      <a:pt x="363249" y="364872"/>
                    </a:cubicBezTo>
                    <a:close/>
                  </a:path>
                </a:pathLst>
              </a:custGeom>
              <a:gradFill>
                <a:gsLst>
                  <a:gs pos="0">
                    <a:schemeClr val="bg1"/>
                  </a:gs>
                  <a:gs pos="55000">
                    <a:schemeClr val="bg1">
                      <a:lumMod val="95000"/>
                    </a:schemeClr>
                  </a:gs>
                  <a:gs pos="100000">
                    <a:schemeClr val="bg1">
                      <a:lumMod val="65000"/>
                    </a:schemeClr>
                  </a:gs>
                </a:gsLst>
                <a:lin ang="27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buFont typeface="Arial" panose="020B0604020202020204" pitchFamily="34" charset="0"/>
                  <a:buNone/>
                  <a:defRPr/>
                </a:pPr>
                <a:endParaRPr lang="zh-CN" altLang="en-US" sz="2400" noProof="1">
                  <a:solidFill>
                    <a:schemeClr val="tx1"/>
                  </a:solidFill>
                  <a:latin typeface="+mj-ea"/>
                  <a:ea typeface="+mj-ea"/>
                </a:endParaRPr>
              </a:p>
            </p:txBody>
          </p:sp>
          <p:sp>
            <p:nvSpPr>
              <p:cNvPr id="12" name="等腰三角形 42"/>
              <p:cNvSpPr/>
              <p:nvPr/>
            </p:nvSpPr>
            <p:spPr>
              <a:xfrm>
                <a:off x="4044926" y="2251926"/>
                <a:ext cx="1054141" cy="1350591"/>
              </a:xfrm>
              <a:custGeom>
                <a:avLst/>
                <a:gdLst/>
                <a:ahLst/>
                <a:cxnLst/>
                <a:rect l="l" t="t" r="r" b="b"/>
                <a:pathLst>
                  <a:path w="1054142" h="1350592">
                    <a:moveTo>
                      <a:pt x="521627" y="0"/>
                    </a:moveTo>
                    <a:lnTo>
                      <a:pt x="682907" y="322559"/>
                    </a:lnTo>
                    <a:cubicBezTo>
                      <a:pt x="898294" y="386795"/>
                      <a:pt x="1054142" y="586958"/>
                      <a:pt x="1054142" y="823521"/>
                    </a:cubicBezTo>
                    <a:cubicBezTo>
                      <a:pt x="1054142" y="1114614"/>
                      <a:pt x="818164" y="1350592"/>
                      <a:pt x="527071" y="1350592"/>
                    </a:cubicBezTo>
                    <a:cubicBezTo>
                      <a:pt x="235978" y="1350592"/>
                      <a:pt x="0" y="1114614"/>
                      <a:pt x="0" y="823521"/>
                    </a:cubicBezTo>
                    <a:cubicBezTo>
                      <a:pt x="0" y="591722"/>
                      <a:pt x="149634" y="394871"/>
                      <a:pt x="358347" y="326560"/>
                    </a:cubicBezTo>
                    <a:close/>
                  </a:path>
                </a:pathLst>
              </a:custGeom>
              <a:gradFill>
                <a:gsLst>
                  <a:gs pos="0">
                    <a:schemeClr val="bg1"/>
                  </a:gs>
                  <a:gs pos="43000">
                    <a:schemeClr val="bg1">
                      <a:lumMod val="95000"/>
                    </a:schemeClr>
                  </a:gs>
                  <a:gs pos="100000">
                    <a:schemeClr val="bg1">
                      <a:lumMod val="75000"/>
                    </a:schemeClr>
                  </a:gs>
                </a:gsLst>
                <a:lin ang="14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buFont typeface="Arial" panose="020B0604020202020204" pitchFamily="34" charset="0"/>
                  <a:buNone/>
                  <a:defRPr/>
                </a:pPr>
                <a:endParaRPr lang="zh-CN" altLang="en-US" sz="2400" noProof="1">
                  <a:latin typeface="+mj-ea"/>
                  <a:ea typeface="+mj-ea"/>
                </a:endParaRPr>
              </a:p>
            </p:txBody>
          </p:sp>
        </p:grpSp>
        <p:sp>
          <p:nvSpPr>
            <p:cNvPr id="10" name="TextBox 33"/>
            <p:cNvSpPr>
              <a:spLocks noChangeArrowheads="1"/>
            </p:cNvSpPr>
            <p:nvPr/>
          </p:nvSpPr>
          <p:spPr bwMode="auto">
            <a:xfrm>
              <a:off x="5141414" y="2640345"/>
              <a:ext cx="678702" cy="3353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ctr" eaLnBrk="1" fontAlgn="auto" hangingPunct="1">
                <a:buFont typeface="Arial" panose="020B0604020202020204" pitchFamily="34" charset="0"/>
                <a:buNone/>
                <a:defRPr/>
              </a:pPr>
              <a:r>
                <a:rPr lang="zh-CN" altLang="en-US" sz="2935" b="1" noProof="1">
                  <a:solidFill>
                    <a:schemeClr val="accent1"/>
                  </a:solidFill>
                  <a:latin typeface="+mj-ea"/>
                  <a:ea typeface="+mj-ea"/>
                </a:rPr>
                <a:t>标题</a:t>
              </a:r>
            </a:p>
          </p:txBody>
        </p:sp>
      </p:grpSp>
      <p:grpSp>
        <p:nvGrpSpPr>
          <p:cNvPr id="13" name="组合 12"/>
          <p:cNvGrpSpPr>
            <a:grpSpLocks/>
          </p:cNvGrpSpPr>
          <p:nvPr/>
        </p:nvGrpSpPr>
        <p:grpSpPr bwMode="auto">
          <a:xfrm>
            <a:off x="6726238" y="1530350"/>
            <a:ext cx="1563687" cy="1203325"/>
            <a:chOff x="5027106" y="2345385"/>
            <a:chExt cx="1172844" cy="902720"/>
          </a:xfrm>
        </p:grpSpPr>
        <p:grpSp>
          <p:nvGrpSpPr>
            <p:cNvPr id="14" name="组合 13"/>
            <p:cNvGrpSpPr/>
            <p:nvPr/>
          </p:nvGrpSpPr>
          <p:grpSpPr>
            <a:xfrm rot="5400000">
              <a:off x="5162168" y="2210323"/>
              <a:ext cx="902720" cy="1172844"/>
              <a:chOff x="4020870" y="2194485"/>
              <a:chExt cx="1102258" cy="1432090"/>
            </a:xfrm>
            <a:effectLst>
              <a:outerShdw blurRad="444500" dist="254000" dir="8100000" algn="tr" rotWithShape="0">
                <a:prstClr val="black">
                  <a:alpha val="50000"/>
                </a:prstClr>
              </a:outerShdw>
            </a:effectLst>
          </p:grpSpPr>
          <p:sp>
            <p:nvSpPr>
              <p:cNvPr id="16" name="等腰三角形 43"/>
              <p:cNvSpPr/>
              <p:nvPr/>
            </p:nvSpPr>
            <p:spPr>
              <a:xfrm>
                <a:off x="4020870" y="2194485"/>
                <a:ext cx="1102258" cy="1432090"/>
              </a:xfrm>
              <a:custGeom>
                <a:avLst/>
                <a:gdLst/>
                <a:ahLst/>
                <a:cxnLst/>
                <a:rect l="l" t="t" r="r" b="b"/>
                <a:pathLst>
                  <a:path w="1102258" h="1432090">
                    <a:moveTo>
                      <a:pt x="761620" y="431870"/>
                    </a:moveTo>
                    <a:lnTo>
                      <a:pt x="856659" y="621949"/>
                    </a:lnTo>
                    <a:lnTo>
                      <a:pt x="234710" y="621949"/>
                    </a:lnTo>
                    <a:lnTo>
                      <a:pt x="325695" y="439980"/>
                    </a:lnTo>
                    <a:cubicBezTo>
                      <a:pt x="163858" y="520416"/>
                      <a:pt x="53779" y="687834"/>
                      <a:pt x="53779" y="880961"/>
                    </a:cubicBezTo>
                    <a:cubicBezTo>
                      <a:pt x="53779" y="1155639"/>
                      <a:pt x="276450" y="1378310"/>
                      <a:pt x="551128" y="1378310"/>
                    </a:cubicBezTo>
                    <a:cubicBezTo>
                      <a:pt x="825806" y="1378310"/>
                      <a:pt x="1048477" y="1155639"/>
                      <a:pt x="1048477" y="880961"/>
                    </a:cubicBezTo>
                    <a:cubicBezTo>
                      <a:pt x="1048477" y="681767"/>
                      <a:pt x="931374" y="509923"/>
                      <a:pt x="761620" y="431870"/>
                    </a:cubicBezTo>
                    <a:close/>
                    <a:moveTo>
                      <a:pt x="545685" y="0"/>
                    </a:moveTo>
                    <a:lnTo>
                      <a:pt x="726120" y="360871"/>
                    </a:lnTo>
                    <a:cubicBezTo>
                      <a:pt x="945108" y="431845"/>
                      <a:pt x="1102258" y="638051"/>
                      <a:pt x="1102258" y="880961"/>
                    </a:cubicBezTo>
                    <a:cubicBezTo>
                      <a:pt x="1102258" y="1185341"/>
                      <a:pt x="855509" y="1432090"/>
                      <a:pt x="551129" y="1432090"/>
                    </a:cubicBezTo>
                    <a:cubicBezTo>
                      <a:pt x="246749" y="1432090"/>
                      <a:pt x="0" y="1185341"/>
                      <a:pt x="0" y="880961"/>
                    </a:cubicBezTo>
                    <a:cubicBezTo>
                      <a:pt x="0" y="642821"/>
                      <a:pt x="151038" y="439958"/>
                      <a:pt x="363249" y="364872"/>
                    </a:cubicBezTo>
                    <a:close/>
                  </a:path>
                </a:pathLst>
              </a:custGeom>
              <a:gradFill>
                <a:gsLst>
                  <a:gs pos="0">
                    <a:schemeClr val="bg1"/>
                  </a:gs>
                  <a:gs pos="55000">
                    <a:schemeClr val="bg1">
                      <a:lumMod val="95000"/>
                    </a:schemeClr>
                  </a:gs>
                  <a:gs pos="100000">
                    <a:schemeClr val="bg1">
                      <a:lumMod val="65000"/>
                    </a:schemeClr>
                  </a:gs>
                </a:gsLst>
                <a:lin ang="27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buFont typeface="Arial" panose="020B0604020202020204" pitchFamily="34" charset="0"/>
                  <a:buNone/>
                  <a:defRPr/>
                </a:pPr>
                <a:endParaRPr lang="zh-CN" altLang="en-US" sz="2400" noProof="1">
                  <a:solidFill>
                    <a:schemeClr val="tx1"/>
                  </a:solidFill>
                  <a:latin typeface="+mj-ea"/>
                  <a:ea typeface="+mj-ea"/>
                </a:endParaRPr>
              </a:p>
            </p:txBody>
          </p:sp>
          <p:sp>
            <p:nvSpPr>
              <p:cNvPr id="17" name="等腰三角形 42"/>
              <p:cNvSpPr/>
              <p:nvPr/>
            </p:nvSpPr>
            <p:spPr>
              <a:xfrm>
                <a:off x="4044926" y="2251926"/>
                <a:ext cx="1054141" cy="1350591"/>
              </a:xfrm>
              <a:custGeom>
                <a:avLst/>
                <a:gdLst/>
                <a:ahLst/>
                <a:cxnLst/>
                <a:rect l="l" t="t" r="r" b="b"/>
                <a:pathLst>
                  <a:path w="1054142" h="1350592">
                    <a:moveTo>
                      <a:pt x="521627" y="0"/>
                    </a:moveTo>
                    <a:lnTo>
                      <a:pt x="682907" y="322559"/>
                    </a:lnTo>
                    <a:cubicBezTo>
                      <a:pt x="898294" y="386795"/>
                      <a:pt x="1054142" y="586958"/>
                      <a:pt x="1054142" y="823521"/>
                    </a:cubicBezTo>
                    <a:cubicBezTo>
                      <a:pt x="1054142" y="1114614"/>
                      <a:pt x="818164" y="1350592"/>
                      <a:pt x="527071" y="1350592"/>
                    </a:cubicBezTo>
                    <a:cubicBezTo>
                      <a:pt x="235978" y="1350592"/>
                      <a:pt x="0" y="1114614"/>
                      <a:pt x="0" y="823521"/>
                    </a:cubicBezTo>
                    <a:cubicBezTo>
                      <a:pt x="0" y="591722"/>
                      <a:pt x="149634" y="394871"/>
                      <a:pt x="358347" y="326560"/>
                    </a:cubicBezTo>
                    <a:close/>
                  </a:path>
                </a:pathLst>
              </a:custGeom>
              <a:gradFill>
                <a:gsLst>
                  <a:gs pos="0">
                    <a:schemeClr val="bg1"/>
                  </a:gs>
                  <a:gs pos="43000">
                    <a:schemeClr val="bg1">
                      <a:lumMod val="95000"/>
                    </a:schemeClr>
                  </a:gs>
                  <a:gs pos="100000">
                    <a:schemeClr val="bg1">
                      <a:lumMod val="75000"/>
                    </a:schemeClr>
                  </a:gs>
                </a:gsLst>
                <a:lin ang="14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buFont typeface="Arial" panose="020B0604020202020204" pitchFamily="34" charset="0"/>
                  <a:buNone/>
                  <a:defRPr/>
                </a:pPr>
                <a:endParaRPr lang="zh-CN" altLang="en-US" sz="2400" noProof="1">
                  <a:latin typeface="+mj-ea"/>
                  <a:ea typeface="+mj-ea"/>
                </a:endParaRPr>
              </a:p>
            </p:txBody>
          </p:sp>
        </p:grpSp>
        <p:sp>
          <p:nvSpPr>
            <p:cNvPr id="15" name="TextBox 33"/>
            <p:cNvSpPr>
              <a:spLocks noChangeArrowheads="1"/>
            </p:cNvSpPr>
            <p:nvPr/>
          </p:nvSpPr>
          <p:spPr bwMode="auto">
            <a:xfrm>
              <a:off x="5141414" y="2640734"/>
              <a:ext cx="678702" cy="33584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ctr" eaLnBrk="1" fontAlgn="auto" hangingPunct="1">
                <a:buFont typeface="Arial" panose="020B0604020202020204" pitchFamily="34" charset="0"/>
                <a:buNone/>
                <a:defRPr/>
              </a:pPr>
              <a:r>
                <a:rPr lang="zh-CN" altLang="en-US" sz="2935" b="1" noProof="1">
                  <a:solidFill>
                    <a:schemeClr val="accent1"/>
                  </a:solidFill>
                  <a:latin typeface="+mj-ea"/>
                  <a:ea typeface="+mj-ea"/>
                </a:rPr>
                <a:t>标题</a:t>
              </a:r>
            </a:p>
          </p:txBody>
        </p:sp>
      </p:grpSp>
      <p:grpSp>
        <p:nvGrpSpPr>
          <p:cNvPr id="18" name="组合 17"/>
          <p:cNvGrpSpPr>
            <a:grpSpLocks/>
          </p:cNvGrpSpPr>
          <p:nvPr/>
        </p:nvGrpSpPr>
        <p:grpSpPr bwMode="auto">
          <a:xfrm>
            <a:off x="8281988" y="1570038"/>
            <a:ext cx="1563687" cy="1203325"/>
            <a:chOff x="5027106" y="2345385"/>
            <a:chExt cx="1172844" cy="902720"/>
          </a:xfrm>
        </p:grpSpPr>
        <p:grpSp>
          <p:nvGrpSpPr>
            <p:cNvPr id="19" name="组合 18"/>
            <p:cNvGrpSpPr/>
            <p:nvPr/>
          </p:nvGrpSpPr>
          <p:grpSpPr>
            <a:xfrm rot="5400000">
              <a:off x="5162168" y="2210323"/>
              <a:ext cx="902720" cy="1172844"/>
              <a:chOff x="4020870" y="2194485"/>
              <a:chExt cx="1102258" cy="1432090"/>
            </a:xfrm>
            <a:effectLst>
              <a:outerShdw blurRad="444500" dist="254000" dir="8100000" algn="tr" rotWithShape="0">
                <a:prstClr val="black">
                  <a:alpha val="50000"/>
                </a:prstClr>
              </a:outerShdw>
            </a:effectLst>
          </p:grpSpPr>
          <p:sp>
            <p:nvSpPr>
              <p:cNvPr id="21" name="等腰三角形 43"/>
              <p:cNvSpPr/>
              <p:nvPr/>
            </p:nvSpPr>
            <p:spPr>
              <a:xfrm>
                <a:off x="4020870" y="2194485"/>
                <a:ext cx="1102258" cy="1432090"/>
              </a:xfrm>
              <a:custGeom>
                <a:avLst/>
                <a:gdLst/>
                <a:ahLst/>
                <a:cxnLst/>
                <a:rect l="l" t="t" r="r" b="b"/>
                <a:pathLst>
                  <a:path w="1102258" h="1432090">
                    <a:moveTo>
                      <a:pt x="761620" y="431870"/>
                    </a:moveTo>
                    <a:lnTo>
                      <a:pt x="856659" y="621949"/>
                    </a:lnTo>
                    <a:lnTo>
                      <a:pt x="234710" y="621949"/>
                    </a:lnTo>
                    <a:lnTo>
                      <a:pt x="325695" y="439980"/>
                    </a:lnTo>
                    <a:cubicBezTo>
                      <a:pt x="163858" y="520416"/>
                      <a:pt x="53779" y="687834"/>
                      <a:pt x="53779" y="880961"/>
                    </a:cubicBezTo>
                    <a:cubicBezTo>
                      <a:pt x="53779" y="1155639"/>
                      <a:pt x="276450" y="1378310"/>
                      <a:pt x="551128" y="1378310"/>
                    </a:cubicBezTo>
                    <a:cubicBezTo>
                      <a:pt x="825806" y="1378310"/>
                      <a:pt x="1048477" y="1155639"/>
                      <a:pt x="1048477" y="880961"/>
                    </a:cubicBezTo>
                    <a:cubicBezTo>
                      <a:pt x="1048477" y="681767"/>
                      <a:pt x="931374" y="509923"/>
                      <a:pt x="761620" y="431870"/>
                    </a:cubicBezTo>
                    <a:close/>
                    <a:moveTo>
                      <a:pt x="545685" y="0"/>
                    </a:moveTo>
                    <a:lnTo>
                      <a:pt x="726120" y="360871"/>
                    </a:lnTo>
                    <a:cubicBezTo>
                      <a:pt x="945108" y="431845"/>
                      <a:pt x="1102258" y="638051"/>
                      <a:pt x="1102258" y="880961"/>
                    </a:cubicBezTo>
                    <a:cubicBezTo>
                      <a:pt x="1102258" y="1185341"/>
                      <a:pt x="855509" y="1432090"/>
                      <a:pt x="551129" y="1432090"/>
                    </a:cubicBezTo>
                    <a:cubicBezTo>
                      <a:pt x="246749" y="1432090"/>
                      <a:pt x="0" y="1185341"/>
                      <a:pt x="0" y="880961"/>
                    </a:cubicBezTo>
                    <a:cubicBezTo>
                      <a:pt x="0" y="642821"/>
                      <a:pt x="151038" y="439958"/>
                      <a:pt x="363249" y="364872"/>
                    </a:cubicBezTo>
                    <a:close/>
                  </a:path>
                </a:pathLst>
              </a:custGeom>
              <a:gradFill>
                <a:gsLst>
                  <a:gs pos="0">
                    <a:schemeClr val="bg1"/>
                  </a:gs>
                  <a:gs pos="55000">
                    <a:schemeClr val="bg1">
                      <a:lumMod val="95000"/>
                    </a:schemeClr>
                  </a:gs>
                  <a:gs pos="100000">
                    <a:schemeClr val="bg1">
                      <a:lumMod val="65000"/>
                    </a:schemeClr>
                  </a:gs>
                </a:gsLst>
                <a:lin ang="27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buFont typeface="Arial" panose="020B0604020202020204" pitchFamily="34" charset="0"/>
                  <a:buNone/>
                  <a:defRPr/>
                </a:pPr>
                <a:endParaRPr lang="zh-CN" altLang="en-US" sz="2400" noProof="1">
                  <a:solidFill>
                    <a:schemeClr val="tx1"/>
                  </a:solidFill>
                  <a:latin typeface="+mj-ea"/>
                  <a:ea typeface="+mj-ea"/>
                </a:endParaRPr>
              </a:p>
            </p:txBody>
          </p:sp>
          <p:sp>
            <p:nvSpPr>
              <p:cNvPr id="22" name="等腰三角形 42"/>
              <p:cNvSpPr/>
              <p:nvPr/>
            </p:nvSpPr>
            <p:spPr>
              <a:xfrm>
                <a:off x="4044926" y="2251926"/>
                <a:ext cx="1054141" cy="1350591"/>
              </a:xfrm>
              <a:custGeom>
                <a:avLst/>
                <a:gdLst/>
                <a:ahLst/>
                <a:cxnLst/>
                <a:rect l="l" t="t" r="r" b="b"/>
                <a:pathLst>
                  <a:path w="1054142" h="1350592">
                    <a:moveTo>
                      <a:pt x="521627" y="0"/>
                    </a:moveTo>
                    <a:lnTo>
                      <a:pt x="682907" y="322559"/>
                    </a:lnTo>
                    <a:cubicBezTo>
                      <a:pt x="898294" y="386795"/>
                      <a:pt x="1054142" y="586958"/>
                      <a:pt x="1054142" y="823521"/>
                    </a:cubicBezTo>
                    <a:cubicBezTo>
                      <a:pt x="1054142" y="1114614"/>
                      <a:pt x="818164" y="1350592"/>
                      <a:pt x="527071" y="1350592"/>
                    </a:cubicBezTo>
                    <a:cubicBezTo>
                      <a:pt x="235978" y="1350592"/>
                      <a:pt x="0" y="1114614"/>
                      <a:pt x="0" y="823521"/>
                    </a:cubicBezTo>
                    <a:cubicBezTo>
                      <a:pt x="0" y="591722"/>
                      <a:pt x="149634" y="394871"/>
                      <a:pt x="358347" y="326560"/>
                    </a:cubicBezTo>
                    <a:close/>
                  </a:path>
                </a:pathLst>
              </a:custGeom>
              <a:gradFill>
                <a:gsLst>
                  <a:gs pos="0">
                    <a:schemeClr val="bg1"/>
                  </a:gs>
                  <a:gs pos="43000">
                    <a:schemeClr val="bg1">
                      <a:lumMod val="95000"/>
                    </a:schemeClr>
                  </a:gs>
                  <a:gs pos="100000">
                    <a:schemeClr val="bg1">
                      <a:lumMod val="75000"/>
                    </a:schemeClr>
                  </a:gs>
                </a:gsLst>
                <a:lin ang="14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buFont typeface="Arial" panose="020B0604020202020204" pitchFamily="34" charset="0"/>
                  <a:buNone/>
                  <a:defRPr/>
                </a:pPr>
                <a:endParaRPr lang="zh-CN" altLang="en-US" sz="2400" noProof="1">
                  <a:latin typeface="+mj-ea"/>
                  <a:ea typeface="+mj-ea"/>
                </a:endParaRPr>
              </a:p>
            </p:txBody>
          </p:sp>
        </p:grpSp>
        <p:sp>
          <p:nvSpPr>
            <p:cNvPr id="20" name="TextBox 33"/>
            <p:cNvSpPr>
              <a:spLocks noChangeArrowheads="1"/>
            </p:cNvSpPr>
            <p:nvPr/>
          </p:nvSpPr>
          <p:spPr bwMode="auto">
            <a:xfrm>
              <a:off x="5047348" y="2656216"/>
              <a:ext cx="841829" cy="33584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ctr" eaLnBrk="1" fontAlgn="auto" hangingPunct="1">
                <a:buFont typeface="Arial" panose="020B0604020202020204" pitchFamily="34" charset="0"/>
                <a:buNone/>
                <a:defRPr/>
              </a:pPr>
              <a:r>
                <a:rPr lang="zh-CN" altLang="en-US" sz="2935" b="1" noProof="1">
                  <a:solidFill>
                    <a:schemeClr val="accent1"/>
                  </a:solidFill>
                  <a:latin typeface="+mj-ea"/>
                  <a:ea typeface="+mj-ea"/>
                </a:rPr>
                <a:t>标题</a:t>
              </a:r>
            </a:p>
          </p:txBody>
        </p:sp>
      </p:grpSp>
      <p:grpSp>
        <p:nvGrpSpPr>
          <p:cNvPr id="23" name="组合 22"/>
          <p:cNvGrpSpPr>
            <a:grpSpLocks/>
          </p:cNvGrpSpPr>
          <p:nvPr/>
        </p:nvGrpSpPr>
        <p:grpSpPr bwMode="auto">
          <a:xfrm>
            <a:off x="9847263" y="1585913"/>
            <a:ext cx="1563687" cy="1203325"/>
            <a:chOff x="5027106" y="2345385"/>
            <a:chExt cx="1172844" cy="902720"/>
          </a:xfrm>
        </p:grpSpPr>
        <p:grpSp>
          <p:nvGrpSpPr>
            <p:cNvPr id="24" name="组合 23"/>
            <p:cNvGrpSpPr/>
            <p:nvPr/>
          </p:nvGrpSpPr>
          <p:grpSpPr>
            <a:xfrm rot="5400000">
              <a:off x="5162168" y="2210323"/>
              <a:ext cx="902720" cy="1172844"/>
              <a:chOff x="4020870" y="2194485"/>
              <a:chExt cx="1102258" cy="1432090"/>
            </a:xfrm>
            <a:effectLst>
              <a:outerShdw blurRad="444500" dist="254000" dir="8100000" algn="tr" rotWithShape="0">
                <a:prstClr val="black">
                  <a:alpha val="50000"/>
                </a:prstClr>
              </a:outerShdw>
            </a:effectLst>
          </p:grpSpPr>
          <p:sp>
            <p:nvSpPr>
              <p:cNvPr id="26" name="等腰三角形 43"/>
              <p:cNvSpPr/>
              <p:nvPr/>
            </p:nvSpPr>
            <p:spPr>
              <a:xfrm>
                <a:off x="4020870" y="2194485"/>
                <a:ext cx="1102258" cy="1432090"/>
              </a:xfrm>
              <a:custGeom>
                <a:avLst/>
                <a:gdLst/>
                <a:ahLst/>
                <a:cxnLst/>
                <a:rect l="l" t="t" r="r" b="b"/>
                <a:pathLst>
                  <a:path w="1102258" h="1432090">
                    <a:moveTo>
                      <a:pt x="761620" y="431870"/>
                    </a:moveTo>
                    <a:lnTo>
                      <a:pt x="856659" y="621949"/>
                    </a:lnTo>
                    <a:lnTo>
                      <a:pt x="234710" y="621949"/>
                    </a:lnTo>
                    <a:lnTo>
                      <a:pt x="325695" y="439980"/>
                    </a:lnTo>
                    <a:cubicBezTo>
                      <a:pt x="163858" y="520416"/>
                      <a:pt x="53779" y="687834"/>
                      <a:pt x="53779" y="880961"/>
                    </a:cubicBezTo>
                    <a:cubicBezTo>
                      <a:pt x="53779" y="1155639"/>
                      <a:pt x="276450" y="1378310"/>
                      <a:pt x="551128" y="1378310"/>
                    </a:cubicBezTo>
                    <a:cubicBezTo>
                      <a:pt x="825806" y="1378310"/>
                      <a:pt x="1048477" y="1155639"/>
                      <a:pt x="1048477" y="880961"/>
                    </a:cubicBezTo>
                    <a:cubicBezTo>
                      <a:pt x="1048477" y="681767"/>
                      <a:pt x="931374" y="509923"/>
                      <a:pt x="761620" y="431870"/>
                    </a:cubicBezTo>
                    <a:close/>
                    <a:moveTo>
                      <a:pt x="545685" y="0"/>
                    </a:moveTo>
                    <a:lnTo>
                      <a:pt x="726120" y="360871"/>
                    </a:lnTo>
                    <a:cubicBezTo>
                      <a:pt x="945108" y="431845"/>
                      <a:pt x="1102258" y="638051"/>
                      <a:pt x="1102258" y="880961"/>
                    </a:cubicBezTo>
                    <a:cubicBezTo>
                      <a:pt x="1102258" y="1185341"/>
                      <a:pt x="855509" y="1432090"/>
                      <a:pt x="551129" y="1432090"/>
                    </a:cubicBezTo>
                    <a:cubicBezTo>
                      <a:pt x="246749" y="1432090"/>
                      <a:pt x="0" y="1185341"/>
                      <a:pt x="0" y="880961"/>
                    </a:cubicBezTo>
                    <a:cubicBezTo>
                      <a:pt x="0" y="642821"/>
                      <a:pt x="151038" y="439958"/>
                      <a:pt x="363249" y="364872"/>
                    </a:cubicBezTo>
                    <a:close/>
                  </a:path>
                </a:pathLst>
              </a:custGeom>
              <a:gradFill>
                <a:gsLst>
                  <a:gs pos="0">
                    <a:schemeClr val="bg1"/>
                  </a:gs>
                  <a:gs pos="55000">
                    <a:schemeClr val="bg1">
                      <a:lumMod val="95000"/>
                    </a:schemeClr>
                  </a:gs>
                  <a:gs pos="100000">
                    <a:schemeClr val="bg1">
                      <a:lumMod val="65000"/>
                    </a:schemeClr>
                  </a:gs>
                </a:gsLst>
                <a:lin ang="27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buFont typeface="Arial" panose="020B0604020202020204" pitchFamily="34" charset="0"/>
                  <a:buNone/>
                  <a:defRPr/>
                </a:pPr>
                <a:endParaRPr lang="zh-CN" altLang="en-US" sz="2400" noProof="1">
                  <a:solidFill>
                    <a:schemeClr val="tx1"/>
                  </a:solidFill>
                  <a:latin typeface="+mj-ea"/>
                  <a:ea typeface="+mj-ea"/>
                </a:endParaRPr>
              </a:p>
            </p:txBody>
          </p:sp>
          <p:sp>
            <p:nvSpPr>
              <p:cNvPr id="27" name="等腰三角形 42"/>
              <p:cNvSpPr/>
              <p:nvPr/>
            </p:nvSpPr>
            <p:spPr>
              <a:xfrm>
                <a:off x="4044926" y="2251926"/>
                <a:ext cx="1054141" cy="1350591"/>
              </a:xfrm>
              <a:custGeom>
                <a:avLst/>
                <a:gdLst/>
                <a:ahLst/>
                <a:cxnLst/>
                <a:rect l="l" t="t" r="r" b="b"/>
                <a:pathLst>
                  <a:path w="1054142" h="1350592">
                    <a:moveTo>
                      <a:pt x="521627" y="0"/>
                    </a:moveTo>
                    <a:lnTo>
                      <a:pt x="682907" y="322559"/>
                    </a:lnTo>
                    <a:cubicBezTo>
                      <a:pt x="898294" y="386795"/>
                      <a:pt x="1054142" y="586958"/>
                      <a:pt x="1054142" y="823521"/>
                    </a:cubicBezTo>
                    <a:cubicBezTo>
                      <a:pt x="1054142" y="1114614"/>
                      <a:pt x="818164" y="1350592"/>
                      <a:pt x="527071" y="1350592"/>
                    </a:cubicBezTo>
                    <a:cubicBezTo>
                      <a:pt x="235978" y="1350592"/>
                      <a:pt x="0" y="1114614"/>
                      <a:pt x="0" y="823521"/>
                    </a:cubicBezTo>
                    <a:cubicBezTo>
                      <a:pt x="0" y="591722"/>
                      <a:pt x="149634" y="394871"/>
                      <a:pt x="358347" y="326560"/>
                    </a:cubicBezTo>
                    <a:close/>
                  </a:path>
                </a:pathLst>
              </a:custGeom>
              <a:gradFill>
                <a:gsLst>
                  <a:gs pos="0">
                    <a:schemeClr val="bg1"/>
                  </a:gs>
                  <a:gs pos="43000">
                    <a:schemeClr val="bg1">
                      <a:lumMod val="95000"/>
                    </a:schemeClr>
                  </a:gs>
                  <a:gs pos="100000">
                    <a:schemeClr val="bg1">
                      <a:lumMod val="75000"/>
                    </a:schemeClr>
                  </a:gs>
                </a:gsLst>
                <a:lin ang="14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buFont typeface="Arial" panose="020B0604020202020204" pitchFamily="34" charset="0"/>
                  <a:buNone/>
                  <a:defRPr/>
                </a:pPr>
                <a:endParaRPr lang="zh-CN" altLang="en-US" sz="2400" noProof="1">
                  <a:latin typeface="+mj-ea"/>
                  <a:ea typeface="+mj-ea"/>
                </a:endParaRPr>
              </a:p>
            </p:txBody>
          </p:sp>
        </p:grpSp>
        <p:sp>
          <p:nvSpPr>
            <p:cNvPr id="22541" name="TextBox 33"/>
            <p:cNvSpPr>
              <a:spLocks noChangeArrowheads="1"/>
            </p:cNvSpPr>
            <p:nvPr/>
          </p:nvSpPr>
          <p:spPr bwMode="auto">
            <a:xfrm>
              <a:off x="5125264" y="2525067"/>
              <a:ext cx="678823" cy="54864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buFont typeface="Arial" panose="020B0604020202020204" pitchFamily="34" charset="0"/>
                <a:defRPr>
                  <a:solidFill>
                    <a:schemeClr val="tx1"/>
                  </a:solidFill>
                  <a:latin typeface="Calibri" panose="020F050202020403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Calibri" panose="020F050202020403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eaLnBrk="1" hangingPunct="1"/>
              <a:r>
                <a:rPr lang="zh-CN" altLang="en-US" sz="2400" b="1">
                  <a:solidFill>
                    <a:schemeClr val="accent1"/>
                  </a:solidFill>
                  <a:latin typeface="宋体" panose="02010600030101010101" pitchFamily="2" charset="-122"/>
                </a:rPr>
                <a:t>标题内容</a:t>
              </a:r>
            </a:p>
          </p:txBody>
        </p:sp>
      </p:grpSp>
    </p:spTree>
  </p:cSld>
  <p:clrMapOvr>
    <a:masterClrMapping/>
  </p:clrMapOvr>
  <p:transition spd="slow" advTm="0">
    <p:split orient="vert"/>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ntr" presetSubtype="4" fill="hold" nodeType="after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wipe(down)">
                                      <p:cBhvr>
                                        <p:cTn id="7" dur="500"/>
                                        <p:tgtEl>
                                          <p:spTgt spid="6"/>
                                        </p:tgtEl>
                                      </p:cBhvr>
                                    </p:animEffect>
                                  </p:childTnLst>
                                </p:cTn>
                              </p:par>
                            </p:childTnLst>
                          </p:cTn>
                        </p:par>
                        <p:par>
                          <p:cTn id="8" fill="hold" nodeType="afterGroup">
                            <p:stCondLst>
                              <p:cond delay="500"/>
                            </p:stCondLst>
                            <p:childTnLst>
                              <p:par>
                                <p:cTn id="9" presetID="22" presetClass="entr" presetSubtype="1" fill="hold" nodeType="afterEffect">
                                  <p:stCondLst>
                                    <p:cond delay="0"/>
                                  </p:stCondLst>
                                  <p:childTnLst>
                                    <p:set>
                                      <p:cBhvr>
                                        <p:cTn id="10" dur="1" fill="hold">
                                          <p:stCondLst>
                                            <p:cond delay="0"/>
                                          </p:stCondLst>
                                        </p:cTn>
                                        <p:tgtEl>
                                          <p:spTgt spid="7"/>
                                        </p:tgtEl>
                                        <p:attrNameLst>
                                          <p:attrName>style.visibility</p:attrName>
                                        </p:attrNameLst>
                                      </p:cBhvr>
                                      <p:to>
                                        <p:strVal val="visible"/>
                                      </p:to>
                                    </p:set>
                                    <p:animEffect transition="in" filter="wipe(up)">
                                      <p:cBhvr>
                                        <p:cTn id="11" dur="500"/>
                                        <p:tgtEl>
                                          <p:spTgt spid="7"/>
                                        </p:tgtEl>
                                      </p:cBhvr>
                                    </p:animEffect>
                                  </p:childTnLst>
                                </p:cTn>
                              </p:par>
                            </p:childTnLst>
                          </p:cTn>
                        </p:par>
                        <p:par>
                          <p:cTn id="12" fill="hold" nodeType="afterGroup">
                            <p:stCondLst>
                              <p:cond delay="1000"/>
                            </p:stCondLst>
                            <p:childTnLst>
                              <p:par>
                                <p:cTn id="13" presetID="2" presetClass="entr" presetSubtype="2" accel="58000" fill="hold" nodeType="afterEffect">
                                  <p:stCondLst>
                                    <p:cond delay="0"/>
                                  </p:stCondLst>
                                  <p:childTnLst>
                                    <p:set>
                                      <p:cBhvr>
                                        <p:cTn id="14" dur="1" fill="hold">
                                          <p:stCondLst>
                                            <p:cond delay="0"/>
                                          </p:stCondLst>
                                        </p:cTn>
                                        <p:tgtEl>
                                          <p:spTgt spid="8"/>
                                        </p:tgtEl>
                                        <p:attrNameLst>
                                          <p:attrName>style.visibility</p:attrName>
                                        </p:attrNameLst>
                                      </p:cBhvr>
                                      <p:to>
                                        <p:strVal val="visible"/>
                                      </p:to>
                                    </p:set>
                                    <p:anim calcmode="lin" valueType="num">
                                      <p:cBhvr>
                                        <p:cTn id="15" dur="1300" fill="hold"/>
                                        <p:tgtEl>
                                          <p:spTgt spid="8"/>
                                        </p:tgtEl>
                                        <p:attrNameLst>
                                          <p:attrName>ppt_x</p:attrName>
                                        </p:attrNameLst>
                                      </p:cBhvr>
                                      <p:tavLst>
                                        <p:tav tm="0">
                                          <p:val>
                                            <p:strVal val="1+#ppt_w/2"/>
                                          </p:val>
                                        </p:tav>
                                        <p:tav tm="100000">
                                          <p:val>
                                            <p:strVal val="#ppt_x"/>
                                          </p:val>
                                        </p:tav>
                                      </p:tavLst>
                                    </p:anim>
                                    <p:anim calcmode="lin" valueType="num">
                                      <p:cBhvr>
                                        <p:cTn id="16" dur="1300" fill="hold"/>
                                        <p:tgtEl>
                                          <p:spTgt spid="8"/>
                                        </p:tgtEl>
                                        <p:attrNameLst>
                                          <p:attrName>ppt_y</p:attrName>
                                        </p:attrNameLst>
                                      </p:cBhvr>
                                      <p:tavLst>
                                        <p:tav tm="0">
                                          <p:val>
                                            <p:strVal val="#ppt_y"/>
                                          </p:val>
                                        </p:tav>
                                        <p:tav tm="100000">
                                          <p:val>
                                            <p:strVal val="#ppt_y"/>
                                          </p:val>
                                        </p:tav>
                                      </p:tavLst>
                                    </p:anim>
                                  </p:childTnLst>
                                </p:cTn>
                              </p:par>
                              <p:par>
                                <p:cTn id="17" presetID="2" presetClass="entr" presetSubtype="2" accel="58000" fill="hold" nodeType="withEffect">
                                  <p:stCondLst>
                                    <p:cond delay="200"/>
                                  </p:stCondLst>
                                  <p:childTnLst>
                                    <p:set>
                                      <p:cBhvr>
                                        <p:cTn id="18" dur="1" fill="hold">
                                          <p:stCondLst>
                                            <p:cond delay="0"/>
                                          </p:stCondLst>
                                        </p:cTn>
                                        <p:tgtEl>
                                          <p:spTgt spid="13"/>
                                        </p:tgtEl>
                                        <p:attrNameLst>
                                          <p:attrName>style.visibility</p:attrName>
                                        </p:attrNameLst>
                                      </p:cBhvr>
                                      <p:to>
                                        <p:strVal val="visible"/>
                                      </p:to>
                                    </p:set>
                                    <p:anim calcmode="lin" valueType="num">
                                      <p:cBhvr>
                                        <p:cTn id="19" dur="1300" fill="hold"/>
                                        <p:tgtEl>
                                          <p:spTgt spid="13"/>
                                        </p:tgtEl>
                                        <p:attrNameLst>
                                          <p:attrName>ppt_x</p:attrName>
                                        </p:attrNameLst>
                                      </p:cBhvr>
                                      <p:tavLst>
                                        <p:tav tm="0">
                                          <p:val>
                                            <p:strVal val="1+#ppt_w/2"/>
                                          </p:val>
                                        </p:tav>
                                        <p:tav tm="100000">
                                          <p:val>
                                            <p:strVal val="#ppt_x"/>
                                          </p:val>
                                        </p:tav>
                                      </p:tavLst>
                                    </p:anim>
                                    <p:anim calcmode="lin" valueType="num">
                                      <p:cBhvr>
                                        <p:cTn id="20" dur="1300" fill="hold"/>
                                        <p:tgtEl>
                                          <p:spTgt spid="13"/>
                                        </p:tgtEl>
                                        <p:attrNameLst>
                                          <p:attrName>ppt_y</p:attrName>
                                        </p:attrNameLst>
                                      </p:cBhvr>
                                      <p:tavLst>
                                        <p:tav tm="0">
                                          <p:val>
                                            <p:strVal val="#ppt_y"/>
                                          </p:val>
                                        </p:tav>
                                        <p:tav tm="100000">
                                          <p:val>
                                            <p:strVal val="#ppt_y"/>
                                          </p:val>
                                        </p:tav>
                                      </p:tavLst>
                                    </p:anim>
                                  </p:childTnLst>
                                </p:cTn>
                              </p:par>
                              <p:par>
                                <p:cTn id="21" presetID="2" presetClass="entr" presetSubtype="2" accel="58000" fill="hold" nodeType="withEffect">
                                  <p:stCondLst>
                                    <p:cond delay="500"/>
                                  </p:stCondLst>
                                  <p:childTnLst>
                                    <p:set>
                                      <p:cBhvr>
                                        <p:cTn id="22" dur="1" fill="hold">
                                          <p:stCondLst>
                                            <p:cond delay="0"/>
                                          </p:stCondLst>
                                        </p:cTn>
                                        <p:tgtEl>
                                          <p:spTgt spid="18"/>
                                        </p:tgtEl>
                                        <p:attrNameLst>
                                          <p:attrName>style.visibility</p:attrName>
                                        </p:attrNameLst>
                                      </p:cBhvr>
                                      <p:to>
                                        <p:strVal val="visible"/>
                                      </p:to>
                                    </p:set>
                                    <p:anim calcmode="lin" valueType="num">
                                      <p:cBhvr>
                                        <p:cTn id="23" dur="1300" fill="hold"/>
                                        <p:tgtEl>
                                          <p:spTgt spid="18"/>
                                        </p:tgtEl>
                                        <p:attrNameLst>
                                          <p:attrName>ppt_x</p:attrName>
                                        </p:attrNameLst>
                                      </p:cBhvr>
                                      <p:tavLst>
                                        <p:tav tm="0">
                                          <p:val>
                                            <p:strVal val="1+#ppt_w/2"/>
                                          </p:val>
                                        </p:tav>
                                        <p:tav tm="100000">
                                          <p:val>
                                            <p:strVal val="#ppt_x"/>
                                          </p:val>
                                        </p:tav>
                                      </p:tavLst>
                                    </p:anim>
                                    <p:anim calcmode="lin" valueType="num">
                                      <p:cBhvr>
                                        <p:cTn id="24" dur="1300" fill="hold"/>
                                        <p:tgtEl>
                                          <p:spTgt spid="18"/>
                                        </p:tgtEl>
                                        <p:attrNameLst>
                                          <p:attrName>ppt_y</p:attrName>
                                        </p:attrNameLst>
                                      </p:cBhvr>
                                      <p:tavLst>
                                        <p:tav tm="0">
                                          <p:val>
                                            <p:strVal val="#ppt_y"/>
                                          </p:val>
                                        </p:tav>
                                        <p:tav tm="100000">
                                          <p:val>
                                            <p:strVal val="#ppt_y"/>
                                          </p:val>
                                        </p:tav>
                                      </p:tavLst>
                                    </p:anim>
                                  </p:childTnLst>
                                </p:cTn>
                              </p:par>
                              <p:par>
                                <p:cTn id="25" presetID="2" presetClass="entr" presetSubtype="2" accel="58000" fill="hold" nodeType="withEffect">
                                  <p:stCondLst>
                                    <p:cond delay="800"/>
                                  </p:stCondLst>
                                  <p:childTnLst>
                                    <p:set>
                                      <p:cBhvr>
                                        <p:cTn id="26" dur="1" fill="hold">
                                          <p:stCondLst>
                                            <p:cond delay="0"/>
                                          </p:stCondLst>
                                        </p:cTn>
                                        <p:tgtEl>
                                          <p:spTgt spid="23"/>
                                        </p:tgtEl>
                                        <p:attrNameLst>
                                          <p:attrName>style.visibility</p:attrName>
                                        </p:attrNameLst>
                                      </p:cBhvr>
                                      <p:to>
                                        <p:strVal val="visible"/>
                                      </p:to>
                                    </p:set>
                                    <p:anim calcmode="lin" valueType="num">
                                      <p:cBhvr>
                                        <p:cTn id="27" dur="1300" fill="hold"/>
                                        <p:tgtEl>
                                          <p:spTgt spid="23"/>
                                        </p:tgtEl>
                                        <p:attrNameLst>
                                          <p:attrName>ppt_x</p:attrName>
                                        </p:attrNameLst>
                                      </p:cBhvr>
                                      <p:tavLst>
                                        <p:tav tm="0">
                                          <p:val>
                                            <p:strVal val="1+#ppt_w/2"/>
                                          </p:val>
                                        </p:tav>
                                        <p:tav tm="100000">
                                          <p:val>
                                            <p:strVal val="#ppt_x"/>
                                          </p:val>
                                        </p:tav>
                                      </p:tavLst>
                                    </p:anim>
                                    <p:anim calcmode="lin" valueType="num">
                                      <p:cBhvr>
                                        <p:cTn id="28" dur="1300" fill="hold"/>
                                        <p:tgtEl>
                                          <p:spTgt spid="23"/>
                                        </p:tgtEl>
                                        <p:attrNameLst>
                                          <p:attrName>ppt_y</p:attrName>
                                        </p:attrNameLst>
                                      </p:cBhvr>
                                      <p:tavLst>
                                        <p:tav tm="0">
                                          <p:val>
                                            <p:strVal val="#ppt_y"/>
                                          </p:val>
                                        </p:tav>
                                        <p:tav tm="100000">
                                          <p:val>
                                            <p:strVal val="#ppt_y"/>
                                          </p:val>
                                        </p:tav>
                                      </p:tavLst>
                                    </p:anim>
                                  </p:childTnLst>
                                </p:cTn>
                              </p:par>
                            </p:childTnLst>
                          </p:cTn>
                        </p:par>
                        <p:par>
                          <p:cTn id="29" fill="hold" nodeType="afterGroup">
                            <p:stCondLst>
                              <p:cond delay="3100"/>
                            </p:stCondLst>
                            <p:childTnLst>
                              <p:par>
                                <p:cTn id="30" presetID="42" presetClass="entr" presetSubtype="0" fill="hold" grpId="0" nodeType="afterEffect">
                                  <p:stCondLst>
                                    <p:cond delay="0"/>
                                  </p:stCondLst>
                                  <p:childTnLst>
                                    <p:set>
                                      <p:cBhvr>
                                        <p:cTn id="31" dur="1" fill="hold">
                                          <p:stCondLst>
                                            <p:cond delay="0"/>
                                          </p:stCondLst>
                                        </p:cTn>
                                        <p:tgtEl>
                                          <p:spTgt spid="5"/>
                                        </p:tgtEl>
                                        <p:attrNameLst>
                                          <p:attrName>style.visibility</p:attrName>
                                        </p:attrNameLst>
                                      </p:cBhvr>
                                      <p:to>
                                        <p:strVal val="visible"/>
                                      </p:to>
                                    </p:set>
                                    <p:animEffect transition="in" filter="fade">
                                      <p:cBhvr>
                                        <p:cTn id="32" dur="1500"/>
                                        <p:tgtEl>
                                          <p:spTgt spid="5"/>
                                        </p:tgtEl>
                                      </p:cBhvr>
                                    </p:animEffect>
                                    <p:anim calcmode="lin" valueType="num">
                                      <p:cBhvr>
                                        <p:cTn id="33" dur="1500" fill="hold"/>
                                        <p:tgtEl>
                                          <p:spTgt spid="5"/>
                                        </p:tgtEl>
                                        <p:attrNameLst>
                                          <p:attrName>ppt_x</p:attrName>
                                        </p:attrNameLst>
                                      </p:cBhvr>
                                      <p:tavLst>
                                        <p:tav tm="0">
                                          <p:val>
                                            <p:strVal val="#ppt_x"/>
                                          </p:val>
                                        </p:tav>
                                        <p:tav tm="100000">
                                          <p:val>
                                            <p:strVal val="#ppt_x"/>
                                          </p:val>
                                        </p:tav>
                                      </p:tavLst>
                                    </p:anim>
                                    <p:anim calcmode="lin" valueType="num">
                                      <p:cBhvr>
                                        <p:cTn id="34" dur="1500" fill="hold"/>
                                        <p:tgtEl>
                                          <p:spTgt spid="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6.xml><?xml version="1.0" encoding="utf-8"?>
<p:sld xmlns:a="http://schemas.openxmlformats.org/drawingml/2006/main" xmlns:r="http://schemas.openxmlformats.org/officeDocument/2006/relationships" xmlns:p="http://schemas.openxmlformats.org/presentationml/2006/main">
  <p:cSld>
    <p:bg bwMode="auto">
      <p:bgPr>
        <a:blipFill dpi="0" rotWithShape="0">
          <a:blip r:embed="rId3"/>
          <a:srcRect/>
          <a:stretch>
            <a:fillRect/>
          </a:stretch>
        </a:blipFill>
        <a:effectLst/>
      </p:bgPr>
    </p:bg>
    <p:spTree>
      <p:nvGrpSpPr>
        <p:cNvPr id="1" name=""/>
        <p:cNvGrpSpPr/>
        <p:nvPr/>
      </p:nvGrpSpPr>
      <p:grpSpPr>
        <a:xfrm>
          <a:off x="0" y="0"/>
          <a:ext cx="0" cy="0"/>
          <a:chOff x="0" y="0"/>
          <a:chExt cx="0" cy="0"/>
        </a:xfrm>
      </p:grpSpPr>
      <p:sp>
        <p:nvSpPr>
          <p:cNvPr id="3" name="Freeform 7"/>
          <p:cNvSpPr>
            <a:spLocks noChangeArrowheads="1"/>
          </p:cNvSpPr>
          <p:nvPr/>
        </p:nvSpPr>
        <p:spPr bwMode="auto">
          <a:xfrm>
            <a:off x="4183063" y="1608138"/>
            <a:ext cx="1339850" cy="4232275"/>
          </a:xfrm>
          <a:custGeom>
            <a:avLst/>
            <a:gdLst>
              <a:gd name="T0" fmla="*/ 1339850 w 1750"/>
              <a:gd name="T1" fmla="*/ 208283 h 5527"/>
              <a:gd name="T2" fmla="*/ 240407 w 1750"/>
              <a:gd name="T3" fmla="*/ 2127241 h 5527"/>
              <a:gd name="T4" fmla="*/ 1300803 w 1750"/>
              <a:gd name="T5" fmla="*/ 4023226 h 5527"/>
              <a:gd name="T6" fmla="*/ 1180599 w 1750"/>
              <a:gd name="T7" fmla="*/ 4232275 h 5527"/>
              <a:gd name="T8" fmla="*/ 0 w 1750"/>
              <a:gd name="T9" fmla="*/ 2127241 h 5527"/>
              <a:gd name="T10" fmla="*/ 1219646 w 1750"/>
              <a:gd name="T11" fmla="*/ 0 h 5527"/>
              <a:gd name="T12" fmla="*/ 1339850 w 1750"/>
              <a:gd name="T13" fmla="*/ 208283 h 5527"/>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1750" h="5527">
                <a:moveTo>
                  <a:pt x="1750" y="272"/>
                </a:moveTo>
                <a:cubicBezTo>
                  <a:pt x="891" y="777"/>
                  <a:pt x="314" y="1710"/>
                  <a:pt x="314" y="2778"/>
                </a:cubicBezTo>
                <a:cubicBezTo>
                  <a:pt x="314" y="3825"/>
                  <a:pt x="868" y="4743"/>
                  <a:pt x="1699" y="5254"/>
                </a:cubicBezTo>
                <a:lnTo>
                  <a:pt x="1542" y="5527"/>
                </a:lnTo>
                <a:cubicBezTo>
                  <a:pt x="617" y="4961"/>
                  <a:pt x="0" y="3942"/>
                  <a:pt x="0" y="2778"/>
                </a:cubicBezTo>
                <a:cubicBezTo>
                  <a:pt x="0" y="1594"/>
                  <a:pt x="640" y="559"/>
                  <a:pt x="1593" y="0"/>
                </a:cubicBezTo>
                <a:lnTo>
                  <a:pt x="1750" y="272"/>
                </a:lnTo>
                <a:close/>
              </a:path>
            </a:pathLst>
          </a:custGeom>
          <a:solidFill>
            <a:srgbClr val="80808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grpSp>
        <p:nvGrpSpPr>
          <p:cNvPr id="4" name="组合 3"/>
          <p:cNvGrpSpPr>
            <a:grpSpLocks/>
          </p:cNvGrpSpPr>
          <p:nvPr/>
        </p:nvGrpSpPr>
        <p:grpSpPr bwMode="auto">
          <a:xfrm>
            <a:off x="4181475" y="1290638"/>
            <a:ext cx="1533525" cy="1531937"/>
            <a:chOff x="2342140" y="893355"/>
            <a:chExt cx="1149740" cy="1149740"/>
          </a:xfrm>
        </p:grpSpPr>
        <p:grpSp>
          <p:nvGrpSpPr>
            <p:cNvPr id="5" name="组合 4"/>
            <p:cNvGrpSpPr/>
            <p:nvPr/>
          </p:nvGrpSpPr>
          <p:grpSpPr>
            <a:xfrm>
              <a:off x="2342140" y="893355"/>
              <a:ext cx="1149740" cy="1149740"/>
              <a:chOff x="304800" y="673100"/>
              <a:chExt cx="4000500" cy="4000500"/>
            </a:xfrm>
            <a:effectLst>
              <a:outerShdw blurRad="444500" dist="254000" dir="8100000" algn="tr" rotWithShape="0">
                <a:prstClr val="black">
                  <a:alpha val="50000"/>
                </a:prstClr>
              </a:outerShdw>
            </a:effectLst>
          </p:grpSpPr>
          <p:sp>
            <p:nvSpPr>
              <p:cNvPr id="7" name="同心圆 6"/>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buFont typeface="Arial" panose="020B0604020202020204" pitchFamily="34" charset="0"/>
                  <a:buNone/>
                  <a:defRPr/>
                </a:pPr>
                <a:endParaRPr lang="zh-CN" altLang="en-US" sz="2400" noProof="1">
                  <a:solidFill>
                    <a:schemeClr val="tx1"/>
                  </a:solidFill>
                </a:endParaRPr>
              </a:p>
            </p:txBody>
          </p:sp>
          <p:sp>
            <p:nvSpPr>
              <p:cNvPr id="8" name="椭圆 7"/>
              <p:cNvSpPr/>
              <p:nvPr/>
            </p:nvSpPr>
            <p:spPr>
              <a:xfrm>
                <a:off x="392112" y="760412"/>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buFont typeface="Arial" panose="020B0604020202020204" pitchFamily="34" charset="0"/>
                  <a:buNone/>
                  <a:defRPr/>
                </a:pPr>
                <a:endParaRPr lang="zh-CN" altLang="en-US" sz="2400" noProof="1"/>
              </a:p>
            </p:txBody>
          </p:sp>
        </p:grpSp>
        <p:sp>
          <p:nvSpPr>
            <p:cNvPr id="6" name="KSO_Shape"/>
            <p:cNvSpPr/>
            <p:nvPr/>
          </p:nvSpPr>
          <p:spPr bwMode="auto">
            <a:xfrm>
              <a:off x="2678969" y="1166195"/>
              <a:ext cx="489175" cy="569509"/>
            </a:xfrm>
            <a:custGeom>
              <a:avLst/>
              <a:gdLst>
                <a:gd name="T0" fmla="*/ 2147483646 w 5822"/>
                <a:gd name="T1" fmla="*/ 2147483646 h 6759"/>
                <a:gd name="T2" fmla="*/ 2147483646 w 5822"/>
                <a:gd name="T3" fmla="*/ 2147483646 h 6759"/>
                <a:gd name="T4" fmla="*/ 2147483646 w 5822"/>
                <a:gd name="T5" fmla="*/ 2147483646 h 6759"/>
                <a:gd name="T6" fmla="*/ 2147483646 w 5822"/>
                <a:gd name="T7" fmla="*/ 2147483646 h 6759"/>
                <a:gd name="T8" fmla="*/ 2147483646 w 5822"/>
                <a:gd name="T9" fmla="*/ 2147483646 h 6759"/>
                <a:gd name="T10" fmla="*/ 2147483646 w 5822"/>
                <a:gd name="T11" fmla="*/ 1253760573 h 6759"/>
                <a:gd name="T12" fmla="*/ 2147483646 w 5822"/>
                <a:gd name="T13" fmla="*/ 2147483646 h 6759"/>
                <a:gd name="T14" fmla="*/ 2147483646 w 5822"/>
                <a:gd name="T15" fmla="*/ 2147483646 h 6759"/>
                <a:gd name="T16" fmla="*/ 2147483646 w 5822"/>
                <a:gd name="T17" fmla="*/ 2147483646 h 6759"/>
                <a:gd name="T18" fmla="*/ 2147483646 w 5822"/>
                <a:gd name="T19" fmla="*/ 2147483646 h 6759"/>
                <a:gd name="T20" fmla="*/ 2147483646 w 5822"/>
                <a:gd name="T21" fmla="*/ 2147483646 h 6759"/>
                <a:gd name="T22" fmla="*/ 2147483646 w 5822"/>
                <a:gd name="T23" fmla="*/ 2147483646 h 6759"/>
                <a:gd name="T24" fmla="*/ 2147483646 w 5822"/>
                <a:gd name="T25" fmla="*/ 2147483646 h 6759"/>
                <a:gd name="T26" fmla="*/ 2147483646 w 5822"/>
                <a:gd name="T27" fmla="*/ 2147483646 h 6759"/>
                <a:gd name="T28" fmla="*/ 2147483646 w 5822"/>
                <a:gd name="T29" fmla="*/ 2147483646 h 6759"/>
                <a:gd name="T30" fmla="*/ 2147483646 w 5822"/>
                <a:gd name="T31" fmla="*/ 2147483646 h 6759"/>
                <a:gd name="T32" fmla="*/ 2147483646 w 5822"/>
                <a:gd name="T33" fmla="*/ 2147483646 h 6759"/>
                <a:gd name="T34" fmla="*/ 2147483646 w 5822"/>
                <a:gd name="T35" fmla="*/ 2147483646 h 6759"/>
                <a:gd name="T36" fmla="*/ 2147483646 w 5822"/>
                <a:gd name="T37" fmla="*/ 2147483646 h 6759"/>
                <a:gd name="T38" fmla="*/ 2147483646 w 5822"/>
                <a:gd name="T39" fmla="*/ 2147483646 h 6759"/>
                <a:gd name="T40" fmla="*/ 0 w 5822"/>
                <a:gd name="T41" fmla="*/ 2147483646 h 6759"/>
                <a:gd name="T42" fmla="*/ 2147483646 w 5822"/>
                <a:gd name="T43" fmla="*/ 2147483646 h 6759"/>
                <a:gd name="T44" fmla="*/ 2147483646 w 5822"/>
                <a:gd name="T45" fmla="*/ 2147483646 h 6759"/>
                <a:gd name="T46" fmla="*/ 2147483646 w 5822"/>
                <a:gd name="T47" fmla="*/ 2147483646 h 6759"/>
                <a:gd name="T48" fmla="*/ 2147483646 w 5822"/>
                <a:gd name="T49" fmla="*/ 2147483646 h 6759"/>
                <a:gd name="T50" fmla="*/ 2147483646 w 5822"/>
                <a:gd name="T51" fmla="*/ 2147483646 h 6759"/>
                <a:gd name="T52" fmla="*/ 2147483646 w 5822"/>
                <a:gd name="T53" fmla="*/ 2147483646 h 6759"/>
                <a:gd name="T54" fmla="*/ 2147483646 w 5822"/>
                <a:gd name="T55" fmla="*/ 2147483646 h 6759"/>
                <a:gd name="T56" fmla="*/ 2147483646 w 5822"/>
                <a:gd name="T57" fmla="*/ 2147483646 h 6759"/>
                <a:gd name="T58" fmla="*/ 2147483646 w 5822"/>
                <a:gd name="T59" fmla="*/ 2147483646 h 6759"/>
                <a:gd name="T60" fmla="*/ 2147483646 w 5822"/>
                <a:gd name="T61" fmla="*/ 2147483646 h 6759"/>
                <a:gd name="T62" fmla="*/ 2147483646 w 5822"/>
                <a:gd name="T63" fmla="*/ 2147483646 h 6759"/>
                <a:gd name="T64" fmla="*/ 2147483646 w 5822"/>
                <a:gd name="T65" fmla="*/ 2147483646 h 6759"/>
                <a:gd name="T66" fmla="*/ 2147483646 w 5822"/>
                <a:gd name="T67" fmla="*/ 2147483646 h 6759"/>
                <a:gd name="T68" fmla="*/ 2147483646 w 5822"/>
                <a:gd name="T69" fmla="*/ 2147483646 h 6759"/>
                <a:gd name="T70" fmla="*/ 2147483646 w 5822"/>
                <a:gd name="T71" fmla="*/ 2147483646 h 6759"/>
                <a:gd name="T72" fmla="*/ 2147483646 w 5822"/>
                <a:gd name="T73" fmla="*/ 2147483646 h 6759"/>
                <a:gd name="T74" fmla="*/ 2147483646 w 5822"/>
                <a:gd name="T75" fmla="*/ 2147483646 h 6759"/>
                <a:gd name="T76" fmla="*/ 2147483646 w 5822"/>
                <a:gd name="T77" fmla="*/ 2147483646 h 6759"/>
                <a:gd name="T78" fmla="*/ 2147483646 w 5822"/>
                <a:gd name="T79" fmla="*/ 2147483646 h 6759"/>
                <a:gd name="T80" fmla="*/ 2147483646 w 5822"/>
                <a:gd name="T81" fmla="*/ 2147483646 h 6759"/>
                <a:gd name="T82" fmla="*/ 2147483646 w 5822"/>
                <a:gd name="T83" fmla="*/ 2147483646 h 6759"/>
                <a:gd name="T84" fmla="*/ 2147483646 w 5822"/>
                <a:gd name="T85" fmla="*/ 2147483646 h 6759"/>
                <a:gd name="T86" fmla="*/ 2147483646 w 5822"/>
                <a:gd name="T87" fmla="*/ 2147483646 h 6759"/>
                <a:gd name="T88" fmla="*/ 2147483646 w 5822"/>
                <a:gd name="T89" fmla="*/ 2147483646 h 6759"/>
                <a:gd name="T90" fmla="*/ 2147483646 w 5822"/>
                <a:gd name="T91" fmla="*/ 2147483646 h 6759"/>
                <a:gd name="T92" fmla="*/ 2147483646 w 5822"/>
                <a:gd name="T93" fmla="*/ 2147483646 h 6759"/>
                <a:gd name="T94" fmla="*/ 2147483646 w 5822"/>
                <a:gd name="T95" fmla="*/ 2147483646 h 6759"/>
                <a:gd name="T96" fmla="*/ 2147483646 w 5822"/>
                <a:gd name="T97" fmla="*/ 2147483646 h 6759"/>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Lst>
              <a:ahLst/>
              <a:cxnLst>
                <a:cxn ang="T98">
                  <a:pos x="T0" y="T1"/>
                </a:cxn>
                <a:cxn ang="T99">
                  <a:pos x="T2" y="T3"/>
                </a:cxn>
                <a:cxn ang="T100">
                  <a:pos x="T4" y="T5"/>
                </a:cxn>
                <a:cxn ang="T101">
                  <a:pos x="T6" y="T7"/>
                </a:cxn>
                <a:cxn ang="T102">
                  <a:pos x="T8" y="T9"/>
                </a:cxn>
                <a:cxn ang="T103">
                  <a:pos x="T10" y="T11"/>
                </a:cxn>
                <a:cxn ang="T104">
                  <a:pos x="T12" y="T13"/>
                </a:cxn>
                <a:cxn ang="T105">
                  <a:pos x="T14" y="T15"/>
                </a:cxn>
                <a:cxn ang="T106">
                  <a:pos x="T16" y="T17"/>
                </a:cxn>
                <a:cxn ang="T107">
                  <a:pos x="T18" y="T19"/>
                </a:cxn>
                <a:cxn ang="T108">
                  <a:pos x="T20" y="T21"/>
                </a:cxn>
                <a:cxn ang="T109">
                  <a:pos x="T22" y="T23"/>
                </a:cxn>
                <a:cxn ang="T110">
                  <a:pos x="T24" y="T25"/>
                </a:cxn>
                <a:cxn ang="T111">
                  <a:pos x="T26" y="T27"/>
                </a:cxn>
                <a:cxn ang="T112">
                  <a:pos x="T28" y="T29"/>
                </a:cxn>
                <a:cxn ang="T113">
                  <a:pos x="T30" y="T31"/>
                </a:cxn>
                <a:cxn ang="T114">
                  <a:pos x="T32" y="T33"/>
                </a:cxn>
                <a:cxn ang="T115">
                  <a:pos x="T34" y="T35"/>
                </a:cxn>
                <a:cxn ang="T116">
                  <a:pos x="T36" y="T37"/>
                </a:cxn>
                <a:cxn ang="T117">
                  <a:pos x="T38" y="T39"/>
                </a:cxn>
                <a:cxn ang="T118">
                  <a:pos x="T40" y="T41"/>
                </a:cxn>
                <a:cxn ang="T119">
                  <a:pos x="T42" y="T43"/>
                </a:cxn>
                <a:cxn ang="T120">
                  <a:pos x="T44" y="T45"/>
                </a:cxn>
                <a:cxn ang="T121">
                  <a:pos x="T46" y="T47"/>
                </a:cxn>
                <a:cxn ang="T122">
                  <a:pos x="T48" y="T49"/>
                </a:cxn>
                <a:cxn ang="T123">
                  <a:pos x="T50" y="T51"/>
                </a:cxn>
                <a:cxn ang="T124">
                  <a:pos x="T52" y="T53"/>
                </a:cxn>
                <a:cxn ang="T125">
                  <a:pos x="T54" y="T55"/>
                </a:cxn>
                <a:cxn ang="T126">
                  <a:pos x="T56" y="T57"/>
                </a:cxn>
                <a:cxn ang="T127">
                  <a:pos x="T58" y="T59"/>
                </a:cxn>
                <a:cxn ang="T128">
                  <a:pos x="T60" y="T61"/>
                </a:cxn>
                <a:cxn ang="T129">
                  <a:pos x="T62" y="T63"/>
                </a:cxn>
                <a:cxn ang="T130">
                  <a:pos x="T64" y="T65"/>
                </a:cxn>
                <a:cxn ang="T131">
                  <a:pos x="T66" y="T67"/>
                </a:cxn>
                <a:cxn ang="T132">
                  <a:pos x="T68" y="T69"/>
                </a:cxn>
                <a:cxn ang="T133">
                  <a:pos x="T70" y="T71"/>
                </a:cxn>
                <a:cxn ang="T134">
                  <a:pos x="T72" y="T73"/>
                </a:cxn>
                <a:cxn ang="T135">
                  <a:pos x="T74" y="T75"/>
                </a:cxn>
                <a:cxn ang="T136">
                  <a:pos x="T76" y="T77"/>
                </a:cxn>
                <a:cxn ang="T137">
                  <a:pos x="T78" y="T79"/>
                </a:cxn>
                <a:cxn ang="T138">
                  <a:pos x="T80" y="T81"/>
                </a:cxn>
                <a:cxn ang="T139">
                  <a:pos x="T82" y="T83"/>
                </a:cxn>
                <a:cxn ang="T140">
                  <a:pos x="T84" y="T85"/>
                </a:cxn>
                <a:cxn ang="T141">
                  <a:pos x="T86" y="T87"/>
                </a:cxn>
                <a:cxn ang="T142">
                  <a:pos x="T88" y="T89"/>
                </a:cxn>
                <a:cxn ang="T143">
                  <a:pos x="T90" y="T91"/>
                </a:cxn>
                <a:cxn ang="T144">
                  <a:pos x="T92" y="T93"/>
                </a:cxn>
                <a:cxn ang="T145">
                  <a:pos x="T94" y="T95"/>
                </a:cxn>
                <a:cxn ang="T146">
                  <a:pos x="T96" y="T97"/>
                </a:cxn>
              </a:cxnLst>
              <a:rect l="0" t="0" r="r" b="b"/>
              <a:pathLst>
                <a:path w="5822" h="6759">
                  <a:moveTo>
                    <a:pt x="0" y="6351"/>
                  </a:moveTo>
                  <a:lnTo>
                    <a:pt x="129" y="6351"/>
                  </a:lnTo>
                  <a:lnTo>
                    <a:pt x="129" y="3057"/>
                  </a:lnTo>
                  <a:lnTo>
                    <a:pt x="129" y="2914"/>
                  </a:lnTo>
                  <a:lnTo>
                    <a:pt x="266" y="2865"/>
                  </a:lnTo>
                  <a:lnTo>
                    <a:pt x="1775" y="2337"/>
                  </a:lnTo>
                  <a:lnTo>
                    <a:pt x="1775" y="1515"/>
                  </a:lnTo>
                  <a:lnTo>
                    <a:pt x="1775" y="1386"/>
                  </a:lnTo>
                  <a:lnTo>
                    <a:pt x="1892" y="1331"/>
                  </a:lnTo>
                  <a:lnTo>
                    <a:pt x="4422" y="137"/>
                  </a:lnTo>
                  <a:lnTo>
                    <a:pt x="4714" y="0"/>
                  </a:lnTo>
                  <a:lnTo>
                    <a:pt x="4714" y="56"/>
                  </a:lnTo>
                  <a:lnTo>
                    <a:pt x="5511" y="532"/>
                  </a:lnTo>
                  <a:lnTo>
                    <a:pt x="5511" y="6326"/>
                  </a:lnTo>
                  <a:lnTo>
                    <a:pt x="5822" y="6326"/>
                  </a:lnTo>
                  <a:lnTo>
                    <a:pt x="5822" y="6734"/>
                  </a:lnTo>
                  <a:lnTo>
                    <a:pt x="4510" y="6734"/>
                  </a:lnTo>
                  <a:lnTo>
                    <a:pt x="4305" y="6734"/>
                  </a:lnTo>
                  <a:lnTo>
                    <a:pt x="4305" y="6529"/>
                  </a:lnTo>
                  <a:lnTo>
                    <a:pt x="4305" y="643"/>
                  </a:lnTo>
                  <a:lnTo>
                    <a:pt x="2183" y="1644"/>
                  </a:lnTo>
                  <a:lnTo>
                    <a:pt x="2183" y="2194"/>
                  </a:lnTo>
                  <a:lnTo>
                    <a:pt x="2798" y="1979"/>
                  </a:lnTo>
                  <a:lnTo>
                    <a:pt x="3035" y="1895"/>
                  </a:lnTo>
                  <a:lnTo>
                    <a:pt x="3035" y="1889"/>
                  </a:lnTo>
                  <a:lnTo>
                    <a:pt x="3042" y="1892"/>
                  </a:lnTo>
                  <a:lnTo>
                    <a:pt x="3068" y="1884"/>
                  </a:lnTo>
                  <a:lnTo>
                    <a:pt x="3068" y="1909"/>
                  </a:lnTo>
                  <a:lnTo>
                    <a:pt x="3862" y="2381"/>
                  </a:lnTo>
                  <a:lnTo>
                    <a:pt x="3862" y="6313"/>
                  </a:lnTo>
                  <a:lnTo>
                    <a:pt x="4177" y="6313"/>
                  </a:lnTo>
                  <a:lnTo>
                    <a:pt x="4177" y="6722"/>
                  </a:lnTo>
                  <a:lnTo>
                    <a:pt x="2865" y="6722"/>
                  </a:lnTo>
                  <a:lnTo>
                    <a:pt x="2661" y="6722"/>
                  </a:lnTo>
                  <a:lnTo>
                    <a:pt x="2661" y="6517"/>
                  </a:lnTo>
                  <a:lnTo>
                    <a:pt x="2661" y="2458"/>
                  </a:lnTo>
                  <a:lnTo>
                    <a:pt x="538" y="3202"/>
                  </a:lnTo>
                  <a:lnTo>
                    <a:pt x="538" y="6556"/>
                  </a:lnTo>
                  <a:lnTo>
                    <a:pt x="538" y="6759"/>
                  </a:lnTo>
                  <a:lnTo>
                    <a:pt x="334" y="6759"/>
                  </a:lnTo>
                  <a:lnTo>
                    <a:pt x="0" y="6759"/>
                  </a:lnTo>
                  <a:lnTo>
                    <a:pt x="0" y="6351"/>
                  </a:lnTo>
                  <a:close/>
                  <a:moveTo>
                    <a:pt x="776" y="6707"/>
                  </a:moveTo>
                  <a:lnTo>
                    <a:pt x="776" y="6707"/>
                  </a:lnTo>
                  <a:lnTo>
                    <a:pt x="1501" y="6707"/>
                  </a:lnTo>
                  <a:lnTo>
                    <a:pt x="2348" y="6707"/>
                  </a:lnTo>
                  <a:lnTo>
                    <a:pt x="2348" y="5989"/>
                  </a:lnTo>
                  <a:lnTo>
                    <a:pt x="1501" y="6044"/>
                  </a:lnTo>
                  <a:lnTo>
                    <a:pt x="776" y="6092"/>
                  </a:lnTo>
                  <a:lnTo>
                    <a:pt x="776" y="6707"/>
                  </a:lnTo>
                  <a:close/>
                  <a:moveTo>
                    <a:pt x="776" y="4048"/>
                  </a:moveTo>
                  <a:lnTo>
                    <a:pt x="776" y="4048"/>
                  </a:lnTo>
                  <a:lnTo>
                    <a:pt x="1501" y="3842"/>
                  </a:lnTo>
                  <a:lnTo>
                    <a:pt x="2348" y="3604"/>
                  </a:lnTo>
                  <a:lnTo>
                    <a:pt x="2348" y="2883"/>
                  </a:lnTo>
                  <a:lnTo>
                    <a:pt x="1501" y="3178"/>
                  </a:lnTo>
                  <a:lnTo>
                    <a:pt x="776" y="3431"/>
                  </a:lnTo>
                  <a:lnTo>
                    <a:pt x="776" y="4048"/>
                  </a:lnTo>
                  <a:close/>
                  <a:moveTo>
                    <a:pt x="776" y="4926"/>
                  </a:moveTo>
                  <a:lnTo>
                    <a:pt x="776" y="4926"/>
                  </a:lnTo>
                  <a:lnTo>
                    <a:pt x="1501" y="4788"/>
                  </a:lnTo>
                  <a:lnTo>
                    <a:pt x="2348" y="4628"/>
                  </a:lnTo>
                  <a:lnTo>
                    <a:pt x="2348" y="3909"/>
                  </a:lnTo>
                  <a:lnTo>
                    <a:pt x="1501" y="4124"/>
                  </a:lnTo>
                  <a:lnTo>
                    <a:pt x="776" y="4310"/>
                  </a:lnTo>
                  <a:lnTo>
                    <a:pt x="776" y="4926"/>
                  </a:lnTo>
                  <a:close/>
                  <a:moveTo>
                    <a:pt x="776" y="5811"/>
                  </a:moveTo>
                  <a:lnTo>
                    <a:pt x="776" y="5811"/>
                  </a:lnTo>
                  <a:lnTo>
                    <a:pt x="1501" y="5741"/>
                  </a:lnTo>
                  <a:lnTo>
                    <a:pt x="2348" y="5661"/>
                  </a:lnTo>
                  <a:lnTo>
                    <a:pt x="2348" y="4942"/>
                  </a:lnTo>
                  <a:lnTo>
                    <a:pt x="1501" y="5078"/>
                  </a:lnTo>
                  <a:lnTo>
                    <a:pt x="776" y="5194"/>
                  </a:lnTo>
                  <a:lnTo>
                    <a:pt x="776" y="5811"/>
                  </a:lnTo>
                  <a:close/>
                </a:path>
              </a:pathLst>
            </a:custGeom>
            <a:solidFill>
              <a:srgbClr val="9954CC"/>
            </a:solidFill>
            <a:ln>
              <a:noFill/>
            </a:ln>
          </p:spPr>
          <p:txBody>
            <a:bodyPr anchor="ctr">
              <a:scene3d>
                <a:camera prst="orthographicFront"/>
                <a:lightRig rig="threePt" dir="t"/>
              </a:scene3d>
              <a:sp3d>
                <a:contourClr>
                  <a:srgbClr val="FFFFFF"/>
                </a:contourClr>
              </a:sp3d>
            </a:bodyPr>
            <a:lstStyle/>
            <a:p>
              <a:pPr algn="ctr" eaLnBrk="1" fontAlgn="auto" hangingPunct="1">
                <a:buFont typeface="Arial" panose="020B0604020202020204" pitchFamily="34" charset="0"/>
                <a:buNone/>
                <a:defRPr/>
              </a:pPr>
              <a:endParaRPr lang="zh-CN" altLang="en-US" sz="2400" noProof="1">
                <a:solidFill>
                  <a:srgbClr val="FFFFFF"/>
                </a:solidFill>
                <a:ea typeface="微软雅黑" panose="020B0503020204020204" pitchFamily="34" charset="-122"/>
              </a:endParaRPr>
            </a:p>
          </p:txBody>
        </p:sp>
      </p:grpSp>
      <p:grpSp>
        <p:nvGrpSpPr>
          <p:cNvPr id="9" name="组合 8"/>
          <p:cNvGrpSpPr>
            <a:grpSpLocks/>
          </p:cNvGrpSpPr>
          <p:nvPr/>
        </p:nvGrpSpPr>
        <p:grpSpPr bwMode="auto">
          <a:xfrm>
            <a:off x="3506788" y="3048000"/>
            <a:ext cx="1533525" cy="1533525"/>
            <a:chOff x="1835696" y="2211710"/>
            <a:chExt cx="1149740" cy="1149740"/>
          </a:xfrm>
        </p:grpSpPr>
        <p:grpSp>
          <p:nvGrpSpPr>
            <p:cNvPr id="10" name="组合 9"/>
            <p:cNvGrpSpPr/>
            <p:nvPr/>
          </p:nvGrpSpPr>
          <p:grpSpPr>
            <a:xfrm>
              <a:off x="1835696" y="2211710"/>
              <a:ext cx="1149740" cy="1149740"/>
              <a:chOff x="304800" y="673100"/>
              <a:chExt cx="4000500" cy="4000500"/>
            </a:xfrm>
            <a:effectLst>
              <a:outerShdw blurRad="444500" dist="254000" dir="8100000" algn="tr" rotWithShape="0">
                <a:prstClr val="black">
                  <a:alpha val="50000"/>
                </a:prstClr>
              </a:outerShdw>
            </a:effectLst>
          </p:grpSpPr>
          <p:sp>
            <p:nvSpPr>
              <p:cNvPr id="12" name="同心圆 11"/>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buFont typeface="Arial" panose="020B0604020202020204" pitchFamily="34" charset="0"/>
                  <a:buNone/>
                  <a:defRPr/>
                </a:pPr>
                <a:endParaRPr lang="zh-CN" altLang="en-US" sz="2400" noProof="1">
                  <a:solidFill>
                    <a:schemeClr val="tx1">
                      <a:lumMod val="75000"/>
                      <a:lumOff val="25000"/>
                    </a:schemeClr>
                  </a:solidFill>
                </a:endParaRPr>
              </a:p>
            </p:txBody>
          </p:sp>
          <p:sp>
            <p:nvSpPr>
              <p:cNvPr id="13" name="椭圆 12"/>
              <p:cNvSpPr/>
              <p:nvPr/>
            </p:nvSpPr>
            <p:spPr>
              <a:xfrm>
                <a:off x="392112" y="760412"/>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buFont typeface="Arial" panose="020B0604020202020204" pitchFamily="34" charset="0"/>
                  <a:buNone/>
                  <a:defRPr/>
                </a:pPr>
                <a:endParaRPr lang="zh-CN" altLang="en-US" sz="2400" noProof="1">
                  <a:solidFill>
                    <a:schemeClr val="tx1">
                      <a:lumMod val="75000"/>
                      <a:lumOff val="25000"/>
                    </a:schemeClr>
                  </a:solidFill>
                </a:endParaRPr>
              </a:p>
            </p:txBody>
          </p:sp>
        </p:grpSp>
        <p:sp>
          <p:nvSpPr>
            <p:cNvPr id="11" name="KSO_Shape"/>
            <p:cNvSpPr/>
            <p:nvPr/>
          </p:nvSpPr>
          <p:spPr bwMode="auto">
            <a:xfrm>
              <a:off x="2089210" y="2562821"/>
              <a:ext cx="649853" cy="485604"/>
            </a:xfrm>
            <a:custGeom>
              <a:avLst/>
              <a:gdLst>
                <a:gd name="T0" fmla="*/ 151004 w 5185"/>
                <a:gd name="T1" fmla="*/ 1065477 h 3880"/>
                <a:gd name="T2" fmla="*/ 1873403 w 5185"/>
                <a:gd name="T3" fmla="*/ 1297678 h 3880"/>
                <a:gd name="T4" fmla="*/ 751713 w 5185"/>
                <a:gd name="T5" fmla="*/ 1241832 h 3880"/>
                <a:gd name="T6" fmla="*/ 1108464 w 5185"/>
                <a:gd name="T7" fmla="*/ 1148144 h 3880"/>
                <a:gd name="T8" fmla="*/ 751713 w 5185"/>
                <a:gd name="T9" fmla="*/ 1241832 h 3880"/>
                <a:gd name="T10" fmla="*/ 1726808 w 5185"/>
                <a:gd name="T11" fmla="*/ 1012203 h 3880"/>
                <a:gd name="T12" fmla="*/ 1726073 w 5185"/>
                <a:gd name="T13" fmla="*/ 1007794 h 3880"/>
                <a:gd name="T14" fmla="*/ 1726808 w 5185"/>
                <a:gd name="T15" fmla="*/ 44089 h 3880"/>
                <a:gd name="T16" fmla="*/ 1726441 w 5185"/>
                <a:gd name="T17" fmla="*/ 39680 h 3880"/>
                <a:gd name="T18" fmla="*/ 1724604 w 5185"/>
                <a:gd name="T19" fmla="*/ 30862 h 3880"/>
                <a:gd name="T20" fmla="*/ 1721297 w 5185"/>
                <a:gd name="T21" fmla="*/ 23147 h 3880"/>
                <a:gd name="T22" fmla="*/ 1716888 w 5185"/>
                <a:gd name="T23" fmla="*/ 15798 h 3880"/>
                <a:gd name="T24" fmla="*/ 1711010 w 5185"/>
                <a:gd name="T25" fmla="*/ 9920 h 3880"/>
                <a:gd name="T26" fmla="*/ 1703662 w 5185"/>
                <a:gd name="T27" fmla="*/ 5144 h 3880"/>
                <a:gd name="T28" fmla="*/ 1695946 w 5185"/>
                <a:gd name="T29" fmla="*/ 1837 h 3880"/>
                <a:gd name="T30" fmla="*/ 1687128 w 5185"/>
                <a:gd name="T31" fmla="*/ 367 h 3880"/>
                <a:gd name="T32" fmla="*/ 222281 w 5185"/>
                <a:gd name="T33" fmla="*/ 0 h 3880"/>
                <a:gd name="T34" fmla="*/ 217872 w 5185"/>
                <a:gd name="T35" fmla="*/ 367 h 3880"/>
                <a:gd name="T36" fmla="*/ 209054 w 5185"/>
                <a:gd name="T37" fmla="*/ 1837 h 3880"/>
                <a:gd name="T38" fmla="*/ 201338 w 5185"/>
                <a:gd name="T39" fmla="*/ 5144 h 3880"/>
                <a:gd name="T40" fmla="*/ 194358 w 5185"/>
                <a:gd name="T41" fmla="*/ 9920 h 3880"/>
                <a:gd name="T42" fmla="*/ 188112 w 5185"/>
                <a:gd name="T43" fmla="*/ 15798 h 3880"/>
                <a:gd name="T44" fmla="*/ 183336 w 5185"/>
                <a:gd name="T45" fmla="*/ 23147 h 3880"/>
                <a:gd name="T46" fmla="*/ 180029 w 5185"/>
                <a:gd name="T47" fmla="*/ 30862 h 3880"/>
                <a:gd name="T48" fmla="*/ 178559 w 5185"/>
                <a:gd name="T49" fmla="*/ 39680 h 3880"/>
                <a:gd name="T50" fmla="*/ 178192 w 5185"/>
                <a:gd name="T51" fmla="*/ 1003386 h 3880"/>
                <a:gd name="T52" fmla="*/ 178559 w 5185"/>
                <a:gd name="T53" fmla="*/ 1007794 h 3880"/>
                <a:gd name="T54" fmla="*/ 178192 w 5185"/>
                <a:gd name="T55" fmla="*/ 1012203 h 3880"/>
                <a:gd name="T56" fmla="*/ 1727176 w 5185"/>
                <a:gd name="T57" fmla="*/ 1012571 h 3880"/>
                <a:gd name="T58" fmla="*/ 1616954 w 5185"/>
                <a:gd name="T59" fmla="*/ 937620 h 3880"/>
                <a:gd name="T60" fmla="*/ 288046 w 5185"/>
                <a:gd name="T61" fmla="*/ 109854 h 3880"/>
                <a:gd name="T62" fmla="*/ 1616954 w 5185"/>
                <a:gd name="T63" fmla="*/ 937620 h 3880"/>
                <a:gd name="T64" fmla="*/ 4409 w 5185"/>
                <a:gd name="T65" fmla="*/ 1350584 h 3880"/>
                <a:gd name="T66" fmla="*/ 0 w 5185"/>
                <a:gd name="T67" fmla="*/ 1359402 h 3880"/>
                <a:gd name="T68" fmla="*/ 735 w 5185"/>
                <a:gd name="T69" fmla="*/ 1369322 h 3880"/>
                <a:gd name="T70" fmla="*/ 3307 w 5185"/>
                <a:gd name="T71" fmla="*/ 1379977 h 3880"/>
                <a:gd name="T72" fmla="*/ 7348 w 5185"/>
                <a:gd name="T73" fmla="*/ 1390999 h 3880"/>
                <a:gd name="T74" fmla="*/ 13227 w 5185"/>
                <a:gd name="T75" fmla="*/ 1401654 h 3880"/>
                <a:gd name="T76" fmla="*/ 19473 w 5185"/>
                <a:gd name="T77" fmla="*/ 1411206 h 3880"/>
                <a:gd name="T78" fmla="*/ 26821 w 5185"/>
                <a:gd name="T79" fmla="*/ 1418554 h 3880"/>
                <a:gd name="T80" fmla="*/ 35271 w 5185"/>
                <a:gd name="T81" fmla="*/ 1423698 h 3880"/>
                <a:gd name="T82" fmla="*/ 41884 w 5185"/>
                <a:gd name="T83" fmla="*/ 1425168 h 3880"/>
                <a:gd name="T84" fmla="*/ 1860911 w 5185"/>
                <a:gd name="T85" fmla="*/ 1425535 h 3880"/>
                <a:gd name="T86" fmla="*/ 1863116 w 5185"/>
                <a:gd name="T87" fmla="*/ 1425168 h 3880"/>
                <a:gd name="T88" fmla="*/ 1869729 w 5185"/>
                <a:gd name="T89" fmla="*/ 1423698 h 3880"/>
                <a:gd name="T90" fmla="*/ 1878179 w 5185"/>
                <a:gd name="T91" fmla="*/ 1418554 h 3880"/>
                <a:gd name="T92" fmla="*/ 1885527 w 5185"/>
                <a:gd name="T93" fmla="*/ 1411206 h 3880"/>
                <a:gd name="T94" fmla="*/ 1892141 w 5185"/>
                <a:gd name="T95" fmla="*/ 1401654 h 3880"/>
                <a:gd name="T96" fmla="*/ 1897652 w 5185"/>
                <a:gd name="T97" fmla="*/ 1390999 h 3880"/>
                <a:gd name="T98" fmla="*/ 1901693 w 5185"/>
                <a:gd name="T99" fmla="*/ 1379977 h 3880"/>
                <a:gd name="T100" fmla="*/ 1903898 w 5185"/>
                <a:gd name="T101" fmla="*/ 1369322 h 3880"/>
                <a:gd name="T102" fmla="*/ 1905000 w 5185"/>
                <a:gd name="T103" fmla="*/ 1359402 h 3880"/>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Lst>
              <a:ahLst/>
              <a:cxnLst>
                <a:cxn ang="T104">
                  <a:pos x="T0" y="T1"/>
                </a:cxn>
                <a:cxn ang="T105">
                  <a:pos x="T2" y="T3"/>
                </a:cxn>
                <a:cxn ang="T106">
                  <a:pos x="T4" y="T5"/>
                </a:cxn>
                <a:cxn ang="T107">
                  <a:pos x="T6" y="T7"/>
                </a:cxn>
                <a:cxn ang="T108">
                  <a:pos x="T8" y="T9"/>
                </a:cxn>
                <a:cxn ang="T109">
                  <a:pos x="T10" y="T11"/>
                </a:cxn>
                <a:cxn ang="T110">
                  <a:pos x="T12" y="T13"/>
                </a:cxn>
                <a:cxn ang="T111">
                  <a:pos x="T14" y="T15"/>
                </a:cxn>
                <a:cxn ang="T112">
                  <a:pos x="T16" y="T17"/>
                </a:cxn>
                <a:cxn ang="T113">
                  <a:pos x="T18" y="T19"/>
                </a:cxn>
                <a:cxn ang="T114">
                  <a:pos x="T20" y="T21"/>
                </a:cxn>
                <a:cxn ang="T115">
                  <a:pos x="T22" y="T23"/>
                </a:cxn>
                <a:cxn ang="T116">
                  <a:pos x="T24" y="T25"/>
                </a:cxn>
                <a:cxn ang="T117">
                  <a:pos x="T26" y="T27"/>
                </a:cxn>
                <a:cxn ang="T118">
                  <a:pos x="T28" y="T29"/>
                </a:cxn>
                <a:cxn ang="T119">
                  <a:pos x="T30" y="T31"/>
                </a:cxn>
                <a:cxn ang="T120">
                  <a:pos x="T32" y="T33"/>
                </a:cxn>
                <a:cxn ang="T121">
                  <a:pos x="T34" y="T35"/>
                </a:cxn>
                <a:cxn ang="T122">
                  <a:pos x="T36" y="T37"/>
                </a:cxn>
                <a:cxn ang="T123">
                  <a:pos x="T38" y="T39"/>
                </a:cxn>
                <a:cxn ang="T124">
                  <a:pos x="T40" y="T41"/>
                </a:cxn>
                <a:cxn ang="T125">
                  <a:pos x="T42" y="T43"/>
                </a:cxn>
                <a:cxn ang="T126">
                  <a:pos x="T44" y="T45"/>
                </a:cxn>
                <a:cxn ang="T127">
                  <a:pos x="T46" y="T47"/>
                </a:cxn>
                <a:cxn ang="T128">
                  <a:pos x="T48" y="T49"/>
                </a:cxn>
                <a:cxn ang="T129">
                  <a:pos x="T50" y="T51"/>
                </a:cxn>
                <a:cxn ang="T130">
                  <a:pos x="T52" y="T53"/>
                </a:cxn>
                <a:cxn ang="T131">
                  <a:pos x="T54" y="T55"/>
                </a:cxn>
                <a:cxn ang="T132">
                  <a:pos x="T56" y="T57"/>
                </a:cxn>
                <a:cxn ang="T133">
                  <a:pos x="T58" y="T59"/>
                </a:cxn>
                <a:cxn ang="T134">
                  <a:pos x="T60" y="T61"/>
                </a:cxn>
                <a:cxn ang="T135">
                  <a:pos x="T62" y="T63"/>
                </a:cxn>
                <a:cxn ang="T136">
                  <a:pos x="T64" y="T65"/>
                </a:cxn>
                <a:cxn ang="T137">
                  <a:pos x="T66" y="T67"/>
                </a:cxn>
                <a:cxn ang="T138">
                  <a:pos x="T68" y="T69"/>
                </a:cxn>
                <a:cxn ang="T139">
                  <a:pos x="T70" y="T71"/>
                </a:cxn>
                <a:cxn ang="T140">
                  <a:pos x="T72" y="T73"/>
                </a:cxn>
                <a:cxn ang="T141">
                  <a:pos x="T74" y="T75"/>
                </a:cxn>
                <a:cxn ang="T142">
                  <a:pos x="T76" y="T77"/>
                </a:cxn>
                <a:cxn ang="T143">
                  <a:pos x="T78" y="T79"/>
                </a:cxn>
                <a:cxn ang="T144">
                  <a:pos x="T80" y="T81"/>
                </a:cxn>
                <a:cxn ang="T145">
                  <a:pos x="T82" y="T83"/>
                </a:cxn>
                <a:cxn ang="T146">
                  <a:pos x="T84" y="T85"/>
                </a:cxn>
                <a:cxn ang="T147">
                  <a:pos x="T86" y="T87"/>
                </a:cxn>
                <a:cxn ang="T148">
                  <a:pos x="T88" y="T89"/>
                </a:cxn>
                <a:cxn ang="T149">
                  <a:pos x="T90" y="T91"/>
                </a:cxn>
                <a:cxn ang="T150">
                  <a:pos x="T92" y="T93"/>
                </a:cxn>
                <a:cxn ang="T151">
                  <a:pos x="T94" y="T95"/>
                </a:cxn>
                <a:cxn ang="T152">
                  <a:pos x="T96" y="T97"/>
                </a:cxn>
                <a:cxn ang="T153">
                  <a:pos x="T98" y="T99"/>
                </a:cxn>
                <a:cxn ang="T154">
                  <a:pos x="T100" y="T101"/>
                </a:cxn>
                <a:cxn ang="T155">
                  <a:pos x="T102" y="T103"/>
                </a:cxn>
              </a:cxnLst>
              <a:rect l="0" t="0" r="r" b="b"/>
              <a:pathLst>
                <a:path w="5185" h="3880">
                  <a:moveTo>
                    <a:pt x="4775" y="2900"/>
                  </a:moveTo>
                  <a:lnTo>
                    <a:pt x="411" y="2900"/>
                  </a:lnTo>
                  <a:lnTo>
                    <a:pt x="87" y="3532"/>
                  </a:lnTo>
                  <a:lnTo>
                    <a:pt x="5099" y="3532"/>
                  </a:lnTo>
                  <a:lnTo>
                    <a:pt x="4775" y="2900"/>
                  </a:lnTo>
                  <a:close/>
                  <a:moveTo>
                    <a:pt x="2046" y="3380"/>
                  </a:moveTo>
                  <a:lnTo>
                    <a:pt x="2181" y="3125"/>
                  </a:lnTo>
                  <a:lnTo>
                    <a:pt x="3017" y="3125"/>
                  </a:lnTo>
                  <a:lnTo>
                    <a:pt x="3139" y="3380"/>
                  </a:lnTo>
                  <a:lnTo>
                    <a:pt x="2046" y="3380"/>
                  </a:lnTo>
                  <a:close/>
                  <a:moveTo>
                    <a:pt x="4700" y="2755"/>
                  </a:moveTo>
                  <a:lnTo>
                    <a:pt x="4700" y="2755"/>
                  </a:lnTo>
                  <a:lnTo>
                    <a:pt x="4698" y="2743"/>
                  </a:lnTo>
                  <a:lnTo>
                    <a:pt x="4700" y="2731"/>
                  </a:lnTo>
                  <a:lnTo>
                    <a:pt x="4700" y="120"/>
                  </a:lnTo>
                  <a:lnTo>
                    <a:pt x="4699" y="108"/>
                  </a:lnTo>
                  <a:lnTo>
                    <a:pt x="4697" y="95"/>
                  </a:lnTo>
                  <a:lnTo>
                    <a:pt x="4694" y="84"/>
                  </a:lnTo>
                  <a:lnTo>
                    <a:pt x="4690" y="73"/>
                  </a:lnTo>
                  <a:lnTo>
                    <a:pt x="4685" y="63"/>
                  </a:lnTo>
                  <a:lnTo>
                    <a:pt x="4680" y="53"/>
                  </a:lnTo>
                  <a:lnTo>
                    <a:pt x="4673" y="43"/>
                  </a:lnTo>
                  <a:lnTo>
                    <a:pt x="4665" y="34"/>
                  </a:lnTo>
                  <a:lnTo>
                    <a:pt x="4657" y="27"/>
                  </a:lnTo>
                  <a:lnTo>
                    <a:pt x="4647" y="20"/>
                  </a:lnTo>
                  <a:lnTo>
                    <a:pt x="4637" y="14"/>
                  </a:lnTo>
                  <a:lnTo>
                    <a:pt x="4627" y="9"/>
                  </a:lnTo>
                  <a:lnTo>
                    <a:pt x="4616" y="5"/>
                  </a:lnTo>
                  <a:lnTo>
                    <a:pt x="4605" y="2"/>
                  </a:lnTo>
                  <a:lnTo>
                    <a:pt x="4592" y="1"/>
                  </a:lnTo>
                  <a:lnTo>
                    <a:pt x="4580" y="0"/>
                  </a:lnTo>
                  <a:lnTo>
                    <a:pt x="605" y="0"/>
                  </a:lnTo>
                  <a:lnTo>
                    <a:pt x="593" y="1"/>
                  </a:lnTo>
                  <a:lnTo>
                    <a:pt x="581" y="2"/>
                  </a:lnTo>
                  <a:lnTo>
                    <a:pt x="569" y="5"/>
                  </a:lnTo>
                  <a:lnTo>
                    <a:pt x="558" y="9"/>
                  </a:lnTo>
                  <a:lnTo>
                    <a:pt x="548" y="14"/>
                  </a:lnTo>
                  <a:lnTo>
                    <a:pt x="538" y="20"/>
                  </a:lnTo>
                  <a:lnTo>
                    <a:pt x="529" y="27"/>
                  </a:lnTo>
                  <a:lnTo>
                    <a:pt x="521" y="34"/>
                  </a:lnTo>
                  <a:lnTo>
                    <a:pt x="512" y="43"/>
                  </a:lnTo>
                  <a:lnTo>
                    <a:pt x="505" y="53"/>
                  </a:lnTo>
                  <a:lnTo>
                    <a:pt x="499" y="63"/>
                  </a:lnTo>
                  <a:lnTo>
                    <a:pt x="494" y="73"/>
                  </a:lnTo>
                  <a:lnTo>
                    <a:pt x="490" y="84"/>
                  </a:lnTo>
                  <a:lnTo>
                    <a:pt x="488" y="95"/>
                  </a:lnTo>
                  <a:lnTo>
                    <a:pt x="486" y="108"/>
                  </a:lnTo>
                  <a:lnTo>
                    <a:pt x="485" y="120"/>
                  </a:lnTo>
                  <a:lnTo>
                    <a:pt x="485" y="2731"/>
                  </a:lnTo>
                  <a:lnTo>
                    <a:pt x="486" y="2743"/>
                  </a:lnTo>
                  <a:lnTo>
                    <a:pt x="485" y="2755"/>
                  </a:lnTo>
                  <a:lnTo>
                    <a:pt x="484" y="2756"/>
                  </a:lnTo>
                  <a:lnTo>
                    <a:pt x="4701" y="2756"/>
                  </a:lnTo>
                  <a:lnTo>
                    <a:pt x="4700" y="2755"/>
                  </a:lnTo>
                  <a:close/>
                  <a:moveTo>
                    <a:pt x="4401" y="2552"/>
                  </a:moveTo>
                  <a:lnTo>
                    <a:pt x="784" y="2552"/>
                  </a:lnTo>
                  <a:lnTo>
                    <a:pt x="784" y="299"/>
                  </a:lnTo>
                  <a:lnTo>
                    <a:pt x="4401" y="299"/>
                  </a:lnTo>
                  <a:lnTo>
                    <a:pt x="4401" y="2552"/>
                  </a:lnTo>
                  <a:close/>
                  <a:moveTo>
                    <a:pt x="5172" y="3676"/>
                  </a:moveTo>
                  <a:lnTo>
                    <a:pt x="12" y="3676"/>
                  </a:lnTo>
                  <a:lnTo>
                    <a:pt x="0" y="3700"/>
                  </a:lnTo>
                  <a:lnTo>
                    <a:pt x="1" y="3713"/>
                  </a:lnTo>
                  <a:lnTo>
                    <a:pt x="2" y="3727"/>
                  </a:lnTo>
                  <a:lnTo>
                    <a:pt x="5" y="3741"/>
                  </a:lnTo>
                  <a:lnTo>
                    <a:pt x="9" y="3756"/>
                  </a:lnTo>
                  <a:lnTo>
                    <a:pt x="14" y="3771"/>
                  </a:lnTo>
                  <a:lnTo>
                    <a:pt x="20" y="3786"/>
                  </a:lnTo>
                  <a:lnTo>
                    <a:pt x="28" y="3801"/>
                  </a:lnTo>
                  <a:lnTo>
                    <a:pt x="36" y="3815"/>
                  </a:lnTo>
                  <a:lnTo>
                    <a:pt x="44" y="3828"/>
                  </a:lnTo>
                  <a:lnTo>
                    <a:pt x="53" y="3841"/>
                  </a:lnTo>
                  <a:lnTo>
                    <a:pt x="63" y="3852"/>
                  </a:lnTo>
                  <a:lnTo>
                    <a:pt x="73" y="3861"/>
                  </a:lnTo>
                  <a:lnTo>
                    <a:pt x="85" y="3869"/>
                  </a:lnTo>
                  <a:lnTo>
                    <a:pt x="96" y="3875"/>
                  </a:lnTo>
                  <a:lnTo>
                    <a:pt x="108" y="3878"/>
                  </a:lnTo>
                  <a:lnTo>
                    <a:pt x="114" y="3879"/>
                  </a:lnTo>
                  <a:lnTo>
                    <a:pt x="120" y="3880"/>
                  </a:lnTo>
                  <a:lnTo>
                    <a:pt x="5065" y="3880"/>
                  </a:lnTo>
                  <a:lnTo>
                    <a:pt x="5071" y="3879"/>
                  </a:lnTo>
                  <a:lnTo>
                    <a:pt x="5077" y="3878"/>
                  </a:lnTo>
                  <a:lnTo>
                    <a:pt x="5089" y="3875"/>
                  </a:lnTo>
                  <a:lnTo>
                    <a:pt x="5101" y="3869"/>
                  </a:lnTo>
                  <a:lnTo>
                    <a:pt x="5112" y="3861"/>
                  </a:lnTo>
                  <a:lnTo>
                    <a:pt x="5122" y="3852"/>
                  </a:lnTo>
                  <a:lnTo>
                    <a:pt x="5132" y="3841"/>
                  </a:lnTo>
                  <a:lnTo>
                    <a:pt x="5141" y="3828"/>
                  </a:lnTo>
                  <a:lnTo>
                    <a:pt x="5150" y="3815"/>
                  </a:lnTo>
                  <a:lnTo>
                    <a:pt x="5158" y="3801"/>
                  </a:lnTo>
                  <a:lnTo>
                    <a:pt x="5165" y="3786"/>
                  </a:lnTo>
                  <a:lnTo>
                    <a:pt x="5171" y="3771"/>
                  </a:lnTo>
                  <a:lnTo>
                    <a:pt x="5176" y="3756"/>
                  </a:lnTo>
                  <a:lnTo>
                    <a:pt x="5180" y="3741"/>
                  </a:lnTo>
                  <a:lnTo>
                    <a:pt x="5182" y="3727"/>
                  </a:lnTo>
                  <a:lnTo>
                    <a:pt x="5184" y="3713"/>
                  </a:lnTo>
                  <a:lnTo>
                    <a:pt x="5185" y="3700"/>
                  </a:lnTo>
                  <a:lnTo>
                    <a:pt x="5172" y="3676"/>
                  </a:lnTo>
                  <a:close/>
                </a:path>
              </a:pathLst>
            </a:custGeom>
            <a:solidFill>
              <a:srgbClr val="9954CC"/>
            </a:solidFill>
            <a:ln>
              <a:noFill/>
            </a:ln>
          </p:spPr>
          <p:txBody>
            <a:bodyPr bIns="480000" anchor="ctr">
              <a:scene3d>
                <a:camera prst="orthographicFront"/>
                <a:lightRig rig="threePt" dir="t"/>
              </a:scene3d>
              <a:sp3d>
                <a:contourClr>
                  <a:srgbClr val="FFFFFF"/>
                </a:contourClr>
              </a:sp3d>
            </a:bodyPr>
            <a:lstStyle/>
            <a:p>
              <a:pPr algn="ctr" eaLnBrk="1" fontAlgn="auto" hangingPunct="1">
                <a:buFont typeface="Arial" panose="020B0604020202020204" pitchFamily="34" charset="0"/>
                <a:buNone/>
                <a:defRPr/>
              </a:pPr>
              <a:endParaRPr lang="zh-CN" altLang="en-US" sz="2400" noProof="1">
                <a:solidFill>
                  <a:schemeClr val="tx1">
                    <a:lumMod val="75000"/>
                    <a:lumOff val="25000"/>
                  </a:schemeClr>
                </a:solidFill>
                <a:ea typeface="微软雅黑" panose="020B0503020204020204" pitchFamily="34" charset="-122"/>
              </a:endParaRPr>
            </a:p>
          </p:txBody>
        </p:sp>
      </p:grpSp>
      <p:grpSp>
        <p:nvGrpSpPr>
          <p:cNvPr id="14" name="组合 13"/>
          <p:cNvGrpSpPr>
            <a:grpSpLocks/>
          </p:cNvGrpSpPr>
          <p:nvPr/>
        </p:nvGrpSpPr>
        <p:grpSpPr bwMode="auto">
          <a:xfrm>
            <a:off x="4370388" y="4679950"/>
            <a:ext cx="1533525" cy="1533525"/>
            <a:chOff x="2483768" y="3435846"/>
            <a:chExt cx="1149740" cy="1149740"/>
          </a:xfrm>
        </p:grpSpPr>
        <p:grpSp>
          <p:nvGrpSpPr>
            <p:cNvPr id="15" name="组合 14"/>
            <p:cNvGrpSpPr/>
            <p:nvPr/>
          </p:nvGrpSpPr>
          <p:grpSpPr>
            <a:xfrm>
              <a:off x="2483768" y="3435846"/>
              <a:ext cx="1149740" cy="1149740"/>
              <a:chOff x="304800" y="673100"/>
              <a:chExt cx="4000500" cy="4000500"/>
            </a:xfrm>
            <a:effectLst>
              <a:outerShdw blurRad="444500" dist="254000" dir="8100000" algn="tr" rotWithShape="0">
                <a:prstClr val="black">
                  <a:alpha val="50000"/>
                </a:prstClr>
              </a:outerShdw>
            </a:effectLst>
          </p:grpSpPr>
          <p:sp>
            <p:nvSpPr>
              <p:cNvPr id="17" name="同心圆 16"/>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buFont typeface="Arial" panose="020B0604020202020204" pitchFamily="34" charset="0"/>
                  <a:buNone/>
                  <a:defRPr/>
                </a:pPr>
                <a:endParaRPr lang="zh-CN" altLang="en-US" sz="2400" noProof="1">
                  <a:solidFill>
                    <a:schemeClr val="tx1"/>
                  </a:solidFill>
                </a:endParaRPr>
              </a:p>
            </p:txBody>
          </p:sp>
          <p:sp>
            <p:nvSpPr>
              <p:cNvPr id="18" name="椭圆 17"/>
              <p:cNvSpPr/>
              <p:nvPr/>
            </p:nvSpPr>
            <p:spPr>
              <a:xfrm>
                <a:off x="392112" y="760412"/>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buFont typeface="Arial" panose="020B0604020202020204" pitchFamily="34" charset="0"/>
                  <a:buNone/>
                  <a:defRPr/>
                </a:pPr>
                <a:endParaRPr lang="zh-CN" altLang="en-US" sz="2400" noProof="1"/>
              </a:p>
            </p:txBody>
          </p:sp>
        </p:grpSp>
        <p:sp>
          <p:nvSpPr>
            <p:cNvPr id="16" name="KSO_Shape"/>
            <p:cNvSpPr/>
            <p:nvPr/>
          </p:nvSpPr>
          <p:spPr bwMode="auto">
            <a:xfrm>
              <a:off x="2802743" y="3811951"/>
              <a:ext cx="521311" cy="440377"/>
            </a:xfrm>
            <a:custGeom>
              <a:avLst/>
              <a:gdLst>
                <a:gd name="T0" fmla="*/ 332222 w 2301876"/>
                <a:gd name="T1" fmla="*/ 1410232 h 1941513"/>
                <a:gd name="T2" fmla="*/ 321717 w 2301876"/>
                <a:gd name="T3" fmla="*/ 1470415 h 1941513"/>
                <a:gd name="T4" fmla="*/ 382384 w 2301876"/>
                <a:gd name="T5" fmla="*/ 1525343 h 1941513"/>
                <a:gd name="T6" fmla="*/ 696485 w 2301876"/>
                <a:gd name="T7" fmla="*/ 1509573 h 1941513"/>
                <a:gd name="T8" fmla="*/ 723010 w 2301876"/>
                <a:gd name="T9" fmla="*/ 1444398 h 1941513"/>
                <a:gd name="T10" fmla="*/ 671273 w 2301876"/>
                <a:gd name="T11" fmla="*/ 1380797 h 1941513"/>
                <a:gd name="T12" fmla="*/ 1348867 w 2301876"/>
                <a:gd name="T13" fmla="*/ 1247408 h 1941513"/>
                <a:gd name="T14" fmla="*/ 1327043 w 2301876"/>
                <a:gd name="T15" fmla="*/ 1320445 h 1941513"/>
                <a:gd name="T16" fmla="*/ 1593934 w 2301876"/>
                <a:gd name="T17" fmla="*/ 1356438 h 1941513"/>
                <a:gd name="T18" fmla="*/ 1647838 w 2301876"/>
                <a:gd name="T19" fmla="*/ 1303105 h 1941513"/>
                <a:gd name="T20" fmla="*/ 1606030 w 2301876"/>
                <a:gd name="T21" fmla="*/ 1239789 h 1941513"/>
                <a:gd name="T22" fmla="*/ 1529191 w 2301876"/>
                <a:gd name="T23" fmla="*/ 516517 h 1941513"/>
                <a:gd name="T24" fmla="*/ 1584982 w 2301876"/>
                <a:gd name="T25" fmla="*/ 576970 h 1941513"/>
                <a:gd name="T26" fmla="*/ 1601035 w 2301876"/>
                <a:gd name="T27" fmla="*/ 667649 h 1941513"/>
                <a:gd name="T28" fmla="*/ 1640510 w 2301876"/>
                <a:gd name="T29" fmla="*/ 716799 h 1941513"/>
                <a:gd name="T30" fmla="*/ 1583140 w 2301876"/>
                <a:gd name="T31" fmla="*/ 840071 h 1941513"/>
                <a:gd name="T32" fmla="*/ 1691827 w 2301876"/>
                <a:gd name="T33" fmla="*/ 916820 h 1941513"/>
                <a:gd name="T34" fmla="*/ 1229710 w 2301876"/>
                <a:gd name="T35" fmla="*/ 1106063 h 1941513"/>
                <a:gd name="T36" fmla="*/ 1284448 w 2301876"/>
                <a:gd name="T37" fmla="*/ 909460 h 1941513"/>
                <a:gd name="T38" fmla="*/ 1396556 w 2301876"/>
                <a:gd name="T39" fmla="*/ 836654 h 1941513"/>
                <a:gd name="T40" fmla="*/ 1335239 w 2301876"/>
                <a:gd name="T41" fmla="*/ 712857 h 1941513"/>
                <a:gd name="T42" fmla="*/ 1370240 w 2301876"/>
                <a:gd name="T43" fmla="*/ 660815 h 1941513"/>
                <a:gd name="T44" fmla="*/ 1388398 w 2301876"/>
                <a:gd name="T45" fmla="*/ 571451 h 1941513"/>
                <a:gd name="T46" fmla="*/ 1446031 w 2301876"/>
                <a:gd name="T47" fmla="*/ 514152 h 1941513"/>
                <a:gd name="T48" fmla="*/ 570227 w 2301876"/>
                <a:gd name="T49" fmla="*/ 477627 h 1941513"/>
                <a:gd name="T50" fmla="*/ 641756 w 2301876"/>
                <a:gd name="T51" fmla="*/ 549062 h 1941513"/>
                <a:gd name="T52" fmla="*/ 661216 w 2301876"/>
                <a:gd name="T53" fmla="*/ 657005 h 1941513"/>
                <a:gd name="T54" fmla="*/ 633078 w 2301876"/>
                <a:gd name="T55" fmla="*/ 739471 h 1941513"/>
                <a:gd name="T56" fmla="*/ 574697 w 2301876"/>
                <a:gd name="T57" fmla="*/ 792786 h 1941513"/>
                <a:gd name="T58" fmla="*/ 708552 w 2301876"/>
                <a:gd name="T59" fmla="*/ 915697 h 1941513"/>
                <a:gd name="T60" fmla="*/ 815320 w 2301876"/>
                <a:gd name="T61" fmla="*/ 1036508 h 1941513"/>
                <a:gd name="T62" fmla="*/ 222836 w 2301876"/>
                <a:gd name="T63" fmla="*/ 1047276 h 1941513"/>
                <a:gd name="T64" fmla="*/ 324870 w 2301876"/>
                <a:gd name="T65" fmla="*/ 922526 h 1941513"/>
                <a:gd name="T66" fmla="*/ 473189 w 2301876"/>
                <a:gd name="T67" fmla="*/ 794886 h 1941513"/>
                <a:gd name="T68" fmla="*/ 413493 w 2301876"/>
                <a:gd name="T69" fmla="*/ 744461 h 1941513"/>
                <a:gd name="T70" fmla="*/ 382462 w 2301876"/>
                <a:gd name="T71" fmla="*/ 663570 h 1941513"/>
                <a:gd name="T72" fmla="*/ 397978 w 2301876"/>
                <a:gd name="T73" fmla="*/ 556154 h 1941513"/>
                <a:gd name="T74" fmla="*/ 466878 w 2301876"/>
                <a:gd name="T75" fmla="*/ 480778 h 1941513"/>
                <a:gd name="T76" fmla="*/ 140242 w 2301876"/>
                <a:gd name="T77" fmla="*/ 134558 h 1941513"/>
                <a:gd name="T78" fmla="*/ 133677 w 2301876"/>
                <a:gd name="T79" fmla="*/ 1210760 h 1941513"/>
                <a:gd name="T80" fmla="*/ 198545 w 2301876"/>
                <a:gd name="T81" fmla="*/ 1290654 h 1941513"/>
                <a:gd name="T82" fmla="*/ 905010 w 2301876"/>
                <a:gd name="T83" fmla="*/ 1223901 h 1941513"/>
                <a:gd name="T84" fmla="*/ 906061 w 2301876"/>
                <a:gd name="T85" fmla="*/ 137186 h 1941513"/>
                <a:gd name="T86" fmla="*/ 1795088 w 2301876"/>
                <a:gd name="T87" fmla="*/ 130835 h 1941513"/>
                <a:gd name="T88" fmla="*/ 1869239 w 2301876"/>
                <a:gd name="T89" fmla="*/ 166040 h 1941513"/>
                <a:gd name="T90" fmla="*/ 1904211 w 2301876"/>
                <a:gd name="T91" fmla="*/ 240391 h 1941513"/>
                <a:gd name="T92" fmla="*/ 1879757 w 2301876"/>
                <a:gd name="T93" fmla="*/ 1330166 h 1941513"/>
                <a:gd name="T94" fmla="*/ 1769057 w 2301876"/>
                <a:gd name="T95" fmla="*/ 1410033 h 1941513"/>
                <a:gd name="T96" fmla="*/ 1237904 w 2301876"/>
                <a:gd name="T97" fmla="*/ 1415550 h 1941513"/>
                <a:gd name="T98" fmla="*/ 1189785 w 2301876"/>
                <a:gd name="T99" fmla="*/ 1139429 h 1941513"/>
                <a:gd name="T100" fmla="*/ 1756435 w 2301876"/>
                <a:gd name="T101" fmla="*/ 1159921 h 1941513"/>
                <a:gd name="T102" fmla="*/ 1799821 w 2301876"/>
                <a:gd name="T103" fmla="*/ 1088198 h 1941513"/>
                <a:gd name="T104" fmla="*/ 898445 w 2301876"/>
                <a:gd name="T105" fmla="*/ 262 h 1941513"/>
                <a:gd name="T106" fmla="*/ 992990 w 2301876"/>
                <a:gd name="T107" fmla="*/ 39421 h 1941513"/>
                <a:gd name="T108" fmla="*/ 1041313 w 2301876"/>
                <a:gd name="T109" fmla="*/ 129302 h 1941513"/>
                <a:gd name="T110" fmla="*/ 1017414 w 2301876"/>
                <a:gd name="T111" fmla="*/ 1483030 h 1941513"/>
                <a:gd name="T112" fmla="*/ 887939 w 2301876"/>
                <a:gd name="T113" fmla="*/ 1588417 h 1941513"/>
                <a:gd name="T114" fmla="*/ 200909 w 2301876"/>
                <a:gd name="T115" fmla="*/ 1599454 h 1941513"/>
                <a:gd name="T116" fmla="*/ 45959 w 2301876"/>
                <a:gd name="T117" fmla="*/ 1513779 h 1941513"/>
                <a:gd name="T118" fmla="*/ 0 w 2301876"/>
                <a:gd name="T119" fmla="*/ 152429 h 1941513"/>
                <a:gd name="T120" fmla="*/ 34667 w 2301876"/>
                <a:gd name="T121" fmla="*/ 55452 h 1941513"/>
                <a:gd name="T122" fmla="*/ 121596 w 2301876"/>
                <a:gd name="T123" fmla="*/ 2891 h 1941513"/>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Lst>
              <a:ahLst/>
              <a:cxnLst>
                <a:cxn ang="T124">
                  <a:pos x="T0" y="T1"/>
                </a:cxn>
                <a:cxn ang="T125">
                  <a:pos x="T2" y="T3"/>
                </a:cxn>
                <a:cxn ang="T126">
                  <a:pos x="T4" y="T5"/>
                </a:cxn>
                <a:cxn ang="T127">
                  <a:pos x="T6" y="T7"/>
                </a:cxn>
                <a:cxn ang="T128">
                  <a:pos x="T8" y="T9"/>
                </a:cxn>
                <a:cxn ang="T129">
                  <a:pos x="T10" y="T11"/>
                </a:cxn>
                <a:cxn ang="T130">
                  <a:pos x="T12" y="T13"/>
                </a:cxn>
                <a:cxn ang="T131">
                  <a:pos x="T14" y="T15"/>
                </a:cxn>
                <a:cxn ang="T132">
                  <a:pos x="T16" y="T17"/>
                </a:cxn>
                <a:cxn ang="T133">
                  <a:pos x="T18" y="T19"/>
                </a:cxn>
                <a:cxn ang="T134">
                  <a:pos x="T20" y="T21"/>
                </a:cxn>
                <a:cxn ang="T135">
                  <a:pos x="T22" y="T23"/>
                </a:cxn>
                <a:cxn ang="T136">
                  <a:pos x="T24" y="T25"/>
                </a:cxn>
                <a:cxn ang="T137">
                  <a:pos x="T26" y="T27"/>
                </a:cxn>
                <a:cxn ang="T138">
                  <a:pos x="T28" y="T29"/>
                </a:cxn>
                <a:cxn ang="T139">
                  <a:pos x="T30" y="T31"/>
                </a:cxn>
                <a:cxn ang="T140">
                  <a:pos x="T32" y="T33"/>
                </a:cxn>
                <a:cxn ang="T141">
                  <a:pos x="T34" y="T35"/>
                </a:cxn>
                <a:cxn ang="T142">
                  <a:pos x="T36" y="T37"/>
                </a:cxn>
                <a:cxn ang="T143">
                  <a:pos x="T38" y="T39"/>
                </a:cxn>
                <a:cxn ang="T144">
                  <a:pos x="T40" y="T41"/>
                </a:cxn>
                <a:cxn ang="T145">
                  <a:pos x="T42" y="T43"/>
                </a:cxn>
                <a:cxn ang="T146">
                  <a:pos x="T44" y="T45"/>
                </a:cxn>
                <a:cxn ang="T147">
                  <a:pos x="T46" y="T47"/>
                </a:cxn>
                <a:cxn ang="T148">
                  <a:pos x="T48" y="T49"/>
                </a:cxn>
                <a:cxn ang="T149">
                  <a:pos x="T50" y="T51"/>
                </a:cxn>
                <a:cxn ang="T150">
                  <a:pos x="T52" y="T53"/>
                </a:cxn>
                <a:cxn ang="T151">
                  <a:pos x="T54" y="T55"/>
                </a:cxn>
                <a:cxn ang="T152">
                  <a:pos x="T56" y="T57"/>
                </a:cxn>
                <a:cxn ang="T153">
                  <a:pos x="T58" y="T59"/>
                </a:cxn>
                <a:cxn ang="T154">
                  <a:pos x="T60" y="T61"/>
                </a:cxn>
                <a:cxn ang="T155">
                  <a:pos x="T62" y="T63"/>
                </a:cxn>
                <a:cxn ang="T156">
                  <a:pos x="T64" y="T65"/>
                </a:cxn>
                <a:cxn ang="T157">
                  <a:pos x="T66" y="T67"/>
                </a:cxn>
                <a:cxn ang="T158">
                  <a:pos x="T68" y="T69"/>
                </a:cxn>
                <a:cxn ang="T159">
                  <a:pos x="T70" y="T71"/>
                </a:cxn>
                <a:cxn ang="T160">
                  <a:pos x="T72" y="T73"/>
                </a:cxn>
                <a:cxn ang="T161">
                  <a:pos x="T74" y="T75"/>
                </a:cxn>
                <a:cxn ang="T162">
                  <a:pos x="T76" y="T77"/>
                </a:cxn>
                <a:cxn ang="T163">
                  <a:pos x="T78" y="T79"/>
                </a:cxn>
                <a:cxn ang="T164">
                  <a:pos x="T80" y="T81"/>
                </a:cxn>
                <a:cxn ang="T165">
                  <a:pos x="T82" y="T83"/>
                </a:cxn>
                <a:cxn ang="T166">
                  <a:pos x="T84" y="T85"/>
                </a:cxn>
                <a:cxn ang="T167">
                  <a:pos x="T86" y="T87"/>
                </a:cxn>
                <a:cxn ang="T168">
                  <a:pos x="T88" y="T89"/>
                </a:cxn>
                <a:cxn ang="T169">
                  <a:pos x="T90" y="T91"/>
                </a:cxn>
                <a:cxn ang="T170">
                  <a:pos x="T92" y="T93"/>
                </a:cxn>
                <a:cxn ang="T171">
                  <a:pos x="T94" y="T95"/>
                </a:cxn>
                <a:cxn ang="T172">
                  <a:pos x="T96" y="T97"/>
                </a:cxn>
                <a:cxn ang="T173">
                  <a:pos x="T98" y="T99"/>
                </a:cxn>
                <a:cxn ang="T174">
                  <a:pos x="T100" y="T101"/>
                </a:cxn>
                <a:cxn ang="T175">
                  <a:pos x="T102" y="T103"/>
                </a:cxn>
                <a:cxn ang="T176">
                  <a:pos x="T104" y="T105"/>
                </a:cxn>
                <a:cxn ang="T177">
                  <a:pos x="T106" y="T107"/>
                </a:cxn>
                <a:cxn ang="T178">
                  <a:pos x="T108" y="T109"/>
                </a:cxn>
                <a:cxn ang="T179">
                  <a:pos x="T110" y="T111"/>
                </a:cxn>
                <a:cxn ang="T180">
                  <a:pos x="T112" y="T113"/>
                </a:cxn>
                <a:cxn ang="T181">
                  <a:pos x="T114" y="T115"/>
                </a:cxn>
                <a:cxn ang="T182">
                  <a:pos x="T116" y="T117"/>
                </a:cxn>
                <a:cxn ang="T183">
                  <a:pos x="T118" y="T119"/>
                </a:cxn>
                <a:cxn ang="T184">
                  <a:pos x="T120" y="T121"/>
                </a:cxn>
                <a:cxn ang="T185">
                  <a:pos x="T122" y="T123"/>
                </a:cxn>
              </a:cxnLst>
              <a:rect l="0" t="0" r="r" b="b"/>
              <a:pathLst>
                <a:path w="2301876" h="1941513">
                  <a:moveTo>
                    <a:pt x="475693" y="1664563"/>
                  </a:moveTo>
                  <a:lnTo>
                    <a:pt x="471250" y="1664880"/>
                  </a:lnTo>
                  <a:lnTo>
                    <a:pt x="466490" y="1665198"/>
                  </a:lnTo>
                  <a:lnTo>
                    <a:pt x="462047" y="1665515"/>
                  </a:lnTo>
                  <a:lnTo>
                    <a:pt x="457605" y="1666468"/>
                  </a:lnTo>
                  <a:lnTo>
                    <a:pt x="453162" y="1667421"/>
                  </a:lnTo>
                  <a:lnTo>
                    <a:pt x="449354" y="1668691"/>
                  </a:lnTo>
                  <a:lnTo>
                    <a:pt x="440786" y="1671550"/>
                  </a:lnTo>
                  <a:lnTo>
                    <a:pt x="433170" y="1675679"/>
                  </a:lnTo>
                  <a:lnTo>
                    <a:pt x="425553" y="1680125"/>
                  </a:lnTo>
                  <a:lnTo>
                    <a:pt x="418572" y="1685207"/>
                  </a:lnTo>
                  <a:lnTo>
                    <a:pt x="412542" y="1691241"/>
                  </a:lnTo>
                  <a:lnTo>
                    <a:pt x="406513" y="1697276"/>
                  </a:lnTo>
                  <a:lnTo>
                    <a:pt x="401435" y="1704263"/>
                  </a:lnTo>
                  <a:lnTo>
                    <a:pt x="396993" y="1711886"/>
                  </a:lnTo>
                  <a:lnTo>
                    <a:pt x="392867" y="1719508"/>
                  </a:lnTo>
                  <a:lnTo>
                    <a:pt x="390011" y="1728083"/>
                  </a:lnTo>
                  <a:lnTo>
                    <a:pt x="388742" y="1732212"/>
                  </a:lnTo>
                  <a:lnTo>
                    <a:pt x="387790" y="1736341"/>
                  </a:lnTo>
                  <a:lnTo>
                    <a:pt x="386838" y="1740787"/>
                  </a:lnTo>
                  <a:lnTo>
                    <a:pt x="386203" y="1745552"/>
                  </a:lnTo>
                  <a:lnTo>
                    <a:pt x="385886" y="1749998"/>
                  </a:lnTo>
                  <a:lnTo>
                    <a:pt x="385886" y="1754444"/>
                  </a:lnTo>
                  <a:lnTo>
                    <a:pt x="385886" y="1759209"/>
                  </a:lnTo>
                  <a:lnTo>
                    <a:pt x="386203" y="1763655"/>
                  </a:lnTo>
                  <a:lnTo>
                    <a:pt x="386838" y="1768419"/>
                  </a:lnTo>
                  <a:lnTo>
                    <a:pt x="387790" y="1772865"/>
                  </a:lnTo>
                  <a:lnTo>
                    <a:pt x="388742" y="1776994"/>
                  </a:lnTo>
                  <a:lnTo>
                    <a:pt x="390011" y="1781441"/>
                  </a:lnTo>
                  <a:lnTo>
                    <a:pt x="392867" y="1789698"/>
                  </a:lnTo>
                  <a:lnTo>
                    <a:pt x="396993" y="1797639"/>
                  </a:lnTo>
                  <a:lnTo>
                    <a:pt x="401435" y="1804943"/>
                  </a:lnTo>
                  <a:lnTo>
                    <a:pt x="406513" y="1812248"/>
                  </a:lnTo>
                  <a:lnTo>
                    <a:pt x="412542" y="1818283"/>
                  </a:lnTo>
                  <a:lnTo>
                    <a:pt x="418572" y="1824317"/>
                  </a:lnTo>
                  <a:lnTo>
                    <a:pt x="425553" y="1829399"/>
                  </a:lnTo>
                  <a:lnTo>
                    <a:pt x="433170" y="1833845"/>
                  </a:lnTo>
                  <a:lnTo>
                    <a:pt x="440786" y="1837657"/>
                  </a:lnTo>
                  <a:lnTo>
                    <a:pt x="449354" y="1840515"/>
                  </a:lnTo>
                  <a:lnTo>
                    <a:pt x="453162" y="1842103"/>
                  </a:lnTo>
                  <a:lnTo>
                    <a:pt x="457605" y="1842738"/>
                  </a:lnTo>
                  <a:lnTo>
                    <a:pt x="462047" y="1843374"/>
                  </a:lnTo>
                  <a:lnTo>
                    <a:pt x="466490" y="1844326"/>
                  </a:lnTo>
                  <a:lnTo>
                    <a:pt x="471250" y="1844644"/>
                  </a:lnTo>
                  <a:lnTo>
                    <a:pt x="475693" y="1844644"/>
                  </a:lnTo>
                  <a:lnTo>
                    <a:pt x="784465" y="1844644"/>
                  </a:lnTo>
                  <a:lnTo>
                    <a:pt x="788908" y="1844644"/>
                  </a:lnTo>
                  <a:lnTo>
                    <a:pt x="793668" y="1844326"/>
                  </a:lnTo>
                  <a:lnTo>
                    <a:pt x="798111" y="1843374"/>
                  </a:lnTo>
                  <a:lnTo>
                    <a:pt x="802553" y="1842738"/>
                  </a:lnTo>
                  <a:lnTo>
                    <a:pt x="806996" y="1842103"/>
                  </a:lnTo>
                  <a:lnTo>
                    <a:pt x="811122" y="1840515"/>
                  </a:lnTo>
                  <a:lnTo>
                    <a:pt x="819690" y="1837657"/>
                  </a:lnTo>
                  <a:lnTo>
                    <a:pt x="827306" y="1833845"/>
                  </a:lnTo>
                  <a:lnTo>
                    <a:pt x="834605" y="1829399"/>
                  </a:lnTo>
                  <a:lnTo>
                    <a:pt x="841586" y="1824317"/>
                  </a:lnTo>
                  <a:lnTo>
                    <a:pt x="847933" y="1818283"/>
                  </a:lnTo>
                  <a:lnTo>
                    <a:pt x="853963" y="1812248"/>
                  </a:lnTo>
                  <a:lnTo>
                    <a:pt x="859040" y="1804943"/>
                  </a:lnTo>
                  <a:lnTo>
                    <a:pt x="863483" y="1797639"/>
                  </a:lnTo>
                  <a:lnTo>
                    <a:pt x="867608" y="1789698"/>
                  </a:lnTo>
                  <a:lnTo>
                    <a:pt x="870464" y="1781441"/>
                  </a:lnTo>
                  <a:lnTo>
                    <a:pt x="871734" y="1776994"/>
                  </a:lnTo>
                  <a:lnTo>
                    <a:pt x="872686" y="1772865"/>
                  </a:lnTo>
                  <a:lnTo>
                    <a:pt x="873320" y="1768419"/>
                  </a:lnTo>
                  <a:lnTo>
                    <a:pt x="873638" y="1763655"/>
                  </a:lnTo>
                  <a:lnTo>
                    <a:pt x="874272" y="1759209"/>
                  </a:lnTo>
                  <a:lnTo>
                    <a:pt x="874590" y="1754444"/>
                  </a:lnTo>
                  <a:lnTo>
                    <a:pt x="874272" y="1749998"/>
                  </a:lnTo>
                  <a:lnTo>
                    <a:pt x="873638" y="1745552"/>
                  </a:lnTo>
                  <a:lnTo>
                    <a:pt x="873320" y="1740787"/>
                  </a:lnTo>
                  <a:lnTo>
                    <a:pt x="872686" y="1736341"/>
                  </a:lnTo>
                  <a:lnTo>
                    <a:pt x="871734" y="1732212"/>
                  </a:lnTo>
                  <a:lnTo>
                    <a:pt x="870464" y="1728083"/>
                  </a:lnTo>
                  <a:lnTo>
                    <a:pt x="867608" y="1719508"/>
                  </a:lnTo>
                  <a:lnTo>
                    <a:pt x="863483" y="1711886"/>
                  </a:lnTo>
                  <a:lnTo>
                    <a:pt x="859040" y="1704263"/>
                  </a:lnTo>
                  <a:lnTo>
                    <a:pt x="853963" y="1697276"/>
                  </a:lnTo>
                  <a:lnTo>
                    <a:pt x="847933" y="1691241"/>
                  </a:lnTo>
                  <a:lnTo>
                    <a:pt x="841586" y="1685207"/>
                  </a:lnTo>
                  <a:lnTo>
                    <a:pt x="834605" y="1680125"/>
                  </a:lnTo>
                  <a:lnTo>
                    <a:pt x="827306" y="1675679"/>
                  </a:lnTo>
                  <a:lnTo>
                    <a:pt x="819690" y="1671550"/>
                  </a:lnTo>
                  <a:lnTo>
                    <a:pt x="811122" y="1668691"/>
                  </a:lnTo>
                  <a:lnTo>
                    <a:pt x="806996" y="1667421"/>
                  </a:lnTo>
                  <a:lnTo>
                    <a:pt x="802553" y="1666468"/>
                  </a:lnTo>
                  <a:lnTo>
                    <a:pt x="798111" y="1665515"/>
                  </a:lnTo>
                  <a:lnTo>
                    <a:pt x="793668" y="1665198"/>
                  </a:lnTo>
                  <a:lnTo>
                    <a:pt x="788908" y="1664880"/>
                  </a:lnTo>
                  <a:lnTo>
                    <a:pt x="784465" y="1664563"/>
                  </a:lnTo>
                  <a:lnTo>
                    <a:pt x="475693" y="1664563"/>
                  </a:lnTo>
                  <a:close/>
                  <a:moveTo>
                    <a:pt x="1670551" y="1495108"/>
                  </a:moveTo>
                  <a:lnTo>
                    <a:pt x="1662926" y="1495425"/>
                  </a:lnTo>
                  <a:lnTo>
                    <a:pt x="1655936" y="1496695"/>
                  </a:lnTo>
                  <a:lnTo>
                    <a:pt x="1648946" y="1498283"/>
                  </a:lnTo>
                  <a:lnTo>
                    <a:pt x="1642274" y="1500823"/>
                  </a:lnTo>
                  <a:lnTo>
                    <a:pt x="1636237" y="1503998"/>
                  </a:lnTo>
                  <a:lnTo>
                    <a:pt x="1629882" y="1507490"/>
                  </a:lnTo>
                  <a:lnTo>
                    <a:pt x="1624481" y="1511618"/>
                  </a:lnTo>
                  <a:lnTo>
                    <a:pt x="1619080" y="1516380"/>
                  </a:lnTo>
                  <a:lnTo>
                    <a:pt x="1614631" y="1521778"/>
                  </a:lnTo>
                  <a:lnTo>
                    <a:pt x="1610183" y="1527175"/>
                  </a:lnTo>
                  <a:lnTo>
                    <a:pt x="1606688" y="1533208"/>
                  </a:lnTo>
                  <a:lnTo>
                    <a:pt x="1603511" y="1539240"/>
                  </a:lnTo>
                  <a:lnTo>
                    <a:pt x="1601605" y="1545908"/>
                  </a:lnTo>
                  <a:lnTo>
                    <a:pt x="1599698" y="1552893"/>
                  </a:lnTo>
                  <a:lnTo>
                    <a:pt x="1598427" y="1559878"/>
                  </a:lnTo>
                  <a:lnTo>
                    <a:pt x="1598110" y="1567498"/>
                  </a:lnTo>
                  <a:lnTo>
                    <a:pt x="1598427" y="1574800"/>
                  </a:lnTo>
                  <a:lnTo>
                    <a:pt x="1599698" y="1582103"/>
                  </a:lnTo>
                  <a:lnTo>
                    <a:pt x="1601605" y="1589088"/>
                  </a:lnTo>
                  <a:lnTo>
                    <a:pt x="1603511" y="1595755"/>
                  </a:lnTo>
                  <a:lnTo>
                    <a:pt x="1606688" y="1602105"/>
                  </a:lnTo>
                  <a:lnTo>
                    <a:pt x="1610183" y="1607820"/>
                  </a:lnTo>
                  <a:lnTo>
                    <a:pt x="1614631" y="1613535"/>
                  </a:lnTo>
                  <a:lnTo>
                    <a:pt x="1619080" y="1618615"/>
                  </a:lnTo>
                  <a:lnTo>
                    <a:pt x="1624481" y="1623378"/>
                  </a:lnTo>
                  <a:lnTo>
                    <a:pt x="1629882" y="1627505"/>
                  </a:lnTo>
                  <a:lnTo>
                    <a:pt x="1636237" y="1630998"/>
                  </a:lnTo>
                  <a:lnTo>
                    <a:pt x="1642274" y="1634173"/>
                  </a:lnTo>
                  <a:lnTo>
                    <a:pt x="1648946" y="1636713"/>
                  </a:lnTo>
                  <a:lnTo>
                    <a:pt x="1655936" y="1638300"/>
                  </a:lnTo>
                  <a:lnTo>
                    <a:pt x="1662926" y="1639253"/>
                  </a:lnTo>
                  <a:lnTo>
                    <a:pt x="1670551" y="1639570"/>
                  </a:lnTo>
                  <a:lnTo>
                    <a:pt x="1918697" y="1639570"/>
                  </a:lnTo>
                  <a:lnTo>
                    <a:pt x="1926004" y="1639253"/>
                  </a:lnTo>
                  <a:lnTo>
                    <a:pt x="1933630" y="1638300"/>
                  </a:lnTo>
                  <a:lnTo>
                    <a:pt x="1940620" y="1636713"/>
                  </a:lnTo>
                  <a:lnTo>
                    <a:pt x="1947292" y="1634173"/>
                  </a:lnTo>
                  <a:lnTo>
                    <a:pt x="1953329" y="1630998"/>
                  </a:lnTo>
                  <a:lnTo>
                    <a:pt x="1959366" y="1627505"/>
                  </a:lnTo>
                  <a:lnTo>
                    <a:pt x="1964767" y="1623378"/>
                  </a:lnTo>
                  <a:lnTo>
                    <a:pt x="1970168" y="1618615"/>
                  </a:lnTo>
                  <a:lnTo>
                    <a:pt x="1974934" y="1613535"/>
                  </a:lnTo>
                  <a:lnTo>
                    <a:pt x="1979065" y="1607820"/>
                  </a:lnTo>
                  <a:lnTo>
                    <a:pt x="1982560" y="1602105"/>
                  </a:lnTo>
                  <a:lnTo>
                    <a:pt x="1985419" y="1595755"/>
                  </a:lnTo>
                  <a:lnTo>
                    <a:pt x="1988279" y="1589088"/>
                  </a:lnTo>
                  <a:lnTo>
                    <a:pt x="1989868" y="1582103"/>
                  </a:lnTo>
                  <a:lnTo>
                    <a:pt x="1991138" y="1574800"/>
                  </a:lnTo>
                  <a:lnTo>
                    <a:pt x="1991456" y="1567498"/>
                  </a:lnTo>
                  <a:lnTo>
                    <a:pt x="1991138" y="1559878"/>
                  </a:lnTo>
                  <a:lnTo>
                    <a:pt x="1989868" y="1552893"/>
                  </a:lnTo>
                  <a:lnTo>
                    <a:pt x="1988279" y="1545908"/>
                  </a:lnTo>
                  <a:lnTo>
                    <a:pt x="1985419" y="1539240"/>
                  </a:lnTo>
                  <a:lnTo>
                    <a:pt x="1982560" y="1533208"/>
                  </a:lnTo>
                  <a:lnTo>
                    <a:pt x="1979065" y="1527175"/>
                  </a:lnTo>
                  <a:lnTo>
                    <a:pt x="1974934" y="1521778"/>
                  </a:lnTo>
                  <a:lnTo>
                    <a:pt x="1970168" y="1516380"/>
                  </a:lnTo>
                  <a:lnTo>
                    <a:pt x="1964767" y="1511618"/>
                  </a:lnTo>
                  <a:lnTo>
                    <a:pt x="1959366" y="1507490"/>
                  </a:lnTo>
                  <a:lnTo>
                    <a:pt x="1953329" y="1503998"/>
                  </a:lnTo>
                  <a:lnTo>
                    <a:pt x="1947292" y="1500823"/>
                  </a:lnTo>
                  <a:lnTo>
                    <a:pt x="1940620" y="1498283"/>
                  </a:lnTo>
                  <a:lnTo>
                    <a:pt x="1933630" y="1496695"/>
                  </a:lnTo>
                  <a:lnTo>
                    <a:pt x="1926004" y="1495425"/>
                  </a:lnTo>
                  <a:lnTo>
                    <a:pt x="1918697" y="1495108"/>
                  </a:lnTo>
                  <a:lnTo>
                    <a:pt x="1670551" y="1495108"/>
                  </a:lnTo>
                  <a:close/>
                  <a:moveTo>
                    <a:pt x="1787673" y="611187"/>
                  </a:moveTo>
                  <a:lnTo>
                    <a:pt x="1794669" y="611187"/>
                  </a:lnTo>
                  <a:lnTo>
                    <a:pt x="1801665" y="611187"/>
                  </a:lnTo>
                  <a:lnTo>
                    <a:pt x="1808661" y="612140"/>
                  </a:lnTo>
                  <a:lnTo>
                    <a:pt x="1815338" y="613093"/>
                  </a:lnTo>
                  <a:lnTo>
                    <a:pt x="1822016" y="614681"/>
                  </a:lnTo>
                  <a:lnTo>
                    <a:pt x="1828694" y="616587"/>
                  </a:lnTo>
                  <a:lnTo>
                    <a:pt x="1835372" y="618810"/>
                  </a:lnTo>
                  <a:lnTo>
                    <a:pt x="1841732" y="621352"/>
                  </a:lnTo>
                  <a:lnTo>
                    <a:pt x="1847773" y="624210"/>
                  </a:lnTo>
                  <a:lnTo>
                    <a:pt x="1853815" y="627387"/>
                  </a:lnTo>
                  <a:lnTo>
                    <a:pt x="1859539" y="631198"/>
                  </a:lnTo>
                  <a:lnTo>
                    <a:pt x="1865581" y="635010"/>
                  </a:lnTo>
                  <a:lnTo>
                    <a:pt x="1870987" y="639457"/>
                  </a:lnTo>
                  <a:lnTo>
                    <a:pt x="1876393" y="643904"/>
                  </a:lnTo>
                  <a:lnTo>
                    <a:pt x="1881480" y="648986"/>
                  </a:lnTo>
                  <a:lnTo>
                    <a:pt x="1886568" y="654068"/>
                  </a:lnTo>
                  <a:lnTo>
                    <a:pt x="1891338" y="659151"/>
                  </a:lnTo>
                  <a:lnTo>
                    <a:pt x="1895790" y="665186"/>
                  </a:lnTo>
                  <a:lnTo>
                    <a:pt x="1900242" y="670903"/>
                  </a:lnTo>
                  <a:lnTo>
                    <a:pt x="1904376" y="677256"/>
                  </a:lnTo>
                  <a:lnTo>
                    <a:pt x="1908192" y="683609"/>
                  </a:lnTo>
                  <a:lnTo>
                    <a:pt x="1911690" y="690597"/>
                  </a:lnTo>
                  <a:lnTo>
                    <a:pt x="1915188" y="697267"/>
                  </a:lnTo>
                  <a:lnTo>
                    <a:pt x="1918049" y="704255"/>
                  </a:lnTo>
                  <a:lnTo>
                    <a:pt x="1920593" y="711561"/>
                  </a:lnTo>
                  <a:lnTo>
                    <a:pt x="1923137" y="718867"/>
                  </a:lnTo>
                  <a:lnTo>
                    <a:pt x="1925363" y="726808"/>
                  </a:lnTo>
                  <a:lnTo>
                    <a:pt x="1927271" y="734431"/>
                  </a:lnTo>
                  <a:lnTo>
                    <a:pt x="1928861" y="742690"/>
                  </a:lnTo>
                  <a:lnTo>
                    <a:pt x="1929815" y="750631"/>
                  </a:lnTo>
                  <a:lnTo>
                    <a:pt x="1930451" y="758889"/>
                  </a:lnTo>
                  <a:lnTo>
                    <a:pt x="1931405" y="767466"/>
                  </a:lnTo>
                  <a:lnTo>
                    <a:pt x="1931405" y="775724"/>
                  </a:lnTo>
                  <a:lnTo>
                    <a:pt x="1931723" y="784301"/>
                  </a:lnTo>
                  <a:lnTo>
                    <a:pt x="1932359" y="791924"/>
                  </a:lnTo>
                  <a:lnTo>
                    <a:pt x="1933313" y="799865"/>
                  </a:lnTo>
                  <a:lnTo>
                    <a:pt x="1934585" y="806853"/>
                  </a:lnTo>
                  <a:lnTo>
                    <a:pt x="1936175" y="813206"/>
                  </a:lnTo>
                  <a:lnTo>
                    <a:pt x="1938401" y="819241"/>
                  </a:lnTo>
                  <a:lnTo>
                    <a:pt x="1940627" y="824958"/>
                  </a:lnTo>
                  <a:lnTo>
                    <a:pt x="1943171" y="830041"/>
                  </a:lnTo>
                  <a:lnTo>
                    <a:pt x="1945715" y="834805"/>
                  </a:lnTo>
                  <a:lnTo>
                    <a:pt x="1948576" y="839252"/>
                  </a:lnTo>
                  <a:lnTo>
                    <a:pt x="1951756" y="843381"/>
                  </a:lnTo>
                  <a:lnTo>
                    <a:pt x="1954936" y="846875"/>
                  </a:lnTo>
                  <a:lnTo>
                    <a:pt x="1958116" y="850687"/>
                  </a:lnTo>
                  <a:lnTo>
                    <a:pt x="1961614" y="853546"/>
                  </a:lnTo>
                  <a:lnTo>
                    <a:pt x="1965430" y="856087"/>
                  </a:lnTo>
                  <a:lnTo>
                    <a:pt x="1968610" y="858946"/>
                  </a:lnTo>
                  <a:lnTo>
                    <a:pt x="1975606" y="862757"/>
                  </a:lnTo>
                  <a:lnTo>
                    <a:pt x="1982284" y="866251"/>
                  </a:lnTo>
                  <a:lnTo>
                    <a:pt x="1988643" y="868475"/>
                  </a:lnTo>
                  <a:lnTo>
                    <a:pt x="1994049" y="869745"/>
                  </a:lnTo>
                  <a:lnTo>
                    <a:pt x="1998819" y="871016"/>
                  </a:lnTo>
                  <a:lnTo>
                    <a:pt x="2002635" y="871334"/>
                  </a:lnTo>
                  <a:lnTo>
                    <a:pt x="2005815" y="871651"/>
                  </a:lnTo>
                  <a:lnTo>
                    <a:pt x="2005815" y="932320"/>
                  </a:lnTo>
                  <a:lnTo>
                    <a:pt x="1841096" y="932320"/>
                  </a:lnTo>
                  <a:lnTo>
                    <a:pt x="1841096" y="997119"/>
                  </a:lnTo>
                  <a:lnTo>
                    <a:pt x="1853815" y="999025"/>
                  </a:lnTo>
                  <a:lnTo>
                    <a:pt x="1865899" y="1001566"/>
                  </a:lnTo>
                  <a:lnTo>
                    <a:pt x="1877983" y="1004107"/>
                  </a:lnTo>
                  <a:lnTo>
                    <a:pt x="1890066" y="1007601"/>
                  </a:lnTo>
                  <a:lnTo>
                    <a:pt x="1901514" y="1011095"/>
                  </a:lnTo>
                  <a:lnTo>
                    <a:pt x="1912962" y="1015224"/>
                  </a:lnTo>
                  <a:lnTo>
                    <a:pt x="1923773" y="1019354"/>
                  </a:lnTo>
                  <a:lnTo>
                    <a:pt x="1934903" y="1024118"/>
                  </a:lnTo>
                  <a:lnTo>
                    <a:pt x="1945715" y="1029200"/>
                  </a:lnTo>
                  <a:lnTo>
                    <a:pt x="1956208" y="1034918"/>
                  </a:lnTo>
                  <a:lnTo>
                    <a:pt x="1966384" y="1040635"/>
                  </a:lnTo>
                  <a:lnTo>
                    <a:pt x="1976242" y="1046988"/>
                  </a:lnTo>
                  <a:lnTo>
                    <a:pt x="1986099" y="1053659"/>
                  </a:lnTo>
                  <a:lnTo>
                    <a:pt x="1995321" y="1060329"/>
                  </a:lnTo>
                  <a:lnTo>
                    <a:pt x="2003907" y="1067635"/>
                  </a:lnTo>
                  <a:lnTo>
                    <a:pt x="2012811" y="1074940"/>
                  </a:lnTo>
                  <a:lnTo>
                    <a:pt x="2021396" y="1082881"/>
                  </a:lnTo>
                  <a:lnTo>
                    <a:pt x="2029028" y="1090822"/>
                  </a:lnTo>
                  <a:lnTo>
                    <a:pt x="2036978" y="1099081"/>
                  </a:lnTo>
                  <a:lnTo>
                    <a:pt x="2044292" y="1107975"/>
                  </a:lnTo>
                  <a:lnTo>
                    <a:pt x="2051288" y="1116551"/>
                  </a:lnTo>
                  <a:lnTo>
                    <a:pt x="2057965" y="1125445"/>
                  </a:lnTo>
                  <a:lnTo>
                    <a:pt x="2064325" y="1135292"/>
                  </a:lnTo>
                  <a:lnTo>
                    <a:pt x="2069731" y="1144821"/>
                  </a:lnTo>
                  <a:lnTo>
                    <a:pt x="2075455" y="1154350"/>
                  </a:lnTo>
                  <a:lnTo>
                    <a:pt x="2080225" y="1164515"/>
                  </a:lnTo>
                  <a:lnTo>
                    <a:pt x="2084995" y="1174679"/>
                  </a:lnTo>
                  <a:lnTo>
                    <a:pt x="2089128" y="1185161"/>
                  </a:lnTo>
                  <a:lnTo>
                    <a:pt x="2092626" y="1195643"/>
                  </a:lnTo>
                  <a:lnTo>
                    <a:pt x="2095488" y="1206761"/>
                  </a:lnTo>
                  <a:lnTo>
                    <a:pt x="2098668" y="1217560"/>
                  </a:lnTo>
                  <a:lnTo>
                    <a:pt x="2100894" y="1228995"/>
                  </a:lnTo>
                  <a:lnTo>
                    <a:pt x="2103438" y="1336675"/>
                  </a:lnTo>
                  <a:lnTo>
                    <a:pt x="1485900" y="1336675"/>
                  </a:lnTo>
                  <a:lnTo>
                    <a:pt x="1488444" y="1228995"/>
                  </a:lnTo>
                  <a:lnTo>
                    <a:pt x="1490670" y="1217560"/>
                  </a:lnTo>
                  <a:lnTo>
                    <a:pt x="1493214" y="1206761"/>
                  </a:lnTo>
                  <a:lnTo>
                    <a:pt x="1496712" y="1195643"/>
                  </a:lnTo>
                  <a:lnTo>
                    <a:pt x="1500210" y="1185161"/>
                  </a:lnTo>
                  <a:lnTo>
                    <a:pt x="1504343" y="1174679"/>
                  </a:lnTo>
                  <a:lnTo>
                    <a:pt x="1508795" y="1164515"/>
                  </a:lnTo>
                  <a:lnTo>
                    <a:pt x="1513565" y="1154350"/>
                  </a:lnTo>
                  <a:lnTo>
                    <a:pt x="1519289" y="1144821"/>
                  </a:lnTo>
                  <a:lnTo>
                    <a:pt x="1525013" y="1135292"/>
                  </a:lnTo>
                  <a:lnTo>
                    <a:pt x="1531055" y="1125763"/>
                  </a:lnTo>
                  <a:lnTo>
                    <a:pt x="1537732" y="1116551"/>
                  </a:lnTo>
                  <a:lnTo>
                    <a:pt x="1544728" y="1107975"/>
                  </a:lnTo>
                  <a:lnTo>
                    <a:pt x="1552042" y="1099081"/>
                  </a:lnTo>
                  <a:lnTo>
                    <a:pt x="1559674" y="1090822"/>
                  </a:lnTo>
                  <a:lnTo>
                    <a:pt x="1567942" y="1082881"/>
                  </a:lnTo>
                  <a:lnTo>
                    <a:pt x="1576209" y="1074940"/>
                  </a:lnTo>
                  <a:lnTo>
                    <a:pt x="1584795" y="1067635"/>
                  </a:lnTo>
                  <a:lnTo>
                    <a:pt x="1593699" y="1060329"/>
                  </a:lnTo>
                  <a:lnTo>
                    <a:pt x="1603239" y="1053659"/>
                  </a:lnTo>
                  <a:lnTo>
                    <a:pt x="1613096" y="1046988"/>
                  </a:lnTo>
                  <a:lnTo>
                    <a:pt x="1622954" y="1040635"/>
                  </a:lnTo>
                  <a:lnTo>
                    <a:pt x="1632812" y="1034918"/>
                  </a:lnTo>
                  <a:lnTo>
                    <a:pt x="1643305" y="1029200"/>
                  </a:lnTo>
                  <a:lnTo>
                    <a:pt x="1654117" y="1024118"/>
                  </a:lnTo>
                  <a:lnTo>
                    <a:pt x="1664929" y="1019671"/>
                  </a:lnTo>
                  <a:lnTo>
                    <a:pt x="1676058" y="1015224"/>
                  </a:lnTo>
                  <a:lnTo>
                    <a:pt x="1687506" y="1011095"/>
                  </a:lnTo>
                  <a:lnTo>
                    <a:pt x="1699272" y="1007601"/>
                  </a:lnTo>
                  <a:lnTo>
                    <a:pt x="1711355" y="1004107"/>
                  </a:lnTo>
                  <a:lnTo>
                    <a:pt x="1723439" y="1001566"/>
                  </a:lnTo>
                  <a:lnTo>
                    <a:pt x="1735523" y="999025"/>
                  </a:lnTo>
                  <a:lnTo>
                    <a:pt x="1747924" y="997119"/>
                  </a:lnTo>
                  <a:lnTo>
                    <a:pt x="1747924" y="932320"/>
                  </a:lnTo>
                  <a:lnTo>
                    <a:pt x="1583205" y="932320"/>
                  </a:lnTo>
                  <a:lnTo>
                    <a:pt x="1583205" y="871651"/>
                  </a:lnTo>
                  <a:lnTo>
                    <a:pt x="1586385" y="871334"/>
                  </a:lnTo>
                  <a:lnTo>
                    <a:pt x="1590201" y="870698"/>
                  </a:lnTo>
                  <a:lnTo>
                    <a:pt x="1594971" y="869110"/>
                  </a:lnTo>
                  <a:lnTo>
                    <a:pt x="1600377" y="867204"/>
                  </a:lnTo>
                  <a:lnTo>
                    <a:pt x="1606736" y="864663"/>
                  </a:lnTo>
                  <a:lnTo>
                    <a:pt x="1613414" y="861487"/>
                  </a:lnTo>
                  <a:lnTo>
                    <a:pt x="1620410" y="857358"/>
                  </a:lnTo>
                  <a:lnTo>
                    <a:pt x="1624226" y="854816"/>
                  </a:lnTo>
                  <a:lnTo>
                    <a:pt x="1627406" y="851958"/>
                  </a:lnTo>
                  <a:lnTo>
                    <a:pt x="1630586" y="848464"/>
                  </a:lnTo>
                  <a:lnTo>
                    <a:pt x="1634084" y="845287"/>
                  </a:lnTo>
                  <a:lnTo>
                    <a:pt x="1637264" y="841476"/>
                  </a:lnTo>
                  <a:lnTo>
                    <a:pt x="1640444" y="837346"/>
                  </a:lnTo>
                  <a:lnTo>
                    <a:pt x="1643305" y="832899"/>
                  </a:lnTo>
                  <a:lnTo>
                    <a:pt x="1646167" y="828135"/>
                  </a:lnTo>
                  <a:lnTo>
                    <a:pt x="1648393" y="823052"/>
                  </a:lnTo>
                  <a:lnTo>
                    <a:pt x="1650619" y="817653"/>
                  </a:lnTo>
                  <a:lnTo>
                    <a:pt x="1652845" y="811617"/>
                  </a:lnTo>
                  <a:lnTo>
                    <a:pt x="1654435" y="805265"/>
                  </a:lnTo>
                  <a:lnTo>
                    <a:pt x="1655707" y="798594"/>
                  </a:lnTo>
                  <a:lnTo>
                    <a:pt x="1656979" y="791289"/>
                  </a:lnTo>
                  <a:lnTo>
                    <a:pt x="1657297" y="783983"/>
                  </a:lnTo>
                  <a:lnTo>
                    <a:pt x="1657615" y="775724"/>
                  </a:lnTo>
                  <a:lnTo>
                    <a:pt x="1657933" y="767466"/>
                  </a:lnTo>
                  <a:lnTo>
                    <a:pt x="1658569" y="758889"/>
                  </a:lnTo>
                  <a:lnTo>
                    <a:pt x="1659205" y="750631"/>
                  </a:lnTo>
                  <a:lnTo>
                    <a:pt x="1660477" y="742690"/>
                  </a:lnTo>
                  <a:lnTo>
                    <a:pt x="1662067" y="734431"/>
                  </a:lnTo>
                  <a:lnTo>
                    <a:pt x="1663975" y="726808"/>
                  </a:lnTo>
                  <a:lnTo>
                    <a:pt x="1666201" y="718867"/>
                  </a:lnTo>
                  <a:lnTo>
                    <a:pt x="1668427" y="711561"/>
                  </a:lnTo>
                  <a:lnTo>
                    <a:pt x="1671289" y="704255"/>
                  </a:lnTo>
                  <a:lnTo>
                    <a:pt x="1674151" y="697267"/>
                  </a:lnTo>
                  <a:lnTo>
                    <a:pt x="1677648" y="690597"/>
                  </a:lnTo>
                  <a:lnTo>
                    <a:pt x="1680828" y="683609"/>
                  </a:lnTo>
                  <a:lnTo>
                    <a:pt x="1684962" y="677256"/>
                  </a:lnTo>
                  <a:lnTo>
                    <a:pt x="1689096" y="670903"/>
                  </a:lnTo>
                  <a:lnTo>
                    <a:pt x="1693230" y="665186"/>
                  </a:lnTo>
                  <a:lnTo>
                    <a:pt x="1698000" y="659151"/>
                  </a:lnTo>
                  <a:lnTo>
                    <a:pt x="1702770" y="654068"/>
                  </a:lnTo>
                  <a:lnTo>
                    <a:pt x="1707540" y="648986"/>
                  </a:lnTo>
                  <a:lnTo>
                    <a:pt x="1712627" y="643904"/>
                  </a:lnTo>
                  <a:lnTo>
                    <a:pt x="1718351" y="639457"/>
                  </a:lnTo>
                  <a:lnTo>
                    <a:pt x="1723757" y="635010"/>
                  </a:lnTo>
                  <a:lnTo>
                    <a:pt x="1729163" y="631198"/>
                  </a:lnTo>
                  <a:lnTo>
                    <a:pt x="1735205" y="627387"/>
                  </a:lnTo>
                  <a:lnTo>
                    <a:pt x="1741565" y="624210"/>
                  </a:lnTo>
                  <a:lnTo>
                    <a:pt x="1747288" y="621352"/>
                  </a:lnTo>
                  <a:lnTo>
                    <a:pt x="1753966" y="618810"/>
                  </a:lnTo>
                  <a:lnTo>
                    <a:pt x="1760326" y="616587"/>
                  </a:lnTo>
                  <a:lnTo>
                    <a:pt x="1767004" y="614681"/>
                  </a:lnTo>
                  <a:lnTo>
                    <a:pt x="1773682" y="613093"/>
                  </a:lnTo>
                  <a:lnTo>
                    <a:pt x="1780677" y="612140"/>
                  </a:lnTo>
                  <a:lnTo>
                    <a:pt x="1787673" y="611187"/>
                  </a:lnTo>
                  <a:close/>
                  <a:moveTo>
                    <a:pt x="630238" y="565150"/>
                  </a:moveTo>
                  <a:lnTo>
                    <a:pt x="639136" y="565468"/>
                  </a:lnTo>
                  <a:lnTo>
                    <a:pt x="647397" y="566420"/>
                  </a:lnTo>
                  <a:lnTo>
                    <a:pt x="655977" y="567372"/>
                  </a:lnTo>
                  <a:lnTo>
                    <a:pt x="664557" y="569276"/>
                  </a:lnTo>
                  <a:lnTo>
                    <a:pt x="672501" y="571498"/>
                  </a:lnTo>
                  <a:lnTo>
                    <a:pt x="680762" y="574354"/>
                  </a:lnTo>
                  <a:lnTo>
                    <a:pt x="689024" y="577211"/>
                  </a:lnTo>
                  <a:lnTo>
                    <a:pt x="696333" y="581020"/>
                  </a:lnTo>
                  <a:lnTo>
                    <a:pt x="703959" y="585463"/>
                  </a:lnTo>
                  <a:lnTo>
                    <a:pt x="711268" y="589907"/>
                  </a:lnTo>
                  <a:lnTo>
                    <a:pt x="718258" y="594667"/>
                  </a:lnTo>
                  <a:lnTo>
                    <a:pt x="725249" y="600063"/>
                  </a:lnTo>
                  <a:lnTo>
                    <a:pt x="731922" y="605776"/>
                  </a:lnTo>
                  <a:lnTo>
                    <a:pt x="738278" y="611489"/>
                  </a:lnTo>
                  <a:lnTo>
                    <a:pt x="744633" y="618154"/>
                  </a:lnTo>
                  <a:lnTo>
                    <a:pt x="750353" y="624820"/>
                  </a:lnTo>
                  <a:lnTo>
                    <a:pt x="756072" y="632437"/>
                  </a:lnTo>
                  <a:lnTo>
                    <a:pt x="761474" y="639737"/>
                  </a:lnTo>
                  <a:lnTo>
                    <a:pt x="766241" y="647354"/>
                  </a:lnTo>
                  <a:lnTo>
                    <a:pt x="771007" y="655289"/>
                  </a:lnTo>
                  <a:lnTo>
                    <a:pt x="775456" y="663541"/>
                  </a:lnTo>
                  <a:lnTo>
                    <a:pt x="779587" y="672111"/>
                  </a:lnTo>
                  <a:lnTo>
                    <a:pt x="783400" y="680998"/>
                  </a:lnTo>
                  <a:lnTo>
                    <a:pt x="786895" y="690202"/>
                  </a:lnTo>
                  <a:lnTo>
                    <a:pt x="790073" y="699406"/>
                  </a:lnTo>
                  <a:lnTo>
                    <a:pt x="792615" y="708611"/>
                  </a:lnTo>
                  <a:lnTo>
                    <a:pt x="794839" y="718450"/>
                  </a:lnTo>
                  <a:lnTo>
                    <a:pt x="796746" y="728606"/>
                  </a:lnTo>
                  <a:lnTo>
                    <a:pt x="798017" y="738445"/>
                  </a:lnTo>
                  <a:lnTo>
                    <a:pt x="799288" y="748919"/>
                  </a:lnTo>
                  <a:lnTo>
                    <a:pt x="799923" y="759076"/>
                  </a:lnTo>
                  <a:lnTo>
                    <a:pt x="800241" y="769550"/>
                  </a:lnTo>
                  <a:lnTo>
                    <a:pt x="799923" y="777802"/>
                  </a:lnTo>
                  <a:lnTo>
                    <a:pt x="799606" y="786054"/>
                  </a:lnTo>
                  <a:lnTo>
                    <a:pt x="798970" y="793989"/>
                  </a:lnTo>
                  <a:lnTo>
                    <a:pt x="798017" y="801923"/>
                  </a:lnTo>
                  <a:lnTo>
                    <a:pt x="797064" y="809541"/>
                  </a:lnTo>
                  <a:lnTo>
                    <a:pt x="795475" y="817476"/>
                  </a:lnTo>
                  <a:lnTo>
                    <a:pt x="793568" y="825093"/>
                  </a:lnTo>
                  <a:lnTo>
                    <a:pt x="791979" y="832710"/>
                  </a:lnTo>
                  <a:lnTo>
                    <a:pt x="789755" y="840328"/>
                  </a:lnTo>
                  <a:lnTo>
                    <a:pt x="787531" y="847310"/>
                  </a:lnTo>
                  <a:lnTo>
                    <a:pt x="784671" y="854293"/>
                  </a:lnTo>
                  <a:lnTo>
                    <a:pt x="781811" y="861276"/>
                  </a:lnTo>
                  <a:lnTo>
                    <a:pt x="778951" y="868258"/>
                  </a:lnTo>
                  <a:lnTo>
                    <a:pt x="775456" y="874923"/>
                  </a:lnTo>
                  <a:lnTo>
                    <a:pt x="772278" y="880954"/>
                  </a:lnTo>
                  <a:lnTo>
                    <a:pt x="768465" y="887619"/>
                  </a:lnTo>
                  <a:lnTo>
                    <a:pt x="764970" y="893649"/>
                  </a:lnTo>
                  <a:lnTo>
                    <a:pt x="760839" y="899680"/>
                  </a:lnTo>
                  <a:lnTo>
                    <a:pt x="756708" y="905393"/>
                  </a:lnTo>
                  <a:lnTo>
                    <a:pt x="752259" y="911106"/>
                  </a:lnTo>
                  <a:lnTo>
                    <a:pt x="747810" y="916501"/>
                  </a:lnTo>
                  <a:lnTo>
                    <a:pt x="743044" y="921580"/>
                  </a:lnTo>
                  <a:lnTo>
                    <a:pt x="738278" y="926341"/>
                  </a:lnTo>
                  <a:lnTo>
                    <a:pt x="733193" y="931101"/>
                  </a:lnTo>
                  <a:lnTo>
                    <a:pt x="728109" y="936180"/>
                  </a:lnTo>
                  <a:lnTo>
                    <a:pt x="722707" y="939988"/>
                  </a:lnTo>
                  <a:lnTo>
                    <a:pt x="717305" y="944114"/>
                  </a:lnTo>
                  <a:lnTo>
                    <a:pt x="711903" y="948241"/>
                  </a:lnTo>
                  <a:lnTo>
                    <a:pt x="706183" y="951414"/>
                  </a:lnTo>
                  <a:lnTo>
                    <a:pt x="700464" y="954906"/>
                  </a:lnTo>
                  <a:lnTo>
                    <a:pt x="694426" y="958080"/>
                  </a:lnTo>
                  <a:lnTo>
                    <a:pt x="688071" y="960619"/>
                  </a:lnTo>
                  <a:lnTo>
                    <a:pt x="688071" y="1044727"/>
                  </a:lnTo>
                  <a:lnTo>
                    <a:pt x="703641" y="1047266"/>
                  </a:lnTo>
                  <a:lnTo>
                    <a:pt x="718894" y="1050440"/>
                  </a:lnTo>
                  <a:lnTo>
                    <a:pt x="733829" y="1053614"/>
                  </a:lnTo>
                  <a:lnTo>
                    <a:pt x="748764" y="1057740"/>
                  </a:lnTo>
                  <a:lnTo>
                    <a:pt x="763063" y="1062184"/>
                  </a:lnTo>
                  <a:lnTo>
                    <a:pt x="777045" y="1066945"/>
                  </a:lnTo>
                  <a:lnTo>
                    <a:pt x="791026" y="1072340"/>
                  </a:lnTo>
                  <a:lnTo>
                    <a:pt x="804690" y="1078371"/>
                  </a:lnTo>
                  <a:lnTo>
                    <a:pt x="818036" y="1085036"/>
                  </a:lnTo>
                  <a:lnTo>
                    <a:pt x="831064" y="1091701"/>
                  </a:lnTo>
                  <a:lnTo>
                    <a:pt x="843775" y="1099001"/>
                  </a:lnTo>
                  <a:lnTo>
                    <a:pt x="856167" y="1106618"/>
                  </a:lnTo>
                  <a:lnTo>
                    <a:pt x="867925" y="1114871"/>
                  </a:lnTo>
                  <a:lnTo>
                    <a:pt x="879682" y="1123440"/>
                  </a:lnTo>
                  <a:lnTo>
                    <a:pt x="890804" y="1132010"/>
                  </a:lnTo>
                  <a:lnTo>
                    <a:pt x="901925" y="1141214"/>
                  </a:lnTo>
                  <a:lnTo>
                    <a:pt x="912094" y="1151370"/>
                  </a:lnTo>
                  <a:lnTo>
                    <a:pt x="921944" y="1161210"/>
                  </a:lnTo>
                  <a:lnTo>
                    <a:pt x="931795" y="1171683"/>
                  </a:lnTo>
                  <a:lnTo>
                    <a:pt x="940692" y="1182157"/>
                  </a:lnTo>
                  <a:lnTo>
                    <a:pt x="949272" y="1193266"/>
                  </a:lnTo>
                  <a:lnTo>
                    <a:pt x="957534" y="1204692"/>
                  </a:lnTo>
                  <a:lnTo>
                    <a:pt x="965160" y="1216118"/>
                  </a:lnTo>
                  <a:lnTo>
                    <a:pt x="972151" y="1227862"/>
                  </a:lnTo>
                  <a:lnTo>
                    <a:pt x="979142" y="1240557"/>
                  </a:lnTo>
                  <a:lnTo>
                    <a:pt x="985179" y="1252618"/>
                  </a:lnTo>
                  <a:lnTo>
                    <a:pt x="991217" y="1265631"/>
                  </a:lnTo>
                  <a:lnTo>
                    <a:pt x="995983" y="1278327"/>
                  </a:lnTo>
                  <a:lnTo>
                    <a:pt x="1000749" y="1291657"/>
                  </a:lnTo>
                  <a:lnTo>
                    <a:pt x="1004880" y="1304988"/>
                  </a:lnTo>
                  <a:lnTo>
                    <a:pt x="1008058" y="1318635"/>
                  </a:lnTo>
                  <a:lnTo>
                    <a:pt x="1010600" y="1332600"/>
                  </a:lnTo>
                  <a:lnTo>
                    <a:pt x="1014413" y="1484313"/>
                  </a:lnTo>
                  <a:lnTo>
                    <a:pt x="246063" y="1484313"/>
                  </a:lnTo>
                  <a:lnTo>
                    <a:pt x="249876" y="1332600"/>
                  </a:lnTo>
                  <a:lnTo>
                    <a:pt x="252419" y="1318635"/>
                  </a:lnTo>
                  <a:lnTo>
                    <a:pt x="255596" y="1304988"/>
                  </a:lnTo>
                  <a:lnTo>
                    <a:pt x="259727" y="1291657"/>
                  </a:lnTo>
                  <a:lnTo>
                    <a:pt x="264176" y="1278327"/>
                  </a:lnTo>
                  <a:lnTo>
                    <a:pt x="269260" y="1265631"/>
                  </a:lnTo>
                  <a:lnTo>
                    <a:pt x="275297" y="1252618"/>
                  </a:lnTo>
                  <a:lnTo>
                    <a:pt x="281017" y="1240557"/>
                  </a:lnTo>
                  <a:lnTo>
                    <a:pt x="288008" y="1227862"/>
                  </a:lnTo>
                  <a:lnTo>
                    <a:pt x="294999" y="1216118"/>
                  </a:lnTo>
                  <a:lnTo>
                    <a:pt x="302943" y="1204692"/>
                  </a:lnTo>
                  <a:lnTo>
                    <a:pt x="310887" y="1193266"/>
                  </a:lnTo>
                  <a:lnTo>
                    <a:pt x="319784" y="1182157"/>
                  </a:lnTo>
                  <a:lnTo>
                    <a:pt x="328682" y="1171683"/>
                  </a:lnTo>
                  <a:lnTo>
                    <a:pt x="338214" y="1161210"/>
                  </a:lnTo>
                  <a:lnTo>
                    <a:pt x="348383" y="1151370"/>
                  </a:lnTo>
                  <a:lnTo>
                    <a:pt x="358869" y="1141214"/>
                  </a:lnTo>
                  <a:lnTo>
                    <a:pt x="369673" y="1132010"/>
                  </a:lnTo>
                  <a:lnTo>
                    <a:pt x="380795" y="1123440"/>
                  </a:lnTo>
                  <a:lnTo>
                    <a:pt x="392552" y="1114871"/>
                  </a:lnTo>
                  <a:lnTo>
                    <a:pt x="404309" y="1106618"/>
                  </a:lnTo>
                  <a:lnTo>
                    <a:pt x="417020" y="1099001"/>
                  </a:lnTo>
                  <a:lnTo>
                    <a:pt x="429412" y="1091701"/>
                  </a:lnTo>
                  <a:lnTo>
                    <a:pt x="442441" y="1085036"/>
                  </a:lnTo>
                  <a:lnTo>
                    <a:pt x="455787" y="1078371"/>
                  </a:lnTo>
                  <a:lnTo>
                    <a:pt x="469450" y="1072340"/>
                  </a:lnTo>
                  <a:lnTo>
                    <a:pt x="483432" y="1066945"/>
                  </a:lnTo>
                  <a:lnTo>
                    <a:pt x="497413" y="1062184"/>
                  </a:lnTo>
                  <a:lnTo>
                    <a:pt x="511713" y="1057740"/>
                  </a:lnTo>
                  <a:lnTo>
                    <a:pt x="526648" y="1053614"/>
                  </a:lnTo>
                  <a:lnTo>
                    <a:pt x="541582" y="1050440"/>
                  </a:lnTo>
                  <a:lnTo>
                    <a:pt x="556835" y="1047266"/>
                  </a:lnTo>
                  <a:lnTo>
                    <a:pt x="571770" y="1044727"/>
                  </a:lnTo>
                  <a:lnTo>
                    <a:pt x="571770" y="960619"/>
                  </a:lnTo>
                  <a:lnTo>
                    <a:pt x="566050" y="958080"/>
                  </a:lnTo>
                  <a:lnTo>
                    <a:pt x="560013" y="954906"/>
                  </a:lnTo>
                  <a:lnTo>
                    <a:pt x="554293" y="951414"/>
                  </a:lnTo>
                  <a:lnTo>
                    <a:pt x="548573" y="948241"/>
                  </a:lnTo>
                  <a:lnTo>
                    <a:pt x="543171" y="944114"/>
                  </a:lnTo>
                  <a:lnTo>
                    <a:pt x="537452" y="939988"/>
                  </a:lnTo>
                  <a:lnTo>
                    <a:pt x="532367" y="935545"/>
                  </a:lnTo>
                  <a:lnTo>
                    <a:pt x="527283" y="931101"/>
                  </a:lnTo>
                  <a:lnTo>
                    <a:pt x="522199" y="926341"/>
                  </a:lnTo>
                  <a:lnTo>
                    <a:pt x="517433" y="921580"/>
                  </a:lnTo>
                  <a:lnTo>
                    <a:pt x="512348" y="916501"/>
                  </a:lnTo>
                  <a:lnTo>
                    <a:pt x="507900" y="911106"/>
                  </a:lnTo>
                  <a:lnTo>
                    <a:pt x="503769" y="905393"/>
                  </a:lnTo>
                  <a:lnTo>
                    <a:pt x="499638" y="899680"/>
                  </a:lnTo>
                  <a:lnTo>
                    <a:pt x="495507" y="893649"/>
                  </a:lnTo>
                  <a:lnTo>
                    <a:pt x="491694" y="887302"/>
                  </a:lnTo>
                  <a:lnTo>
                    <a:pt x="488198" y="880954"/>
                  </a:lnTo>
                  <a:lnTo>
                    <a:pt x="484385" y="874923"/>
                  </a:lnTo>
                  <a:lnTo>
                    <a:pt x="481525" y="868258"/>
                  </a:lnTo>
                  <a:lnTo>
                    <a:pt x="478665" y="861276"/>
                  </a:lnTo>
                  <a:lnTo>
                    <a:pt x="475488" y="854293"/>
                  </a:lnTo>
                  <a:lnTo>
                    <a:pt x="472946" y="847310"/>
                  </a:lnTo>
                  <a:lnTo>
                    <a:pt x="470404" y="839693"/>
                  </a:lnTo>
                  <a:lnTo>
                    <a:pt x="468497" y="832393"/>
                  </a:lnTo>
                  <a:lnTo>
                    <a:pt x="466273" y="825093"/>
                  </a:lnTo>
                  <a:lnTo>
                    <a:pt x="465002" y="817476"/>
                  </a:lnTo>
                  <a:lnTo>
                    <a:pt x="463413" y="809541"/>
                  </a:lnTo>
                  <a:lnTo>
                    <a:pt x="462142" y="801923"/>
                  </a:lnTo>
                  <a:lnTo>
                    <a:pt x="461189" y="793989"/>
                  </a:lnTo>
                  <a:lnTo>
                    <a:pt x="460871" y="786054"/>
                  </a:lnTo>
                  <a:lnTo>
                    <a:pt x="460235" y="777802"/>
                  </a:lnTo>
                  <a:lnTo>
                    <a:pt x="460235" y="769550"/>
                  </a:lnTo>
                  <a:lnTo>
                    <a:pt x="460553" y="759076"/>
                  </a:lnTo>
                  <a:lnTo>
                    <a:pt x="460871" y="748919"/>
                  </a:lnTo>
                  <a:lnTo>
                    <a:pt x="461824" y="738445"/>
                  </a:lnTo>
                  <a:lnTo>
                    <a:pt x="463413" y="728606"/>
                  </a:lnTo>
                  <a:lnTo>
                    <a:pt x="465637" y="718450"/>
                  </a:lnTo>
                  <a:lnTo>
                    <a:pt x="467862" y="708611"/>
                  </a:lnTo>
                  <a:lnTo>
                    <a:pt x="470404" y="699406"/>
                  </a:lnTo>
                  <a:lnTo>
                    <a:pt x="473264" y="690202"/>
                  </a:lnTo>
                  <a:lnTo>
                    <a:pt x="477077" y="680998"/>
                  </a:lnTo>
                  <a:lnTo>
                    <a:pt x="480890" y="672111"/>
                  </a:lnTo>
                  <a:lnTo>
                    <a:pt x="484703" y="663541"/>
                  </a:lnTo>
                  <a:lnTo>
                    <a:pt x="489152" y="655289"/>
                  </a:lnTo>
                  <a:lnTo>
                    <a:pt x="493918" y="647354"/>
                  </a:lnTo>
                  <a:lnTo>
                    <a:pt x="498685" y="639737"/>
                  </a:lnTo>
                  <a:lnTo>
                    <a:pt x="504404" y="632437"/>
                  </a:lnTo>
                  <a:lnTo>
                    <a:pt x="509806" y="624820"/>
                  </a:lnTo>
                  <a:lnTo>
                    <a:pt x="515844" y="618154"/>
                  </a:lnTo>
                  <a:lnTo>
                    <a:pt x="522199" y="611489"/>
                  </a:lnTo>
                  <a:lnTo>
                    <a:pt x="528236" y="605776"/>
                  </a:lnTo>
                  <a:lnTo>
                    <a:pt x="534909" y="600063"/>
                  </a:lnTo>
                  <a:lnTo>
                    <a:pt x="541900" y="594667"/>
                  </a:lnTo>
                  <a:lnTo>
                    <a:pt x="548891" y="589907"/>
                  </a:lnTo>
                  <a:lnTo>
                    <a:pt x="556517" y="585463"/>
                  </a:lnTo>
                  <a:lnTo>
                    <a:pt x="564144" y="581020"/>
                  </a:lnTo>
                  <a:lnTo>
                    <a:pt x="571770" y="577211"/>
                  </a:lnTo>
                  <a:lnTo>
                    <a:pt x="579714" y="574354"/>
                  </a:lnTo>
                  <a:lnTo>
                    <a:pt x="587658" y="571498"/>
                  </a:lnTo>
                  <a:lnTo>
                    <a:pt x="595920" y="569276"/>
                  </a:lnTo>
                  <a:lnTo>
                    <a:pt x="604499" y="567372"/>
                  </a:lnTo>
                  <a:lnTo>
                    <a:pt x="612761" y="566420"/>
                  </a:lnTo>
                  <a:lnTo>
                    <a:pt x="621659" y="565468"/>
                  </a:lnTo>
                  <a:lnTo>
                    <a:pt x="630238" y="565150"/>
                  </a:lnTo>
                  <a:close/>
                  <a:moveTo>
                    <a:pt x="181836" y="158167"/>
                  </a:moveTo>
                  <a:lnTo>
                    <a:pt x="178980" y="158484"/>
                  </a:lnTo>
                  <a:lnTo>
                    <a:pt x="176441" y="159119"/>
                  </a:lnTo>
                  <a:lnTo>
                    <a:pt x="173902" y="160390"/>
                  </a:lnTo>
                  <a:lnTo>
                    <a:pt x="171681" y="161343"/>
                  </a:lnTo>
                  <a:lnTo>
                    <a:pt x="169459" y="162613"/>
                  </a:lnTo>
                  <a:lnTo>
                    <a:pt x="167238" y="163884"/>
                  </a:lnTo>
                  <a:lnTo>
                    <a:pt x="165651" y="165789"/>
                  </a:lnTo>
                  <a:lnTo>
                    <a:pt x="164065" y="167695"/>
                  </a:lnTo>
                  <a:lnTo>
                    <a:pt x="162478" y="169918"/>
                  </a:lnTo>
                  <a:lnTo>
                    <a:pt x="161209" y="171824"/>
                  </a:lnTo>
                  <a:lnTo>
                    <a:pt x="159939" y="174364"/>
                  </a:lnTo>
                  <a:lnTo>
                    <a:pt x="159305" y="176588"/>
                  </a:lnTo>
                  <a:lnTo>
                    <a:pt x="158352" y="179128"/>
                  </a:lnTo>
                  <a:lnTo>
                    <a:pt x="158035" y="181669"/>
                  </a:lnTo>
                  <a:lnTo>
                    <a:pt x="157718" y="184210"/>
                  </a:lnTo>
                  <a:lnTo>
                    <a:pt x="157718" y="1440334"/>
                  </a:lnTo>
                  <a:lnTo>
                    <a:pt x="158352" y="1447639"/>
                  </a:lnTo>
                  <a:lnTo>
                    <a:pt x="159622" y="1454944"/>
                  </a:lnTo>
                  <a:lnTo>
                    <a:pt x="161526" y="1463202"/>
                  </a:lnTo>
                  <a:lnTo>
                    <a:pt x="164065" y="1471142"/>
                  </a:lnTo>
                  <a:lnTo>
                    <a:pt x="167238" y="1479717"/>
                  </a:lnTo>
                  <a:lnTo>
                    <a:pt x="171363" y="1488610"/>
                  </a:lnTo>
                  <a:lnTo>
                    <a:pt x="175806" y="1497185"/>
                  </a:lnTo>
                  <a:lnTo>
                    <a:pt x="181201" y="1506078"/>
                  </a:lnTo>
                  <a:lnTo>
                    <a:pt x="187230" y="1514336"/>
                  </a:lnTo>
                  <a:lnTo>
                    <a:pt x="193577" y="1522594"/>
                  </a:lnTo>
                  <a:lnTo>
                    <a:pt x="200876" y="1530534"/>
                  </a:lnTo>
                  <a:lnTo>
                    <a:pt x="208492" y="1538156"/>
                  </a:lnTo>
                  <a:lnTo>
                    <a:pt x="216743" y="1545143"/>
                  </a:lnTo>
                  <a:lnTo>
                    <a:pt x="225629" y="1551178"/>
                  </a:lnTo>
                  <a:lnTo>
                    <a:pt x="230389" y="1554354"/>
                  </a:lnTo>
                  <a:lnTo>
                    <a:pt x="235149" y="1557212"/>
                  </a:lnTo>
                  <a:lnTo>
                    <a:pt x="239909" y="1559753"/>
                  </a:lnTo>
                  <a:lnTo>
                    <a:pt x="244669" y="1561976"/>
                  </a:lnTo>
                  <a:lnTo>
                    <a:pt x="1018979" y="1561976"/>
                  </a:lnTo>
                  <a:lnTo>
                    <a:pt x="1018979" y="1559436"/>
                  </a:lnTo>
                  <a:lnTo>
                    <a:pt x="1028182" y="1554354"/>
                  </a:lnTo>
                  <a:lnTo>
                    <a:pt x="1037068" y="1548637"/>
                  </a:lnTo>
                  <a:lnTo>
                    <a:pt x="1045636" y="1542603"/>
                  </a:lnTo>
                  <a:lnTo>
                    <a:pt x="1053252" y="1535298"/>
                  </a:lnTo>
                  <a:lnTo>
                    <a:pt x="1060551" y="1527993"/>
                  </a:lnTo>
                  <a:lnTo>
                    <a:pt x="1067532" y="1520370"/>
                  </a:lnTo>
                  <a:lnTo>
                    <a:pt x="1073879" y="1512113"/>
                  </a:lnTo>
                  <a:lnTo>
                    <a:pt x="1079908" y="1504173"/>
                  </a:lnTo>
                  <a:lnTo>
                    <a:pt x="1084986" y="1495597"/>
                  </a:lnTo>
                  <a:lnTo>
                    <a:pt x="1089429" y="1487022"/>
                  </a:lnTo>
                  <a:lnTo>
                    <a:pt x="1093554" y="1479082"/>
                  </a:lnTo>
                  <a:lnTo>
                    <a:pt x="1096728" y="1470507"/>
                  </a:lnTo>
                  <a:lnTo>
                    <a:pt x="1099266" y="1462884"/>
                  </a:lnTo>
                  <a:lnTo>
                    <a:pt x="1101170" y="1454626"/>
                  </a:lnTo>
                  <a:lnTo>
                    <a:pt x="1102122" y="1447321"/>
                  </a:lnTo>
                  <a:lnTo>
                    <a:pt x="1102757" y="1440334"/>
                  </a:lnTo>
                  <a:lnTo>
                    <a:pt x="1102757" y="184210"/>
                  </a:lnTo>
                  <a:lnTo>
                    <a:pt x="1102122" y="181669"/>
                  </a:lnTo>
                  <a:lnTo>
                    <a:pt x="1101805" y="179128"/>
                  </a:lnTo>
                  <a:lnTo>
                    <a:pt x="1101170" y="176588"/>
                  </a:lnTo>
                  <a:lnTo>
                    <a:pt x="1100536" y="174364"/>
                  </a:lnTo>
                  <a:lnTo>
                    <a:pt x="1099266" y="171824"/>
                  </a:lnTo>
                  <a:lnTo>
                    <a:pt x="1097997" y="169918"/>
                  </a:lnTo>
                  <a:lnTo>
                    <a:pt x="1096410" y="167695"/>
                  </a:lnTo>
                  <a:lnTo>
                    <a:pt x="1094824" y="165789"/>
                  </a:lnTo>
                  <a:lnTo>
                    <a:pt x="1092919" y="163884"/>
                  </a:lnTo>
                  <a:lnTo>
                    <a:pt x="1090698" y="162613"/>
                  </a:lnTo>
                  <a:lnTo>
                    <a:pt x="1088794" y="161343"/>
                  </a:lnTo>
                  <a:lnTo>
                    <a:pt x="1086573" y="160390"/>
                  </a:lnTo>
                  <a:lnTo>
                    <a:pt x="1083716" y="159119"/>
                  </a:lnTo>
                  <a:lnTo>
                    <a:pt x="1081178" y="158484"/>
                  </a:lnTo>
                  <a:lnTo>
                    <a:pt x="1078639" y="158167"/>
                  </a:lnTo>
                  <a:lnTo>
                    <a:pt x="1076100" y="158167"/>
                  </a:lnTo>
                  <a:lnTo>
                    <a:pt x="184374" y="158167"/>
                  </a:lnTo>
                  <a:lnTo>
                    <a:pt x="181836" y="158167"/>
                  </a:lnTo>
                  <a:close/>
                  <a:moveTo>
                    <a:pt x="1414463" y="157162"/>
                  </a:moveTo>
                  <a:lnTo>
                    <a:pt x="2153497" y="157162"/>
                  </a:lnTo>
                  <a:lnTo>
                    <a:pt x="2161123" y="157162"/>
                  </a:lnTo>
                  <a:lnTo>
                    <a:pt x="2169066" y="158114"/>
                  </a:lnTo>
                  <a:lnTo>
                    <a:pt x="2176374" y="158749"/>
                  </a:lnTo>
                  <a:lnTo>
                    <a:pt x="2183364" y="160337"/>
                  </a:lnTo>
                  <a:lnTo>
                    <a:pt x="2190671" y="161924"/>
                  </a:lnTo>
                  <a:lnTo>
                    <a:pt x="2197661" y="163829"/>
                  </a:lnTo>
                  <a:lnTo>
                    <a:pt x="2204651" y="166052"/>
                  </a:lnTo>
                  <a:lnTo>
                    <a:pt x="2211324" y="168909"/>
                  </a:lnTo>
                  <a:lnTo>
                    <a:pt x="2217996" y="172084"/>
                  </a:lnTo>
                  <a:lnTo>
                    <a:pt x="2224350" y="174942"/>
                  </a:lnTo>
                  <a:lnTo>
                    <a:pt x="2230387" y="178752"/>
                  </a:lnTo>
                  <a:lnTo>
                    <a:pt x="2236424" y="182562"/>
                  </a:lnTo>
                  <a:lnTo>
                    <a:pt x="2242461" y="186689"/>
                  </a:lnTo>
                  <a:lnTo>
                    <a:pt x="2247862" y="191134"/>
                  </a:lnTo>
                  <a:lnTo>
                    <a:pt x="2253264" y="195579"/>
                  </a:lnTo>
                  <a:lnTo>
                    <a:pt x="2258665" y="200659"/>
                  </a:lnTo>
                  <a:lnTo>
                    <a:pt x="2263431" y="206057"/>
                  </a:lnTo>
                  <a:lnTo>
                    <a:pt x="2268197" y="211137"/>
                  </a:lnTo>
                  <a:lnTo>
                    <a:pt x="2272645" y="216852"/>
                  </a:lnTo>
                  <a:lnTo>
                    <a:pt x="2276776" y="222567"/>
                  </a:lnTo>
                  <a:lnTo>
                    <a:pt x="2280270" y="228917"/>
                  </a:lnTo>
                  <a:lnTo>
                    <a:pt x="2284083" y="234949"/>
                  </a:lnTo>
                  <a:lnTo>
                    <a:pt x="2287261" y="241299"/>
                  </a:lnTo>
                  <a:lnTo>
                    <a:pt x="2290438" y="247967"/>
                  </a:lnTo>
                  <a:lnTo>
                    <a:pt x="2292980" y="254634"/>
                  </a:lnTo>
                  <a:lnTo>
                    <a:pt x="2295204" y="261619"/>
                  </a:lnTo>
                  <a:lnTo>
                    <a:pt x="2297428" y="268604"/>
                  </a:lnTo>
                  <a:lnTo>
                    <a:pt x="2298699" y="275589"/>
                  </a:lnTo>
                  <a:lnTo>
                    <a:pt x="2300287" y="282892"/>
                  </a:lnTo>
                  <a:lnTo>
                    <a:pt x="2300923" y="290512"/>
                  </a:lnTo>
                  <a:lnTo>
                    <a:pt x="2301876" y="297814"/>
                  </a:lnTo>
                  <a:lnTo>
                    <a:pt x="2301876" y="305434"/>
                  </a:lnTo>
                  <a:lnTo>
                    <a:pt x="2301876" y="1484630"/>
                  </a:lnTo>
                  <a:lnTo>
                    <a:pt x="2301876" y="1497013"/>
                  </a:lnTo>
                  <a:lnTo>
                    <a:pt x="2300923" y="1509078"/>
                  </a:lnTo>
                  <a:lnTo>
                    <a:pt x="2299652" y="1521143"/>
                  </a:lnTo>
                  <a:lnTo>
                    <a:pt x="2298063" y="1533208"/>
                  </a:lnTo>
                  <a:lnTo>
                    <a:pt x="2295839" y="1544638"/>
                  </a:lnTo>
                  <a:lnTo>
                    <a:pt x="2292980" y="1555433"/>
                  </a:lnTo>
                  <a:lnTo>
                    <a:pt x="2289802" y="1566545"/>
                  </a:lnTo>
                  <a:lnTo>
                    <a:pt x="2285990" y="1577340"/>
                  </a:lnTo>
                  <a:lnTo>
                    <a:pt x="2281859" y="1587500"/>
                  </a:lnTo>
                  <a:lnTo>
                    <a:pt x="2277093" y="1597660"/>
                  </a:lnTo>
                  <a:lnTo>
                    <a:pt x="2271374" y="1607503"/>
                  </a:lnTo>
                  <a:lnTo>
                    <a:pt x="2265655" y="1616710"/>
                  </a:lnTo>
                  <a:lnTo>
                    <a:pt x="2259300" y="1625918"/>
                  </a:lnTo>
                  <a:lnTo>
                    <a:pt x="2252310" y="1634808"/>
                  </a:lnTo>
                  <a:lnTo>
                    <a:pt x="2244685" y="1643063"/>
                  </a:lnTo>
                  <a:lnTo>
                    <a:pt x="2236424" y="1651000"/>
                  </a:lnTo>
                  <a:lnTo>
                    <a:pt x="2227846" y="1658938"/>
                  </a:lnTo>
                  <a:lnTo>
                    <a:pt x="2218631" y="1665923"/>
                  </a:lnTo>
                  <a:lnTo>
                    <a:pt x="2208782" y="1672908"/>
                  </a:lnTo>
                  <a:lnTo>
                    <a:pt x="2198297" y="1678940"/>
                  </a:lnTo>
                  <a:lnTo>
                    <a:pt x="2187494" y="1684973"/>
                  </a:lnTo>
                  <a:lnTo>
                    <a:pt x="2176056" y="1690370"/>
                  </a:lnTo>
                  <a:lnTo>
                    <a:pt x="2163664" y="1695450"/>
                  </a:lnTo>
                  <a:lnTo>
                    <a:pt x="2150955" y="1700213"/>
                  </a:lnTo>
                  <a:lnTo>
                    <a:pt x="2137611" y="1704023"/>
                  </a:lnTo>
                  <a:lnTo>
                    <a:pt x="2123631" y="1707515"/>
                  </a:lnTo>
                  <a:lnTo>
                    <a:pt x="2108698" y="1710373"/>
                  </a:lnTo>
                  <a:lnTo>
                    <a:pt x="2093764" y="1712913"/>
                  </a:lnTo>
                  <a:lnTo>
                    <a:pt x="2077878" y="1715135"/>
                  </a:lnTo>
                  <a:lnTo>
                    <a:pt x="2061038" y="1716405"/>
                  </a:lnTo>
                  <a:lnTo>
                    <a:pt x="2044199" y="1717358"/>
                  </a:lnTo>
                  <a:lnTo>
                    <a:pt x="2026406" y="1717675"/>
                  </a:lnTo>
                  <a:lnTo>
                    <a:pt x="1563159" y="1717675"/>
                  </a:lnTo>
                  <a:lnTo>
                    <a:pt x="1551721" y="1717358"/>
                  </a:lnTo>
                  <a:lnTo>
                    <a:pt x="1540601" y="1716723"/>
                  </a:lnTo>
                  <a:lnTo>
                    <a:pt x="1529163" y="1715453"/>
                  </a:lnTo>
                  <a:lnTo>
                    <a:pt x="1518042" y="1714500"/>
                  </a:lnTo>
                  <a:lnTo>
                    <a:pt x="1506922" y="1712913"/>
                  </a:lnTo>
                  <a:lnTo>
                    <a:pt x="1495801" y="1710690"/>
                  </a:lnTo>
                  <a:lnTo>
                    <a:pt x="1485634" y="1709103"/>
                  </a:lnTo>
                  <a:lnTo>
                    <a:pt x="1475149" y="1706880"/>
                  </a:lnTo>
                  <a:lnTo>
                    <a:pt x="1456085" y="1701800"/>
                  </a:lnTo>
                  <a:lnTo>
                    <a:pt x="1439246" y="1697038"/>
                  </a:lnTo>
                  <a:lnTo>
                    <a:pt x="1424948" y="1692593"/>
                  </a:lnTo>
                  <a:lnTo>
                    <a:pt x="1414463" y="1688783"/>
                  </a:lnTo>
                  <a:lnTo>
                    <a:pt x="1414463" y="1342708"/>
                  </a:lnTo>
                  <a:lnTo>
                    <a:pt x="1416687" y="1347470"/>
                  </a:lnTo>
                  <a:lnTo>
                    <a:pt x="1419229" y="1352233"/>
                  </a:lnTo>
                  <a:lnTo>
                    <a:pt x="1422088" y="1357630"/>
                  </a:lnTo>
                  <a:lnTo>
                    <a:pt x="1425583" y="1362393"/>
                  </a:lnTo>
                  <a:lnTo>
                    <a:pt x="1429078" y="1367473"/>
                  </a:lnTo>
                  <a:lnTo>
                    <a:pt x="1433209" y="1372235"/>
                  </a:lnTo>
                  <a:lnTo>
                    <a:pt x="1437657" y="1376998"/>
                  </a:lnTo>
                  <a:lnTo>
                    <a:pt x="1442105" y="1381760"/>
                  </a:lnTo>
                  <a:lnTo>
                    <a:pt x="1446871" y="1386523"/>
                  </a:lnTo>
                  <a:lnTo>
                    <a:pt x="1451637" y="1390968"/>
                  </a:lnTo>
                  <a:lnTo>
                    <a:pt x="1456721" y="1395413"/>
                  </a:lnTo>
                  <a:lnTo>
                    <a:pt x="1462440" y="1399540"/>
                  </a:lnTo>
                  <a:lnTo>
                    <a:pt x="1467523" y="1403350"/>
                  </a:lnTo>
                  <a:lnTo>
                    <a:pt x="1472925" y="1406525"/>
                  </a:lnTo>
                  <a:lnTo>
                    <a:pt x="1478644" y="1410018"/>
                  </a:lnTo>
                  <a:lnTo>
                    <a:pt x="1484045" y="1412558"/>
                  </a:lnTo>
                  <a:lnTo>
                    <a:pt x="1484045" y="1413510"/>
                  </a:lnTo>
                  <a:lnTo>
                    <a:pt x="2108062" y="1413510"/>
                  </a:lnTo>
                  <a:lnTo>
                    <a:pt x="2108062" y="1410335"/>
                  </a:lnTo>
                  <a:lnTo>
                    <a:pt x="2115370" y="1406208"/>
                  </a:lnTo>
                  <a:lnTo>
                    <a:pt x="2122360" y="1401763"/>
                  </a:lnTo>
                  <a:lnTo>
                    <a:pt x="2129032" y="1396683"/>
                  </a:lnTo>
                  <a:lnTo>
                    <a:pt x="2135387" y="1390968"/>
                  </a:lnTo>
                  <a:lnTo>
                    <a:pt x="2141106" y="1385253"/>
                  </a:lnTo>
                  <a:lnTo>
                    <a:pt x="2146825" y="1378903"/>
                  </a:lnTo>
                  <a:lnTo>
                    <a:pt x="2151909" y="1372235"/>
                  </a:lnTo>
                  <a:lnTo>
                    <a:pt x="2156357" y="1365568"/>
                  </a:lnTo>
                  <a:lnTo>
                    <a:pt x="2160805" y="1358900"/>
                  </a:lnTo>
                  <a:lnTo>
                    <a:pt x="2163982" y="1352233"/>
                  </a:lnTo>
                  <a:lnTo>
                    <a:pt x="2167477" y="1345883"/>
                  </a:lnTo>
                  <a:lnTo>
                    <a:pt x="2170019" y="1339215"/>
                  </a:lnTo>
                  <a:lnTo>
                    <a:pt x="2172243" y="1332865"/>
                  </a:lnTo>
                  <a:lnTo>
                    <a:pt x="2173832" y="1326515"/>
                  </a:lnTo>
                  <a:lnTo>
                    <a:pt x="2174467" y="1320800"/>
                  </a:lnTo>
                  <a:lnTo>
                    <a:pt x="2174785" y="1315085"/>
                  </a:lnTo>
                  <a:lnTo>
                    <a:pt x="2174785" y="305434"/>
                  </a:lnTo>
                  <a:lnTo>
                    <a:pt x="2174467" y="301307"/>
                  </a:lnTo>
                  <a:lnTo>
                    <a:pt x="2172879" y="297497"/>
                  </a:lnTo>
                  <a:lnTo>
                    <a:pt x="2171290" y="293687"/>
                  </a:lnTo>
                  <a:lnTo>
                    <a:pt x="2168430" y="290829"/>
                  </a:lnTo>
                  <a:lnTo>
                    <a:pt x="2165571" y="288289"/>
                  </a:lnTo>
                  <a:lnTo>
                    <a:pt x="2162076" y="286067"/>
                  </a:lnTo>
                  <a:lnTo>
                    <a:pt x="2157945" y="284797"/>
                  </a:lnTo>
                  <a:lnTo>
                    <a:pt x="2153497" y="284479"/>
                  </a:lnTo>
                  <a:lnTo>
                    <a:pt x="1414463" y="284479"/>
                  </a:lnTo>
                  <a:lnTo>
                    <a:pt x="1414463" y="157162"/>
                  </a:lnTo>
                  <a:close/>
                  <a:moveTo>
                    <a:pt x="184374" y="0"/>
                  </a:moveTo>
                  <a:lnTo>
                    <a:pt x="1076100" y="0"/>
                  </a:lnTo>
                  <a:lnTo>
                    <a:pt x="1085621" y="317"/>
                  </a:lnTo>
                  <a:lnTo>
                    <a:pt x="1094824" y="953"/>
                  </a:lnTo>
                  <a:lnTo>
                    <a:pt x="1104026" y="1905"/>
                  </a:lnTo>
                  <a:lnTo>
                    <a:pt x="1113229" y="3494"/>
                  </a:lnTo>
                  <a:lnTo>
                    <a:pt x="1122115" y="5717"/>
                  </a:lnTo>
                  <a:lnTo>
                    <a:pt x="1131000" y="8258"/>
                  </a:lnTo>
                  <a:lnTo>
                    <a:pt x="1139568" y="11434"/>
                  </a:lnTo>
                  <a:lnTo>
                    <a:pt x="1147502" y="14610"/>
                  </a:lnTo>
                  <a:lnTo>
                    <a:pt x="1156070" y="18421"/>
                  </a:lnTo>
                  <a:lnTo>
                    <a:pt x="1163686" y="22232"/>
                  </a:lnTo>
                  <a:lnTo>
                    <a:pt x="1171620" y="26679"/>
                  </a:lnTo>
                  <a:lnTo>
                    <a:pt x="1178919" y="31443"/>
                  </a:lnTo>
                  <a:lnTo>
                    <a:pt x="1186217" y="36842"/>
                  </a:lnTo>
                  <a:lnTo>
                    <a:pt x="1193199" y="42241"/>
                  </a:lnTo>
                  <a:lnTo>
                    <a:pt x="1199863" y="47640"/>
                  </a:lnTo>
                  <a:lnTo>
                    <a:pt x="1206210" y="53993"/>
                  </a:lnTo>
                  <a:lnTo>
                    <a:pt x="1212557" y="60345"/>
                  </a:lnTo>
                  <a:lnTo>
                    <a:pt x="1218269" y="67014"/>
                  </a:lnTo>
                  <a:lnTo>
                    <a:pt x="1223981" y="74002"/>
                  </a:lnTo>
                  <a:lnTo>
                    <a:pt x="1229058" y="81306"/>
                  </a:lnTo>
                  <a:lnTo>
                    <a:pt x="1233818" y="88611"/>
                  </a:lnTo>
                  <a:lnTo>
                    <a:pt x="1238261" y="96551"/>
                  </a:lnTo>
                  <a:lnTo>
                    <a:pt x="1242387" y="104492"/>
                  </a:lnTo>
                  <a:lnTo>
                    <a:pt x="1245877" y="112749"/>
                  </a:lnTo>
                  <a:lnTo>
                    <a:pt x="1249368" y="121325"/>
                  </a:lnTo>
                  <a:lnTo>
                    <a:pt x="1252224" y="129582"/>
                  </a:lnTo>
                  <a:lnTo>
                    <a:pt x="1254446" y="138475"/>
                  </a:lnTo>
                  <a:lnTo>
                    <a:pt x="1256667" y="147368"/>
                  </a:lnTo>
                  <a:lnTo>
                    <a:pt x="1258254" y="156261"/>
                  </a:lnTo>
                  <a:lnTo>
                    <a:pt x="1259523" y="165472"/>
                  </a:lnTo>
                  <a:lnTo>
                    <a:pt x="1259840" y="175000"/>
                  </a:lnTo>
                  <a:lnTo>
                    <a:pt x="1260475" y="184210"/>
                  </a:lnTo>
                  <a:lnTo>
                    <a:pt x="1260475" y="1651541"/>
                  </a:lnTo>
                  <a:lnTo>
                    <a:pt x="1259840" y="1667103"/>
                  </a:lnTo>
                  <a:lnTo>
                    <a:pt x="1259206" y="1682348"/>
                  </a:lnTo>
                  <a:lnTo>
                    <a:pt x="1257936" y="1696958"/>
                  </a:lnTo>
                  <a:lnTo>
                    <a:pt x="1255715" y="1711886"/>
                  </a:lnTo>
                  <a:lnTo>
                    <a:pt x="1252542" y="1725860"/>
                  </a:lnTo>
                  <a:lnTo>
                    <a:pt x="1249368" y="1739835"/>
                  </a:lnTo>
                  <a:lnTo>
                    <a:pt x="1245243" y="1753492"/>
                  </a:lnTo>
                  <a:lnTo>
                    <a:pt x="1240483" y="1766831"/>
                  </a:lnTo>
                  <a:lnTo>
                    <a:pt x="1235405" y="1779535"/>
                  </a:lnTo>
                  <a:lnTo>
                    <a:pt x="1229376" y="1792239"/>
                  </a:lnTo>
                  <a:lnTo>
                    <a:pt x="1222712" y="1804308"/>
                  </a:lnTo>
                  <a:lnTo>
                    <a:pt x="1215413" y="1816060"/>
                  </a:lnTo>
                  <a:lnTo>
                    <a:pt x="1207162" y="1827493"/>
                  </a:lnTo>
                  <a:lnTo>
                    <a:pt x="1198594" y="1838292"/>
                  </a:lnTo>
                  <a:lnTo>
                    <a:pt x="1189391" y="1848773"/>
                  </a:lnTo>
                  <a:lnTo>
                    <a:pt x="1179236" y="1858619"/>
                  </a:lnTo>
                  <a:lnTo>
                    <a:pt x="1168129" y="1868147"/>
                  </a:lnTo>
                  <a:lnTo>
                    <a:pt x="1156705" y="1877040"/>
                  </a:lnTo>
                  <a:lnTo>
                    <a:pt x="1144646" y="1885615"/>
                  </a:lnTo>
                  <a:lnTo>
                    <a:pt x="1131635" y="1893555"/>
                  </a:lnTo>
                  <a:lnTo>
                    <a:pt x="1117989" y="1900860"/>
                  </a:lnTo>
                  <a:lnTo>
                    <a:pt x="1103709" y="1907530"/>
                  </a:lnTo>
                  <a:lnTo>
                    <a:pt x="1088794" y="1913882"/>
                  </a:lnTo>
                  <a:lnTo>
                    <a:pt x="1072927" y="1919599"/>
                  </a:lnTo>
                  <a:lnTo>
                    <a:pt x="1056108" y="1924680"/>
                  </a:lnTo>
                  <a:lnTo>
                    <a:pt x="1038654" y="1929127"/>
                  </a:lnTo>
                  <a:lnTo>
                    <a:pt x="1020566" y="1932620"/>
                  </a:lnTo>
                  <a:lnTo>
                    <a:pt x="1001526" y="1936114"/>
                  </a:lnTo>
                  <a:lnTo>
                    <a:pt x="981851" y="1938337"/>
                  </a:lnTo>
                  <a:lnTo>
                    <a:pt x="961541" y="1940243"/>
                  </a:lnTo>
                  <a:lnTo>
                    <a:pt x="940279" y="1941196"/>
                  </a:lnTo>
                  <a:lnTo>
                    <a:pt x="918065" y="1941513"/>
                  </a:lnTo>
                  <a:lnTo>
                    <a:pt x="342410" y="1941513"/>
                  </a:lnTo>
                  <a:lnTo>
                    <a:pt x="321148" y="1941196"/>
                  </a:lnTo>
                  <a:lnTo>
                    <a:pt x="300839" y="1940243"/>
                  </a:lnTo>
                  <a:lnTo>
                    <a:pt x="280846" y="1938337"/>
                  </a:lnTo>
                  <a:lnTo>
                    <a:pt x="261806" y="1936114"/>
                  </a:lnTo>
                  <a:lnTo>
                    <a:pt x="242765" y="1932938"/>
                  </a:lnTo>
                  <a:lnTo>
                    <a:pt x="225311" y="1929444"/>
                  </a:lnTo>
                  <a:lnTo>
                    <a:pt x="208175" y="1924998"/>
                  </a:lnTo>
                  <a:lnTo>
                    <a:pt x="191673" y="1920234"/>
                  </a:lnTo>
                  <a:lnTo>
                    <a:pt x="175806" y="1914517"/>
                  </a:lnTo>
                  <a:lnTo>
                    <a:pt x="160574" y="1908800"/>
                  </a:lnTo>
                  <a:lnTo>
                    <a:pt x="146294" y="1902130"/>
                  </a:lnTo>
                  <a:lnTo>
                    <a:pt x="132648" y="1894825"/>
                  </a:lnTo>
                  <a:lnTo>
                    <a:pt x="119954" y="1886885"/>
                  </a:lnTo>
                  <a:lnTo>
                    <a:pt x="107261" y="1878628"/>
                  </a:lnTo>
                  <a:lnTo>
                    <a:pt x="95836" y="1869735"/>
                  </a:lnTo>
                  <a:lnTo>
                    <a:pt x="84730" y="1860524"/>
                  </a:lnTo>
                  <a:lnTo>
                    <a:pt x="74575" y="1850361"/>
                  </a:lnTo>
                  <a:lnTo>
                    <a:pt x="64737" y="1840198"/>
                  </a:lnTo>
                  <a:lnTo>
                    <a:pt x="55534" y="1829399"/>
                  </a:lnTo>
                  <a:lnTo>
                    <a:pt x="47601" y="1817965"/>
                  </a:lnTo>
                  <a:lnTo>
                    <a:pt x="39985" y="1806532"/>
                  </a:lnTo>
                  <a:lnTo>
                    <a:pt x="32686" y="1794463"/>
                  </a:lnTo>
                  <a:lnTo>
                    <a:pt x="26656" y="1781758"/>
                  </a:lnTo>
                  <a:lnTo>
                    <a:pt x="20944" y="1768419"/>
                  </a:lnTo>
                  <a:lnTo>
                    <a:pt x="16184" y="1755397"/>
                  </a:lnTo>
                  <a:lnTo>
                    <a:pt x="11741" y="1741740"/>
                  </a:lnTo>
                  <a:lnTo>
                    <a:pt x="8251" y="1727131"/>
                  </a:lnTo>
                  <a:lnTo>
                    <a:pt x="5077" y="1712838"/>
                  </a:lnTo>
                  <a:lnTo>
                    <a:pt x="2856" y="1698229"/>
                  </a:lnTo>
                  <a:lnTo>
                    <a:pt x="1269" y="1682984"/>
                  </a:lnTo>
                  <a:lnTo>
                    <a:pt x="317" y="1667421"/>
                  </a:lnTo>
                  <a:lnTo>
                    <a:pt x="0" y="1651541"/>
                  </a:lnTo>
                  <a:lnTo>
                    <a:pt x="0" y="184210"/>
                  </a:lnTo>
                  <a:lnTo>
                    <a:pt x="0" y="175000"/>
                  </a:lnTo>
                  <a:lnTo>
                    <a:pt x="634" y="165472"/>
                  </a:lnTo>
                  <a:lnTo>
                    <a:pt x="1904" y="156261"/>
                  </a:lnTo>
                  <a:lnTo>
                    <a:pt x="3808" y="147368"/>
                  </a:lnTo>
                  <a:lnTo>
                    <a:pt x="6029" y="138475"/>
                  </a:lnTo>
                  <a:lnTo>
                    <a:pt x="8251" y="129582"/>
                  </a:lnTo>
                  <a:lnTo>
                    <a:pt x="11107" y="121325"/>
                  </a:lnTo>
                  <a:lnTo>
                    <a:pt x="14280" y="112749"/>
                  </a:lnTo>
                  <a:lnTo>
                    <a:pt x="18088" y="104492"/>
                  </a:lnTo>
                  <a:lnTo>
                    <a:pt x="22214" y="96551"/>
                  </a:lnTo>
                  <a:lnTo>
                    <a:pt x="26656" y="88611"/>
                  </a:lnTo>
                  <a:lnTo>
                    <a:pt x="31416" y="81306"/>
                  </a:lnTo>
                  <a:lnTo>
                    <a:pt x="36494" y="74002"/>
                  </a:lnTo>
                  <a:lnTo>
                    <a:pt x="41889" y="67014"/>
                  </a:lnTo>
                  <a:lnTo>
                    <a:pt x="47918" y="60345"/>
                  </a:lnTo>
                  <a:lnTo>
                    <a:pt x="53948" y="53993"/>
                  </a:lnTo>
                  <a:lnTo>
                    <a:pt x="60612" y="47640"/>
                  </a:lnTo>
                  <a:lnTo>
                    <a:pt x="66959" y="42241"/>
                  </a:lnTo>
                  <a:lnTo>
                    <a:pt x="74257" y="36842"/>
                  </a:lnTo>
                  <a:lnTo>
                    <a:pt x="81556" y="31443"/>
                  </a:lnTo>
                  <a:lnTo>
                    <a:pt x="88855" y="26679"/>
                  </a:lnTo>
                  <a:lnTo>
                    <a:pt x="96471" y="22232"/>
                  </a:lnTo>
                  <a:lnTo>
                    <a:pt x="104405" y="18421"/>
                  </a:lnTo>
                  <a:lnTo>
                    <a:pt x="112338" y="14610"/>
                  </a:lnTo>
                  <a:lnTo>
                    <a:pt x="120906" y="11434"/>
                  </a:lnTo>
                  <a:lnTo>
                    <a:pt x="129475" y="8258"/>
                  </a:lnTo>
                  <a:lnTo>
                    <a:pt x="138360" y="5717"/>
                  </a:lnTo>
                  <a:lnTo>
                    <a:pt x="146928" y="3494"/>
                  </a:lnTo>
                  <a:lnTo>
                    <a:pt x="156131" y="1905"/>
                  </a:lnTo>
                  <a:lnTo>
                    <a:pt x="165651" y="953"/>
                  </a:lnTo>
                  <a:lnTo>
                    <a:pt x="174854" y="317"/>
                  </a:lnTo>
                  <a:lnTo>
                    <a:pt x="184374" y="0"/>
                  </a:lnTo>
                  <a:close/>
                </a:path>
              </a:pathLst>
            </a:custGeom>
            <a:solidFill>
              <a:srgbClr val="9954CC"/>
            </a:solidFill>
            <a:ln>
              <a:noFill/>
            </a:ln>
          </p:spPr>
          <p:txBody>
            <a:bodyPr anchor="ctr">
              <a:scene3d>
                <a:camera prst="orthographicFront"/>
                <a:lightRig rig="threePt" dir="t"/>
              </a:scene3d>
              <a:sp3d>
                <a:contourClr>
                  <a:srgbClr val="FFFFFF"/>
                </a:contourClr>
              </a:sp3d>
            </a:bodyPr>
            <a:lstStyle/>
            <a:p>
              <a:pPr algn="ctr" eaLnBrk="1" fontAlgn="auto" hangingPunct="1">
                <a:buFont typeface="Arial" panose="020B0604020202020204" pitchFamily="34" charset="0"/>
                <a:buNone/>
                <a:defRPr/>
              </a:pPr>
              <a:endParaRPr lang="zh-CN" altLang="en-US" sz="2400" noProof="1">
                <a:solidFill>
                  <a:srgbClr val="FFFFFF"/>
                </a:solidFill>
                <a:ea typeface="微软雅黑" panose="020B0503020204020204" pitchFamily="34" charset="-122"/>
              </a:endParaRPr>
            </a:p>
          </p:txBody>
        </p:sp>
      </p:grpSp>
      <p:sp>
        <p:nvSpPr>
          <p:cNvPr id="19" name="TextBox 18"/>
          <p:cNvSpPr txBox="1"/>
          <p:nvPr/>
        </p:nvSpPr>
        <p:spPr>
          <a:xfrm>
            <a:off x="1941513" y="1770063"/>
            <a:ext cx="1382712" cy="304800"/>
          </a:xfrm>
          <a:prstGeom prst="rect">
            <a:avLst/>
          </a:prstGeom>
          <a:noFill/>
        </p:spPr>
        <p:txBody>
          <a:bodyPr lIns="0" tIns="0" rIns="0" bIns="0">
            <a:spAutoFit/>
          </a:bodyPr>
          <a:lstStyle/>
          <a:p>
            <a:pPr algn="ctr" eaLnBrk="1" fontAlgn="auto" hangingPunct="1">
              <a:buFont typeface="Arial" panose="020B0604020202020204" pitchFamily="34" charset="0"/>
              <a:buNone/>
              <a:defRPr/>
            </a:pPr>
            <a:r>
              <a:rPr lang="zh-CN" altLang="en-US" sz="1865" b="1" noProof="1">
                <a:solidFill>
                  <a:schemeClr val="tx1">
                    <a:lumMod val="75000"/>
                    <a:lumOff val="25000"/>
                  </a:schemeClr>
                </a:solidFill>
                <a:latin typeface="微软雅黑" panose="020B0503020204020204" pitchFamily="34" charset="-122"/>
                <a:ea typeface="微软雅黑" panose="020B0503020204020204" pitchFamily="34" charset="-122"/>
              </a:rPr>
              <a:t>填加标题</a:t>
            </a:r>
          </a:p>
        </p:txBody>
      </p:sp>
      <p:sp>
        <p:nvSpPr>
          <p:cNvPr id="20" name="TextBox 19"/>
          <p:cNvSpPr txBox="1"/>
          <p:nvPr/>
        </p:nvSpPr>
        <p:spPr>
          <a:xfrm>
            <a:off x="1941513" y="2187575"/>
            <a:ext cx="1603375" cy="239713"/>
          </a:xfrm>
          <a:prstGeom prst="rect">
            <a:avLst/>
          </a:prstGeom>
          <a:noFill/>
        </p:spPr>
        <p:txBody>
          <a:bodyPr lIns="0" tIns="0" rIns="0" bIns="0">
            <a:spAutoFit/>
          </a:bodyPr>
          <a:lstStyle/>
          <a:p>
            <a:pPr algn="ctr" eaLnBrk="1" fontAlgn="auto" hangingPunct="1">
              <a:buFont typeface="Arial" panose="020B0604020202020204" pitchFamily="34" charset="0"/>
              <a:buNone/>
              <a:defRPr/>
            </a:pPr>
            <a:r>
              <a:rPr lang="zh-CN" altLang="en-US" sz="1465" noProof="1">
                <a:solidFill>
                  <a:schemeClr val="tx1">
                    <a:lumMod val="75000"/>
                    <a:lumOff val="25000"/>
                  </a:schemeClr>
                </a:solidFill>
                <a:latin typeface="微软雅黑" panose="020B0503020204020204" pitchFamily="34" charset="-122"/>
                <a:ea typeface="微软雅黑" panose="020B0503020204020204" pitchFamily="34" charset="-122"/>
              </a:rPr>
              <a:t>点击输入说明文字</a:t>
            </a:r>
          </a:p>
        </p:txBody>
      </p:sp>
      <p:sp>
        <p:nvSpPr>
          <p:cNvPr id="21" name="TextBox 20"/>
          <p:cNvSpPr txBox="1"/>
          <p:nvPr/>
        </p:nvSpPr>
        <p:spPr>
          <a:xfrm>
            <a:off x="1444625" y="3544888"/>
            <a:ext cx="1774825" cy="304800"/>
          </a:xfrm>
          <a:prstGeom prst="rect">
            <a:avLst/>
          </a:prstGeom>
          <a:noFill/>
        </p:spPr>
        <p:txBody>
          <a:bodyPr lIns="0" tIns="0" rIns="0" bIns="0">
            <a:spAutoFit/>
          </a:bodyPr>
          <a:lstStyle/>
          <a:p>
            <a:pPr algn="ctr" eaLnBrk="1" fontAlgn="auto" hangingPunct="1">
              <a:buFont typeface="Arial" panose="020B0604020202020204" pitchFamily="34" charset="0"/>
              <a:buNone/>
              <a:defRPr/>
            </a:pPr>
            <a:r>
              <a:rPr lang="zh-CN" altLang="en-US" sz="1865" b="1" noProof="1">
                <a:solidFill>
                  <a:schemeClr val="tx1">
                    <a:lumMod val="75000"/>
                    <a:lumOff val="25000"/>
                  </a:schemeClr>
                </a:solidFill>
                <a:latin typeface="微软雅黑" panose="020B0503020204020204" pitchFamily="34" charset="-122"/>
                <a:ea typeface="微软雅黑" panose="020B0503020204020204" pitchFamily="34" charset="-122"/>
              </a:rPr>
              <a:t>填加标题</a:t>
            </a:r>
          </a:p>
        </p:txBody>
      </p:sp>
      <p:sp>
        <p:nvSpPr>
          <p:cNvPr id="22" name="TextBox 21"/>
          <p:cNvSpPr txBox="1"/>
          <p:nvPr/>
        </p:nvSpPr>
        <p:spPr>
          <a:xfrm>
            <a:off x="1576388" y="3975100"/>
            <a:ext cx="1555750" cy="238125"/>
          </a:xfrm>
          <a:prstGeom prst="rect">
            <a:avLst/>
          </a:prstGeom>
          <a:noFill/>
        </p:spPr>
        <p:txBody>
          <a:bodyPr lIns="0" tIns="0" rIns="0" bIns="0">
            <a:spAutoFit/>
          </a:bodyPr>
          <a:lstStyle/>
          <a:p>
            <a:pPr algn="ctr" eaLnBrk="1" fontAlgn="auto" hangingPunct="1">
              <a:buFont typeface="Arial" panose="020B0604020202020204" pitchFamily="34" charset="0"/>
              <a:buNone/>
              <a:defRPr/>
            </a:pPr>
            <a:r>
              <a:rPr lang="zh-CN" altLang="en-US" sz="1465" noProof="1">
                <a:solidFill>
                  <a:schemeClr val="tx1">
                    <a:lumMod val="75000"/>
                    <a:lumOff val="25000"/>
                  </a:schemeClr>
                </a:solidFill>
                <a:latin typeface="微软雅黑" panose="020B0503020204020204" pitchFamily="34" charset="-122"/>
                <a:ea typeface="微软雅黑" panose="020B0503020204020204" pitchFamily="34" charset="-122"/>
              </a:rPr>
              <a:t>点击输入说明文字</a:t>
            </a:r>
          </a:p>
        </p:txBody>
      </p:sp>
      <p:sp>
        <p:nvSpPr>
          <p:cNvPr id="23" name="TextBox 22"/>
          <p:cNvSpPr txBox="1"/>
          <p:nvPr/>
        </p:nvSpPr>
        <p:spPr>
          <a:xfrm>
            <a:off x="2351088" y="5418138"/>
            <a:ext cx="1555750" cy="304800"/>
          </a:xfrm>
          <a:prstGeom prst="rect">
            <a:avLst/>
          </a:prstGeom>
          <a:noFill/>
        </p:spPr>
        <p:txBody>
          <a:bodyPr lIns="0" tIns="0" rIns="0" bIns="0">
            <a:spAutoFit/>
          </a:bodyPr>
          <a:lstStyle/>
          <a:p>
            <a:pPr algn="ctr" eaLnBrk="1" fontAlgn="auto" hangingPunct="1">
              <a:buFont typeface="Arial" panose="020B0604020202020204" pitchFamily="34" charset="0"/>
              <a:buNone/>
              <a:defRPr/>
            </a:pPr>
            <a:r>
              <a:rPr lang="zh-CN" altLang="en-US" sz="1865" b="1" noProof="1">
                <a:solidFill>
                  <a:schemeClr val="tx1">
                    <a:lumMod val="75000"/>
                    <a:lumOff val="25000"/>
                  </a:schemeClr>
                </a:solidFill>
                <a:latin typeface="微软雅黑" panose="020B0503020204020204" pitchFamily="34" charset="-122"/>
                <a:ea typeface="微软雅黑" panose="020B0503020204020204" pitchFamily="34" charset="-122"/>
              </a:rPr>
              <a:t>填加标题</a:t>
            </a:r>
          </a:p>
        </p:txBody>
      </p:sp>
      <p:sp>
        <p:nvSpPr>
          <p:cNvPr id="24" name="TextBox 23"/>
          <p:cNvSpPr txBox="1"/>
          <p:nvPr/>
        </p:nvSpPr>
        <p:spPr>
          <a:xfrm>
            <a:off x="2370138" y="5840413"/>
            <a:ext cx="1554162" cy="239712"/>
          </a:xfrm>
          <a:prstGeom prst="rect">
            <a:avLst/>
          </a:prstGeom>
          <a:noFill/>
        </p:spPr>
        <p:txBody>
          <a:bodyPr lIns="0" tIns="0" rIns="0" bIns="0">
            <a:spAutoFit/>
          </a:bodyPr>
          <a:lstStyle/>
          <a:p>
            <a:pPr algn="ctr" eaLnBrk="1" fontAlgn="auto" hangingPunct="1">
              <a:buFont typeface="Arial" panose="020B0604020202020204" pitchFamily="34" charset="0"/>
              <a:buNone/>
              <a:defRPr/>
            </a:pPr>
            <a:r>
              <a:rPr lang="zh-CN" altLang="en-US" sz="1465" noProof="1">
                <a:solidFill>
                  <a:schemeClr val="tx1">
                    <a:lumMod val="75000"/>
                    <a:lumOff val="25000"/>
                  </a:schemeClr>
                </a:solidFill>
                <a:latin typeface="微软雅黑" panose="020B0503020204020204" pitchFamily="34" charset="-122"/>
                <a:ea typeface="微软雅黑" panose="020B0503020204020204" pitchFamily="34" charset="-122"/>
              </a:rPr>
              <a:t>点击输入说明文字</a:t>
            </a:r>
          </a:p>
        </p:txBody>
      </p:sp>
      <p:sp>
        <p:nvSpPr>
          <p:cNvPr id="25" name="Line 39"/>
          <p:cNvSpPr>
            <a:spLocks noChangeShapeType="1"/>
          </p:cNvSpPr>
          <p:nvPr/>
        </p:nvSpPr>
        <p:spPr bwMode="auto">
          <a:xfrm>
            <a:off x="6122052" y="2427603"/>
            <a:ext cx="1220367" cy="600098"/>
          </a:xfrm>
          <a:prstGeom prst="line">
            <a:avLst/>
          </a:prstGeom>
          <a:noFill/>
          <a:ln w="57150" cap="rnd">
            <a:solidFill>
              <a:schemeClr val="tx1">
                <a:lumMod val="50000"/>
                <a:lumOff val="50000"/>
              </a:schemeClr>
            </a:solidFill>
            <a:prstDash val="sysDot"/>
            <a:round/>
            <a:tailEnd type="triangle" w="med" len="med"/>
          </a:ln>
          <a:scene3d>
            <a:camera prst="orthographicFront">
              <a:rot lat="0" lon="0" rev="300000"/>
            </a:camera>
            <a:lightRig rig="threePt" dir="t"/>
          </a:scene3d>
          <a:extLst>
            <a:ext uri="{909E8E84-426E-40DD-AFC4-6F175D3DCCD1}">
              <a14:hiddenFill xmlns:a14="http://schemas.microsoft.com/office/drawing/2010/main">
                <a:noFill/>
              </a14:hiddenFill>
            </a:ext>
          </a:extLst>
        </p:spPr>
        <p:txBody>
          <a:bodyPr wrap="none" anchor="ctr"/>
          <a:lstStyle/>
          <a:p>
            <a:pPr eaLnBrk="1" fontAlgn="auto" hangingPunct="1">
              <a:buFont typeface="Arial" panose="020B0604020202020204" pitchFamily="34" charset="0"/>
              <a:buNone/>
              <a:defRPr/>
            </a:pPr>
            <a:endParaRPr lang="zh-CN" altLang="en-US" sz="2400" noProof="1"/>
          </a:p>
        </p:txBody>
      </p:sp>
      <p:sp>
        <p:nvSpPr>
          <p:cNvPr id="26" name="Line 40"/>
          <p:cNvSpPr>
            <a:spLocks noChangeShapeType="1"/>
          </p:cNvSpPr>
          <p:nvPr/>
        </p:nvSpPr>
        <p:spPr bwMode="auto">
          <a:xfrm>
            <a:off x="5491163" y="3751263"/>
            <a:ext cx="1655762" cy="1587"/>
          </a:xfrm>
          <a:prstGeom prst="line">
            <a:avLst/>
          </a:prstGeom>
          <a:noFill/>
          <a:ln w="57150" cap="rnd">
            <a:solidFill>
              <a:srgbClr val="808080"/>
            </a:solidFill>
            <a:prstDash val="sysDot"/>
            <a:round/>
            <a:headEnd/>
            <a:tailEnd type="triangle" w="med" len="med"/>
          </a:ln>
          <a:extLst>
            <a:ext uri="{909E8E84-426E-40DD-AFC4-6F175D3DCCD1}">
              <a14:hiddenFill xmlns:a14="http://schemas.microsoft.com/office/drawing/2010/main">
                <a:noFill/>
              </a14:hiddenFill>
            </a:ext>
          </a:extLst>
        </p:spPr>
        <p:txBody>
          <a:bodyPr/>
          <a:lstStyle/>
          <a:p>
            <a:endParaRPr lang="zh-CN" altLang="en-US"/>
          </a:p>
        </p:txBody>
      </p:sp>
      <p:sp>
        <p:nvSpPr>
          <p:cNvPr id="27" name="Line 41"/>
          <p:cNvSpPr>
            <a:spLocks noChangeShapeType="1"/>
          </p:cNvSpPr>
          <p:nvPr/>
        </p:nvSpPr>
        <p:spPr bwMode="auto">
          <a:xfrm flipV="1">
            <a:off x="6064360" y="4479171"/>
            <a:ext cx="1272476" cy="511008"/>
          </a:xfrm>
          <a:prstGeom prst="line">
            <a:avLst/>
          </a:prstGeom>
          <a:noFill/>
          <a:ln w="57150" cap="rnd">
            <a:solidFill>
              <a:schemeClr val="tx1">
                <a:lumMod val="50000"/>
                <a:lumOff val="50000"/>
              </a:schemeClr>
            </a:solidFill>
            <a:prstDash val="sysDot"/>
            <a:round/>
            <a:tailEnd type="triangle" w="med" len="med"/>
          </a:ln>
          <a:scene3d>
            <a:camera prst="orthographicFront">
              <a:rot lat="0" lon="0" rev="21299999"/>
            </a:camera>
            <a:lightRig rig="threePt" dir="t"/>
          </a:scene3d>
          <a:extLst>
            <a:ext uri="{909E8E84-426E-40DD-AFC4-6F175D3DCCD1}">
              <a14:hiddenFill xmlns:a14="http://schemas.microsoft.com/office/drawing/2010/main">
                <a:noFill/>
              </a14:hiddenFill>
            </a:ext>
          </a:extLst>
        </p:spPr>
        <p:txBody>
          <a:bodyPr wrap="none" anchor="ctr"/>
          <a:lstStyle/>
          <a:p>
            <a:pPr eaLnBrk="1" fontAlgn="auto" hangingPunct="1">
              <a:buFont typeface="Arial" panose="020B0604020202020204" pitchFamily="34" charset="0"/>
              <a:buNone/>
              <a:defRPr/>
            </a:pPr>
            <a:endParaRPr lang="zh-CN" altLang="en-US" sz="2400" noProof="1"/>
          </a:p>
        </p:txBody>
      </p:sp>
      <p:grpSp>
        <p:nvGrpSpPr>
          <p:cNvPr id="28" name="组合 27"/>
          <p:cNvGrpSpPr>
            <a:grpSpLocks/>
          </p:cNvGrpSpPr>
          <p:nvPr/>
        </p:nvGrpSpPr>
        <p:grpSpPr bwMode="auto">
          <a:xfrm>
            <a:off x="7566025" y="2211388"/>
            <a:ext cx="3043238" cy="3041650"/>
            <a:chOff x="1403648" y="1115468"/>
            <a:chExt cx="1294414" cy="1294414"/>
          </a:xfrm>
        </p:grpSpPr>
        <p:sp>
          <p:nvSpPr>
            <p:cNvPr id="29" name="椭圆 28"/>
            <p:cNvSpPr/>
            <p:nvPr/>
          </p:nvSpPr>
          <p:spPr>
            <a:xfrm>
              <a:off x="1539369" y="1259367"/>
              <a:ext cx="1022972" cy="1022830"/>
            </a:xfrm>
            <a:prstGeom prst="ellipse">
              <a:avLst/>
            </a:prstGeom>
            <a:solidFill>
              <a:srgbClr val="7030A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buFont typeface="Arial" panose="020B0604020202020204" pitchFamily="34" charset="0"/>
                <a:buNone/>
                <a:defRPr/>
              </a:pPr>
              <a:endParaRPr lang="zh-CN" altLang="en-US" sz="4265" noProof="1">
                <a:latin typeface="微软雅黑" panose="020B0503020204020204" pitchFamily="34" charset="-122"/>
                <a:ea typeface="微软雅黑" panose="020B0503020204020204" pitchFamily="34" charset="-122"/>
              </a:endParaRPr>
            </a:p>
          </p:txBody>
        </p:sp>
        <p:grpSp>
          <p:nvGrpSpPr>
            <p:cNvPr id="30" name="组合 29"/>
            <p:cNvGrpSpPr/>
            <p:nvPr/>
          </p:nvGrpSpPr>
          <p:grpSpPr>
            <a:xfrm>
              <a:off x="1403648" y="1115468"/>
              <a:ext cx="1294414" cy="1294414"/>
              <a:chOff x="2555776" y="915566"/>
              <a:chExt cx="1944216" cy="1944216"/>
            </a:xfrm>
            <a:effectLst>
              <a:outerShdw blurRad="63500" dist="50800" dir="8100000" algn="tr" rotWithShape="0">
                <a:prstClr val="black">
                  <a:alpha val="35000"/>
                </a:prstClr>
              </a:outerShdw>
            </a:effectLst>
          </p:grpSpPr>
          <p:sp>
            <p:nvSpPr>
              <p:cNvPr id="32" name="同心圆 31"/>
              <p:cNvSpPr/>
              <p:nvPr/>
            </p:nvSpPr>
            <p:spPr>
              <a:xfrm>
                <a:off x="2555776" y="915566"/>
                <a:ext cx="1944216" cy="1944216"/>
              </a:xfrm>
              <a:prstGeom prst="donut">
                <a:avLst>
                  <a:gd name="adj" fmla="val 10097"/>
                </a:avLst>
              </a:prstGeom>
              <a:gradFill flip="none" rotWithShape="1">
                <a:gsLst>
                  <a:gs pos="0">
                    <a:schemeClr val="bg1"/>
                  </a:gs>
                  <a:gs pos="100000">
                    <a:schemeClr val="bg1">
                      <a:lumMod val="85000"/>
                    </a:schemeClr>
                  </a:gs>
                </a:gsLst>
                <a:lin ang="8100000" scaled="1"/>
                <a:tileRect/>
              </a:gradFill>
              <a:ln w="127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buFont typeface="Arial" panose="020B0604020202020204" pitchFamily="34" charset="0"/>
                  <a:buNone/>
                  <a:defRPr/>
                </a:pPr>
                <a:endParaRPr lang="zh-CN" altLang="en-US" sz="4265" noProof="1">
                  <a:solidFill>
                    <a:schemeClr val="tx1"/>
                  </a:solidFill>
                </a:endParaRPr>
              </a:p>
            </p:txBody>
          </p:sp>
          <p:sp>
            <p:nvSpPr>
              <p:cNvPr id="33" name="同心圆 32"/>
              <p:cNvSpPr/>
              <p:nvPr/>
            </p:nvSpPr>
            <p:spPr>
              <a:xfrm>
                <a:off x="2733335" y="1093125"/>
                <a:ext cx="1589098" cy="1589098"/>
              </a:xfrm>
              <a:prstGeom prst="donut">
                <a:avLst>
                  <a:gd name="adj" fmla="val 12059"/>
                </a:avLst>
              </a:prstGeom>
              <a:gradFill flip="none" rotWithShape="1">
                <a:gsLst>
                  <a:gs pos="0">
                    <a:schemeClr val="bg1"/>
                  </a:gs>
                  <a:gs pos="100000">
                    <a:schemeClr val="bg1">
                      <a:lumMod val="85000"/>
                    </a:schemeClr>
                  </a:gs>
                </a:gsLst>
                <a:lin ang="16200000" scaled="1"/>
                <a:tileRect/>
              </a:gradFill>
              <a:ln w="127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buFont typeface="Arial" panose="020B0604020202020204" pitchFamily="34" charset="0"/>
                  <a:buNone/>
                  <a:defRPr/>
                </a:pPr>
                <a:endParaRPr lang="zh-CN" altLang="en-US" sz="4265" noProof="1">
                  <a:solidFill>
                    <a:schemeClr val="tx1"/>
                  </a:solidFill>
                </a:endParaRPr>
              </a:p>
            </p:txBody>
          </p:sp>
        </p:grpSp>
        <p:sp>
          <p:nvSpPr>
            <p:cNvPr id="31" name="TextBox 30"/>
            <p:cNvSpPr txBox="1"/>
            <p:nvPr/>
          </p:nvSpPr>
          <p:spPr>
            <a:xfrm>
              <a:off x="1687920" y="1485687"/>
              <a:ext cx="725871" cy="541141"/>
            </a:xfrm>
            <a:prstGeom prst="rect">
              <a:avLst/>
            </a:prstGeom>
            <a:noFill/>
          </p:spPr>
          <p:txBody>
            <a:bodyPr>
              <a:spAutoFit/>
            </a:bodyPr>
            <a:lstStyle>
              <a:defPPr>
                <a:defRPr lang="zh-CN"/>
              </a:defPPr>
              <a:lvl1pPr algn="ctr">
                <a:defRPr sz="1600" b="1">
                  <a:solidFill>
                    <a:schemeClr val="tx1">
                      <a:lumMod val="65000"/>
                      <a:lumOff val="35000"/>
                    </a:schemeClr>
                  </a:solidFill>
                  <a:effectLst>
                    <a:innerShdw blurRad="63500" dist="50800" dir="13500000">
                      <a:prstClr val="black">
                        <a:alpha val="50000"/>
                      </a:prstClr>
                    </a:innerShdw>
                  </a:effectLst>
                </a:defRPr>
              </a:lvl1pPr>
            </a:lstStyle>
            <a:p>
              <a:pPr eaLnBrk="1" fontAlgn="auto" hangingPunct="1">
                <a:buFont typeface="Arial" panose="020B0604020202020204" pitchFamily="34" charset="0"/>
                <a:buNone/>
                <a:defRPr/>
              </a:pPr>
              <a:r>
                <a:rPr lang="zh-CN" altLang="en-US" sz="3735" noProof="1">
                  <a:solidFill>
                    <a:schemeClr val="bg1"/>
                  </a:solidFill>
                  <a:effectLst/>
                  <a:latin typeface="微软雅黑" panose="020B0503020204020204" pitchFamily="34" charset="-122"/>
                  <a:ea typeface="微软雅黑" panose="020B0503020204020204" pitchFamily="34" charset="-122"/>
                </a:rPr>
                <a:t>添加</a:t>
              </a:r>
              <a:endParaRPr lang="en-US" altLang="zh-CN" sz="3735" noProof="1">
                <a:solidFill>
                  <a:schemeClr val="bg1"/>
                </a:solidFill>
                <a:effectLst/>
                <a:latin typeface="微软雅黑" panose="020B0503020204020204" pitchFamily="34" charset="-122"/>
                <a:ea typeface="微软雅黑" panose="020B0503020204020204" pitchFamily="34" charset="-122"/>
              </a:endParaRPr>
            </a:p>
            <a:p>
              <a:pPr eaLnBrk="1" fontAlgn="auto" hangingPunct="1">
                <a:buFont typeface="Arial" panose="020B0604020202020204" pitchFamily="34" charset="0"/>
                <a:buNone/>
                <a:defRPr/>
              </a:pPr>
              <a:r>
                <a:rPr lang="zh-CN" altLang="en-US" sz="3735" noProof="1">
                  <a:solidFill>
                    <a:schemeClr val="bg1"/>
                  </a:solidFill>
                  <a:effectLst/>
                  <a:latin typeface="微软雅黑" panose="020B0503020204020204" pitchFamily="34" charset="-122"/>
                  <a:ea typeface="微软雅黑" panose="020B0503020204020204" pitchFamily="34" charset="-122"/>
                </a:rPr>
                <a:t>文本</a:t>
              </a:r>
            </a:p>
          </p:txBody>
        </p:sp>
      </p:grpSp>
      <p:sp>
        <p:nvSpPr>
          <p:cNvPr id="87" name="Text Box 18"/>
          <p:cNvSpPr txBox="1">
            <a:spLocks noChangeArrowheads="1"/>
          </p:cNvSpPr>
          <p:nvPr/>
        </p:nvSpPr>
        <p:spPr bwMode="gray">
          <a:xfrm>
            <a:off x="3840163" y="488950"/>
            <a:ext cx="4511675" cy="6365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fontAlgn="auto">
              <a:buFont typeface="Arial" panose="020B0604020202020204" pitchFamily="34" charset="0"/>
              <a:buNone/>
              <a:defRPr/>
            </a:pPr>
            <a:r>
              <a:rPr lang="zh-CN" altLang="en-US" sz="3335" noProof="1" smtClean="0">
                <a:solidFill>
                  <a:srgbClr val="333333"/>
                </a:solidFill>
                <a:latin typeface="微软雅黑" panose="020B0503020204020204" pitchFamily="34" charset="-122"/>
                <a:ea typeface="微软雅黑" panose="020B0503020204020204" pitchFamily="34" charset="-122"/>
              </a:rPr>
              <a:t>点击添加标题文字内容</a:t>
            </a:r>
            <a:endParaRPr lang="zh-CN" altLang="en-US" sz="3335" noProof="1">
              <a:solidFill>
                <a:srgbClr val="333333"/>
              </a:solidFill>
              <a:latin typeface="微软雅黑" panose="020B0503020204020204" pitchFamily="34" charset="-122"/>
              <a:ea typeface="微软雅黑" panose="020B0503020204020204" pitchFamily="34" charset="-122"/>
            </a:endParaRPr>
          </a:p>
        </p:txBody>
      </p:sp>
      <p:cxnSp>
        <p:nvCxnSpPr>
          <p:cNvPr id="88" name="直接连接符​​ 14"/>
          <p:cNvCxnSpPr/>
          <p:nvPr/>
        </p:nvCxnSpPr>
        <p:spPr>
          <a:xfrm>
            <a:off x="3254375" y="1125538"/>
            <a:ext cx="5683250" cy="0"/>
          </a:xfrm>
          <a:prstGeom prst="line">
            <a:avLst/>
          </a:prstGeom>
          <a:ln w="9525">
            <a:solidFill>
              <a:srgbClr val="333333"/>
            </a:solidFill>
            <a:prstDash val="solid"/>
          </a:ln>
        </p:spPr>
        <p:style>
          <a:lnRef idx="1">
            <a:schemeClr val="accent1"/>
          </a:lnRef>
          <a:fillRef idx="0">
            <a:schemeClr val="accent1"/>
          </a:fillRef>
          <a:effectRef idx="0">
            <a:schemeClr val="accent1"/>
          </a:effectRef>
          <a:fontRef idx="minor">
            <a:schemeClr val="tx1"/>
          </a:fontRef>
        </p:style>
      </p:cxnSp>
    </p:spTree>
  </p:cSld>
  <p:clrMapOvr>
    <a:masterClrMapping/>
  </p:clrMapOvr>
  <p:transition spd="slow" advTm="0">
    <p:split orient="vert"/>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8" accel="61000" fill="hold" nodeType="click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p:cTn id="7" dur="1500" fill="hold"/>
                                        <p:tgtEl>
                                          <p:spTgt spid="9"/>
                                        </p:tgtEl>
                                        <p:attrNameLst>
                                          <p:attrName>ppt_x</p:attrName>
                                        </p:attrNameLst>
                                      </p:cBhvr>
                                      <p:tavLst>
                                        <p:tav tm="0">
                                          <p:val>
                                            <p:strVal val="0-#ppt_w/2"/>
                                          </p:val>
                                        </p:tav>
                                        <p:tav tm="100000">
                                          <p:val>
                                            <p:strVal val="#ppt_x"/>
                                          </p:val>
                                        </p:tav>
                                      </p:tavLst>
                                    </p:anim>
                                    <p:anim calcmode="lin" valueType="num">
                                      <p:cBhvr>
                                        <p:cTn id="8" dur="1500" fill="hold"/>
                                        <p:tgtEl>
                                          <p:spTgt spid="9"/>
                                        </p:tgtEl>
                                        <p:attrNameLst>
                                          <p:attrName>ppt_y</p:attrName>
                                        </p:attrNameLst>
                                      </p:cBhvr>
                                      <p:tavLst>
                                        <p:tav tm="0">
                                          <p:val>
                                            <p:strVal val="#ppt_y"/>
                                          </p:val>
                                        </p:tav>
                                        <p:tav tm="100000">
                                          <p:val>
                                            <p:strVal val="#ppt_y"/>
                                          </p:val>
                                        </p:tav>
                                      </p:tavLst>
                                    </p:anim>
                                  </p:childTnLst>
                                </p:cTn>
                              </p:par>
                              <p:par>
                                <p:cTn id="9" presetID="2" presetClass="entr" presetSubtype="1" accel="61000" fill="hold" nodeType="withEffect">
                                  <p:stCondLst>
                                    <p:cond delay="0"/>
                                  </p:stCondLst>
                                  <p:childTnLst>
                                    <p:set>
                                      <p:cBhvr>
                                        <p:cTn id="10" dur="1" fill="hold">
                                          <p:stCondLst>
                                            <p:cond delay="0"/>
                                          </p:stCondLst>
                                        </p:cTn>
                                        <p:tgtEl>
                                          <p:spTgt spid="4"/>
                                        </p:tgtEl>
                                        <p:attrNameLst>
                                          <p:attrName>style.visibility</p:attrName>
                                        </p:attrNameLst>
                                      </p:cBhvr>
                                      <p:to>
                                        <p:strVal val="visible"/>
                                      </p:to>
                                    </p:set>
                                    <p:anim calcmode="lin" valueType="num">
                                      <p:cBhvr>
                                        <p:cTn id="11" dur="1500" fill="hold"/>
                                        <p:tgtEl>
                                          <p:spTgt spid="4"/>
                                        </p:tgtEl>
                                        <p:attrNameLst>
                                          <p:attrName>ppt_x</p:attrName>
                                        </p:attrNameLst>
                                      </p:cBhvr>
                                      <p:tavLst>
                                        <p:tav tm="0">
                                          <p:val>
                                            <p:strVal val="#ppt_x"/>
                                          </p:val>
                                        </p:tav>
                                        <p:tav tm="100000">
                                          <p:val>
                                            <p:strVal val="#ppt_x"/>
                                          </p:val>
                                        </p:tav>
                                      </p:tavLst>
                                    </p:anim>
                                    <p:anim calcmode="lin" valueType="num">
                                      <p:cBhvr>
                                        <p:cTn id="12" dur="1500" fill="hold"/>
                                        <p:tgtEl>
                                          <p:spTgt spid="4"/>
                                        </p:tgtEl>
                                        <p:attrNameLst>
                                          <p:attrName>ppt_y</p:attrName>
                                        </p:attrNameLst>
                                      </p:cBhvr>
                                      <p:tavLst>
                                        <p:tav tm="0">
                                          <p:val>
                                            <p:strVal val="0-#ppt_h/2"/>
                                          </p:val>
                                        </p:tav>
                                        <p:tav tm="100000">
                                          <p:val>
                                            <p:strVal val="#ppt_y"/>
                                          </p:val>
                                        </p:tav>
                                      </p:tavLst>
                                    </p:anim>
                                  </p:childTnLst>
                                </p:cTn>
                              </p:par>
                              <p:par>
                                <p:cTn id="13" presetID="2" presetClass="entr" presetSubtype="4" accel="61000" fill="hold" nodeType="withEffect">
                                  <p:stCondLst>
                                    <p:cond delay="0"/>
                                  </p:stCondLst>
                                  <p:childTnLst>
                                    <p:set>
                                      <p:cBhvr>
                                        <p:cTn id="14" dur="1" fill="hold">
                                          <p:stCondLst>
                                            <p:cond delay="0"/>
                                          </p:stCondLst>
                                        </p:cTn>
                                        <p:tgtEl>
                                          <p:spTgt spid="14"/>
                                        </p:tgtEl>
                                        <p:attrNameLst>
                                          <p:attrName>style.visibility</p:attrName>
                                        </p:attrNameLst>
                                      </p:cBhvr>
                                      <p:to>
                                        <p:strVal val="visible"/>
                                      </p:to>
                                    </p:set>
                                    <p:anim calcmode="lin" valueType="num">
                                      <p:cBhvr>
                                        <p:cTn id="15" dur="1500" fill="hold"/>
                                        <p:tgtEl>
                                          <p:spTgt spid="14"/>
                                        </p:tgtEl>
                                        <p:attrNameLst>
                                          <p:attrName>ppt_x</p:attrName>
                                        </p:attrNameLst>
                                      </p:cBhvr>
                                      <p:tavLst>
                                        <p:tav tm="0">
                                          <p:val>
                                            <p:strVal val="#ppt_x"/>
                                          </p:val>
                                        </p:tav>
                                        <p:tav tm="100000">
                                          <p:val>
                                            <p:strVal val="#ppt_x"/>
                                          </p:val>
                                        </p:tav>
                                      </p:tavLst>
                                    </p:anim>
                                    <p:anim calcmode="lin" valueType="num">
                                      <p:cBhvr>
                                        <p:cTn id="16" dur="1500" fill="hold"/>
                                        <p:tgtEl>
                                          <p:spTgt spid="14"/>
                                        </p:tgtEl>
                                        <p:attrNameLst>
                                          <p:attrName>ppt_y</p:attrName>
                                        </p:attrNameLst>
                                      </p:cBhvr>
                                      <p:tavLst>
                                        <p:tav tm="0">
                                          <p:val>
                                            <p:strVal val="1+#ppt_h/2"/>
                                          </p:val>
                                        </p:tav>
                                        <p:tav tm="100000">
                                          <p:val>
                                            <p:strVal val="#ppt_y"/>
                                          </p:val>
                                        </p:tav>
                                      </p:tavLst>
                                    </p:anim>
                                  </p:childTnLst>
                                </p:cTn>
                              </p:par>
                            </p:childTnLst>
                          </p:cTn>
                        </p:par>
                        <p:par>
                          <p:cTn id="17" fill="hold" nodeType="afterGroup">
                            <p:stCondLst>
                              <p:cond delay="1500"/>
                            </p:stCondLst>
                            <p:childTnLst>
                              <p:par>
                                <p:cTn id="18" presetID="22" presetClass="entr" presetSubtype="1" fill="hold" grpId="0" nodeType="afterEffect">
                                  <p:stCondLst>
                                    <p:cond delay="0"/>
                                  </p:stCondLst>
                                  <p:childTnLst>
                                    <p:set>
                                      <p:cBhvr>
                                        <p:cTn id="19" dur="1" fill="hold">
                                          <p:stCondLst>
                                            <p:cond delay="0"/>
                                          </p:stCondLst>
                                        </p:cTn>
                                        <p:tgtEl>
                                          <p:spTgt spid="3"/>
                                        </p:tgtEl>
                                        <p:attrNameLst>
                                          <p:attrName>style.visibility</p:attrName>
                                        </p:attrNameLst>
                                      </p:cBhvr>
                                      <p:to>
                                        <p:strVal val="visible"/>
                                      </p:to>
                                    </p:set>
                                    <p:animEffect transition="in" filter="wipe(up)">
                                      <p:cBhvr>
                                        <p:cTn id="20" dur="500"/>
                                        <p:tgtEl>
                                          <p:spTgt spid="3"/>
                                        </p:tgtEl>
                                      </p:cBhvr>
                                    </p:animEffect>
                                  </p:childTnLst>
                                </p:cTn>
                              </p:par>
                            </p:childTnLst>
                          </p:cTn>
                        </p:par>
                        <p:par>
                          <p:cTn id="21" fill="hold" nodeType="afterGroup">
                            <p:stCondLst>
                              <p:cond delay="2000"/>
                            </p:stCondLst>
                            <p:childTnLst>
                              <p:par>
                                <p:cTn id="22" presetID="10" presetClass="entr" presetSubtype="0" fill="hold" grpId="0" nodeType="afterEffect">
                                  <p:stCondLst>
                                    <p:cond delay="0"/>
                                  </p:stCondLst>
                                  <p:childTnLst>
                                    <p:set>
                                      <p:cBhvr>
                                        <p:cTn id="23" dur="1" fill="hold">
                                          <p:stCondLst>
                                            <p:cond delay="0"/>
                                          </p:stCondLst>
                                        </p:cTn>
                                        <p:tgtEl>
                                          <p:spTgt spid="19"/>
                                        </p:tgtEl>
                                        <p:attrNameLst>
                                          <p:attrName>style.visibility</p:attrName>
                                        </p:attrNameLst>
                                      </p:cBhvr>
                                      <p:to>
                                        <p:strVal val="visible"/>
                                      </p:to>
                                    </p:set>
                                    <p:animEffect transition="in" filter="fade">
                                      <p:cBhvr>
                                        <p:cTn id="24" dur="500"/>
                                        <p:tgtEl>
                                          <p:spTgt spid="19"/>
                                        </p:tgtEl>
                                      </p:cBhvr>
                                    </p:animEffect>
                                  </p:childTnLst>
                                </p:cTn>
                              </p:par>
                              <p:par>
                                <p:cTn id="25" presetID="10" presetClass="entr" presetSubtype="0" fill="hold" grpId="0" nodeType="withEffect">
                                  <p:stCondLst>
                                    <p:cond delay="0"/>
                                  </p:stCondLst>
                                  <p:childTnLst>
                                    <p:set>
                                      <p:cBhvr>
                                        <p:cTn id="26" dur="1" fill="hold">
                                          <p:stCondLst>
                                            <p:cond delay="0"/>
                                          </p:stCondLst>
                                        </p:cTn>
                                        <p:tgtEl>
                                          <p:spTgt spid="20"/>
                                        </p:tgtEl>
                                        <p:attrNameLst>
                                          <p:attrName>style.visibility</p:attrName>
                                        </p:attrNameLst>
                                      </p:cBhvr>
                                      <p:to>
                                        <p:strVal val="visible"/>
                                      </p:to>
                                    </p:set>
                                    <p:animEffect transition="in" filter="fade">
                                      <p:cBhvr>
                                        <p:cTn id="27" dur="500"/>
                                        <p:tgtEl>
                                          <p:spTgt spid="20"/>
                                        </p:tgtEl>
                                      </p:cBhvr>
                                    </p:animEffect>
                                  </p:childTnLst>
                                </p:cTn>
                              </p:par>
                              <p:par>
                                <p:cTn id="28" presetID="10" presetClass="entr" presetSubtype="0" fill="hold" grpId="0" nodeType="withEffect">
                                  <p:stCondLst>
                                    <p:cond delay="0"/>
                                  </p:stCondLst>
                                  <p:childTnLst>
                                    <p:set>
                                      <p:cBhvr>
                                        <p:cTn id="29" dur="1" fill="hold">
                                          <p:stCondLst>
                                            <p:cond delay="0"/>
                                          </p:stCondLst>
                                        </p:cTn>
                                        <p:tgtEl>
                                          <p:spTgt spid="21"/>
                                        </p:tgtEl>
                                        <p:attrNameLst>
                                          <p:attrName>style.visibility</p:attrName>
                                        </p:attrNameLst>
                                      </p:cBhvr>
                                      <p:to>
                                        <p:strVal val="visible"/>
                                      </p:to>
                                    </p:set>
                                    <p:animEffect transition="in" filter="fade">
                                      <p:cBhvr>
                                        <p:cTn id="30" dur="500"/>
                                        <p:tgtEl>
                                          <p:spTgt spid="21"/>
                                        </p:tgtEl>
                                      </p:cBhvr>
                                    </p:animEffect>
                                  </p:childTnLst>
                                </p:cTn>
                              </p:par>
                              <p:par>
                                <p:cTn id="31" presetID="10" presetClass="entr" presetSubtype="0" fill="hold" grpId="0" nodeType="withEffect">
                                  <p:stCondLst>
                                    <p:cond delay="0"/>
                                  </p:stCondLst>
                                  <p:childTnLst>
                                    <p:set>
                                      <p:cBhvr>
                                        <p:cTn id="32" dur="1" fill="hold">
                                          <p:stCondLst>
                                            <p:cond delay="0"/>
                                          </p:stCondLst>
                                        </p:cTn>
                                        <p:tgtEl>
                                          <p:spTgt spid="22"/>
                                        </p:tgtEl>
                                        <p:attrNameLst>
                                          <p:attrName>style.visibility</p:attrName>
                                        </p:attrNameLst>
                                      </p:cBhvr>
                                      <p:to>
                                        <p:strVal val="visible"/>
                                      </p:to>
                                    </p:set>
                                    <p:animEffect transition="in" filter="fade">
                                      <p:cBhvr>
                                        <p:cTn id="33" dur="500"/>
                                        <p:tgtEl>
                                          <p:spTgt spid="22"/>
                                        </p:tgtEl>
                                      </p:cBhvr>
                                    </p:animEffect>
                                  </p:childTnLst>
                                </p:cTn>
                              </p:par>
                              <p:par>
                                <p:cTn id="34" presetID="10" presetClass="entr" presetSubtype="0" fill="hold" grpId="0" nodeType="withEffect">
                                  <p:stCondLst>
                                    <p:cond delay="0"/>
                                  </p:stCondLst>
                                  <p:childTnLst>
                                    <p:set>
                                      <p:cBhvr>
                                        <p:cTn id="35" dur="1" fill="hold">
                                          <p:stCondLst>
                                            <p:cond delay="0"/>
                                          </p:stCondLst>
                                        </p:cTn>
                                        <p:tgtEl>
                                          <p:spTgt spid="23"/>
                                        </p:tgtEl>
                                        <p:attrNameLst>
                                          <p:attrName>style.visibility</p:attrName>
                                        </p:attrNameLst>
                                      </p:cBhvr>
                                      <p:to>
                                        <p:strVal val="visible"/>
                                      </p:to>
                                    </p:set>
                                    <p:animEffect transition="in" filter="fade">
                                      <p:cBhvr>
                                        <p:cTn id="36" dur="500"/>
                                        <p:tgtEl>
                                          <p:spTgt spid="23"/>
                                        </p:tgtEl>
                                      </p:cBhvr>
                                    </p:animEffect>
                                  </p:childTnLst>
                                </p:cTn>
                              </p:par>
                              <p:par>
                                <p:cTn id="37" presetID="10" presetClass="entr" presetSubtype="0" fill="hold" grpId="0" nodeType="withEffect">
                                  <p:stCondLst>
                                    <p:cond delay="0"/>
                                  </p:stCondLst>
                                  <p:childTnLst>
                                    <p:set>
                                      <p:cBhvr>
                                        <p:cTn id="38" dur="1" fill="hold">
                                          <p:stCondLst>
                                            <p:cond delay="0"/>
                                          </p:stCondLst>
                                        </p:cTn>
                                        <p:tgtEl>
                                          <p:spTgt spid="24"/>
                                        </p:tgtEl>
                                        <p:attrNameLst>
                                          <p:attrName>style.visibility</p:attrName>
                                        </p:attrNameLst>
                                      </p:cBhvr>
                                      <p:to>
                                        <p:strVal val="visible"/>
                                      </p:to>
                                    </p:set>
                                    <p:animEffect transition="in" filter="fade">
                                      <p:cBhvr>
                                        <p:cTn id="39" dur="500"/>
                                        <p:tgtEl>
                                          <p:spTgt spid="24"/>
                                        </p:tgtEl>
                                      </p:cBhvr>
                                    </p:animEffect>
                                  </p:childTnLst>
                                </p:cTn>
                              </p:par>
                            </p:childTnLst>
                          </p:cTn>
                        </p:par>
                        <p:par>
                          <p:cTn id="40" fill="hold" nodeType="afterGroup">
                            <p:stCondLst>
                              <p:cond delay="2500"/>
                            </p:stCondLst>
                            <p:childTnLst>
                              <p:par>
                                <p:cTn id="41" presetID="22" presetClass="entr" presetSubtype="8" fill="hold" nodeType="afterEffect">
                                  <p:stCondLst>
                                    <p:cond delay="0"/>
                                  </p:stCondLst>
                                  <p:childTnLst>
                                    <p:set>
                                      <p:cBhvr>
                                        <p:cTn id="42" dur="1" fill="hold">
                                          <p:stCondLst>
                                            <p:cond delay="0"/>
                                          </p:stCondLst>
                                        </p:cTn>
                                        <p:tgtEl>
                                          <p:spTgt spid="25"/>
                                        </p:tgtEl>
                                        <p:attrNameLst>
                                          <p:attrName>style.visibility</p:attrName>
                                        </p:attrNameLst>
                                      </p:cBhvr>
                                      <p:to>
                                        <p:strVal val="visible"/>
                                      </p:to>
                                    </p:set>
                                    <p:animEffect transition="in" filter="wipe(left)">
                                      <p:cBhvr>
                                        <p:cTn id="43" dur="500"/>
                                        <p:tgtEl>
                                          <p:spTgt spid="25"/>
                                        </p:tgtEl>
                                      </p:cBhvr>
                                    </p:animEffect>
                                  </p:childTnLst>
                                </p:cTn>
                              </p:par>
                              <p:par>
                                <p:cTn id="44" presetID="22" presetClass="entr" presetSubtype="8" fill="hold" grpId="0" nodeType="withEffect">
                                  <p:stCondLst>
                                    <p:cond delay="0"/>
                                  </p:stCondLst>
                                  <p:childTnLst>
                                    <p:set>
                                      <p:cBhvr>
                                        <p:cTn id="45" dur="1" fill="hold">
                                          <p:stCondLst>
                                            <p:cond delay="0"/>
                                          </p:stCondLst>
                                        </p:cTn>
                                        <p:tgtEl>
                                          <p:spTgt spid="26"/>
                                        </p:tgtEl>
                                        <p:attrNameLst>
                                          <p:attrName>style.visibility</p:attrName>
                                        </p:attrNameLst>
                                      </p:cBhvr>
                                      <p:to>
                                        <p:strVal val="visible"/>
                                      </p:to>
                                    </p:set>
                                    <p:animEffect transition="in" filter="wipe(left)">
                                      <p:cBhvr>
                                        <p:cTn id="46" dur="500"/>
                                        <p:tgtEl>
                                          <p:spTgt spid="26"/>
                                        </p:tgtEl>
                                      </p:cBhvr>
                                    </p:animEffect>
                                  </p:childTnLst>
                                </p:cTn>
                              </p:par>
                              <p:par>
                                <p:cTn id="47" presetID="22" presetClass="entr" presetSubtype="8" fill="hold" nodeType="withEffect">
                                  <p:stCondLst>
                                    <p:cond delay="0"/>
                                  </p:stCondLst>
                                  <p:childTnLst>
                                    <p:set>
                                      <p:cBhvr>
                                        <p:cTn id="48" dur="1" fill="hold">
                                          <p:stCondLst>
                                            <p:cond delay="0"/>
                                          </p:stCondLst>
                                        </p:cTn>
                                        <p:tgtEl>
                                          <p:spTgt spid="27"/>
                                        </p:tgtEl>
                                        <p:attrNameLst>
                                          <p:attrName>style.visibility</p:attrName>
                                        </p:attrNameLst>
                                      </p:cBhvr>
                                      <p:to>
                                        <p:strVal val="visible"/>
                                      </p:to>
                                    </p:set>
                                    <p:animEffect transition="in" filter="wipe(left)">
                                      <p:cBhvr>
                                        <p:cTn id="49" dur="500"/>
                                        <p:tgtEl>
                                          <p:spTgt spid="27"/>
                                        </p:tgtEl>
                                      </p:cBhvr>
                                    </p:animEffect>
                                  </p:childTnLst>
                                </p:cTn>
                              </p:par>
                            </p:childTnLst>
                          </p:cTn>
                        </p:par>
                        <p:par>
                          <p:cTn id="50" fill="hold" nodeType="afterGroup">
                            <p:stCondLst>
                              <p:cond delay="3000"/>
                            </p:stCondLst>
                            <p:childTnLst>
                              <p:par>
                                <p:cTn id="51" presetID="53" presetClass="entr" presetSubtype="16" fill="hold" nodeType="afterEffect">
                                  <p:stCondLst>
                                    <p:cond delay="0"/>
                                  </p:stCondLst>
                                  <p:childTnLst>
                                    <p:set>
                                      <p:cBhvr>
                                        <p:cTn id="52" dur="1" fill="hold">
                                          <p:stCondLst>
                                            <p:cond delay="0"/>
                                          </p:stCondLst>
                                        </p:cTn>
                                        <p:tgtEl>
                                          <p:spTgt spid="28"/>
                                        </p:tgtEl>
                                        <p:attrNameLst>
                                          <p:attrName>style.visibility</p:attrName>
                                        </p:attrNameLst>
                                      </p:cBhvr>
                                      <p:to>
                                        <p:strVal val="visible"/>
                                      </p:to>
                                    </p:set>
                                    <p:anim calcmode="lin" valueType="num">
                                      <p:cBhvr>
                                        <p:cTn id="53" dur="500" fill="hold"/>
                                        <p:tgtEl>
                                          <p:spTgt spid="28"/>
                                        </p:tgtEl>
                                        <p:attrNameLst>
                                          <p:attrName>ppt_w</p:attrName>
                                        </p:attrNameLst>
                                      </p:cBhvr>
                                      <p:tavLst>
                                        <p:tav tm="0">
                                          <p:val>
                                            <p:fltVal val="0"/>
                                          </p:val>
                                        </p:tav>
                                        <p:tav tm="100000">
                                          <p:val>
                                            <p:strVal val="#ppt_w"/>
                                          </p:val>
                                        </p:tav>
                                      </p:tavLst>
                                    </p:anim>
                                    <p:anim calcmode="lin" valueType="num">
                                      <p:cBhvr>
                                        <p:cTn id="54" dur="500" fill="hold"/>
                                        <p:tgtEl>
                                          <p:spTgt spid="28"/>
                                        </p:tgtEl>
                                        <p:attrNameLst>
                                          <p:attrName>ppt_h</p:attrName>
                                        </p:attrNameLst>
                                      </p:cBhvr>
                                      <p:tavLst>
                                        <p:tav tm="0">
                                          <p:val>
                                            <p:fltVal val="0"/>
                                          </p:val>
                                        </p:tav>
                                        <p:tav tm="100000">
                                          <p:val>
                                            <p:strVal val="#ppt_h"/>
                                          </p:val>
                                        </p:tav>
                                      </p:tavLst>
                                    </p:anim>
                                    <p:animEffect transition="in" filter="fade">
                                      <p:cBhvr>
                                        <p:cTn id="55" dur="500"/>
                                        <p:tgtEl>
                                          <p:spTgt spid="2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19" grpId="0"/>
      <p:bldP spid="20" grpId="0"/>
      <p:bldP spid="21" grpId="0"/>
      <p:bldP spid="22" grpId="0"/>
      <p:bldP spid="23" grpId="0"/>
      <p:bldP spid="24" grpId="0"/>
      <p:bldP spid="26"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bg bwMode="auto">
      <p:bgPr>
        <a:blipFill dpi="0" rotWithShape="0">
          <a:blip r:embed="rId3"/>
          <a:srcRect/>
          <a:stretch>
            <a:fillRect/>
          </a:stretch>
        </a:blipFill>
        <a:effectLst/>
      </p:bgPr>
    </p:bg>
    <p:spTree>
      <p:nvGrpSpPr>
        <p:cNvPr id="1" name=""/>
        <p:cNvGrpSpPr/>
        <p:nvPr/>
      </p:nvGrpSpPr>
      <p:grpSpPr>
        <a:xfrm>
          <a:off x="0" y="0"/>
          <a:ext cx="0" cy="0"/>
          <a:chOff x="0" y="0"/>
          <a:chExt cx="0" cy="0"/>
        </a:xfrm>
      </p:grpSpPr>
      <p:sp>
        <p:nvSpPr>
          <p:cNvPr id="87" name="Text Box 18"/>
          <p:cNvSpPr txBox="1">
            <a:spLocks noChangeArrowheads="1"/>
          </p:cNvSpPr>
          <p:nvPr/>
        </p:nvSpPr>
        <p:spPr bwMode="gray">
          <a:xfrm>
            <a:off x="3840163" y="488950"/>
            <a:ext cx="4511675" cy="6365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fontAlgn="auto">
              <a:buFont typeface="Arial" panose="020B0604020202020204" pitchFamily="34" charset="0"/>
              <a:buNone/>
              <a:defRPr/>
            </a:pPr>
            <a:r>
              <a:rPr lang="zh-CN" altLang="en-US" sz="3335" noProof="1" smtClean="0">
                <a:solidFill>
                  <a:srgbClr val="333333"/>
                </a:solidFill>
                <a:latin typeface="微软雅黑" panose="020B0503020204020204" pitchFamily="34" charset="-122"/>
                <a:ea typeface="微软雅黑" panose="020B0503020204020204" pitchFamily="34" charset="-122"/>
              </a:rPr>
              <a:t>点击添加标题文字内容</a:t>
            </a:r>
            <a:endParaRPr lang="zh-CN" altLang="en-US" sz="3335" noProof="1">
              <a:solidFill>
                <a:srgbClr val="333333"/>
              </a:solidFill>
              <a:latin typeface="微软雅黑" panose="020B0503020204020204" pitchFamily="34" charset="-122"/>
              <a:ea typeface="微软雅黑" panose="020B0503020204020204" pitchFamily="34" charset="-122"/>
            </a:endParaRPr>
          </a:p>
        </p:txBody>
      </p:sp>
      <p:cxnSp>
        <p:nvCxnSpPr>
          <p:cNvPr id="88" name="直接连接符​​ 14"/>
          <p:cNvCxnSpPr/>
          <p:nvPr/>
        </p:nvCxnSpPr>
        <p:spPr>
          <a:xfrm>
            <a:off x="3254375" y="1125538"/>
            <a:ext cx="5683250" cy="0"/>
          </a:xfrm>
          <a:prstGeom prst="line">
            <a:avLst/>
          </a:prstGeom>
          <a:ln w="9525">
            <a:solidFill>
              <a:srgbClr val="333333"/>
            </a:solidFill>
            <a:prstDash val="solid"/>
          </a:ln>
        </p:spPr>
        <p:style>
          <a:lnRef idx="1">
            <a:schemeClr val="accent1"/>
          </a:lnRef>
          <a:fillRef idx="0">
            <a:schemeClr val="accent1"/>
          </a:fillRef>
          <a:effectRef idx="0">
            <a:schemeClr val="accent1"/>
          </a:effectRef>
          <a:fontRef idx="minor">
            <a:schemeClr val="tx1"/>
          </a:fontRef>
        </p:style>
      </p:cxnSp>
      <p:sp>
        <p:nvSpPr>
          <p:cNvPr id="4" name="矩形 3"/>
          <p:cNvSpPr/>
          <p:nvPr/>
        </p:nvSpPr>
        <p:spPr>
          <a:xfrm>
            <a:off x="0" y="3814763"/>
            <a:ext cx="12193588" cy="87312"/>
          </a:xfrm>
          <a:prstGeom prst="rect">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123124" tIns="61562" rIns="123124" bIns="61562" anchor="ctr"/>
          <a:lstStyle/>
          <a:p>
            <a:pPr algn="ctr" eaLnBrk="1" fontAlgn="auto" hangingPunct="1">
              <a:buFont typeface="Arial" panose="020B0604020202020204" pitchFamily="34" charset="0"/>
              <a:buNone/>
              <a:defRPr/>
            </a:pPr>
            <a:endParaRPr lang="zh-CN" altLang="en-US" sz="2400" noProof="1">
              <a:latin typeface="+mj-ea"/>
              <a:ea typeface="+mj-ea"/>
            </a:endParaRPr>
          </a:p>
        </p:txBody>
      </p:sp>
      <p:grpSp>
        <p:nvGrpSpPr>
          <p:cNvPr id="5" name="组合 4"/>
          <p:cNvGrpSpPr>
            <a:grpSpLocks/>
          </p:cNvGrpSpPr>
          <p:nvPr/>
        </p:nvGrpSpPr>
        <p:grpSpPr bwMode="auto">
          <a:xfrm>
            <a:off x="1306513" y="3251200"/>
            <a:ext cx="1160462" cy="1158875"/>
            <a:chOff x="1466675" y="3784103"/>
            <a:chExt cx="1301392" cy="1301862"/>
          </a:xfrm>
        </p:grpSpPr>
        <p:grpSp>
          <p:nvGrpSpPr>
            <p:cNvPr id="26695" name="组合 5"/>
            <p:cNvGrpSpPr>
              <a:grpSpLocks/>
            </p:cNvGrpSpPr>
            <p:nvPr/>
          </p:nvGrpSpPr>
          <p:grpSpPr bwMode="auto">
            <a:xfrm>
              <a:off x="1466675" y="3784103"/>
              <a:ext cx="1301392" cy="1301862"/>
              <a:chOff x="4345444" y="2542859"/>
              <a:chExt cx="1810550" cy="1811205"/>
            </a:xfrm>
          </p:grpSpPr>
          <p:grpSp>
            <p:nvGrpSpPr>
              <p:cNvPr id="8" name="组合 7"/>
              <p:cNvGrpSpPr/>
              <p:nvPr/>
            </p:nvGrpSpPr>
            <p:grpSpPr>
              <a:xfrm>
                <a:off x="4345444" y="2542859"/>
                <a:ext cx="1810550" cy="1811205"/>
                <a:chOff x="1463339" y="1072758"/>
                <a:chExt cx="1546058" cy="1546058"/>
              </a:xfrm>
              <a:effectLst>
                <a:outerShdw blurRad="330200" dist="215900" dir="6900000" sx="91000" sy="91000" algn="t" rotWithShape="0">
                  <a:prstClr val="black">
                    <a:alpha val="49000"/>
                  </a:prstClr>
                </a:outerShdw>
              </a:effectLst>
            </p:grpSpPr>
            <p:sp>
              <p:nvSpPr>
                <p:cNvPr id="10" name="同心圆 9"/>
                <p:cNvSpPr/>
                <p:nvPr/>
              </p:nvSpPr>
              <p:spPr>
                <a:xfrm>
                  <a:off x="1463339" y="1072758"/>
                  <a:ext cx="1546058" cy="1546058"/>
                </a:xfrm>
                <a:prstGeom prst="donut">
                  <a:avLst>
                    <a:gd name="adj" fmla="val 4879"/>
                  </a:avLst>
                </a:prstGeom>
                <a:gradFill>
                  <a:gsLst>
                    <a:gs pos="0">
                      <a:schemeClr val="bg1">
                        <a:lumMod val="95000"/>
                      </a:schemeClr>
                    </a:gs>
                    <a:gs pos="55000">
                      <a:schemeClr val="bg1">
                        <a:lumMod val="95000"/>
                      </a:schemeClr>
                    </a:gs>
                    <a:gs pos="100000">
                      <a:schemeClr val="bg1">
                        <a:lumMod val="8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buFont typeface="Arial" panose="020B0604020202020204" pitchFamily="34" charset="0"/>
                    <a:buNone/>
                    <a:defRPr/>
                  </a:pPr>
                  <a:endParaRPr lang="zh-CN" altLang="en-US" sz="1865" noProof="1">
                    <a:solidFill>
                      <a:schemeClr val="tx1"/>
                    </a:solidFill>
                    <a:latin typeface="+mj-ea"/>
                    <a:ea typeface="+mj-ea"/>
                  </a:endParaRPr>
                </a:p>
              </p:txBody>
            </p:sp>
            <p:sp>
              <p:nvSpPr>
                <p:cNvPr id="11" name="椭圆 10"/>
                <p:cNvSpPr/>
                <p:nvPr/>
              </p:nvSpPr>
              <p:spPr>
                <a:xfrm>
                  <a:off x="1484232" y="1093651"/>
                  <a:ext cx="1504274" cy="1504273"/>
                </a:xfrm>
                <a:prstGeom prst="ellipse">
                  <a:avLst/>
                </a:prstGeom>
                <a:gradFill>
                  <a:gsLst>
                    <a:gs pos="0">
                      <a:schemeClr val="bg1"/>
                    </a:gs>
                    <a:gs pos="51000">
                      <a:schemeClr val="bg1">
                        <a:lumMod val="95000"/>
                      </a:schemeClr>
                    </a:gs>
                    <a:gs pos="100000">
                      <a:schemeClr val="bg1">
                        <a:lumMod val="8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buFont typeface="Arial" panose="020B0604020202020204" pitchFamily="34" charset="0"/>
                    <a:buNone/>
                    <a:defRPr/>
                  </a:pPr>
                  <a:endParaRPr lang="zh-CN" altLang="en-US" sz="1865" noProof="1">
                    <a:latin typeface="+mj-ea"/>
                    <a:ea typeface="+mj-ea"/>
                  </a:endParaRPr>
                </a:p>
              </p:txBody>
            </p:sp>
          </p:grpSp>
          <p:sp>
            <p:nvSpPr>
              <p:cNvPr id="9" name="椭圆 8"/>
              <p:cNvSpPr/>
              <p:nvPr/>
            </p:nvSpPr>
            <p:spPr>
              <a:xfrm>
                <a:off x="4565880" y="2763678"/>
                <a:ext cx="1369679" cy="1369569"/>
              </a:xfrm>
              <a:prstGeom prst="ellipse">
                <a:avLst/>
              </a:prstGeom>
              <a:solidFill>
                <a:schemeClr val="accent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buFont typeface="Arial" panose="020B0604020202020204" pitchFamily="34" charset="0"/>
                  <a:buNone/>
                  <a:defRPr/>
                </a:pPr>
                <a:endParaRPr lang="zh-CN" altLang="en-US" sz="1865" noProof="1">
                  <a:latin typeface="+mj-ea"/>
                  <a:ea typeface="+mj-ea"/>
                </a:endParaRPr>
              </a:p>
            </p:txBody>
          </p:sp>
        </p:grpSp>
        <p:sp>
          <p:nvSpPr>
            <p:cNvPr id="7" name="TextBox 97"/>
            <p:cNvSpPr txBox="1"/>
            <p:nvPr/>
          </p:nvSpPr>
          <p:spPr>
            <a:xfrm>
              <a:off x="1692771" y="4180012"/>
              <a:ext cx="849199" cy="526095"/>
            </a:xfrm>
            <a:prstGeom prst="rect">
              <a:avLst/>
            </a:prstGeom>
            <a:noFill/>
          </p:spPr>
          <p:txBody>
            <a:bodyPr lIns="184256" tIns="92128" rIns="184256" bIns="92128">
              <a:spAutoFit/>
            </a:bodyPr>
            <a:lstStyle/>
            <a:p>
              <a:pPr eaLnBrk="1" fontAlgn="auto" hangingPunct="1">
                <a:buFont typeface="Arial" panose="020B0604020202020204" pitchFamily="34" charset="0"/>
                <a:buNone/>
                <a:defRPr/>
              </a:pPr>
              <a:r>
                <a:rPr lang="en-US" altLang="zh-CN" sz="1865" noProof="1">
                  <a:solidFill>
                    <a:schemeClr val="bg1"/>
                  </a:solidFill>
                  <a:latin typeface="+mj-ea"/>
                  <a:ea typeface="+mj-ea"/>
                </a:rPr>
                <a:t>6</a:t>
              </a:r>
              <a:r>
                <a:rPr lang="zh-CN" altLang="en-US" sz="1865" noProof="1">
                  <a:solidFill>
                    <a:schemeClr val="bg1"/>
                  </a:solidFill>
                  <a:latin typeface="+mj-ea"/>
                  <a:ea typeface="+mj-ea"/>
                </a:rPr>
                <a:t>月</a:t>
              </a:r>
            </a:p>
          </p:txBody>
        </p:sp>
      </p:grpSp>
      <p:grpSp>
        <p:nvGrpSpPr>
          <p:cNvPr id="12" name="组合 11"/>
          <p:cNvGrpSpPr>
            <a:grpSpLocks/>
          </p:cNvGrpSpPr>
          <p:nvPr/>
        </p:nvGrpSpPr>
        <p:grpSpPr bwMode="auto">
          <a:xfrm>
            <a:off x="2778125" y="3406775"/>
            <a:ext cx="877888" cy="877888"/>
            <a:chOff x="3117025" y="3959191"/>
            <a:chExt cx="984950" cy="985306"/>
          </a:xfrm>
        </p:grpSpPr>
        <p:grpSp>
          <p:nvGrpSpPr>
            <p:cNvPr id="26691" name="组合 12"/>
            <p:cNvGrpSpPr>
              <a:grpSpLocks/>
            </p:cNvGrpSpPr>
            <p:nvPr/>
          </p:nvGrpSpPr>
          <p:grpSpPr bwMode="auto">
            <a:xfrm>
              <a:off x="3117025" y="3959191"/>
              <a:ext cx="984950" cy="985306"/>
              <a:chOff x="4345444" y="2542859"/>
              <a:chExt cx="1810550" cy="1811205"/>
            </a:xfrm>
          </p:grpSpPr>
          <p:grpSp>
            <p:nvGrpSpPr>
              <p:cNvPr id="15" name="组合 14"/>
              <p:cNvGrpSpPr/>
              <p:nvPr/>
            </p:nvGrpSpPr>
            <p:grpSpPr>
              <a:xfrm>
                <a:off x="4345444" y="2542859"/>
                <a:ext cx="1810550" cy="1811205"/>
                <a:chOff x="1463339" y="1072758"/>
                <a:chExt cx="1546058" cy="1546058"/>
              </a:xfrm>
              <a:effectLst>
                <a:outerShdw blurRad="330200" dist="215900" dir="6900000" sx="91000" sy="91000" algn="t" rotWithShape="0">
                  <a:prstClr val="black">
                    <a:alpha val="49000"/>
                  </a:prstClr>
                </a:outerShdw>
              </a:effectLst>
            </p:grpSpPr>
            <p:sp>
              <p:nvSpPr>
                <p:cNvPr id="17" name="同心圆 16"/>
                <p:cNvSpPr/>
                <p:nvPr/>
              </p:nvSpPr>
              <p:spPr>
                <a:xfrm>
                  <a:off x="1463339" y="1072758"/>
                  <a:ext cx="1546058" cy="1546058"/>
                </a:xfrm>
                <a:prstGeom prst="donut">
                  <a:avLst>
                    <a:gd name="adj" fmla="val 4879"/>
                  </a:avLst>
                </a:prstGeom>
                <a:gradFill>
                  <a:gsLst>
                    <a:gs pos="0">
                      <a:schemeClr val="bg1">
                        <a:lumMod val="95000"/>
                      </a:schemeClr>
                    </a:gs>
                    <a:gs pos="55000">
                      <a:schemeClr val="bg1">
                        <a:lumMod val="95000"/>
                      </a:schemeClr>
                    </a:gs>
                    <a:gs pos="100000">
                      <a:schemeClr val="bg1">
                        <a:lumMod val="8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buFont typeface="Arial" panose="020B0604020202020204" pitchFamily="34" charset="0"/>
                    <a:buNone/>
                    <a:defRPr/>
                  </a:pPr>
                  <a:endParaRPr lang="zh-CN" altLang="en-US" sz="1865" noProof="1">
                    <a:solidFill>
                      <a:schemeClr val="tx1"/>
                    </a:solidFill>
                    <a:latin typeface="+mj-ea"/>
                    <a:ea typeface="+mj-ea"/>
                  </a:endParaRPr>
                </a:p>
              </p:txBody>
            </p:sp>
            <p:sp>
              <p:nvSpPr>
                <p:cNvPr id="18" name="椭圆 17"/>
                <p:cNvSpPr/>
                <p:nvPr/>
              </p:nvSpPr>
              <p:spPr>
                <a:xfrm>
                  <a:off x="1484232" y="1093651"/>
                  <a:ext cx="1504274" cy="1504273"/>
                </a:xfrm>
                <a:prstGeom prst="ellipse">
                  <a:avLst/>
                </a:prstGeom>
                <a:gradFill>
                  <a:gsLst>
                    <a:gs pos="0">
                      <a:schemeClr val="bg1"/>
                    </a:gs>
                    <a:gs pos="51000">
                      <a:schemeClr val="bg1">
                        <a:lumMod val="95000"/>
                      </a:schemeClr>
                    </a:gs>
                    <a:gs pos="100000">
                      <a:schemeClr val="bg1">
                        <a:lumMod val="8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buFont typeface="Arial" panose="020B0604020202020204" pitchFamily="34" charset="0"/>
                    <a:buNone/>
                    <a:defRPr/>
                  </a:pPr>
                  <a:endParaRPr lang="zh-CN" altLang="en-US" sz="1865" noProof="1">
                    <a:latin typeface="+mj-ea"/>
                    <a:ea typeface="+mj-ea"/>
                  </a:endParaRPr>
                </a:p>
              </p:txBody>
            </p:sp>
          </p:grpSp>
          <p:sp>
            <p:nvSpPr>
              <p:cNvPr id="16" name="椭圆 15"/>
              <p:cNvSpPr/>
              <p:nvPr/>
            </p:nvSpPr>
            <p:spPr>
              <a:xfrm>
                <a:off x="4564806" y="2762301"/>
                <a:ext cx="1371825" cy="1372322"/>
              </a:xfrm>
              <a:prstGeom prst="ellipse">
                <a:avLst/>
              </a:prstGeom>
              <a:solidFill>
                <a:schemeClr val="accent2"/>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buFont typeface="Arial" panose="020B0604020202020204" pitchFamily="34" charset="0"/>
                  <a:buNone/>
                  <a:defRPr/>
                </a:pPr>
                <a:endParaRPr lang="zh-CN" altLang="en-US" sz="1865" noProof="1">
                  <a:latin typeface="+mj-ea"/>
                  <a:ea typeface="+mj-ea"/>
                </a:endParaRPr>
              </a:p>
            </p:txBody>
          </p:sp>
        </p:grpSp>
        <p:sp>
          <p:nvSpPr>
            <p:cNvPr id="14" name="TextBox 104"/>
            <p:cNvSpPr txBox="1"/>
            <p:nvPr/>
          </p:nvSpPr>
          <p:spPr>
            <a:xfrm>
              <a:off x="3188269" y="4196164"/>
              <a:ext cx="849586" cy="527397"/>
            </a:xfrm>
            <a:prstGeom prst="rect">
              <a:avLst/>
            </a:prstGeom>
            <a:noFill/>
          </p:spPr>
          <p:txBody>
            <a:bodyPr lIns="184256" tIns="92128" rIns="184256" bIns="92128">
              <a:spAutoFit/>
            </a:bodyPr>
            <a:lstStyle/>
            <a:p>
              <a:pPr eaLnBrk="1" fontAlgn="auto" hangingPunct="1">
                <a:buFont typeface="Arial" panose="020B0604020202020204" pitchFamily="34" charset="0"/>
                <a:buNone/>
                <a:defRPr/>
              </a:pPr>
              <a:r>
                <a:rPr lang="en-US" altLang="zh-CN" sz="1865" noProof="1">
                  <a:solidFill>
                    <a:schemeClr val="bg1"/>
                  </a:solidFill>
                  <a:latin typeface="+mj-ea"/>
                  <a:ea typeface="+mj-ea"/>
                </a:rPr>
                <a:t>7</a:t>
              </a:r>
              <a:r>
                <a:rPr lang="zh-CN" altLang="en-US" sz="1865" noProof="1">
                  <a:solidFill>
                    <a:schemeClr val="bg1"/>
                  </a:solidFill>
                  <a:latin typeface="+mj-ea"/>
                  <a:ea typeface="+mj-ea"/>
                </a:rPr>
                <a:t>月</a:t>
              </a:r>
            </a:p>
          </p:txBody>
        </p:sp>
      </p:grpSp>
      <p:grpSp>
        <p:nvGrpSpPr>
          <p:cNvPr id="19" name="组合 18"/>
          <p:cNvGrpSpPr>
            <a:grpSpLocks/>
          </p:cNvGrpSpPr>
          <p:nvPr/>
        </p:nvGrpSpPr>
        <p:grpSpPr bwMode="auto">
          <a:xfrm>
            <a:off x="3967163" y="3257550"/>
            <a:ext cx="1176337" cy="1176338"/>
            <a:chOff x="4450933" y="3791953"/>
            <a:chExt cx="1319306" cy="1319782"/>
          </a:xfrm>
        </p:grpSpPr>
        <p:grpSp>
          <p:nvGrpSpPr>
            <p:cNvPr id="26687" name="组合 19"/>
            <p:cNvGrpSpPr>
              <a:grpSpLocks/>
            </p:cNvGrpSpPr>
            <p:nvPr/>
          </p:nvGrpSpPr>
          <p:grpSpPr bwMode="auto">
            <a:xfrm>
              <a:off x="4450933" y="3791953"/>
              <a:ext cx="1319306" cy="1319782"/>
              <a:chOff x="4345444" y="2542859"/>
              <a:chExt cx="1810550" cy="1811205"/>
            </a:xfrm>
          </p:grpSpPr>
          <p:grpSp>
            <p:nvGrpSpPr>
              <p:cNvPr id="22" name="组合 21"/>
              <p:cNvGrpSpPr/>
              <p:nvPr/>
            </p:nvGrpSpPr>
            <p:grpSpPr>
              <a:xfrm>
                <a:off x="4345444" y="2542859"/>
                <a:ext cx="1810550" cy="1811205"/>
                <a:chOff x="1463339" y="1072758"/>
                <a:chExt cx="1546058" cy="1546058"/>
              </a:xfrm>
              <a:effectLst>
                <a:outerShdw blurRad="330200" dist="215900" dir="6900000" sx="91000" sy="91000" algn="t" rotWithShape="0">
                  <a:prstClr val="black">
                    <a:alpha val="49000"/>
                  </a:prstClr>
                </a:outerShdw>
              </a:effectLst>
            </p:grpSpPr>
            <p:sp>
              <p:nvSpPr>
                <p:cNvPr id="24" name="同心圆 23"/>
                <p:cNvSpPr/>
                <p:nvPr/>
              </p:nvSpPr>
              <p:spPr>
                <a:xfrm>
                  <a:off x="1463339" y="1072758"/>
                  <a:ext cx="1546058" cy="1546058"/>
                </a:xfrm>
                <a:prstGeom prst="donut">
                  <a:avLst>
                    <a:gd name="adj" fmla="val 4879"/>
                  </a:avLst>
                </a:prstGeom>
                <a:gradFill>
                  <a:gsLst>
                    <a:gs pos="0">
                      <a:schemeClr val="bg1">
                        <a:lumMod val="95000"/>
                      </a:schemeClr>
                    </a:gs>
                    <a:gs pos="55000">
                      <a:schemeClr val="bg1">
                        <a:lumMod val="95000"/>
                      </a:schemeClr>
                    </a:gs>
                    <a:gs pos="100000">
                      <a:schemeClr val="bg1">
                        <a:lumMod val="8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buFont typeface="Arial" panose="020B0604020202020204" pitchFamily="34" charset="0"/>
                    <a:buNone/>
                    <a:defRPr/>
                  </a:pPr>
                  <a:endParaRPr lang="zh-CN" altLang="en-US" sz="1865" noProof="1">
                    <a:solidFill>
                      <a:schemeClr val="tx1"/>
                    </a:solidFill>
                    <a:latin typeface="+mj-ea"/>
                    <a:ea typeface="+mj-ea"/>
                  </a:endParaRPr>
                </a:p>
              </p:txBody>
            </p:sp>
            <p:sp>
              <p:nvSpPr>
                <p:cNvPr id="25" name="椭圆 24"/>
                <p:cNvSpPr/>
                <p:nvPr/>
              </p:nvSpPr>
              <p:spPr>
                <a:xfrm>
                  <a:off x="1484232" y="1093651"/>
                  <a:ext cx="1504274" cy="1504273"/>
                </a:xfrm>
                <a:prstGeom prst="ellipse">
                  <a:avLst/>
                </a:prstGeom>
                <a:gradFill>
                  <a:gsLst>
                    <a:gs pos="0">
                      <a:schemeClr val="bg1"/>
                    </a:gs>
                    <a:gs pos="51000">
                      <a:schemeClr val="bg1">
                        <a:lumMod val="95000"/>
                      </a:schemeClr>
                    </a:gs>
                    <a:gs pos="100000">
                      <a:schemeClr val="bg1">
                        <a:lumMod val="8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buFont typeface="Arial" panose="020B0604020202020204" pitchFamily="34" charset="0"/>
                    <a:buNone/>
                    <a:defRPr/>
                  </a:pPr>
                  <a:endParaRPr lang="zh-CN" altLang="en-US" sz="1865" noProof="1">
                    <a:latin typeface="+mj-ea"/>
                    <a:ea typeface="+mj-ea"/>
                  </a:endParaRPr>
                </a:p>
              </p:txBody>
            </p:sp>
          </p:grpSp>
          <p:sp>
            <p:nvSpPr>
              <p:cNvPr id="23" name="椭圆 22"/>
              <p:cNvSpPr/>
              <p:nvPr/>
            </p:nvSpPr>
            <p:spPr>
              <a:xfrm>
                <a:off x="4565349" y="2762843"/>
                <a:ext cx="1370740" cy="1371236"/>
              </a:xfrm>
              <a:prstGeom prst="ellipse">
                <a:avLst/>
              </a:prstGeom>
              <a:solidFill>
                <a:schemeClr val="accent3"/>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buFont typeface="Arial" panose="020B0604020202020204" pitchFamily="34" charset="0"/>
                  <a:buNone/>
                  <a:defRPr/>
                </a:pPr>
                <a:endParaRPr lang="zh-CN" altLang="en-US" sz="1865" noProof="1">
                  <a:latin typeface="+mj-ea"/>
                  <a:ea typeface="+mj-ea"/>
                </a:endParaRPr>
              </a:p>
            </p:txBody>
          </p:sp>
        </p:grpSp>
        <p:sp>
          <p:nvSpPr>
            <p:cNvPr id="21" name="TextBox 111"/>
            <p:cNvSpPr txBox="1"/>
            <p:nvPr/>
          </p:nvSpPr>
          <p:spPr>
            <a:xfrm>
              <a:off x="4685951" y="4180229"/>
              <a:ext cx="849270" cy="527200"/>
            </a:xfrm>
            <a:prstGeom prst="rect">
              <a:avLst/>
            </a:prstGeom>
            <a:noFill/>
          </p:spPr>
          <p:txBody>
            <a:bodyPr lIns="184256" tIns="92128" rIns="184256" bIns="92128">
              <a:spAutoFit/>
            </a:bodyPr>
            <a:lstStyle/>
            <a:p>
              <a:pPr eaLnBrk="1" fontAlgn="auto" hangingPunct="1">
                <a:buFont typeface="Arial" panose="020B0604020202020204" pitchFamily="34" charset="0"/>
                <a:buNone/>
                <a:defRPr/>
              </a:pPr>
              <a:r>
                <a:rPr lang="en-US" altLang="zh-CN" sz="1865" noProof="1">
                  <a:solidFill>
                    <a:schemeClr val="bg1"/>
                  </a:solidFill>
                  <a:latin typeface="+mj-ea"/>
                  <a:ea typeface="+mj-ea"/>
                </a:rPr>
                <a:t>8</a:t>
              </a:r>
              <a:r>
                <a:rPr lang="zh-CN" altLang="en-US" sz="1865" noProof="1">
                  <a:solidFill>
                    <a:schemeClr val="bg1"/>
                  </a:solidFill>
                  <a:latin typeface="+mj-ea"/>
                  <a:ea typeface="+mj-ea"/>
                </a:rPr>
                <a:t>月</a:t>
              </a:r>
            </a:p>
          </p:txBody>
        </p:sp>
      </p:grpSp>
      <p:grpSp>
        <p:nvGrpSpPr>
          <p:cNvPr id="26" name="组合 25"/>
          <p:cNvGrpSpPr>
            <a:grpSpLocks/>
          </p:cNvGrpSpPr>
          <p:nvPr/>
        </p:nvGrpSpPr>
        <p:grpSpPr bwMode="auto">
          <a:xfrm>
            <a:off x="5454650" y="3392488"/>
            <a:ext cx="908050" cy="906462"/>
            <a:chOff x="6119197" y="3942381"/>
            <a:chExt cx="1018558" cy="1018926"/>
          </a:xfrm>
        </p:grpSpPr>
        <p:grpSp>
          <p:nvGrpSpPr>
            <p:cNvPr id="26683" name="组合 26"/>
            <p:cNvGrpSpPr>
              <a:grpSpLocks/>
            </p:cNvGrpSpPr>
            <p:nvPr/>
          </p:nvGrpSpPr>
          <p:grpSpPr bwMode="auto">
            <a:xfrm>
              <a:off x="6119197" y="3942381"/>
              <a:ext cx="1018558" cy="1018926"/>
              <a:chOff x="4345444" y="2542859"/>
              <a:chExt cx="1810550" cy="1811205"/>
            </a:xfrm>
          </p:grpSpPr>
          <p:grpSp>
            <p:nvGrpSpPr>
              <p:cNvPr id="29" name="组合 28"/>
              <p:cNvGrpSpPr/>
              <p:nvPr/>
            </p:nvGrpSpPr>
            <p:grpSpPr>
              <a:xfrm>
                <a:off x="4345444" y="2542859"/>
                <a:ext cx="1810550" cy="1811205"/>
                <a:chOff x="1463339" y="1072758"/>
                <a:chExt cx="1546058" cy="1546058"/>
              </a:xfrm>
              <a:effectLst>
                <a:outerShdw blurRad="330200" dist="215900" dir="6900000" sx="91000" sy="91000" algn="t" rotWithShape="0">
                  <a:prstClr val="black">
                    <a:alpha val="49000"/>
                  </a:prstClr>
                </a:outerShdw>
              </a:effectLst>
            </p:grpSpPr>
            <p:sp>
              <p:nvSpPr>
                <p:cNvPr id="31" name="同心圆 30"/>
                <p:cNvSpPr/>
                <p:nvPr/>
              </p:nvSpPr>
              <p:spPr>
                <a:xfrm>
                  <a:off x="1463339" y="1072758"/>
                  <a:ext cx="1546058" cy="1546058"/>
                </a:xfrm>
                <a:prstGeom prst="donut">
                  <a:avLst>
                    <a:gd name="adj" fmla="val 4879"/>
                  </a:avLst>
                </a:prstGeom>
                <a:gradFill>
                  <a:gsLst>
                    <a:gs pos="0">
                      <a:schemeClr val="bg1">
                        <a:lumMod val="95000"/>
                      </a:schemeClr>
                    </a:gs>
                    <a:gs pos="55000">
                      <a:schemeClr val="bg1">
                        <a:lumMod val="95000"/>
                      </a:schemeClr>
                    </a:gs>
                    <a:gs pos="100000">
                      <a:schemeClr val="bg1">
                        <a:lumMod val="8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buFont typeface="Arial" panose="020B0604020202020204" pitchFamily="34" charset="0"/>
                    <a:buNone/>
                    <a:defRPr/>
                  </a:pPr>
                  <a:endParaRPr lang="zh-CN" altLang="en-US" sz="1865" noProof="1">
                    <a:solidFill>
                      <a:schemeClr val="tx1"/>
                    </a:solidFill>
                    <a:latin typeface="+mj-ea"/>
                    <a:ea typeface="+mj-ea"/>
                  </a:endParaRPr>
                </a:p>
              </p:txBody>
            </p:sp>
            <p:sp>
              <p:nvSpPr>
                <p:cNvPr id="32" name="椭圆 31"/>
                <p:cNvSpPr/>
                <p:nvPr/>
              </p:nvSpPr>
              <p:spPr>
                <a:xfrm>
                  <a:off x="1484232" y="1093651"/>
                  <a:ext cx="1504274" cy="1504273"/>
                </a:xfrm>
                <a:prstGeom prst="ellipse">
                  <a:avLst/>
                </a:prstGeom>
                <a:gradFill>
                  <a:gsLst>
                    <a:gs pos="0">
                      <a:schemeClr val="bg1"/>
                    </a:gs>
                    <a:gs pos="51000">
                      <a:schemeClr val="bg1">
                        <a:lumMod val="95000"/>
                      </a:schemeClr>
                    </a:gs>
                    <a:gs pos="100000">
                      <a:schemeClr val="bg1">
                        <a:lumMod val="8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buFont typeface="Arial" panose="020B0604020202020204" pitchFamily="34" charset="0"/>
                    <a:buNone/>
                    <a:defRPr/>
                  </a:pPr>
                  <a:endParaRPr lang="zh-CN" altLang="en-US" sz="1865" noProof="1">
                    <a:latin typeface="+mj-ea"/>
                    <a:ea typeface="+mj-ea"/>
                  </a:endParaRPr>
                </a:p>
              </p:txBody>
            </p:sp>
          </p:grpSp>
          <p:sp>
            <p:nvSpPr>
              <p:cNvPr id="30" name="椭圆 29"/>
              <p:cNvSpPr/>
              <p:nvPr/>
            </p:nvSpPr>
            <p:spPr>
              <a:xfrm>
                <a:off x="4567015" y="2761725"/>
                <a:ext cx="1367408" cy="1373472"/>
              </a:xfrm>
              <a:prstGeom prst="ellipse">
                <a:avLst/>
              </a:prstGeom>
              <a:solidFill>
                <a:schemeClr val="accent4"/>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buFont typeface="Arial" panose="020B0604020202020204" pitchFamily="34" charset="0"/>
                  <a:buNone/>
                  <a:defRPr/>
                </a:pPr>
                <a:endParaRPr lang="zh-CN" altLang="en-US" sz="1865" noProof="1">
                  <a:latin typeface="+mj-ea"/>
                  <a:ea typeface="+mj-ea"/>
                </a:endParaRPr>
              </a:p>
            </p:txBody>
          </p:sp>
        </p:grpSp>
        <p:sp>
          <p:nvSpPr>
            <p:cNvPr id="28" name="TextBox 118"/>
            <p:cNvSpPr txBox="1"/>
            <p:nvPr/>
          </p:nvSpPr>
          <p:spPr>
            <a:xfrm>
              <a:off x="6210013" y="4197558"/>
              <a:ext cx="849391" cy="524631"/>
            </a:xfrm>
            <a:prstGeom prst="rect">
              <a:avLst/>
            </a:prstGeom>
            <a:noFill/>
          </p:spPr>
          <p:txBody>
            <a:bodyPr lIns="184256" tIns="92128" rIns="184256" bIns="92128">
              <a:spAutoFit/>
            </a:bodyPr>
            <a:lstStyle/>
            <a:p>
              <a:pPr eaLnBrk="1" fontAlgn="auto" hangingPunct="1">
                <a:buFont typeface="Arial" panose="020B0604020202020204" pitchFamily="34" charset="0"/>
                <a:buNone/>
                <a:defRPr/>
              </a:pPr>
              <a:r>
                <a:rPr lang="en-US" altLang="zh-CN" sz="1865" noProof="1">
                  <a:solidFill>
                    <a:schemeClr val="bg1"/>
                  </a:solidFill>
                  <a:latin typeface="+mj-ea"/>
                  <a:ea typeface="+mj-ea"/>
                </a:rPr>
                <a:t>9</a:t>
              </a:r>
              <a:r>
                <a:rPr lang="zh-CN" altLang="en-US" sz="1865" noProof="1">
                  <a:solidFill>
                    <a:schemeClr val="bg1"/>
                  </a:solidFill>
                  <a:latin typeface="+mj-ea"/>
                  <a:ea typeface="+mj-ea"/>
                </a:rPr>
                <a:t>月</a:t>
              </a:r>
            </a:p>
          </p:txBody>
        </p:sp>
      </p:grpSp>
      <p:grpSp>
        <p:nvGrpSpPr>
          <p:cNvPr id="33" name="组合 32"/>
          <p:cNvGrpSpPr>
            <a:grpSpLocks/>
          </p:cNvGrpSpPr>
          <p:nvPr/>
        </p:nvGrpSpPr>
        <p:grpSpPr bwMode="auto">
          <a:xfrm>
            <a:off x="6672263" y="3392488"/>
            <a:ext cx="946150" cy="906462"/>
            <a:chOff x="7486713" y="3942381"/>
            <a:chExt cx="1060031" cy="1018926"/>
          </a:xfrm>
        </p:grpSpPr>
        <p:grpSp>
          <p:nvGrpSpPr>
            <p:cNvPr id="26679" name="组合 33"/>
            <p:cNvGrpSpPr>
              <a:grpSpLocks/>
            </p:cNvGrpSpPr>
            <p:nvPr/>
          </p:nvGrpSpPr>
          <p:grpSpPr bwMode="auto">
            <a:xfrm>
              <a:off x="7486713" y="3942381"/>
              <a:ext cx="1018558" cy="1018926"/>
              <a:chOff x="4345444" y="2542859"/>
              <a:chExt cx="1810550" cy="1811205"/>
            </a:xfrm>
          </p:grpSpPr>
          <p:grpSp>
            <p:nvGrpSpPr>
              <p:cNvPr id="36" name="组合 35"/>
              <p:cNvGrpSpPr/>
              <p:nvPr/>
            </p:nvGrpSpPr>
            <p:grpSpPr>
              <a:xfrm>
                <a:off x="4345444" y="2542859"/>
                <a:ext cx="1810550" cy="1811205"/>
                <a:chOff x="1463339" y="1072758"/>
                <a:chExt cx="1546058" cy="1546058"/>
              </a:xfrm>
              <a:effectLst>
                <a:outerShdw blurRad="330200" dist="215900" dir="6900000" sx="91000" sy="91000" algn="t" rotWithShape="0">
                  <a:prstClr val="black">
                    <a:alpha val="49000"/>
                  </a:prstClr>
                </a:outerShdw>
              </a:effectLst>
            </p:grpSpPr>
            <p:sp>
              <p:nvSpPr>
                <p:cNvPr id="38" name="同心圆 37"/>
                <p:cNvSpPr/>
                <p:nvPr/>
              </p:nvSpPr>
              <p:spPr>
                <a:xfrm>
                  <a:off x="1463339" y="1072758"/>
                  <a:ext cx="1546058" cy="1546058"/>
                </a:xfrm>
                <a:prstGeom prst="donut">
                  <a:avLst>
                    <a:gd name="adj" fmla="val 4879"/>
                  </a:avLst>
                </a:prstGeom>
                <a:gradFill>
                  <a:gsLst>
                    <a:gs pos="0">
                      <a:schemeClr val="bg1">
                        <a:lumMod val="95000"/>
                      </a:schemeClr>
                    </a:gs>
                    <a:gs pos="55000">
                      <a:schemeClr val="bg1">
                        <a:lumMod val="95000"/>
                      </a:schemeClr>
                    </a:gs>
                    <a:gs pos="100000">
                      <a:schemeClr val="bg1">
                        <a:lumMod val="8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buFont typeface="Arial" panose="020B0604020202020204" pitchFamily="34" charset="0"/>
                    <a:buNone/>
                    <a:defRPr/>
                  </a:pPr>
                  <a:endParaRPr lang="zh-CN" altLang="en-US" sz="1865" noProof="1">
                    <a:solidFill>
                      <a:schemeClr val="tx1"/>
                    </a:solidFill>
                    <a:latin typeface="+mj-ea"/>
                    <a:ea typeface="+mj-ea"/>
                  </a:endParaRPr>
                </a:p>
              </p:txBody>
            </p:sp>
            <p:sp>
              <p:nvSpPr>
                <p:cNvPr id="39" name="椭圆 38"/>
                <p:cNvSpPr/>
                <p:nvPr/>
              </p:nvSpPr>
              <p:spPr>
                <a:xfrm>
                  <a:off x="1484232" y="1093651"/>
                  <a:ext cx="1504274" cy="1504273"/>
                </a:xfrm>
                <a:prstGeom prst="ellipse">
                  <a:avLst/>
                </a:prstGeom>
                <a:gradFill>
                  <a:gsLst>
                    <a:gs pos="0">
                      <a:schemeClr val="bg1"/>
                    </a:gs>
                    <a:gs pos="51000">
                      <a:schemeClr val="bg1">
                        <a:lumMod val="95000"/>
                      </a:schemeClr>
                    </a:gs>
                    <a:gs pos="100000">
                      <a:schemeClr val="bg1">
                        <a:lumMod val="8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buFont typeface="Arial" panose="020B0604020202020204" pitchFamily="34" charset="0"/>
                    <a:buNone/>
                    <a:defRPr/>
                  </a:pPr>
                  <a:endParaRPr lang="zh-CN" altLang="en-US" sz="1865" noProof="1">
                    <a:latin typeface="+mj-ea"/>
                    <a:ea typeface="+mj-ea"/>
                  </a:endParaRPr>
                </a:p>
              </p:txBody>
            </p:sp>
          </p:grpSp>
          <p:sp>
            <p:nvSpPr>
              <p:cNvPr id="37" name="椭圆 36"/>
              <p:cNvSpPr/>
              <p:nvPr/>
            </p:nvSpPr>
            <p:spPr>
              <a:xfrm>
                <a:off x="4566751" y="2761725"/>
                <a:ext cx="1368940" cy="1373472"/>
              </a:xfrm>
              <a:prstGeom prst="ellipse">
                <a:avLst/>
              </a:prstGeom>
              <a:solidFill>
                <a:schemeClr val="accent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buFont typeface="Arial" panose="020B0604020202020204" pitchFamily="34" charset="0"/>
                  <a:buNone/>
                  <a:defRPr/>
                </a:pPr>
                <a:endParaRPr lang="zh-CN" altLang="en-US" sz="1865" noProof="1">
                  <a:latin typeface="+mj-ea"/>
                  <a:ea typeface="+mj-ea"/>
                </a:endParaRPr>
              </a:p>
            </p:txBody>
          </p:sp>
        </p:grpSp>
        <p:sp>
          <p:nvSpPr>
            <p:cNvPr id="26680" name="TextBox 125"/>
            <p:cNvSpPr txBox="1">
              <a:spLocks noChangeArrowheads="1"/>
            </p:cNvSpPr>
            <p:nvPr/>
          </p:nvSpPr>
          <p:spPr bwMode="auto">
            <a:xfrm>
              <a:off x="7555666" y="4199439"/>
              <a:ext cx="991078" cy="4804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84256" tIns="92128" rIns="184256" bIns="92128">
              <a:spAutoFit/>
            </a:bodyPr>
            <a:lstStyle>
              <a:lvl1pPr>
                <a:buFont typeface="Arial" panose="020B0604020202020204" pitchFamily="34" charset="0"/>
                <a:defRPr>
                  <a:solidFill>
                    <a:schemeClr val="tx1"/>
                  </a:solidFill>
                  <a:latin typeface="Calibri" panose="020F050202020403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Calibri" panose="020F050202020403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eaLnBrk="1" hangingPunct="1"/>
              <a:r>
                <a:rPr lang="en-US" altLang="zh-CN" sz="1600">
                  <a:solidFill>
                    <a:schemeClr val="bg1"/>
                  </a:solidFill>
                  <a:latin typeface="宋体" panose="02010600030101010101" pitchFamily="2" charset="-122"/>
                </a:rPr>
                <a:t>10</a:t>
              </a:r>
              <a:r>
                <a:rPr lang="zh-CN" altLang="en-US" sz="1600">
                  <a:solidFill>
                    <a:schemeClr val="bg1"/>
                  </a:solidFill>
                  <a:latin typeface="宋体" panose="02010600030101010101" pitchFamily="2" charset="-122"/>
                </a:rPr>
                <a:t>月</a:t>
              </a:r>
            </a:p>
          </p:txBody>
        </p:sp>
      </p:grpSp>
      <p:grpSp>
        <p:nvGrpSpPr>
          <p:cNvPr id="40" name="组合 39"/>
          <p:cNvGrpSpPr>
            <a:grpSpLocks/>
          </p:cNvGrpSpPr>
          <p:nvPr/>
        </p:nvGrpSpPr>
        <p:grpSpPr bwMode="auto">
          <a:xfrm>
            <a:off x="7891463" y="3241675"/>
            <a:ext cx="1209675" cy="1208088"/>
            <a:chOff x="8854229" y="3773382"/>
            <a:chExt cx="1356434" cy="1356924"/>
          </a:xfrm>
        </p:grpSpPr>
        <p:grpSp>
          <p:nvGrpSpPr>
            <p:cNvPr id="26675" name="组合 40"/>
            <p:cNvGrpSpPr>
              <a:grpSpLocks/>
            </p:cNvGrpSpPr>
            <p:nvPr/>
          </p:nvGrpSpPr>
          <p:grpSpPr bwMode="auto">
            <a:xfrm>
              <a:off x="8854229" y="3773382"/>
              <a:ext cx="1356434" cy="1356924"/>
              <a:chOff x="4345444" y="2542859"/>
              <a:chExt cx="1810550" cy="1811205"/>
            </a:xfrm>
          </p:grpSpPr>
          <p:grpSp>
            <p:nvGrpSpPr>
              <p:cNvPr id="43" name="组合 42"/>
              <p:cNvGrpSpPr/>
              <p:nvPr/>
            </p:nvGrpSpPr>
            <p:grpSpPr>
              <a:xfrm>
                <a:off x="4345444" y="2542859"/>
                <a:ext cx="1810550" cy="1811205"/>
                <a:chOff x="1463339" y="1072758"/>
                <a:chExt cx="1546058" cy="1546058"/>
              </a:xfrm>
              <a:effectLst>
                <a:outerShdw blurRad="330200" dist="215900" dir="6900000" sx="91000" sy="91000" algn="t" rotWithShape="0">
                  <a:prstClr val="black">
                    <a:alpha val="49000"/>
                  </a:prstClr>
                </a:outerShdw>
              </a:effectLst>
            </p:grpSpPr>
            <p:sp>
              <p:nvSpPr>
                <p:cNvPr id="45" name="同心圆 44"/>
                <p:cNvSpPr/>
                <p:nvPr/>
              </p:nvSpPr>
              <p:spPr>
                <a:xfrm>
                  <a:off x="1463339" y="1072758"/>
                  <a:ext cx="1546058" cy="1546058"/>
                </a:xfrm>
                <a:prstGeom prst="donut">
                  <a:avLst>
                    <a:gd name="adj" fmla="val 4879"/>
                  </a:avLst>
                </a:prstGeom>
                <a:gradFill>
                  <a:gsLst>
                    <a:gs pos="0">
                      <a:schemeClr val="bg1">
                        <a:lumMod val="95000"/>
                      </a:schemeClr>
                    </a:gs>
                    <a:gs pos="55000">
                      <a:schemeClr val="bg1">
                        <a:lumMod val="95000"/>
                      </a:schemeClr>
                    </a:gs>
                    <a:gs pos="100000">
                      <a:schemeClr val="bg1">
                        <a:lumMod val="8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buFont typeface="Arial" panose="020B0604020202020204" pitchFamily="34" charset="0"/>
                    <a:buNone/>
                    <a:defRPr/>
                  </a:pPr>
                  <a:endParaRPr lang="zh-CN" altLang="en-US" sz="1865" noProof="1">
                    <a:solidFill>
                      <a:schemeClr val="tx1"/>
                    </a:solidFill>
                    <a:latin typeface="+mj-ea"/>
                    <a:ea typeface="+mj-ea"/>
                  </a:endParaRPr>
                </a:p>
              </p:txBody>
            </p:sp>
            <p:sp>
              <p:nvSpPr>
                <p:cNvPr id="46" name="椭圆 45"/>
                <p:cNvSpPr/>
                <p:nvPr/>
              </p:nvSpPr>
              <p:spPr>
                <a:xfrm>
                  <a:off x="1484232" y="1093651"/>
                  <a:ext cx="1504274" cy="1504273"/>
                </a:xfrm>
                <a:prstGeom prst="ellipse">
                  <a:avLst/>
                </a:prstGeom>
                <a:gradFill>
                  <a:gsLst>
                    <a:gs pos="0">
                      <a:schemeClr val="bg1"/>
                    </a:gs>
                    <a:gs pos="51000">
                      <a:schemeClr val="bg1">
                        <a:lumMod val="95000"/>
                      </a:schemeClr>
                    </a:gs>
                    <a:gs pos="100000">
                      <a:schemeClr val="bg1">
                        <a:lumMod val="8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buFont typeface="Arial" panose="020B0604020202020204" pitchFamily="34" charset="0"/>
                    <a:buNone/>
                    <a:defRPr/>
                  </a:pPr>
                  <a:endParaRPr lang="zh-CN" altLang="en-US" sz="1865" noProof="1">
                    <a:latin typeface="+mj-ea"/>
                    <a:ea typeface="+mj-ea"/>
                  </a:endParaRPr>
                </a:p>
              </p:txBody>
            </p:sp>
          </p:grpSp>
          <p:sp>
            <p:nvSpPr>
              <p:cNvPr id="44" name="椭圆 43"/>
              <p:cNvSpPr/>
              <p:nvPr/>
            </p:nvSpPr>
            <p:spPr>
              <a:xfrm>
                <a:off x="4566416" y="2764203"/>
                <a:ext cx="1368605" cy="1368518"/>
              </a:xfrm>
              <a:prstGeom prst="ellipse">
                <a:avLst/>
              </a:prstGeom>
              <a:solidFill>
                <a:schemeClr val="accent2"/>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buFont typeface="Arial" panose="020B0604020202020204" pitchFamily="34" charset="0"/>
                  <a:buNone/>
                  <a:defRPr/>
                </a:pPr>
                <a:endParaRPr lang="zh-CN" altLang="en-US" sz="1865" noProof="1">
                  <a:latin typeface="+mj-ea"/>
                  <a:ea typeface="+mj-ea"/>
                </a:endParaRPr>
              </a:p>
            </p:txBody>
          </p:sp>
        </p:grpSp>
        <p:sp>
          <p:nvSpPr>
            <p:cNvPr id="42" name="TextBox 132"/>
            <p:cNvSpPr txBox="1"/>
            <p:nvPr/>
          </p:nvSpPr>
          <p:spPr>
            <a:xfrm>
              <a:off x="9067841" y="4179924"/>
              <a:ext cx="1016435" cy="526009"/>
            </a:xfrm>
            <a:prstGeom prst="rect">
              <a:avLst/>
            </a:prstGeom>
            <a:noFill/>
          </p:spPr>
          <p:txBody>
            <a:bodyPr lIns="184256" tIns="92128" rIns="184256" bIns="92128">
              <a:spAutoFit/>
            </a:bodyPr>
            <a:lstStyle/>
            <a:p>
              <a:pPr eaLnBrk="1" fontAlgn="auto" hangingPunct="1">
                <a:buFont typeface="Arial" panose="020B0604020202020204" pitchFamily="34" charset="0"/>
                <a:buNone/>
                <a:defRPr/>
              </a:pPr>
              <a:r>
                <a:rPr lang="en-US" altLang="zh-CN" sz="1865" noProof="1">
                  <a:solidFill>
                    <a:schemeClr val="bg1"/>
                  </a:solidFill>
                  <a:latin typeface="+mj-ea"/>
                  <a:ea typeface="+mj-ea"/>
                </a:rPr>
                <a:t>11</a:t>
              </a:r>
              <a:r>
                <a:rPr lang="zh-CN" altLang="en-US" sz="1865" noProof="1">
                  <a:solidFill>
                    <a:schemeClr val="bg1"/>
                  </a:solidFill>
                  <a:latin typeface="+mj-ea"/>
                  <a:ea typeface="+mj-ea"/>
                </a:rPr>
                <a:t>月</a:t>
              </a:r>
            </a:p>
          </p:txBody>
        </p:sp>
      </p:grpSp>
      <p:grpSp>
        <p:nvGrpSpPr>
          <p:cNvPr id="47" name="组合 46"/>
          <p:cNvGrpSpPr>
            <a:grpSpLocks/>
          </p:cNvGrpSpPr>
          <p:nvPr/>
        </p:nvGrpSpPr>
        <p:grpSpPr bwMode="auto">
          <a:xfrm>
            <a:off x="9412288" y="3024188"/>
            <a:ext cx="1644650" cy="1643062"/>
            <a:chOff x="10559621" y="3529102"/>
            <a:chExt cx="1844818" cy="1845484"/>
          </a:xfrm>
        </p:grpSpPr>
        <p:grpSp>
          <p:nvGrpSpPr>
            <p:cNvPr id="26671" name="组合 47"/>
            <p:cNvGrpSpPr>
              <a:grpSpLocks/>
            </p:cNvGrpSpPr>
            <p:nvPr/>
          </p:nvGrpSpPr>
          <p:grpSpPr bwMode="auto">
            <a:xfrm>
              <a:off x="10559621" y="3529102"/>
              <a:ext cx="1844818" cy="1845484"/>
              <a:chOff x="4345444" y="2542859"/>
              <a:chExt cx="1810550" cy="1811205"/>
            </a:xfrm>
          </p:grpSpPr>
          <p:grpSp>
            <p:nvGrpSpPr>
              <p:cNvPr id="50" name="组合 49"/>
              <p:cNvGrpSpPr/>
              <p:nvPr/>
            </p:nvGrpSpPr>
            <p:grpSpPr>
              <a:xfrm>
                <a:off x="4345444" y="2542859"/>
                <a:ext cx="1810550" cy="1811205"/>
                <a:chOff x="1463339" y="1072758"/>
                <a:chExt cx="1546058" cy="1546058"/>
              </a:xfrm>
              <a:effectLst>
                <a:outerShdw blurRad="330200" dist="215900" dir="6900000" sx="91000" sy="91000" algn="t" rotWithShape="0">
                  <a:prstClr val="black">
                    <a:alpha val="49000"/>
                  </a:prstClr>
                </a:outerShdw>
              </a:effectLst>
            </p:grpSpPr>
            <p:sp>
              <p:nvSpPr>
                <p:cNvPr id="52" name="同心圆 51"/>
                <p:cNvSpPr/>
                <p:nvPr/>
              </p:nvSpPr>
              <p:spPr>
                <a:xfrm>
                  <a:off x="1463339" y="1072758"/>
                  <a:ext cx="1546058" cy="1546058"/>
                </a:xfrm>
                <a:prstGeom prst="donut">
                  <a:avLst>
                    <a:gd name="adj" fmla="val 4879"/>
                  </a:avLst>
                </a:prstGeom>
                <a:gradFill>
                  <a:gsLst>
                    <a:gs pos="0">
                      <a:schemeClr val="bg1">
                        <a:lumMod val="95000"/>
                      </a:schemeClr>
                    </a:gs>
                    <a:gs pos="55000">
                      <a:schemeClr val="bg1">
                        <a:lumMod val="95000"/>
                      </a:schemeClr>
                    </a:gs>
                    <a:gs pos="100000">
                      <a:schemeClr val="bg1">
                        <a:lumMod val="8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buFont typeface="Arial" panose="020B0604020202020204" pitchFamily="34" charset="0"/>
                    <a:buNone/>
                    <a:defRPr/>
                  </a:pPr>
                  <a:endParaRPr lang="zh-CN" altLang="en-US" sz="1865" noProof="1">
                    <a:solidFill>
                      <a:schemeClr val="tx1"/>
                    </a:solidFill>
                    <a:latin typeface="+mj-ea"/>
                    <a:ea typeface="+mj-ea"/>
                  </a:endParaRPr>
                </a:p>
              </p:txBody>
            </p:sp>
            <p:sp>
              <p:nvSpPr>
                <p:cNvPr id="53" name="椭圆 52"/>
                <p:cNvSpPr/>
                <p:nvPr/>
              </p:nvSpPr>
              <p:spPr>
                <a:xfrm>
                  <a:off x="1484232" y="1093651"/>
                  <a:ext cx="1504274" cy="1504273"/>
                </a:xfrm>
                <a:prstGeom prst="ellipse">
                  <a:avLst/>
                </a:prstGeom>
                <a:gradFill>
                  <a:gsLst>
                    <a:gs pos="0">
                      <a:schemeClr val="bg1"/>
                    </a:gs>
                    <a:gs pos="51000">
                      <a:schemeClr val="bg1">
                        <a:lumMod val="95000"/>
                      </a:schemeClr>
                    </a:gs>
                    <a:gs pos="100000">
                      <a:schemeClr val="bg1">
                        <a:lumMod val="8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buFont typeface="Arial" panose="020B0604020202020204" pitchFamily="34" charset="0"/>
                    <a:buNone/>
                    <a:defRPr/>
                  </a:pPr>
                  <a:endParaRPr lang="zh-CN" altLang="en-US" sz="1865" noProof="1">
                    <a:latin typeface="+mj-ea"/>
                    <a:ea typeface="+mj-ea"/>
                  </a:endParaRPr>
                </a:p>
              </p:txBody>
            </p:sp>
          </p:grpSp>
          <p:sp>
            <p:nvSpPr>
              <p:cNvPr id="51" name="椭圆 50"/>
              <p:cNvSpPr/>
              <p:nvPr/>
            </p:nvSpPr>
            <p:spPr>
              <a:xfrm>
                <a:off x="4565646" y="2763354"/>
                <a:ext cx="1370146" cy="1370216"/>
              </a:xfrm>
              <a:prstGeom prst="ellipse">
                <a:avLst/>
              </a:prstGeom>
              <a:solidFill>
                <a:schemeClr val="accent3"/>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buFont typeface="Arial" panose="020B0604020202020204" pitchFamily="34" charset="0"/>
                  <a:buNone/>
                  <a:defRPr/>
                </a:pPr>
                <a:endParaRPr lang="zh-CN" altLang="en-US" sz="1865" noProof="1">
                  <a:latin typeface="+mj-ea"/>
                  <a:ea typeface="+mj-ea"/>
                </a:endParaRPr>
              </a:p>
            </p:txBody>
          </p:sp>
        </p:grpSp>
        <p:sp>
          <p:nvSpPr>
            <p:cNvPr id="49" name="TextBox 139"/>
            <p:cNvSpPr txBox="1"/>
            <p:nvPr/>
          </p:nvSpPr>
          <p:spPr>
            <a:xfrm>
              <a:off x="10949596" y="4179924"/>
              <a:ext cx="1096919" cy="526008"/>
            </a:xfrm>
            <a:prstGeom prst="rect">
              <a:avLst/>
            </a:prstGeom>
            <a:noFill/>
          </p:spPr>
          <p:txBody>
            <a:bodyPr lIns="184256" tIns="92128" rIns="184256" bIns="92128">
              <a:spAutoFit/>
            </a:bodyPr>
            <a:lstStyle/>
            <a:p>
              <a:pPr eaLnBrk="1" fontAlgn="auto" hangingPunct="1">
                <a:buFont typeface="Arial" panose="020B0604020202020204" pitchFamily="34" charset="0"/>
                <a:buNone/>
                <a:defRPr/>
              </a:pPr>
              <a:r>
                <a:rPr lang="en-US" altLang="zh-CN" sz="1865" noProof="1">
                  <a:solidFill>
                    <a:schemeClr val="bg1"/>
                  </a:solidFill>
                  <a:latin typeface="+mj-ea"/>
                  <a:ea typeface="+mj-ea"/>
                </a:rPr>
                <a:t>12</a:t>
              </a:r>
              <a:r>
                <a:rPr lang="zh-CN" altLang="en-US" sz="1865" noProof="1">
                  <a:solidFill>
                    <a:schemeClr val="bg1"/>
                  </a:solidFill>
                  <a:latin typeface="+mj-ea"/>
                  <a:ea typeface="+mj-ea"/>
                </a:rPr>
                <a:t>月</a:t>
              </a:r>
            </a:p>
          </p:txBody>
        </p:sp>
      </p:grpSp>
      <p:grpSp>
        <p:nvGrpSpPr>
          <p:cNvPr id="54" name="组合 53"/>
          <p:cNvGrpSpPr>
            <a:grpSpLocks/>
          </p:cNvGrpSpPr>
          <p:nvPr/>
        </p:nvGrpSpPr>
        <p:grpSpPr bwMode="auto">
          <a:xfrm>
            <a:off x="693738" y="1700213"/>
            <a:ext cx="2589212" cy="1457325"/>
            <a:chOff x="689131" y="1318791"/>
            <a:chExt cx="1631535" cy="1036935"/>
          </a:xfrm>
        </p:grpSpPr>
        <p:sp>
          <p:nvSpPr>
            <p:cNvPr id="26667" name="TextBox 145"/>
            <p:cNvSpPr txBox="1">
              <a:spLocks noChangeArrowheads="1"/>
            </p:cNvSpPr>
            <p:nvPr/>
          </p:nvSpPr>
          <p:spPr bwMode="auto">
            <a:xfrm>
              <a:off x="800766" y="1667530"/>
              <a:ext cx="1363987" cy="42408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21908" tIns="60953" rIns="121908" bIns="60953">
              <a:spAutoFit/>
            </a:bodyPr>
            <a:lstStyle>
              <a:lvl1pPr>
                <a:buFont typeface="Arial" panose="020B0604020202020204" pitchFamily="34" charset="0"/>
                <a:defRPr>
                  <a:solidFill>
                    <a:schemeClr val="tx1"/>
                  </a:solidFill>
                  <a:latin typeface="Calibri" panose="020F050202020403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Calibri" panose="020F050202020403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eaLnBrk="1" hangingPunct="1">
                <a:lnSpc>
                  <a:spcPct val="130000"/>
                </a:lnSpc>
              </a:pPr>
              <a:r>
                <a:rPr lang="zh-CN" altLang="en-US" sz="1200">
                  <a:solidFill>
                    <a:srgbClr val="595959"/>
                  </a:solidFill>
                  <a:latin typeface="宋体" panose="02010600030101010101" pitchFamily="2" charset="-122"/>
                </a:rPr>
                <a:t>您的内容打在这里，或者通过您的内容打在这里</a:t>
              </a:r>
            </a:p>
          </p:txBody>
        </p:sp>
        <p:grpSp>
          <p:nvGrpSpPr>
            <p:cNvPr id="26668" name="组合 55"/>
            <p:cNvGrpSpPr>
              <a:grpSpLocks/>
            </p:cNvGrpSpPr>
            <p:nvPr/>
          </p:nvGrpSpPr>
          <p:grpSpPr bwMode="auto">
            <a:xfrm>
              <a:off x="689131" y="1318791"/>
              <a:ext cx="1631535" cy="1036935"/>
              <a:chOff x="689131" y="1318791"/>
              <a:chExt cx="1631535" cy="1036935"/>
            </a:xfrm>
          </p:grpSpPr>
          <p:cxnSp>
            <p:nvCxnSpPr>
              <p:cNvPr id="57" name="直接连接符 56"/>
              <p:cNvCxnSpPr/>
              <p:nvPr/>
            </p:nvCxnSpPr>
            <p:spPr>
              <a:xfrm flipV="1">
                <a:off x="1481391" y="2139980"/>
                <a:ext cx="0" cy="215746"/>
              </a:xfrm>
              <a:prstGeom prst="line">
                <a:avLst/>
              </a:prstGeom>
              <a:ln>
                <a:solidFill>
                  <a:schemeClr val="tx1">
                    <a:lumMod val="50000"/>
                    <a:lumOff val="50000"/>
                  </a:schemeClr>
                </a:solidFill>
                <a:headEnd type="oval" w="sm" len="sm"/>
              </a:ln>
            </p:spPr>
            <p:style>
              <a:lnRef idx="1">
                <a:schemeClr val="accent1"/>
              </a:lnRef>
              <a:fillRef idx="0">
                <a:schemeClr val="accent1"/>
              </a:fillRef>
              <a:effectRef idx="0">
                <a:schemeClr val="accent1"/>
              </a:effectRef>
              <a:fontRef idx="minor">
                <a:schemeClr val="tx1"/>
              </a:fontRef>
            </p:style>
          </p:cxnSp>
          <p:sp>
            <p:nvSpPr>
              <p:cNvPr id="58" name="TextBox 148"/>
              <p:cNvSpPr txBox="1"/>
              <p:nvPr/>
            </p:nvSpPr>
            <p:spPr>
              <a:xfrm>
                <a:off x="689131" y="1318791"/>
                <a:ext cx="1631535" cy="347904"/>
              </a:xfrm>
              <a:prstGeom prst="rect">
                <a:avLst/>
              </a:prstGeom>
              <a:noFill/>
            </p:spPr>
            <p:txBody>
              <a:bodyPr lIns="121908" tIns="0" rIns="121908" bIns="0">
                <a:spAutoFit/>
              </a:bodyPr>
              <a:lstStyle>
                <a:lvl1pPr>
                  <a:buFont typeface="Arial" panose="020B0604020202020204" pitchFamily="34" charset="0"/>
                  <a:defRPr>
                    <a:solidFill>
                      <a:schemeClr val="tx1"/>
                    </a:solidFill>
                    <a:latin typeface="Calibri" panose="020F050202020403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Calibri" panose="020F050202020403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eaLnBrk="1" hangingPunct="1">
                  <a:lnSpc>
                    <a:spcPct val="150000"/>
                  </a:lnSpc>
                </a:pPr>
                <a:r>
                  <a:rPr lang="zh-CN" altLang="en-US" sz="2100" noProof="1">
                    <a:solidFill>
                      <a:srgbClr val="595959"/>
                    </a:solidFill>
                    <a:latin typeface="宋体" panose="02010600030101010101" pitchFamily="2" charset="-122"/>
                    <a:ea typeface="华文黑体" pitchFamily="2" charset="-122"/>
                  </a:rPr>
                  <a:t>添加标题</a:t>
                </a:r>
              </a:p>
            </p:txBody>
          </p:sp>
        </p:grpSp>
      </p:grpSp>
      <p:grpSp>
        <p:nvGrpSpPr>
          <p:cNvPr id="59" name="组合 58"/>
          <p:cNvGrpSpPr>
            <a:grpSpLocks/>
          </p:cNvGrpSpPr>
          <p:nvPr/>
        </p:nvGrpSpPr>
        <p:grpSpPr bwMode="auto">
          <a:xfrm>
            <a:off x="3408363" y="1822450"/>
            <a:ext cx="2100262" cy="1287463"/>
            <a:chOff x="873900" y="1541325"/>
            <a:chExt cx="1166203" cy="814401"/>
          </a:xfrm>
        </p:grpSpPr>
        <p:sp>
          <p:nvSpPr>
            <p:cNvPr id="26663" name="TextBox 150"/>
            <p:cNvSpPr txBox="1">
              <a:spLocks noChangeArrowheads="1"/>
            </p:cNvSpPr>
            <p:nvPr/>
          </p:nvSpPr>
          <p:spPr bwMode="auto">
            <a:xfrm>
              <a:off x="873900" y="1767302"/>
              <a:ext cx="1166203" cy="37684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21908" tIns="60953" rIns="121908" bIns="60953">
              <a:spAutoFit/>
            </a:bodyPr>
            <a:lstStyle>
              <a:lvl1pPr>
                <a:buFont typeface="Arial" panose="020B0604020202020204" pitchFamily="34" charset="0"/>
                <a:defRPr>
                  <a:solidFill>
                    <a:schemeClr val="tx1"/>
                  </a:solidFill>
                  <a:latin typeface="Calibri" panose="020F050202020403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Calibri" panose="020F050202020403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eaLnBrk="1" hangingPunct="1">
                <a:lnSpc>
                  <a:spcPct val="130000"/>
                </a:lnSpc>
              </a:pPr>
              <a:r>
                <a:rPr lang="zh-CN" altLang="en-US" sz="1200">
                  <a:solidFill>
                    <a:srgbClr val="595959"/>
                  </a:solidFill>
                  <a:latin typeface="宋体" panose="02010600030101010101" pitchFamily="2" charset="-122"/>
                </a:rPr>
                <a:t>您的内容打在这里，或者通过您的内容打在这里</a:t>
              </a:r>
            </a:p>
          </p:txBody>
        </p:sp>
        <p:grpSp>
          <p:nvGrpSpPr>
            <p:cNvPr id="26664" name="组合 60"/>
            <p:cNvGrpSpPr>
              <a:grpSpLocks/>
            </p:cNvGrpSpPr>
            <p:nvPr/>
          </p:nvGrpSpPr>
          <p:grpSpPr bwMode="auto">
            <a:xfrm>
              <a:off x="947384" y="1541325"/>
              <a:ext cx="1008112" cy="814401"/>
              <a:chOff x="947384" y="1541325"/>
              <a:chExt cx="1008112" cy="814401"/>
            </a:xfrm>
          </p:grpSpPr>
          <p:cxnSp>
            <p:nvCxnSpPr>
              <p:cNvPr id="62" name="直接连接符 61"/>
              <p:cNvCxnSpPr/>
              <p:nvPr/>
            </p:nvCxnSpPr>
            <p:spPr>
              <a:xfrm flipV="1">
                <a:off x="1481242" y="2139824"/>
                <a:ext cx="0" cy="215902"/>
              </a:xfrm>
              <a:prstGeom prst="line">
                <a:avLst/>
              </a:prstGeom>
              <a:ln>
                <a:solidFill>
                  <a:schemeClr val="tx1">
                    <a:lumMod val="50000"/>
                    <a:lumOff val="50000"/>
                  </a:schemeClr>
                </a:solidFill>
                <a:headEnd type="oval" w="sm" len="sm"/>
              </a:ln>
            </p:spPr>
            <p:style>
              <a:lnRef idx="1">
                <a:schemeClr val="accent1"/>
              </a:lnRef>
              <a:fillRef idx="0">
                <a:schemeClr val="accent1"/>
              </a:fillRef>
              <a:effectRef idx="0">
                <a:schemeClr val="accent1"/>
              </a:effectRef>
              <a:fontRef idx="minor">
                <a:schemeClr val="tx1"/>
              </a:fontRef>
            </p:style>
          </p:cxnSp>
          <p:sp>
            <p:nvSpPr>
              <p:cNvPr id="63" name="TextBox 153"/>
              <p:cNvSpPr txBox="1"/>
              <p:nvPr/>
            </p:nvSpPr>
            <p:spPr>
              <a:xfrm>
                <a:off x="947063" y="1541325"/>
                <a:ext cx="1008417" cy="309292"/>
              </a:xfrm>
              <a:prstGeom prst="rect">
                <a:avLst/>
              </a:prstGeom>
              <a:noFill/>
            </p:spPr>
            <p:txBody>
              <a:bodyPr lIns="121908" tIns="0" rIns="121908" bIns="0">
                <a:spAutoFit/>
              </a:bodyPr>
              <a:lstStyle>
                <a:lvl1pPr>
                  <a:buFont typeface="Arial" panose="020B0604020202020204" pitchFamily="34" charset="0"/>
                  <a:defRPr>
                    <a:solidFill>
                      <a:schemeClr val="tx1"/>
                    </a:solidFill>
                    <a:latin typeface="Calibri" panose="020F050202020403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Calibri" panose="020F050202020403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eaLnBrk="1" hangingPunct="1">
                  <a:lnSpc>
                    <a:spcPct val="150000"/>
                  </a:lnSpc>
                </a:pPr>
                <a:r>
                  <a:rPr lang="zh-CN" altLang="en-US" sz="2100" noProof="1">
                    <a:solidFill>
                      <a:srgbClr val="595959"/>
                    </a:solidFill>
                    <a:latin typeface="宋体" panose="02010600030101010101" pitchFamily="2" charset="-122"/>
                    <a:ea typeface="华文黑体" pitchFamily="2" charset="-122"/>
                  </a:rPr>
                  <a:t>添加标题</a:t>
                </a:r>
              </a:p>
            </p:txBody>
          </p:sp>
        </p:grpSp>
      </p:grpSp>
      <p:grpSp>
        <p:nvGrpSpPr>
          <p:cNvPr id="64" name="组合 63"/>
          <p:cNvGrpSpPr>
            <a:grpSpLocks/>
          </p:cNvGrpSpPr>
          <p:nvPr/>
        </p:nvGrpSpPr>
        <p:grpSpPr bwMode="auto">
          <a:xfrm>
            <a:off x="6000750" y="1700213"/>
            <a:ext cx="2184400" cy="1401762"/>
            <a:chOff x="873900" y="1541325"/>
            <a:chExt cx="1166203" cy="814401"/>
          </a:xfrm>
        </p:grpSpPr>
        <p:sp>
          <p:nvSpPr>
            <p:cNvPr id="26659" name="TextBox 155"/>
            <p:cNvSpPr txBox="1">
              <a:spLocks noChangeArrowheads="1"/>
            </p:cNvSpPr>
            <p:nvPr/>
          </p:nvSpPr>
          <p:spPr bwMode="auto">
            <a:xfrm>
              <a:off x="873900" y="1767302"/>
              <a:ext cx="1166203" cy="346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21908" tIns="60953" rIns="121908" bIns="60953">
              <a:spAutoFit/>
            </a:bodyPr>
            <a:lstStyle>
              <a:lvl1pPr>
                <a:buFont typeface="Arial" panose="020B0604020202020204" pitchFamily="34" charset="0"/>
                <a:defRPr>
                  <a:solidFill>
                    <a:schemeClr val="tx1"/>
                  </a:solidFill>
                  <a:latin typeface="Calibri" panose="020F050202020403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Calibri" panose="020F050202020403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eaLnBrk="1" hangingPunct="1">
                <a:lnSpc>
                  <a:spcPct val="130000"/>
                </a:lnSpc>
              </a:pPr>
              <a:r>
                <a:rPr lang="zh-CN" altLang="en-US" sz="1200">
                  <a:solidFill>
                    <a:srgbClr val="595959"/>
                  </a:solidFill>
                  <a:latin typeface="宋体" panose="02010600030101010101" pitchFamily="2" charset="-122"/>
                </a:rPr>
                <a:t>您的内容打在这里，或者通过您的内容打在这里</a:t>
              </a:r>
            </a:p>
          </p:txBody>
        </p:sp>
        <p:grpSp>
          <p:nvGrpSpPr>
            <p:cNvPr id="26660" name="组合 65"/>
            <p:cNvGrpSpPr>
              <a:grpSpLocks/>
            </p:cNvGrpSpPr>
            <p:nvPr/>
          </p:nvGrpSpPr>
          <p:grpSpPr bwMode="auto">
            <a:xfrm>
              <a:off x="947384" y="1541325"/>
              <a:ext cx="1008112" cy="814401"/>
              <a:chOff x="947384" y="1541325"/>
              <a:chExt cx="1008112" cy="814401"/>
            </a:xfrm>
          </p:grpSpPr>
          <p:cxnSp>
            <p:nvCxnSpPr>
              <p:cNvPr id="67" name="直接连接符 66"/>
              <p:cNvCxnSpPr/>
              <p:nvPr/>
            </p:nvCxnSpPr>
            <p:spPr>
              <a:xfrm flipV="1">
                <a:off x="1481580" y="2139905"/>
                <a:ext cx="0" cy="215821"/>
              </a:xfrm>
              <a:prstGeom prst="line">
                <a:avLst/>
              </a:prstGeom>
              <a:ln>
                <a:solidFill>
                  <a:schemeClr val="tx1">
                    <a:lumMod val="50000"/>
                    <a:lumOff val="50000"/>
                  </a:schemeClr>
                </a:solidFill>
                <a:headEnd type="oval" w="sm" len="sm"/>
              </a:ln>
            </p:spPr>
            <p:style>
              <a:lnRef idx="1">
                <a:schemeClr val="accent1"/>
              </a:lnRef>
              <a:fillRef idx="0">
                <a:schemeClr val="accent1"/>
              </a:fillRef>
              <a:effectRef idx="0">
                <a:schemeClr val="accent1"/>
              </a:effectRef>
              <a:fontRef idx="minor">
                <a:schemeClr val="tx1"/>
              </a:fontRef>
            </p:style>
          </p:cxnSp>
          <p:sp>
            <p:nvSpPr>
              <p:cNvPr id="68" name="TextBox 158"/>
              <p:cNvSpPr txBox="1"/>
              <p:nvPr/>
            </p:nvSpPr>
            <p:spPr>
              <a:xfrm>
                <a:off x="947635" y="1541325"/>
                <a:ext cx="1007714" cy="284072"/>
              </a:xfrm>
              <a:prstGeom prst="rect">
                <a:avLst/>
              </a:prstGeom>
              <a:noFill/>
            </p:spPr>
            <p:txBody>
              <a:bodyPr lIns="121908" tIns="0" rIns="121908" bIns="0">
                <a:spAutoFit/>
              </a:bodyPr>
              <a:lstStyle>
                <a:lvl1pPr>
                  <a:buFont typeface="Arial" panose="020B0604020202020204" pitchFamily="34" charset="0"/>
                  <a:defRPr>
                    <a:solidFill>
                      <a:schemeClr val="tx1"/>
                    </a:solidFill>
                    <a:latin typeface="Calibri" panose="020F050202020403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Calibri" panose="020F050202020403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eaLnBrk="1" hangingPunct="1">
                  <a:lnSpc>
                    <a:spcPct val="150000"/>
                  </a:lnSpc>
                </a:pPr>
                <a:r>
                  <a:rPr lang="zh-CN" altLang="en-US" sz="2100" noProof="1">
                    <a:solidFill>
                      <a:srgbClr val="595959"/>
                    </a:solidFill>
                    <a:latin typeface="宋体" panose="02010600030101010101" pitchFamily="2" charset="-122"/>
                    <a:ea typeface="华文黑体" pitchFamily="2" charset="-122"/>
                  </a:rPr>
                  <a:t>添加标题</a:t>
                </a:r>
              </a:p>
            </p:txBody>
          </p:sp>
        </p:grpSp>
      </p:grpSp>
      <p:grpSp>
        <p:nvGrpSpPr>
          <p:cNvPr id="69" name="组合 68"/>
          <p:cNvGrpSpPr>
            <a:grpSpLocks/>
          </p:cNvGrpSpPr>
          <p:nvPr/>
        </p:nvGrpSpPr>
        <p:grpSpPr bwMode="auto">
          <a:xfrm>
            <a:off x="9117013" y="1768475"/>
            <a:ext cx="2066925" cy="1089025"/>
            <a:chOff x="873900" y="1541325"/>
            <a:chExt cx="1166203" cy="652383"/>
          </a:xfrm>
        </p:grpSpPr>
        <p:sp>
          <p:nvSpPr>
            <p:cNvPr id="26655" name="TextBox 160"/>
            <p:cNvSpPr txBox="1">
              <a:spLocks noChangeArrowheads="1"/>
            </p:cNvSpPr>
            <p:nvPr/>
          </p:nvSpPr>
          <p:spPr bwMode="auto">
            <a:xfrm>
              <a:off x="873900" y="1767302"/>
              <a:ext cx="1166203" cy="3565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21908" tIns="60953" rIns="121908" bIns="60953">
              <a:spAutoFit/>
            </a:bodyPr>
            <a:lstStyle>
              <a:lvl1pPr>
                <a:buFont typeface="Arial" panose="020B0604020202020204" pitchFamily="34" charset="0"/>
                <a:defRPr>
                  <a:solidFill>
                    <a:schemeClr val="tx1"/>
                  </a:solidFill>
                  <a:latin typeface="Calibri" panose="020F050202020403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Calibri" panose="020F050202020403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eaLnBrk="1" hangingPunct="1">
                <a:lnSpc>
                  <a:spcPct val="130000"/>
                </a:lnSpc>
              </a:pPr>
              <a:r>
                <a:rPr lang="zh-CN" altLang="en-US" sz="1200">
                  <a:solidFill>
                    <a:srgbClr val="595959"/>
                  </a:solidFill>
                  <a:latin typeface="宋体" panose="02010600030101010101" pitchFamily="2" charset="-122"/>
                </a:rPr>
                <a:t>您的内容打在这里，或者通过您的内容打在这里</a:t>
              </a:r>
            </a:p>
          </p:txBody>
        </p:sp>
        <p:grpSp>
          <p:nvGrpSpPr>
            <p:cNvPr id="26656" name="组合 70"/>
            <p:cNvGrpSpPr>
              <a:grpSpLocks/>
            </p:cNvGrpSpPr>
            <p:nvPr/>
          </p:nvGrpSpPr>
          <p:grpSpPr bwMode="auto">
            <a:xfrm>
              <a:off x="947384" y="1541325"/>
              <a:ext cx="1008112" cy="652383"/>
              <a:chOff x="947384" y="1541325"/>
              <a:chExt cx="1008112" cy="652383"/>
            </a:xfrm>
          </p:grpSpPr>
          <p:cxnSp>
            <p:nvCxnSpPr>
              <p:cNvPr id="72" name="直接连接符 71"/>
              <p:cNvCxnSpPr/>
              <p:nvPr/>
            </p:nvCxnSpPr>
            <p:spPr>
              <a:xfrm flipV="1">
                <a:off x="1482081" y="2085294"/>
                <a:ext cx="0" cy="108414"/>
              </a:xfrm>
              <a:prstGeom prst="line">
                <a:avLst/>
              </a:prstGeom>
              <a:ln>
                <a:solidFill>
                  <a:schemeClr val="tx1">
                    <a:lumMod val="50000"/>
                    <a:lumOff val="50000"/>
                  </a:schemeClr>
                </a:solidFill>
                <a:headEnd type="oval" w="sm" len="sm"/>
              </a:ln>
            </p:spPr>
            <p:style>
              <a:lnRef idx="1">
                <a:schemeClr val="accent1"/>
              </a:lnRef>
              <a:fillRef idx="0">
                <a:schemeClr val="accent1"/>
              </a:fillRef>
              <a:effectRef idx="0">
                <a:schemeClr val="accent1"/>
              </a:effectRef>
              <a:fontRef idx="minor">
                <a:schemeClr val="tx1"/>
              </a:fontRef>
            </p:style>
          </p:cxnSp>
          <p:sp>
            <p:nvSpPr>
              <p:cNvPr id="73" name="TextBox 163"/>
              <p:cNvSpPr txBox="1"/>
              <p:nvPr/>
            </p:nvSpPr>
            <p:spPr>
              <a:xfrm>
                <a:off x="947347" y="1541325"/>
                <a:ext cx="1008559" cy="292907"/>
              </a:xfrm>
              <a:prstGeom prst="rect">
                <a:avLst/>
              </a:prstGeom>
              <a:noFill/>
            </p:spPr>
            <p:txBody>
              <a:bodyPr lIns="121908" tIns="0" rIns="121908" bIns="0">
                <a:spAutoFit/>
              </a:bodyPr>
              <a:lstStyle>
                <a:lvl1pPr>
                  <a:buFont typeface="Arial" panose="020B0604020202020204" pitchFamily="34" charset="0"/>
                  <a:defRPr>
                    <a:solidFill>
                      <a:schemeClr val="tx1"/>
                    </a:solidFill>
                    <a:latin typeface="Calibri" panose="020F050202020403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Calibri" panose="020F050202020403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eaLnBrk="1" hangingPunct="1">
                  <a:lnSpc>
                    <a:spcPct val="150000"/>
                  </a:lnSpc>
                </a:pPr>
                <a:r>
                  <a:rPr lang="zh-CN" altLang="en-US" sz="2100" noProof="1">
                    <a:solidFill>
                      <a:srgbClr val="595959"/>
                    </a:solidFill>
                    <a:latin typeface="宋体" panose="02010600030101010101" pitchFamily="2" charset="-122"/>
                    <a:ea typeface="华文黑体" pitchFamily="2" charset="-122"/>
                  </a:rPr>
                  <a:t>添加标题</a:t>
                </a:r>
              </a:p>
            </p:txBody>
          </p:sp>
        </p:grpSp>
      </p:grpSp>
      <p:grpSp>
        <p:nvGrpSpPr>
          <p:cNvPr id="74" name="组合 73"/>
          <p:cNvGrpSpPr>
            <a:grpSpLocks/>
          </p:cNvGrpSpPr>
          <p:nvPr/>
        </p:nvGrpSpPr>
        <p:grpSpPr bwMode="auto">
          <a:xfrm>
            <a:off x="2079625" y="4562475"/>
            <a:ext cx="2166938" cy="1212850"/>
            <a:chOff x="873900" y="1340833"/>
            <a:chExt cx="1166203" cy="838307"/>
          </a:xfrm>
        </p:grpSpPr>
        <p:sp>
          <p:nvSpPr>
            <p:cNvPr id="26651" name="TextBox 165"/>
            <p:cNvSpPr txBox="1">
              <a:spLocks noChangeArrowheads="1"/>
            </p:cNvSpPr>
            <p:nvPr/>
          </p:nvSpPr>
          <p:spPr bwMode="auto">
            <a:xfrm>
              <a:off x="873900" y="1767301"/>
              <a:ext cx="1166203" cy="41183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21908" tIns="60953" rIns="121908" bIns="60953">
              <a:spAutoFit/>
            </a:bodyPr>
            <a:lstStyle>
              <a:lvl1pPr>
                <a:buFont typeface="Arial" panose="020B0604020202020204" pitchFamily="34" charset="0"/>
                <a:defRPr>
                  <a:solidFill>
                    <a:schemeClr val="tx1"/>
                  </a:solidFill>
                  <a:latin typeface="Calibri" panose="020F050202020403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Calibri" panose="020F050202020403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eaLnBrk="1" hangingPunct="1">
                <a:lnSpc>
                  <a:spcPct val="130000"/>
                </a:lnSpc>
              </a:pPr>
              <a:r>
                <a:rPr lang="zh-CN" altLang="en-US" sz="1200">
                  <a:solidFill>
                    <a:srgbClr val="595959"/>
                  </a:solidFill>
                  <a:latin typeface="宋体" panose="02010600030101010101" pitchFamily="2" charset="-122"/>
                </a:rPr>
                <a:t>您的内容打在这里，或者通过您的内容打在这里</a:t>
              </a:r>
            </a:p>
          </p:txBody>
        </p:sp>
        <p:grpSp>
          <p:nvGrpSpPr>
            <p:cNvPr id="26652" name="组合 75"/>
            <p:cNvGrpSpPr>
              <a:grpSpLocks/>
            </p:cNvGrpSpPr>
            <p:nvPr/>
          </p:nvGrpSpPr>
          <p:grpSpPr bwMode="auto">
            <a:xfrm>
              <a:off x="947384" y="1340833"/>
              <a:ext cx="1008112" cy="538569"/>
              <a:chOff x="947384" y="1340833"/>
              <a:chExt cx="1008112" cy="538569"/>
            </a:xfrm>
          </p:grpSpPr>
          <p:cxnSp>
            <p:nvCxnSpPr>
              <p:cNvPr id="77" name="直接连接符 76"/>
              <p:cNvCxnSpPr/>
              <p:nvPr/>
            </p:nvCxnSpPr>
            <p:spPr>
              <a:xfrm>
                <a:off x="1481351" y="1340833"/>
                <a:ext cx="0" cy="200799"/>
              </a:xfrm>
              <a:prstGeom prst="line">
                <a:avLst/>
              </a:prstGeom>
              <a:ln>
                <a:solidFill>
                  <a:schemeClr val="tx1">
                    <a:lumMod val="50000"/>
                    <a:lumOff val="50000"/>
                  </a:schemeClr>
                </a:solidFill>
                <a:headEnd type="oval" w="sm" len="sm"/>
              </a:ln>
            </p:spPr>
            <p:style>
              <a:lnRef idx="1">
                <a:schemeClr val="accent1"/>
              </a:lnRef>
              <a:fillRef idx="0">
                <a:schemeClr val="accent1"/>
              </a:fillRef>
              <a:effectRef idx="0">
                <a:schemeClr val="accent1"/>
              </a:effectRef>
              <a:fontRef idx="minor">
                <a:schemeClr val="tx1"/>
              </a:fontRef>
            </p:style>
          </p:cxnSp>
          <p:sp>
            <p:nvSpPr>
              <p:cNvPr id="78" name="TextBox 168"/>
              <p:cNvSpPr txBox="1"/>
              <p:nvPr/>
            </p:nvSpPr>
            <p:spPr>
              <a:xfrm>
                <a:off x="947375" y="1541632"/>
                <a:ext cx="1008146" cy="337956"/>
              </a:xfrm>
              <a:prstGeom prst="rect">
                <a:avLst/>
              </a:prstGeom>
              <a:noFill/>
            </p:spPr>
            <p:txBody>
              <a:bodyPr lIns="121908" tIns="0" rIns="121908" bIns="0">
                <a:spAutoFit/>
              </a:bodyPr>
              <a:lstStyle>
                <a:lvl1pPr>
                  <a:buFont typeface="Arial" panose="020B0604020202020204" pitchFamily="34" charset="0"/>
                  <a:defRPr>
                    <a:solidFill>
                      <a:schemeClr val="tx1"/>
                    </a:solidFill>
                    <a:latin typeface="Calibri" panose="020F050202020403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Calibri" panose="020F050202020403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eaLnBrk="1" hangingPunct="1">
                  <a:lnSpc>
                    <a:spcPct val="150000"/>
                  </a:lnSpc>
                </a:pPr>
                <a:r>
                  <a:rPr lang="zh-CN" altLang="en-US" sz="2100" noProof="1">
                    <a:solidFill>
                      <a:srgbClr val="595959"/>
                    </a:solidFill>
                    <a:latin typeface="宋体" panose="02010600030101010101" pitchFamily="2" charset="-122"/>
                    <a:ea typeface="华文黑体" pitchFamily="2" charset="-122"/>
                  </a:rPr>
                  <a:t>添加标题</a:t>
                </a:r>
              </a:p>
            </p:txBody>
          </p:sp>
        </p:grpSp>
      </p:grpSp>
      <p:grpSp>
        <p:nvGrpSpPr>
          <p:cNvPr id="79" name="组合 78"/>
          <p:cNvGrpSpPr>
            <a:grpSpLocks/>
          </p:cNvGrpSpPr>
          <p:nvPr/>
        </p:nvGrpSpPr>
        <p:grpSpPr bwMode="auto">
          <a:xfrm>
            <a:off x="4737100" y="4562475"/>
            <a:ext cx="2166938" cy="1212850"/>
            <a:chOff x="873900" y="1340833"/>
            <a:chExt cx="1166203" cy="838307"/>
          </a:xfrm>
        </p:grpSpPr>
        <p:sp>
          <p:nvSpPr>
            <p:cNvPr id="26647" name="TextBox 170"/>
            <p:cNvSpPr txBox="1">
              <a:spLocks noChangeArrowheads="1"/>
            </p:cNvSpPr>
            <p:nvPr/>
          </p:nvSpPr>
          <p:spPr bwMode="auto">
            <a:xfrm>
              <a:off x="873900" y="1767301"/>
              <a:ext cx="1166203" cy="41183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21908" tIns="60953" rIns="121908" bIns="60953">
              <a:spAutoFit/>
            </a:bodyPr>
            <a:lstStyle>
              <a:lvl1pPr>
                <a:buFont typeface="Arial" panose="020B0604020202020204" pitchFamily="34" charset="0"/>
                <a:defRPr>
                  <a:solidFill>
                    <a:schemeClr val="tx1"/>
                  </a:solidFill>
                  <a:latin typeface="Calibri" panose="020F050202020403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Calibri" panose="020F050202020403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eaLnBrk="1" hangingPunct="1">
                <a:lnSpc>
                  <a:spcPct val="130000"/>
                </a:lnSpc>
              </a:pPr>
              <a:r>
                <a:rPr lang="zh-CN" altLang="en-US" sz="1200">
                  <a:solidFill>
                    <a:srgbClr val="595959"/>
                  </a:solidFill>
                  <a:latin typeface="宋体" panose="02010600030101010101" pitchFamily="2" charset="-122"/>
                </a:rPr>
                <a:t>您的内容打在这里，或者通过您的内容打在这里</a:t>
              </a:r>
            </a:p>
          </p:txBody>
        </p:sp>
        <p:grpSp>
          <p:nvGrpSpPr>
            <p:cNvPr id="26648" name="组合 80"/>
            <p:cNvGrpSpPr>
              <a:grpSpLocks/>
            </p:cNvGrpSpPr>
            <p:nvPr/>
          </p:nvGrpSpPr>
          <p:grpSpPr bwMode="auto">
            <a:xfrm>
              <a:off x="947384" y="1340833"/>
              <a:ext cx="1008112" cy="538569"/>
              <a:chOff x="947384" y="1340833"/>
              <a:chExt cx="1008112" cy="538569"/>
            </a:xfrm>
          </p:grpSpPr>
          <p:cxnSp>
            <p:nvCxnSpPr>
              <p:cNvPr id="82" name="直接连接符 81"/>
              <p:cNvCxnSpPr/>
              <p:nvPr/>
            </p:nvCxnSpPr>
            <p:spPr>
              <a:xfrm>
                <a:off x="1481351" y="1340833"/>
                <a:ext cx="0" cy="200799"/>
              </a:xfrm>
              <a:prstGeom prst="line">
                <a:avLst/>
              </a:prstGeom>
              <a:ln>
                <a:solidFill>
                  <a:schemeClr val="tx1">
                    <a:lumMod val="50000"/>
                    <a:lumOff val="50000"/>
                  </a:schemeClr>
                </a:solidFill>
                <a:headEnd type="oval" w="sm" len="sm"/>
              </a:ln>
            </p:spPr>
            <p:style>
              <a:lnRef idx="1">
                <a:schemeClr val="accent1"/>
              </a:lnRef>
              <a:fillRef idx="0">
                <a:schemeClr val="accent1"/>
              </a:fillRef>
              <a:effectRef idx="0">
                <a:schemeClr val="accent1"/>
              </a:effectRef>
              <a:fontRef idx="minor">
                <a:schemeClr val="tx1"/>
              </a:fontRef>
            </p:style>
          </p:cxnSp>
          <p:sp>
            <p:nvSpPr>
              <p:cNvPr id="83" name="TextBox 173"/>
              <p:cNvSpPr txBox="1"/>
              <p:nvPr/>
            </p:nvSpPr>
            <p:spPr>
              <a:xfrm>
                <a:off x="947375" y="1541632"/>
                <a:ext cx="1008146" cy="337956"/>
              </a:xfrm>
              <a:prstGeom prst="rect">
                <a:avLst/>
              </a:prstGeom>
              <a:noFill/>
            </p:spPr>
            <p:txBody>
              <a:bodyPr lIns="121908" tIns="0" rIns="121908" bIns="0">
                <a:spAutoFit/>
              </a:bodyPr>
              <a:lstStyle>
                <a:lvl1pPr>
                  <a:buFont typeface="Arial" panose="020B0604020202020204" pitchFamily="34" charset="0"/>
                  <a:defRPr>
                    <a:solidFill>
                      <a:schemeClr val="tx1"/>
                    </a:solidFill>
                    <a:latin typeface="Calibri" panose="020F050202020403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Calibri" panose="020F050202020403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eaLnBrk="1" hangingPunct="1">
                  <a:lnSpc>
                    <a:spcPct val="150000"/>
                  </a:lnSpc>
                </a:pPr>
                <a:r>
                  <a:rPr lang="zh-CN" altLang="en-US" sz="2100" noProof="1">
                    <a:solidFill>
                      <a:srgbClr val="595959"/>
                    </a:solidFill>
                    <a:latin typeface="宋体" panose="02010600030101010101" pitchFamily="2" charset="-122"/>
                    <a:ea typeface="华文黑体" pitchFamily="2" charset="-122"/>
                  </a:rPr>
                  <a:t>添加标题</a:t>
                </a:r>
              </a:p>
            </p:txBody>
          </p:sp>
        </p:grpSp>
      </p:grpSp>
      <p:grpSp>
        <p:nvGrpSpPr>
          <p:cNvPr id="84" name="组合 83"/>
          <p:cNvGrpSpPr>
            <a:grpSpLocks/>
          </p:cNvGrpSpPr>
          <p:nvPr/>
        </p:nvGrpSpPr>
        <p:grpSpPr bwMode="auto">
          <a:xfrm>
            <a:off x="7386638" y="4637088"/>
            <a:ext cx="2165350" cy="1212850"/>
            <a:chOff x="873900" y="1340833"/>
            <a:chExt cx="1166203" cy="838307"/>
          </a:xfrm>
        </p:grpSpPr>
        <p:sp>
          <p:nvSpPr>
            <p:cNvPr id="26643" name="TextBox 175"/>
            <p:cNvSpPr txBox="1">
              <a:spLocks noChangeArrowheads="1"/>
            </p:cNvSpPr>
            <p:nvPr/>
          </p:nvSpPr>
          <p:spPr bwMode="auto">
            <a:xfrm>
              <a:off x="873900" y="1767301"/>
              <a:ext cx="1166203" cy="41183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21908" tIns="60953" rIns="121908" bIns="60953">
              <a:spAutoFit/>
            </a:bodyPr>
            <a:lstStyle>
              <a:lvl1pPr>
                <a:buFont typeface="Arial" panose="020B0604020202020204" pitchFamily="34" charset="0"/>
                <a:defRPr>
                  <a:solidFill>
                    <a:schemeClr val="tx1"/>
                  </a:solidFill>
                  <a:latin typeface="Calibri" panose="020F050202020403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Calibri" panose="020F050202020403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eaLnBrk="1" hangingPunct="1">
                <a:lnSpc>
                  <a:spcPct val="130000"/>
                </a:lnSpc>
              </a:pPr>
              <a:r>
                <a:rPr lang="zh-CN" altLang="en-US" sz="1200">
                  <a:solidFill>
                    <a:srgbClr val="595959"/>
                  </a:solidFill>
                  <a:latin typeface="宋体" panose="02010600030101010101" pitchFamily="2" charset="-122"/>
                </a:rPr>
                <a:t>您的内容打在这里，或者通过您的内容打在这里</a:t>
              </a:r>
            </a:p>
          </p:txBody>
        </p:sp>
        <p:grpSp>
          <p:nvGrpSpPr>
            <p:cNvPr id="26644" name="组合 85"/>
            <p:cNvGrpSpPr>
              <a:grpSpLocks/>
            </p:cNvGrpSpPr>
            <p:nvPr/>
          </p:nvGrpSpPr>
          <p:grpSpPr bwMode="auto">
            <a:xfrm>
              <a:off x="947384" y="1340833"/>
              <a:ext cx="1008112" cy="538569"/>
              <a:chOff x="947384" y="1340833"/>
              <a:chExt cx="1008112" cy="538569"/>
            </a:xfrm>
          </p:grpSpPr>
          <p:cxnSp>
            <p:nvCxnSpPr>
              <p:cNvPr id="89" name="直接连接符 88"/>
              <p:cNvCxnSpPr/>
              <p:nvPr/>
            </p:nvCxnSpPr>
            <p:spPr>
              <a:xfrm>
                <a:off x="1481796" y="1340833"/>
                <a:ext cx="0" cy="200798"/>
              </a:xfrm>
              <a:prstGeom prst="line">
                <a:avLst/>
              </a:prstGeom>
              <a:ln>
                <a:solidFill>
                  <a:schemeClr val="tx1">
                    <a:lumMod val="50000"/>
                    <a:lumOff val="50000"/>
                  </a:schemeClr>
                </a:solidFill>
                <a:headEnd type="oval" w="sm" len="sm"/>
              </a:ln>
            </p:spPr>
            <p:style>
              <a:lnRef idx="1">
                <a:schemeClr val="accent1"/>
              </a:lnRef>
              <a:fillRef idx="0">
                <a:schemeClr val="accent1"/>
              </a:fillRef>
              <a:effectRef idx="0">
                <a:schemeClr val="accent1"/>
              </a:effectRef>
              <a:fontRef idx="minor">
                <a:schemeClr val="tx1"/>
              </a:fontRef>
            </p:style>
          </p:cxnSp>
          <p:sp>
            <p:nvSpPr>
              <p:cNvPr id="90" name="TextBox 178"/>
              <p:cNvSpPr txBox="1"/>
              <p:nvPr/>
            </p:nvSpPr>
            <p:spPr>
              <a:xfrm>
                <a:off x="947429" y="1541631"/>
                <a:ext cx="1008030" cy="337956"/>
              </a:xfrm>
              <a:prstGeom prst="rect">
                <a:avLst/>
              </a:prstGeom>
              <a:noFill/>
            </p:spPr>
            <p:txBody>
              <a:bodyPr lIns="121908" tIns="0" rIns="121908" bIns="0">
                <a:spAutoFit/>
              </a:bodyPr>
              <a:lstStyle>
                <a:lvl1pPr>
                  <a:buFont typeface="Arial" panose="020B0604020202020204" pitchFamily="34" charset="0"/>
                  <a:defRPr>
                    <a:solidFill>
                      <a:schemeClr val="tx1"/>
                    </a:solidFill>
                    <a:latin typeface="Calibri" panose="020F050202020403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Calibri" panose="020F050202020403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eaLnBrk="1" hangingPunct="1">
                  <a:lnSpc>
                    <a:spcPct val="150000"/>
                  </a:lnSpc>
                </a:pPr>
                <a:r>
                  <a:rPr lang="zh-CN" altLang="en-US" sz="2100" noProof="1">
                    <a:solidFill>
                      <a:srgbClr val="595959"/>
                    </a:solidFill>
                    <a:latin typeface="宋体" panose="02010600030101010101" pitchFamily="2" charset="-122"/>
                    <a:ea typeface="华文黑体" pitchFamily="2" charset="-122"/>
                  </a:rPr>
                  <a:t>添加标题</a:t>
                </a:r>
              </a:p>
            </p:txBody>
          </p:sp>
        </p:grpSp>
      </p:grpSp>
    </p:spTree>
  </p:cSld>
  <p:clrMapOvr>
    <a:masterClrMapping/>
  </p:clrMapOvr>
  <p:transition spd="slow" advTm="0">
    <p:split orient="vert"/>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left)">
                                      <p:cBhvr>
                                        <p:cTn id="7" dur="1000"/>
                                        <p:tgtEl>
                                          <p:spTgt spid="4"/>
                                        </p:tgtEl>
                                      </p:cBhvr>
                                    </p:animEffect>
                                  </p:childTnLst>
                                </p:cTn>
                              </p:par>
                            </p:childTnLst>
                          </p:cTn>
                        </p:par>
                        <p:par>
                          <p:cTn id="8" fill="hold" nodeType="afterGroup">
                            <p:stCondLst>
                              <p:cond delay="1000"/>
                            </p:stCondLst>
                            <p:childTnLst>
                              <p:par>
                                <p:cTn id="9" presetID="2" presetClass="entr" presetSubtype="2" accel="58000" fill="hold" nodeType="after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p:cTn id="11" dur="1500" fill="hold"/>
                                        <p:tgtEl>
                                          <p:spTgt spid="5"/>
                                        </p:tgtEl>
                                        <p:attrNameLst>
                                          <p:attrName>ppt_x</p:attrName>
                                        </p:attrNameLst>
                                      </p:cBhvr>
                                      <p:tavLst>
                                        <p:tav tm="0">
                                          <p:val>
                                            <p:strVal val="1+#ppt_w/2"/>
                                          </p:val>
                                        </p:tav>
                                        <p:tav tm="100000">
                                          <p:val>
                                            <p:strVal val="#ppt_x"/>
                                          </p:val>
                                        </p:tav>
                                      </p:tavLst>
                                    </p:anim>
                                    <p:anim calcmode="lin" valueType="num">
                                      <p:cBhvr>
                                        <p:cTn id="12" dur="1500" fill="hold"/>
                                        <p:tgtEl>
                                          <p:spTgt spid="5"/>
                                        </p:tgtEl>
                                        <p:attrNameLst>
                                          <p:attrName>ppt_y</p:attrName>
                                        </p:attrNameLst>
                                      </p:cBhvr>
                                      <p:tavLst>
                                        <p:tav tm="0">
                                          <p:val>
                                            <p:strVal val="#ppt_y"/>
                                          </p:val>
                                        </p:tav>
                                        <p:tav tm="100000">
                                          <p:val>
                                            <p:strVal val="#ppt_y"/>
                                          </p:val>
                                        </p:tav>
                                      </p:tavLst>
                                    </p:anim>
                                  </p:childTnLst>
                                </p:cTn>
                              </p:par>
                              <p:par>
                                <p:cTn id="13" presetID="2" presetClass="entr" presetSubtype="2" accel="58000" fill="hold" nodeType="withEffect">
                                  <p:stCondLst>
                                    <p:cond delay="200"/>
                                  </p:stCondLst>
                                  <p:childTnLst>
                                    <p:set>
                                      <p:cBhvr>
                                        <p:cTn id="14" dur="1" fill="hold">
                                          <p:stCondLst>
                                            <p:cond delay="0"/>
                                          </p:stCondLst>
                                        </p:cTn>
                                        <p:tgtEl>
                                          <p:spTgt spid="12"/>
                                        </p:tgtEl>
                                        <p:attrNameLst>
                                          <p:attrName>style.visibility</p:attrName>
                                        </p:attrNameLst>
                                      </p:cBhvr>
                                      <p:to>
                                        <p:strVal val="visible"/>
                                      </p:to>
                                    </p:set>
                                    <p:anim calcmode="lin" valueType="num">
                                      <p:cBhvr>
                                        <p:cTn id="15" dur="1500" fill="hold"/>
                                        <p:tgtEl>
                                          <p:spTgt spid="12"/>
                                        </p:tgtEl>
                                        <p:attrNameLst>
                                          <p:attrName>ppt_x</p:attrName>
                                        </p:attrNameLst>
                                      </p:cBhvr>
                                      <p:tavLst>
                                        <p:tav tm="0">
                                          <p:val>
                                            <p:strVal val="1+#ppt_w/2"/>
                                          </p:val>
                                        </p:tav>
                                        <p:tav tm="100000">
                                          <p:val>
                                            <p:strVal val="#ppt_x"/>
                                          </p:val>
                                        </p:tav>
                                      </p:tavLst>
                                    </p:anim>
                                    <p:anim calcmode="lin" valueType="num">
                                      <p:cBhvr>
                                        <p:cTn id="16" dur="1500" fill="hold"/>
                                        <p:tgtEl>
                                          <p:spTgt spid="12"/>
                                        </p:tgtEl>
                                        <p:attrNameLst>
                                          <p:attrName>ppt_y</p:attrName>
                                        </p:attrNameLst>
                                      </p:cBhvr>
                                      <p:tavLst>
                                        <p:tav tm="0">
                                          <p:val>
                                            <p:strVal val="#ppt_y"/>
                                          </p:val>
                                        </p:tav>
                                        <p:tav tm="100000">
                                          <p:val>
                                            <p:strVal val="#ppt_y"/>
                                          </p:val>
                                        </p:tav>
                                      </p:tavLst>
                                    </p:anim>
                                  </p:childTnLst>
                                </p:cTn>
                              </p:par>
                              <p:par>
                                <p:cTn id="17" presetID="2" presetClass="entr" presetSubtype="2" accel="58000" fill="hold" nodeType="withEffect">
                                  <p:stCondLst>
                                    <p:cond delay="400"/>
                                  </p:stCondLst>
                                  <p:childTnLst>
                                    <p:set>
                                      <p:cBhvr>
                                        <p:cTn id="18" dur="1" fill="hold">
                                          <p:stCondLst>
                                            <p:cond delay="0"/>
                                          </p:stCondLst>
                                        </p:cTn>
                                        <p:tgtEl>
                                          <p:spTgt spid="19"/>
                                        </p:tgtEl>
                                        <p:attrNameLst>
                                          <p:attrName>style.visibility</p:attrName>
                                        </p:attrNameLst>
                                      </p:cBhvr>
                                      <p:to>
                                        <p:strVal val="visible"/>
                                      </p:to>
                                    </p:set>
                                    <p:anim calcmode="lin" valueType="num">
                                      <p:cBhvr>
                                        <p:cTn id="19" dur="1500" fill="hold"/>
                                        <p:tgtEl>
                                          <p:spTgt spid="19"/>
                                        </p:tgtEl>
                                        <p:attrNameLst>
                                          <p:attrName>ppt_x</p:attrName>
                                        </p:attrNameLst>
                                      </p:cBhvr>
                                      <p:tavLst>
                                        <p:tav tm="0">
                                          <p:val>
                                            <p:strVal val="1+#ppt_w/2"/>
                                          </p:val>
                                        </p:tav>
                                        <p:tav tm="100000">
                                          <p:val>
                                            <p:strVal val="#ppt_x"/>
                                          </p:val>
                                        </p:tav>
                                      </p:tavLst>
                                    </p:anim>
                                    <p:anim calcmode="lin" valueType="num">
                                      <p:cBhvr>
                                        <p:cTn id="20" dur="1500" fill="hold"/>
                                        <p:tgtEl>
                                          <p:spTgt spid="19"/>
                                        </p:tgtEl>
                                        <p:attrNameLst>
                                          <p:attrName>ppt_y</p:attrName>
                                        </p:attrNameLst>
                                      </p:cBhvr>
                                      <p:tavLst>
                                        <p:tav tm="0">
                                          <p:val>
                                            <p:strVal val="#ppt_y"/>
                                          </p:val>
                                        </p:tav>
                                        <p:tav tm="100000">
                                          <p:val>
                                            <p:strVal val="#ppt_y"/>
                                          </p:val>
                                        </p:tav>
                                      </p:tavLst>
                                    </p:anim>
                                  </p:childTnLst>
                                </p:cTn>
                              </p:par>
                              <p:par>
                                <p:cTn id="21" presetID="2" presetClass="entr" presetSubtype="2" accel="58000" fill="hold" nodeType="withEffect">
                                  <p:stCondLst>
                                    <p:cond delay="600"/>
                                  </p:stCondLst>
                                  <p:childTnLst>
                                    <p:set>
                                      <p:cBhvr>
                                        <p:cTn id="22" dur="1" fill="hold">
                                          <p:stCondLst>
                                            <p:cond delay="0"/>
                                          </p:stCondLst>
                                        </p:cTn>
                                        <p:tgtEl>
                                          <p:spTgt spid="26"/>
                                        </p:tgtEl>
                                        <p:attrNameLst>
                                          <p:attrName>style.visibility</p:attrName>
                                        </p:attrNameLst>
                                      </p:cBhvr>
                                      <p:to>
                                        <p:strVal val="visible"/>
                                      </p:to>
                                    </p:set>
                                    <p:anim calcmode="lin" valueType="num">
                                      <p:cBhvr>
                                        <p:cTn id="23" dur="1500" fill="hold"/>
                                        <p:tgtEl>
                                          <p:spTgt spid="26"/>
                                        </p:tgtEl>
                                        <p:attrNameLst>
                                          <p:attrName>ppt_x</p:attrName>
                                        </p:attrNameLst>
                                      </p:cBhvr>
                                      <p:tavLst>
                                        <p:tav tm="0">
                                          <p:val>
                                            <p:strVal val="1+#ppt_w/2"/>
                                          </p:val>
                                        </p:tav>
                                        <p:tav tm="100000">
                                          <p:val>
                                            <p:strVal val="#ppt_x"/>
                                          </p:val>
                                        </p:tav>
                                      </p:tavLst>
                                    </p:anim>
                                    <p:anim calcmode="lin" valueType="num">
                                      <p:cBhvr>
                                        <p:cTn id="24" dur="1500" fill="hold"/>
                                        <p:tgtEl>
                                          <p:spTgt spid="26"/>
                                        </p:tgtEl>
                                        <p:attrNameLst>
                                          <p:attrName>ppt_y</p:attrName>
                                        </p:attrNameLst>
                                      </p:cBhvr>
                                      <p:tavLst>
                                        <p:tav tm="0">
                                          <p:val>
                                            <p:strVal val="#ppt_y"/>
                                          </p:val>
                                        </p:tav>
                                        <p:tav tm="100000">
                                          <p:val>
                                            <p:strVal val="#ppt_y"/>
                                          </p:val>
                                        </p:tav>
                                      </p:tavLst>
                                    </p:anim>
                                  </p:childTnLst>
                                </p:cTn>
                              </p:par>
                              <p:par>
                                <p:cTn id="25" presetID="2" presetClass="entr" presetSubtype="2" accel="58000" fill="hold" nodeType="withEffect">
                                  <p:stCondLst>
                                    <p:cond delay="800"/>
                                  </p:stCondLst>
                                  <p:childTnLst>
                                    <p:set>
                                      <p:cBhvr>
                                        <p:cTn id="26" dur="1" fill="hold">
                                          <p:stCondLst>
                                            <p:cond delay="0"/>
                                          </p:stCondLst>
                                        </p:cTn>
                                        <p:tgtEl>
                                          <p:spTgt spid="33"/>
                                        </p:tgtEl>
                                        <p:attrNameLst>
                                          <p:attrName>style.visibility</p:attrName>
                                        </p:attrNameLst>
                                      </p:cBhvr>
                                      <p:to>
                                        <p:strVal val="visible"/>
                                      </p:to>
                                    </p:set>
                                    <p:anim calcmode="lin" valueType="num">
                                      <p:cBhvr>
                                        <p:cTn id="27" dur="1500" fill="hold"/>
                                        <p:tgtEl>
                                          <p:spTgt spid="33"/>
                                        </p:tgtEl>
                                        <p:attrNameLst>
                                          <p:attrName>ppt_x</p:attrName>
                                        </p:attrNameLst>
                                      </p:cBhvr>
                                      <p:tavLst>
                                        <p:tav tm="0">
                                          <p:val>
                                            <p:strVal val="1+#ppt_w/2"/>
                                          </p:val>
                                        </p:tav>
                                        <p:tav tm="100000">
                                          <p:val>
                                            <p:strVal val="#ppt_x"/>
                                          </p:val>
                                        </p:tav>
                                      </p:tavLst>
                                    </p:anim>
                                    <p:anim calcmode="lin" valueType="num">
                                      <p:cBhvr>
                                        <p:cTn id="28" dur="1500" fill="hold"/>
                                        <p:tgtEl>
                                          <p:spTgt spid="33"/>
                                        </p:tgtEl>
                                        <p:attrNameLst>
                                          <p:attrName>ppt_y</p:attrName>
                                        </p:attrNameLst>
                                      </p:cBhvr>
                                      <p:tavLst>
                                        <p:tav tm="0">
                                          <p:val>
                                            <p:strVal val="#ppt_y"/>
                                          </p:val>
                                        </p:tav>
                                        <p:tav tm="100000">
                                          <p:val>
                                            <p:strVal val="#ppt_y"/>
                                          </p:val>
                                        </p:tav>
                                      </p:tavLst>
                                    </p:anim>
                                  </p:childTnLst>
                                </p:cTn>
                              </p:par>
                              <p:par>
                                <p:cTn id="29" presetID="2" presetClass="entr" presetSubtype="2" accel="58000" fill="hold" nodeType="withEffect">
                                  <p:stCondLst>
                                    <p:cond delay="1000"/>
                                  </p:stCondLst>
                                  <p:childTnLst>
                                    <p:set>
                                      <p:cBhvr>
                                        <p:cTn id="30" dur="1" fill="hold">
                                          <p:stCondLst>
                                            <p:cond delay="0"/>
                                          </p:stCondLst>
                                        </p:cTn>
                                        <p:tgtEl>
                                          <p:spTgt spid="40"/>
                                        </p:tgtEl>
                                        <p:attrNameLst>
                                          <p:attrName>style.visibility</p:attrName>
                                        </p:attrNameLst>
                                      </p:cBhvr>
                                      <p:to>
                                        <p:strVal val="visible"/>
                                      </p:to>
                                    </p:set>
                                    <p:anim calcmode="lin" valueType="num">
                                      <p:cBhvr>
                                        <p:cTn id="31" dur="1500" fill="hold"/>
                                        <p:tgtEl>
                                          <p:spTgt spid="40"/>
                                        </p:tgtEl>
                                        <p:attrNameLst>
                                          <p:attrName>ppt_x</p:attrName>
                                        </p:attrNameLst>
                                      </p:cBhvr>
                                      <p:tavLst>
                                        <p:tav tm="0">
                                          <p:val>
                                            <p:strVal val="1+#ppt_w/2"/>
                                          </p:val>
                                        </p:tav>
                                        <p:tav tm="100000">
                                          <p:val>
                                            <p:strVal val="#ppt_x"/>
                                          </p:val>
                                        </p:tav>
                                      </p:tavLst>
                                    </p:anim>
                                    <p:anim calcmode="lin" valueType="num">
                                      <p:cBhvr>
                                        <p:cTn id="32" dur="1500" fill="hold"/>
                                        <p:tgtEl>
                                          <p:spTgt spid="40"/>
                                        </p:tgtEl>
                                        <p:attrNameLst>
                                          <p:attrName>ppt_y</p:attrName>
                                        </p:attrNameLst>
                                      </p:cBhvr>
                                      <p:tavLst>
                                        <p:tav tm="0">
                                          <p:val>
                                            <p:strVal val="#ppt_y"/>
                                          </p:val>
                                        </p:tav>
                                        <p:tav tm="100000">
                                          <p:val>
                                            <p:strVal val="#ppt_y"/>
                                          </p:val>
                                        </p:tav>
                                      </p:tavLst>
                                    </p:anim>
                                  </p:childTnLst>
                                </p:cTn>
                              </p:par>
                              <p:par>
                                <p:cTn id="33" presetID="2" presetClass="entr" presetSubtype="2" accel="58000" fill="hold" nodeType="withEffect">
                                  <p:stCondLst>
                                    <p:cond delay="1200"/>
                                  </p:stCondLst>
                                  <p:childTnLst>
                                    <p:set>
                                      <p:cBhvr>
                                        <p:cTn id="34" dur="1" fill="hold">
                                          <p:stCondLst>
                                            <p:cond delay="0"/>
                                          </p:stCondLst>
                                        </p:cTn>
                                        <p:tgtEl>
                                          <p:spTgt spid="47"/>
                                        </p:tgtEl>
                                        <p:attrNameLst>
                                          <p:attrName>style.visibility</p:attrName>
                                        </p:attrNameLst>
                                      </p:cBhvr>
                                      <p:to>
                                        <p:strVal val="visible"/>
                                      </p:to>
                                    </p:set>
                                    <p:anim calcmode="lin" valueType="num">
                                      <p:cBhvr>
                                        <p:cTn id="35" dur="1500" fill="hold"/>
                                        <p:tgtEl>
                                          <p:spTgt spid="47"/>
                                        </p:tgtEl>
                                        <p:attrNameLst>
                                          <p:attrName>ppt_x</p:attrName>
                                        </p:attrNameLst>
                                      </p:cBhvr>
                                      <p:tavLst>
                                        <p:tav tm="0">
                                          <p:val>
                                            <p:strVal val="1+#ppt_w/2"/>
                                          </p:val>
                                        </p:tav>
                                        <p:tav tm="100000">
                                          <p:val>
                                            <p:strVal val="#ppt_x"/>
                                          </p:val>
                                        </p:tav>
                                      </p:tavLst>
                                    </p:anim>
                                    <p:anim calcmode="lin" valueType="num">
                                      <p:cBhvr>
                                        <p:cTn id="36" dur="1500" fill="hold"/>
                                        <p:tgtEl>
                                          <p:spTgt spid="47"/>
                                        </p:tgtEl>
                                        <p:attrNameLst>
                                          <p:attrName>ppt_y</p:attrName>
                                        </p:attrNameLst>
                                      </p:cBhvr>
                                      <p:tavLst>
                                        <p:tav tm="0">
                                          <p:val>
                                            <p:strVal val="#ppt_y"/>
                                          </p:val>
                                        </p:tav>
                                        <p:tav tm="100000">
                                          <p:val>
                                            <p:strVal val="#ppt_y"/>
                                          </p:val>
                                        </p:tav>
                                      </p:tavLst>
                                    </p:anim>
                                  </p:childTnLst>
                                </p:cTn>
                              </p:par>
                            </p:childTnLst>
                          </p:cTn>
                        </p:par>
                        <p:par>
                          <p:cTn id="37" fill="hold" nodeType="afterGroup">
                            <p:stCondLst>
                              <p:cond delay="3700"/>
                            </p:stCondLst>
                            <p:childTnLst>
                              <p:par>
                                <p:cTn id="38" presetID="47" presetClass="entr" presetSubtype="0" fill="hold" nodeType="afterEffect">
                                  <p:stCondLst>
                                    <p:cond delay="0"/>
                                  </p:stCondLst>
                                  <p:childTnLst>
                                    <p:set>
                                      <p:cBhvr>
                                        <p:cTn id="39" dur="1" fill="hold">
                                          <p:stCondLst>
                                            <p:cond delay="0"/>
                                          </p:stCondLst>
                                        </p:cTn>
                                        <p:tgtEl>
                                          <p:spTgt spid="69"/>
                                        </p:tgtEl>
                                        <p:attrNameLst>
                                          <p:attrName>style.visibility</p:attrName>
                                        </p:attrNameLst>
                                      </p:cBhvr>
                                      <p:to>
                                        <p:strVal val="visible"/>
                                      </p:to>
                                    </p:set>
                                    <p:animEffect transition="in" filter="fade">
                                      <p:cBhvr>
                                        <p:cTn id="40" dur="500"/>
                                        <p:tgtEl>
                                          <p:spTgt spid="69"/>
                                        </p:tgtEl>
                                      </p:cBhvr>
                                    </p:animEffect>
                                    <p:anim calcmode="lin" valueType="num">
                                      <p:cBhvr>
                                        <p:cTn id="41" dur="500" fill="hold"/>
                                        <p:tgtEl>
                                          <p:spTgt spid="69"/>
                                        </p:tgtEl>
                                        <p:attrNameLst>
                                          <p:attrName>ppt_x</p:attrName>
                                        </p:attrNameLst>
                                      </p:cBhvr>
                                      <p:tavLst>
                                        <p:tav tm="0">
                                          <p:val>
                                            <p:strVal val="#ppt_x"/>
                                          </p:val>
                                        </p:tav>
                                        <p:tav tm="100000">
                                          <p:val>
                                            <p:strVal val="#ppt_x"/>
                                          </p:val>
                                        </p:tav>
                                      </p:tavLst>
                                    </p:anim>
                                    <p:anim calcmode="lin" valueType="num">
                                      <p:cBhvr>
                                        <p:cTn id="42" dur="500" fill="hold"/>
                                        <p:tgtEl>
                                          <p:spTgt spid="69"/>
                                        </p:tgtEl>
                                        <p:attrNameLst>
                                          <p:attrName>ppt_y</p:attrName>
                                        </p:attrNameLst>
                                      </p:cBhvr>
                                      <p:tavLst>
                                        <p:tav tm="0">
                                          <p:val>
                                            <p:strVal val="#ppt_y-.1"/>
                                          </p:val>
                                        </p:tav>
                                        <p:tav tm="100000">
                                          <p:val>
                                            <p:strVal val="#ppt_y"/>
                                          </p:val>
                                        </p:tav>
                                      </p:tavLst>
                                    </p:anim>
                                  </p:childTnLst>
                                </p:cTn>
                              </p:par>
                              <p:par>
                                <p:cTn id="43" presetID="47" presetClass="entr" presetSubtype="0" fill="hold" nodeType="withEffect">
                                  <p:stCondLst>
                                    <p:cond delay="300"/>
                                  </p:stCondLst>
                                  <p:childTnLst>
                                    <p:set>
                                      <p:cBhvr>
                                        <p:cTn id="44" dur="1" fill="hold">
                                          <p:stCondLst>
                                            <p:cond delay="0"/>
                                          </p:stCondLst>
                                        </p:cTn>
                                        <p:tgtEl>
                                          <p:spTgt spid="64"/>
                                        </p:tgtEl>
                                        <p:attrNameLst>
                                          <p:attrName>style.visibility</p:attrName>
                                        </p:attrNameLst>
                                      </p:cBhvr>
                                      <p:to>
                                        <p:strVal val="visible"/>
                                      </p:to>
                                    </p:set>
                                    <p:animEffect transition="in" filter="fade">
                                      <p:cBhvr>
                                        <p:cTn id="45" dur="500"/>
                                        <p:tgtEl>
                                          <p:spTgt spid="64"/>
                                        </p:tgtEl>
                                      </p:cBhvr>
                                    </p:animEffect>
                                    <p:anim calcmode="lin" valueType="num">
                                      <p:cBhvr>
                                        <p:cTn id="46" dur="500" fill="hold"/>
                                        <p:tgtEl>
                                          <p:spTgt spid="64"/>
                                        </p:tgtEl>
                                        <p:attrNameLst>
                                          <p:attrName>ppt_x</p:attrName>
                                        </p:attrNameLst>
                                      </p:cBhvr>
                                      <p:tavLst>
                                        <p:tav tm="0">
                                          <p:val>
                                            <p:strVal val="#ppt_x"/>
                                          </p:val>
                                        </p:tav>
                                        <p:tav tm="100000">
                                          <p:val>
                                            <p:strVal val="#ppt_x"/>
                                          </p:val>
                                        </p:tav>
                                      </p:tavLst>
                                    </p:anim>
                                    <p:anim calcmode="lin" valueType="num">
                                      <p:cBhvr>
                                        <p:cTn id="47" dur="500" fill="hold"/>
                                        <p:tgtEl>
                                          <p:spTgt spid="64"/>
                                        </p:tgtEl>
                                        <p:attrNameLst>
                                          <p:attrName>ppt_y</p:attrName>
                                        </p:attrNameLst>
                                      </p:cBhvr>
                                      <p:tavLst>
                                        <p:tav tm="0">
                                          <p:val>
                                            <p:strVal val="#ppt_y-.1"/>
                                          </p:val>
                                        </p:tav>
                                        <p:tav tm="100000">
                                          <p:val>
                                            <p:strVal val="#ppt_y"/>
                                          </p:val>
                                        </p:tav>
                                      </p:tavLst>
                                    </p:anim>
                                  </p:childTnLst>
                                </p:cTn>
                              </p:par>
                              <p:par>
                                <p:cTn id="48" presetID="47" presetClass="entr" presetSubtype="0" fill="hold" nodeType="withEffect">
                                  <p:stCondLst>
                                    <p:cond delay="600"/>
                                  </p:stCondLst>
                                  <p:childTnLst>
                                    <p:set>
                                      <p:cBhvr>
                                        <p:cTn id="49" dur="1" fill="hold">
                                          <p:stCondLst>
                                            <p:cond delay="0"/>
                                          </p:stCondLst>
                                        </p:cTn>
                                        <p:tgtEl>
                                          <p:spTgt spid="59"/>
                                        </p:tgtEl>
                                        <p:attrNameLst>
                                          <p:attrName>style.visibility</p:attrName>
                                        </p:attrNameLst>
                                      </p:cBhvr>
                                      <p:to>
                                        <p:strVal val="visible"/>
                                      </p:to>
                                    </p:set>
                                    <p:animEffect transition="in" filter="fade">
                                      <p:cBhvr>
                                        <p:cTn id="50" dur="500"/>
                                        <p:tgtEl>
                                          <p:spTgt spid="59"/>
                                        </p:tgtEl>
                                      </p:cBhvr>
                                    </p:animEffect>
                                    <p:anim calcmode="lin" valueType="num">
                                      <p:cBhvr>
                                        <p:cTn id="51" dur="500" fill="hold"/>
                                        <p:tgtEl>
                                          <p:spTgt spid="59"/>
                                        </p:tgtEl>
                                        <p:attrNameLst>
                                          <p:attrName>ppt_x</p:attrName>
                                        </p:attrNameLst>
                                      </p:cBhvr>
                                      <p:tavLst>
                                        <p:tav tm="0">
                                          <p:val>
                                            <p:strVal val="#ppt_x"/>
                                          </p:val>
                                        </p:tav>
                                        <p:tav tm="100000">
                                          <p:val>
                                            <p:strVal val="#ppt_x"/>
                                          </p:val>
                                        </p:tav>
                                      </p:tavLst>
                                    </p:anim>
                                    <p:anim calcmode="lin" valueType="num">
                                      <p:cBhvr>
                                        <p:cTn id="52" dur="500" fill="hold"/>
                                        <p:tgtEl>
                                          <p:spTgt spid="59"/>
                                        </p:tgtEl>
                                        <p:attrNameLst>
                                          <p:attrName>ppt_y</p:attrName>
                                        </p:attrNameLst>
                                      </p:cBhvr>
                                      <p:tavLst>
                                        <p:tav tm="0">
                                          <p:val>
                                            <p:strVal val="#ppt_y-.1"/>
                                          </p:val>
                                        </p:tav>
                                        <p:tav tm="100000">
                                          <p:val>
                                            <p:strVal val="#ppt_y"/>
                                          </p:val>
                                        </p:tav>
                                      </p:tavLst>
                                    </p:anim>
                                  </p:childTnLst>
                                </p:cTn>
                              </p:par>
                              <p:par>
                                <p:cTn id="53" presetID="47" presetClass="entr" presetSubtype="0" fill="hold" nodeType="withEffect">
                                  <p:stCondLst>
                                    <p:cond delay="800"/>
                                  </p:stCondLst>
                                  <p:childTnLst>
                                    <p:set>
                                      <p:cBhvr>
                                        <p:cTn id="54" dur="1" fill="hold">
                                          <p:stCondLst>
                                            <p:cond delay="0"/>
                                          </p:stCondLst>
                                        </p:cTn>
                                        <p:tgtEl>
                                          <p:spTgt spid="54"/>
                                        </p:tgtEl>
                                        <p:attrNameLst>
                                          <p:attrName>style.visibility</p:attrName>
                                        </p:attrNameLst>
                                      </p:cBhvr>
                                      <p:to>
                                        <p:strVal val="visible"/>
                                      </p:to>
                                    </p:set>
                                    <p:animEffect transition="in" filter="fade">
                                      <p:cBhvr>
                                        <p:cTn id="55" dur="500"/>
                                        <p:tgtEl>
                                          <p:spTgt spid="54"/>
                                        </p:tgtEl>
                                      </p:cBhvr>
                                    </p:animEffect>
                                    <p:anim calcmode="lin" valueType="num">
                                      <p:cBhvr>
                                        <p:cTn id="56" dur="500" fill="hold"/>
                                        <p:tgtEl>
                                          <p:spTgt spid="54"/>
                                        </p:tgtEl>
                                        <p:attrNameLst>
                                          <p:attrName>ppt_x</p:attrName>
                                        </p:attrNameLst>
                                      </p:cBhvr>
                                      <p:tavLst>
                                        <p:tav tm="0">
                                          <p:val>
                                            <p:strVal val="#ppt_x"/>
                                          </p:val>
                                        </p:tav>
                                        <p:tav tm="100000">
                                          <p:val>
                                            <p:strVal val="#ppt_x"/>
                                          </p:val>
                                        </p:tav>
                                      </p:tavLst>
                                    </p:anim>
                                    <p:anim calcmode="lin" valueType="num">
                                      <p:cBhvr>
                                        <p:cTn id="57" dur="500" fill="hold"/>
                                        <p:tgtEl>
                                          <p:spTgt spid="54"/>
                                        </p:tgtEl>
                                        <p:attrNameLst>
                                          <p:attrName>ppt_y</p:attrName>
                                        </p:attrNameLst>
                                      </p:cBhvr>
                                      <p:tavLst>
                                        <p:tav tm="0">
                                          <p:val>
                                            <p:strVal val="#ppt_y-.1"/>
                                          </p:val>
                                        </p:tav>
                                        <p:tav tm="100000">
                                          <p:val>
                                            <p:strVal val="#ppt_y"/>
                                          </p:val>
                                        </p:tav>
                                      </p:tavLst>
                                    </p:anim>
                                  </p:childTnLst>
                                </p:cTn>
                              </p:par>
                              <p:par>
                                <p:cTn id="58" presetID="42" presetClass="entr" presetSubtype="0" fill="hold" nodeType="withEffect">
                                  <p:stCondLst>
                                    <p:cond delay="0"/>
                                  </p:stCondLst>
                                  <p:childTnLst>
                                    <p:set>
                                      <p:cBhvr>
                                        <p:cTn id="59" dur="1" fill="hold">
                                          <p:stCondLst>
                                            <p:cond delay="0"/>
                                          </p:stCondLst>
                                        </p:cTn>
                                        <p:tgtEl>
                                          <p:spTgt spid="74"/>
                                        </p:tgtEl>
                                        <p:attrNameLst>
                                          <p:attrName>style.visibility</p:attrName>
                                        </p:attrNameLst>
                                      </p:cBhvr>
                                      <p:to>
                                        <p:strVal val="visible"/>
                                      </p:to>
                                    </p:set>
                                    <p:animEffect transition="in" filter="fade">
                                      <p:cBhvr>
                                        <p:cTn id="60" dur="500"/>
                                        <p:tgtEl>
                                          <p:spTgt spid="74"/>
                                        </p:tgtEl>
                                      </p:cBhvr>
                                    </p:animEffect>
                                    <p:anim calcmode="lin" valueType="num">
                                      <p:cBhvr>
                                        <p:cTn id="61" dur="500" fill="hold"/>
                                        <p:tgtEl>
                                          <p:spTgt spid="74"/>
                                        </p:tgtEl>
                                        <p:attrNameLst>
                                          <p:attrName>ppt_x</p:attrName>
                                        </p:attrNameLst>
                                      </p:cBhvr>
                                      <p:tavLst>
                                        <p:tav tm="0">
                                          <p:val>
                                            <p:strVal val="#ppt_x"/>
                                          </p:val>
                                        </p:tav>
                                        <p:tav tm="100000">
                                          <p:val>
                                            <p:strVal val="#ppt_x"/>
                                          </p:val>
                                        </p:tav>
                                      </p:tavLst>
                                    </p:anim>
                                    <p:anim calcmode="lin" valueType="num">
                                      <p:cBhvr>
                                        <p:cTn id="62" dur="500" fill="hold"/>
                                        <p:tgtEl>
                                          <p:spTgt spid="74"/>
                                        </p:tgtEl>
                                        <p:attrNameLst>
                                          <p:attrName>ppt_y</p:attrName>
                                        </p:attrNameLst>
                                      </p:cBhvr>
                                      <p:tavLst>
                                        <p:tav tm="0">
                                          <p:val>
                                            <p:strVal val="#ppt_y+.1"/>
                                          </p:val>
                                        </p:tav>
                                        <p:tav tm="100000">
                                          <p:val>
                                            <p:strVal val="#ppt_y"/>
                                          </p:val>
                                        </p:tav>
                                      </p:tavLst>
                                    </p:anim>
                                  </p:childTnLst>
                                </p:cTn>
                              </p:par>
                              <p:par>
                                <p:cTn id="63" presetID="42" presetClass="entr" presetSubtype="0" fill="hold" nodeType="withEffect">
                                  <p:stCondLst>
                                    <p:cond delay="300"/>
                                  </p:stCondLst>
                                  <p:childTnLst>
                                    <p:set>
                                      <p:cBhvr>
                                        <p:cTn id="64" dur="1" fill="hold">
                                          <p:stCondLst>
                                            <p:cond delay="0"/>
                                          </p:stCondLst>
                                        </p:cTn>
                                        <p:tgtEl>
                                          <p:spTgt spid="79"/>
                                        </p:tgtEl>
                                        <p:attrNameLst>
                                          <p:attrName>style.visibility</p:attrName>
                                        </p:attrNameLst>
                                      </p:cBhvr>
                                      <p:to>
                                        <p:strVal val="visible"/>
                                      </p:to>
                                    </p:set>
                                    <p:animEffect transition="in" filter="fade">
                                      <p:cBhvr>
                                        <p:cTn id="65" dur="500"/>
                                        <p:tgtEl>
                                          <p:spTgt spid="79"/>
                                        </p:tgtEl>
                                      </p:cBhvr>
                                    </p:animEffect>
                                    <p:anim calcmode="lin" valueType="num">
                                      <p:cBhvr>
                                        <p:cTn id="66" dur="500" fill="hold"/>
                                        <p:tgtEl>
                                          <p:spTgt spid="79"/>
                                        </p:tgtEl>
                                        <p:attrNameLst>
                                          <p:attrName>ppt_x</p:attrName>
                                        </p:attrNameLst>
                                      </p:cBhvr>
                                      <p:tavLst>
                                        <p:tav tm="0">
                                          <p:val>
                                            <p:strVal val="#ppt_x"/>
                                          </p:val>
                                        </p:tav>
                                        <p:tav tm="100000">
                                          <p:val>
                                            <p:strVal val="#ppt_x"/>
                                          </p:val>
                                        </p:tav>
                                      </p:tavLst>
                                    </p:anim>
                                    <p:anim calcmode="lin" valueType="num">
                                      <p:cBhvr>
                                        <p:cTn id="67" dur="500" fill="hold"/>
                                        <p:tgtEl>
                                          <p:spTgt spid="79"/>
                                        </p:tgtEl>
                                        <p:attrNameLst>
                                          <p:attrName>ppt_y</p:attrName>
                                        </p:attrNameLst>
                                      </p:cBhvr>
                                      <p:tavLst>
                                        <p:tav tm="0">
                                          <p:val>
                                            <p:strVal val="#ppt_y+.1"/>
                                          </p:val>
                                        </p:tav>
                                        <p:tav tm="100000">
                                          <p:val>
                                            <p:strVal val="#ppt_y"/>
                                          </p:val>
                                        </p:tav>
                                      </p:tavLst>
                                    </p:anim>
                                  </p:childTnLst>
                                </p:cTn>
                              </p:par>
                              <p:par>
                                <p:cTn id="68" presetID="42" presetClass="entr" presetSubtype="0" fill="hold" nodeType="withEffect">
                                  <p:stCondLst>
                                    <p:cond delay="600"/>
                                  </p:stCondLst>
                                  <p:childTnLst>
                                    <p:set>
                                      <p:cBhvr>
                                        <p:cTn id="69" dur="1" fill="hold">
                                          <p:stCondLst>
                                            <p:cond delay="0"/>
                                          </p:stCondLst>
                                        </p:cTn>
                                        <p:tgtEl>
                                          <p:spTgt spid="84"/>
                                        </p:tgtEl>
                                        <p:attrNameLst>
                                          <p:attrName>style.visibility</p:attrName>
                                        </p:attrNameLst>
                                      </p:cBhvr>
                                      <p:to>
                                        <p:strVal val="visible"/>
                                      </p:to>
                                    </p:set>
                                    <p:animEffect transition="in" filter="fade">
                                      <p:cBhvr>
                                        <p:cTn id="70" dur="500"/>
                                        <p:tgtEl>
                                          <p:spTgt spid="84"/>
                                        </p:tgtEl>
                                      </p:cBhvr>
                                    </p:animEffect>
                                    <p:anim calcmode="lin" valueType="num">
                                      <p:cBhvr>
                                        <p:cTn id="71" dur="500" fill="hold"/>
                                        <p:tgtEl>
                                          <p:spTgt spid="84"/>
                                        </p:tgtEl>
                                        <p:attrNameLst>
                                          <p:attrName>ppt_x</p:attrName>
                                        </p:attrNameLst>
                                      </p:cBhvr>
                                      <p:tavLst>
                                        <p:tav tm="0">
                                          <p:val>
                                            <p:strVal val="#ppt_x"/>
                                          </p:val>
                                        </p:tav>
                                        <p:tav tm="100000">
                                          <p:val>
                                            <p:strVal val="#ppt_x"/>
                                          </p:val>
                                        </p:tav>
                                      </p:tavLst>
                                    </p:anim>
                                    <p:anim calcmode="lin" valueType="num">
                                      <p:cBhvr>
                                        <p:cTn id="72" dur="500" fill="hold"/>
                                        <p:tgtEl>
                                          <p:spTgt spid="8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bldLvl="0" animBg="1"/>
    </p:bldLst>
  </p:timing>
</p:sld>
</file>

<file path=ppt/slides/slide8.xml><?xml version="1.0" encoding="utf-8"?>
<p:sld xmlns:a="http://schemas.openxmlformats.org/drawingml/2006/main" xmlns:r="http://schemas.openxmlformats.org/officeDocument/2006/relationships" xmlns:p="http://schemas.openxmlformats.org/presentationml/2006/main">
  <p:cSld>
    <p:bg bwMode="auto">
      <p:bgPr>
        <a:blipFill dpi="0" rotWithShape="0">
          <a:blip r:embed="rId3"/>
          <a:srcRect/>
          <a:stretch>
            <a:fillRect/>
          </a:stretch>
        </a:blipFill>
        <a:effectLst/>
      </p:bgPr>
    </p:bg>
    <p:spTree>
      <p:nvGrpSpPr>
        <p:cNvPr id="1" name=""/>
        <p:cNvGrpSpPr/>
        <p:nvPr/>
      </p:nvGrpSpPr>
      <p:grpSpPr>
        <a:xfrm>
          <a:off x="0" y="0"/>
          <a:ext cx="0" cy="0"/>
          <a:chOff x="0" y="0"/>
          <a:chExt cx="0" cy="0"/>
        </a:xfrm>
      </p:grpSpPr>
      <p:cxnSp>
        <p:nvCxnSpPr>
          <p:cNvPr id="28" name="直接连接符 27"/>
          <p:cNvCxnSpPr/>
          <p:nvPr/>
        </p:nvCxnSpPr>
        <p:spPr>
          <a:xfrm flipH="1">
            <a:off x="3762375" y="5395913"/>
            <a:ext cx="2341563" cy="0"/>
          </a:xfrm>
          <a:prstGeom prst="line">
            <a:avLst/>
          </a:prstGeom>
          <a:ln w="12700">
            <a:solidFill>
              <a:schemeClr val="bg1">
                <a:lumMod val="65000"/>
              </a:schemeClr>
            </a:solidFill>
            <a:prstDash val="dash"/>
            <a:headEnd type="none" w="lg" len="lg"/>
            <a:tailEnd type="triangle"/>
          </a:ln>
        </p:spPr>
        <p:style>
          <a:lnRef idx="1">
            <a:schemeClr val="accent1"/>
          </a:lnRef>
          <a:fillRef idx="0">
            <a:schemeClr val="accent1"/>
          </a:fillRef>
          <a:effectRef idx="0">
            <a:schemeClr val="accent1"/>
          </a:effectRef>
          <a:fontRef idx="minor">
            <a:schemeClr val="tx1"/>
          </a:fontRef>
        </p:style>
      </p:cxnSp>
      <p:cxnSp>
        <p:nvCxnSpPr>
          <p:cNvPr id="29" name="直接连接符 28"/>
          <p:cNvCxnSpPr/>
          <p:nvPr/>
        </p:nvCxnSpPr>
        <p:spPr>
          <a:xfrm>
            <a:off x="6103938" y="5395913"/>
            <a:ext cx="2341562" cy="0"/>
          </a:xfrm>
          <a:prstGeom prst="line">
            <a:avLst/>
          </a:prstGeom>
          <a:ln w="12700">
            <a:solidFill>
              <a:schemeClr val="bg1">
                <a:lumMod val="65000"/>
              </a:schemeClr>
            </a:solidFill>
            <a:prstDash val="dash"/>
            <a:headEnd type="none" w="lg" len="lg"/>
            <a:tailEnd type="triangle"/>
          </a:ln>
        </p:spPr>
        <p:style>
          <a:lnRef idx="1">
            <a:schemeClr val="accent1"/>
          </a:lnRef>
          <a:fillRef idx="0">
            <a:schemeClr val="accent1"/>
          </a:fillRef>
          <a:effectRef idx="0">
            <a:schemeClr val="accent1"/>
          </a:effectRef>
          <a:fontRef idx="minor">
            <a:schemeClr val="tx1"/>
          </a:fontRef>
        </p:style>
      </p:cxnSp>
      <p:cxnSp>
        <p:nvCxnSpPr>
          <p:cNvPr id="30" name="直接连接符 29"/>
          <p:cNvCxnSpPr/>
          <p:nvPr/>
        </p:nvCxnSpPr>
        <p:spPr>
          <a:xfrm rot="16200000" flipV="1">
            <a:off x="4933156" y="4225132"/>
            <a:ext cx="2341563" cy="0"/>
          </a:xfrm>
          <a:prstGeom prst="line">
            <a:avLst/>
          </a:prstGeom>
          <a:ln w="12700">
            <a:solidFill>
              <a:schemeClr val="bg1">
                <a:lumMod val="65000"/>
              </a:schemeClr>
            </a:solidFill>
            <a:prstDash val="dash"/>
            <a:headEnd type="none" w="lg" len="lg"/>
            <a:tailEnd type="triangle"/>
          </a:ln>
        </p:spPr>
        <p:style>
          <a:lnRef idx="1">
            <a:schemeClr val="accent1"/>
          </a:lnRef>
          <a:fillRef idx="0">
            <a:schemeClr val="accent1"/>
          </a:fillRef>
          <a:effectRef idx="0">
            <a:schemeClr val="accent1"/>
          </a:effectRef>
          <a:fontRef idx="minor">
            <a:schemeClr val="tx1"/>
          </a:fontRef>
        </p:style>
      </p:cxnSp>
      <p:cxnSp>
        <p:nvCxnSpPr>
          <p:cNvPr id="31" name="直接连接符 30"/>
          <p:cNvCxnSpPr/>
          <p:nvPr/>
        </p:nvCxnSpPr>
        <p:spPr>
          <a:xfrm rot="2700000" flipH="1">
            <a:off x="5275263" y="3398838"/>
            <a:ext cx="0" cy="2343150"/>
          </a:xfrm>
          <a:prstGeom prst="line">
            <a:avLst/>
          </a:prstGeom>
          <a:ln w="12700">
            <a:solidFill>
              <a:schemeClr val="bg1">
                <a:lumMod val="65000"/>
              </a:schemeClr>
            </a:solidFill>
            <a:prstDash val="dash"/>
            <a:headEnd type="none" w="lg" len="lg"/>
            <a:tailEnd type="triangle"/>
          </a:ln>
        </p:spPr>
        <p:style>
          <a:lnRef idx="1">
            <a:schemeClr val="accent1"/>
          </a:lnRef>
          <a:fillRef idx="0">
            <a:schemeClr val="accent1"/>
          </a:fillRef>
          <a:effectRef idx="0">
            <a:schemeClr val="accent1"/>
          </a:effectRef>
          <a:fontRef idx="minor">
            <a:schemeClr val="tx1"/>
          </a:fontRef>
        </p:style>
      </p:cxnSp>
      <p:cxnSp>
        <p:nvCxnSpPr>
          <p:cNvPr id="32" name="直接连接符 31"/>
          <p:cNvCxnSpPr/>
          <p:nvPr/>
        </p:nvCxnSpPr>
        <p:spPr>
          <a:xfrm rot="18900000">
            <a:off x="6932613" y="3398838"/>
            <a:ext cx="0" cy="2343150"/>
          </a:xfrm>
          <a:prstGeom prst="line">
            <a:avLst/>
          </a:prstGeom>
          <a:ln w="12700">
            <a:solidFill>
              <a:schemeClr val="bg1">
                <a:lumMod val="65000"/>
              </a:schemeClr>
            </a:solidFill>
            <a:prstDash val="dash"/>
            <a:headEnd type="none" w="lg" len="lg"/>
            <a:tailEnd type="triangle"/>
          </a:ln>
        </p:spPr>
        <p:style>
          <a:lnRef idx="1">
            <a:schemeClr val="accent1"/>
          </a:lnRef>
          <a:fillRef idx="0">
            <a:schemeClr val="accent1"/>
          </a:fillRef>
          <a:effectRef idx="0">
            <a:schemeClr val="accent1"/>
          </a:effectRef>
          <a:fontRef idx="minor">
            <a:schemeClr val="tx1"/>
          </a:fontRef>
        </p:style>
      </p:cxnSp>
      <p:sp>
        <p:nvSpPr>
          <p:cNvPr id="33" name="椭圆 32"/>
          <p:cNvSpPr/>
          <p:nvPr/>
        </p:nvSpPr>
        <p:spPr>
          <a:xfrm>
            <a:off x="2159000" y="4699000"/>
            <a:ext cx="1314450" cy="1335088"/>
          </a:xfrm>
          <a:prstGeom prst="ellipse">
            <a:avLst/>
          </a:prstGeom>
          <a:solidFill>
            <a:schemeClr val="accent1"/>
          </a:solidFill>
          <a:ln w="76200">
            <a:solidFill>
              <a:schemeClr val="bg1"/>
            </a:solidFill>
          </a:ln>
          <a:effectLst>
            <a:outerShdw blurRad="127000" dist="381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149698" tIns="74848" rIns="149698" bIns="74848" anchor="ctr"/>
          <a:lstStyle/>
          <a:p>
            <a:pPr algn="ctr" eaLnBrk="1" fontAlgn="auto" hangingPunct="1">
              <a:buFont typeface="Arial" panose="020B0604020202020204" pitchFamily="34" charset="0"/>
              <a:buNone/>
              <a:defRPr/>
            </a:pPr>
            <a:endParaRPr lang="zh-CN" altLang="en-US" sz="2400" noProof="1"/>
          </a:p>
        </p:txBody>
      </p:sp>
      <p:sp>
        <p:nvSpPr>
          <p:cNvPr id="34" name="TextBox 33"/>
          <p:cNvSpPr txBox="1"/>
          <p:nvPr/>
        </p:nvSpPr>
        <p:spPr>
          <a:xfrm>
            <a:off x="2219325" y="4940300"/>
            <a:ext cx="1189038" cy="823913"/>
          </a:xfrm>
          <a:prstGeom prst="rect">
            <a:avLst/>
          </a:prstGeom>
          <a:noFill/>
        </p:spPr>
        <p:txBody>
          <a:bodyPr lIns="149698" tIns="74848" rIns="149698" bIns="74848">
            <a:spAutoFit/>
          </a:bodyPr>
          <a:lstStyle/>
          <a:p>
            <a:pPr algn="ctr" eaLnBrk="1" fontAlgn="auto" hangingPunct="1">
              <a:buFont typeface="Arial" panose="020B0604020202020204" pitchFamily="34" charset="0"/>
              <a:buNone/>
              <a:defRPr/>
            </a:pPr>
            <a:r>
              <a:rPr lang="zh-CN" altLang="en-US" sz="2135" b="1" noProof="1">
                <a:solidFill>
                  <a:schemeClr val="bg1"/>
                </a:solidFill>
                <a:latin typeface="微软雅黑" panose="020B0503020204020204" pitchFamily="34" charset="-122"/>
                <a:ea typeface="微软雅黑" panose="020B0503020204020204" pitchFamily="34" charset="-122"/>
              </a:rPr>
              <a:t>添加</a:t>
            </a:r>
            <a:endParaRPr lang="en-US" altLang="zh-CN" sz="2135" b="1" noProof="1">
              <a:solidFill>
                <a:schemeClr val="bg1"/>
              </a:solidFill>
              <a:latin typeface="微软雅黑" panose="020B0503020204020204" pitchFamily="34" charset="-122"/>
              <a:ea typeface="微软雅黑" panose="020B0503020204020204" pitchFamily="34" charset="-122"/>
            </a:endParaRPr>
          </a:p>
          <a:p>
            <a:pPr algn="ctr" eaLnBrk="1" fontAlgn="auto" hangingPunct="1">
              <a:buFont typeface="Arial" panose="020B0604020202020204" pitchFamily="34" charset="0"/>
              <a:buNone/>
              <a:defRPr/>
            </a:pPr>
            <a:r>
              <a:rPr lang="zh-CN" altLang="en-US" sz="2135" b="1" noProof="1">
                <a:solidFill>
                  <a:schemeClr val="bg1"/>
                </a:solidFill>
                <a:latin typeface="微软雅黑" panose="020B0503020204020204" pitchFamily="34" charset="-122"/>
                <a:ea typeface="微软雅黑" panose="020B0503020204020204" pitchFamily="34" charset="-122"/>
              </a:rPr>
              <a:t>关键字</a:t>
            </a:r>
          </a:p>
        </p:txBody>
      </p:sp>
      <p:grpSp>
        <p:nvGrpSpPr>
          <p:cNvPr id="35" name="组合 34"/>
          <p:cNvGrpSpPr>
            <a:grpSpLocks/>
          </p:cNvGrpSpPr>
          <p:nvPr/>
        </p:nvGrpSpPr>
        <p:grpSpPr bwMode="auto">
          <a:xfrm>
            <a:off x="4841875" y="3895725"/>
            <a:ext cx="2497138" cy="3565525"/>
            <a:chOff x="3993415" y="3271064"/>
            <a:chExt cx="1872208" cy="2674221"/>
          </a:xfrm>
        </p:grpSpPr>
        <p:sp>
          <p:nvSpPr>
            <p:cNvPr id="36" name="椭圆 35"/>
            <p:cNvSpPr/>
            <p:nvPr/>
          </p:nvSpPr>
          <p:spPr>
            <a:xfrm>
              <a:off x="3993415" y="3271064"/>
              <a:ext cx="1872208" cy="1871717"/>
            </a:xfrm>
            <a:prstGeom prst="ellipse">
              <a:avLst/>
            </a:prstGeom>
            <a:ln w="190500">
              <a:solidFill>
                <a:schemeClr val="bg1"/>
              </a:solidFill>
            </a:ln>
            <a:effectLst>
              <a:outerShdw blurRad="127000" dist="38100" dir="60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buFont typeface="Arial" panose="020B0604020202020204" pitchFamily="34" charset="0"/>
                <a:buNone/>
                <a:defRPr/>
              </a:pPr>
              <a:endParaRPr lang="zh-CN" altLang="en-US" sz="2400" noProof="1"/>
            </a:p>
          </p:txBody>
        </p:sp>
        <p:sp>
          <p:nvSpPr>
            <p:cNvPr id="39" name="圆角矩形 38"/>
            <p:cNvSpPr/>
            <p:nvPr/>
          </p:nvSpPr>
          <p:spPr>
            <a:xfrm>
              <a:off x="4736109" y="5142781"/>
              <a:ext cx="396342" cy="802504"/>
            </a:xfrm>
            <a:prstGeom prst="roundRect">
              <a:avLst>
                <a:gd name="adj" fmla="val 50000"/>
              </a:avLst>
            </a:prstGeom>
            <a:solidFill>
              <a:schemeClr val="bg1"/>
            </a:solidFill>
            <a:ln>
              <a:noFill/>
            </a:ln>
            <a:effectLst>
              <a:outerShdw blurRad="127000" dist="381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buFont typeface="Arial" panose="020B0604020202020204" pitchFamily="34" charset="0"/>
                <a:buNone/>
                <a:defRPr/>
              </a:pPr>
              <a:endParaRPr lang="zh-CN" altLang="en-US" sz="2400" noProof="1"/>
            </a:p>
          </p:txBody>
        </p:sp>
      </p:grpSp>
      <p:sp>
        <p:nvSpPr>
          <p:cNvPr id="40" name="Rectangle 11"/>
          <p:cNvSpPr>
            <a:spLocks noChangeArrowheads="1"/>
          </p:cNvSpPr>
          <p:nvPr/>
        </p:nvSpPr>
        <p:spPr bwMode="gray">
          <a:xfrm>
            <a:off x="5114925" y="4697413"/>
            <a:ext cx="1951038" cy="933450"/>
          </a:xfrm>
          <a:prstGeom prst="rect">
            <a:avLst/>
          </a:prstGeom>
          <a:noFill/>
          <a:ln>
            <a:noFill/>
          </a:ln>
        </p:spPr>
        <p:txBody>
          <a:bodyPr>
            <a:spAutoFit/>
          </a:bodyPr>
          <a:lstStyle/>
          <a:p>
            <a:pPr algn="ctr" eaLnBrk="1" fontAlgn="auto" hangingPunct="1">
              <a:buFont typeface="Arial" panose="020B0604020202020204" pitchFamily="34" charset="0"/>
              <a:buNone/>
              <a:defRPr/>
            </a:pPr>
            <a:r>
              <a:rPr lang="zh-CN" altLang="en-US" sz="2665" b="1" noProof="1">
                <a:solidFill>
                  <a:schemeClr val="bg1"/>
                </a:solidFill>
                <a:latin typeface="微软雅黑" panose="020B0503020204020204" pitchFamily="34" charset="-122"/>
                <a:ea typeface="微软雅黑" panose="020B0503020204020204" pitchFamily="34" charset="-122"/>
              </a:rPr>
              <a:t>点击添加</a:t>
            </a:r>
            <a:endParaRPr lang="en-US" altLang="zh-CN" sz="2665" b="1" noProof="1">
              <a:solidFill>
                <a:schemeClr val="bg1"/>
              </a:solidFill>
              <a:latin typeface="微软雅黑" panose="020B0503020204020204" pitchFamily="34" charset="-122"/>
              <a:ea typeface="微软雅黑" panose="020B0503020204020204" pitchFamily="34" charset="-122"/>
            </a:endParaRPr>
          </a:p>
          <a:p>
            <a:pPr algn="ctr" eaLnBrk="1" fontAlgn="auto" hangingPunct="1">
              <a:buFont typeface="Arial" panose="020B0604020202020204" pitchFamily="34" charset="0"/>
              <a:buNone/>
              <a:defRPr/>
            </a:pPr>
            <a:r>
              <a:rPr lang="zh-CN" altLang="en-US" sz="2665" b="1" noProof="1">
                <a:solidFill>
                  <a:schemeClr val="bg1"/>
                </a:solidFill>
                <a:latin typeface="微软雅黑" panose="020B0503020204020204" pitchFamily="34" charset="-122"/>
                <a:ea typeface="微软雅黑" panose="020B0503020204020204" pitchFamily="34" charset="-122"/>
              </a:rPr>
              <a:t>标题内容</a:t>
            </a:r>
          </a:p>
        </p:txBody>
      </p:sp>
      <p:sp>
        <p:nvSpPr>
          <p:cNvPr id="41" name="椭圆 40"/>
          <p:cNvSpPr/>
          <p:nvPr/>
        </p:nvSpPr>
        <p:spPr>
          <a:xfrm>
            <a:off x="3149600" y="2409825"/>
            <a:ext cx="1314450" cy="1335088"/>
          </a:xfrm>
          <a:prstGeom prst="ellipse">
            <a:avLst/>
          </a:prstGeom>
          <a:solidFill>
            <a:schemeClr val="accent2"/>
          </a:solidFill>
          <a:ln w="76200">
            <a:solidFill>
              <a:schemeClr val="bg1"/>
            </a:solidFill>
          </a:ln>
          <a:effectLst>
            <a:outerShdw blurRad="127000" dist="381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149698" tIns="74848" rIns="149698" bIns="74848" anchor="ctr"/>
          <a:lstStyle/>
          <a:p>
            <a:pPr algn="ctr" eaLnBrk="1" fontAlgn="auto" hangingPunct="1">
              <a:buFont typeface="Arial" panose="020B0604020202020204" pitchFamily="34" charset="0"/>
              <a:buNone/>
              <a:defRPr/>
            </a:pPr>
            <a:endParaRPr lang="zh-CN" altLang="en-US" sz="2400" noProof="1"/>
          </a:p>
        </p:txBody>
      </p:sp>
      <p:sp>
        <p:nvSpPr>
          <p:cNvPr id="42" name="椭圆 41"/>
          <p:cNvSpPr/>
          <p:nvPr/>
        </p:nvSpPr>
        <p:spPr>
          <a:xfrm>
            <a:off x="5454650" y="1539875"/>
            <a:ext cx="1312863" cy="1335088"/>
          </a:xfrm>
          <a:prstGeom prst="ellipse">
            <a:avLst/>
          </a:prstGeom>
          <a:solidFill>
            <a:schemeClr val="accent3"/>
          </a:solidFill>
          <a:ln w="76200">
            <a:solidFill>
              <a:schemeClr val="bg1"/>
            </a:solidFill>
          </a:ln>
          <a:effectLst>
            <a:outerShdw blurRad="127000" dist="381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149698" tIns="74848" rIns="149698" bIns="74848" anchor="ctr"/>
          <a:lstStyle/>
          <a:p>
            <a:pPr algn="ctr" eaLnBrk="1" fontAlgn="auto" hangingPunct="1">
              <a:buFont typeface="Arial" panose="020B0604020202020204" pitchFamily="34" charset="0"/>
              <a:buNone/>
              <a:defRPr/>
            </a:pPr>
            <a:endParaRPr lang="zh-CN" altLang="en-US" sz="2400" noProof="1"/>
          </a:p>
        </p:txBody>
      </p:sp>
      <p:sp>
        <p:nvSpPr>
          <p:cNvPr id="68" name="椭圆 67"/>
          <p:cNvSpPr/>
          <p:nvPr/>
        </p:nvSpPr>
        <p:spPr>
          <a:xfrm>
            <a:off x="7662863" y="2482850"/>
            <a:ext cx="1312862" cy="1335088"/>
          </a:xfrm>
          <a:prstGeom prst="ellipse">
            <a:avLst/>
          </a:prstGeom>
          <a:solidFill>
            <a:schemeClr val="accent4"/>
          </a:solidFill>
          <a:ln w="76200">
            <a:solidFill>
              <a:schemeClr val="bg1"/>
            </a:solidFill>
          </a:ln>
          <a:effectLst>
            <a:outerShdw blurRad="127000" dist="381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149698" tIns="74848" rIns="149698" bIns="74848" anchor="ctr"/>
          <a:lstStyle/>
          <a:p>
            <a:pPr algn="ctr" eaLnBrk="1" fontAlgn="auto" hangingPunct="1">
              <a:buFont typeface="Arial" panose="020B0604020202020204" pitchFamily="34" charset="0"/>
              <a:buNone/>
              <a:defRPr/>
            </a:pPr>
            <a:endParaRPr lang="zh-CN" altLang="en-US" sz="2400" noProof="1"/>
          </a:p>
        </p:txBody>
      </p:sp>
      <p:sp>
        <p:nvSpPr>
          <p:cNvPr id="69" name="椭圆 68"/>
          <p:cNvSpPr/>
          <p:nvPr/>
        </p:nvSpPr>
        <p:spPr>
          <a:xfrm>
            <a:off x="8609013" y="4699000"/>
            <a:ext cx="1314450" cy="1335088"/>
          </a:xfrm>
          <a:prstGeom prst="ellipse">
            <a:avLst/>
          </a:prstGeom>
          <a:solidFill>
            <a:schemeClr val="accent5"/>
          </a:solidFill>
          <a:ln w="76200">
            <a:solidFill>
              <a:schemeClr val="bg1"/>
            </a:solidFill>
          </a:ln>
          <a:effectLst>
            <a:outerShdw blurRad="127000" dist="381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149698" tIns="74848" rIns="149698" bIns="74848" anchor="ctr"/>
          <a:lstStyle/>
          <a:p>
            <a:pPr algn="ctr" eaLnBrk="1" fontAlgn="auto" hangingPunct="1">
              <a:buFont typeface="Arial" panose="020B0604020202020204" pitchFamily="34" charset="0"/>
              <a:buNone/>
              <a:defRPr/>
            </a:pPr>
            <a:endParaRPr lang="zh-CN" altLang="en-US" sz="2400" noProof="1"/>
          </a:p>
        </p:txBody>
      </p:sp>
      <p:sp>
        <p:nvSpPr>
          <p:cNvPr id="70" name="TextBox 69"/>
          <p:cNvSpPr txBox="1"/>
          <p:nvPr/>
        </p:nvSpPr>
        <p:spPr>
          <a:xfrm>
            <a:off x="3216275" y="2663825"/>
            <a:ext cx="1187450" cy="823913"/>
          </a:xfrm>
          <a:prstGeom prst="rect">
            <a:avLst/>
          </a:prstGeom>
          <a:noFill/>
        </p:spPr>
        <p:txBody>
          <a:bodyPr lIns="149698" tIns="74848" rIns="149698" bIns="74848">
            <a:spAutoFit/>
          </a:bodyPr>
          <a:lstStyle/>
          <a:p>
            <a:pPr algn="ctr" eaLnBrk="1" fontAlgn="auto" hangingPunct="1">
              <a:buFont typeface="Arial" panose="020B0604020202020204" pitchFamily="34" charset="0"/>
              <a:buNone/>
              <a:defRPr/>
            </a:pPr>
            <a:r>
              <a:rPr lang="zh-CN" altLang="en-US" sz="2135" b="1" noProof="1">
                <a:solidFill>
                  <a:schemeClr val="bg1"/>
                </a:solidFill>
                <a:latin typeface="微软雅黑" panose="020B0503020204020204" pitchFamily="34" charset="-122"/>
                <a:ea typeface="微软雅黑" panose="020B0503020204020204" pitchFamily="34" charset="-122"/>
              </a:rPr>
              <a:t>添加</a:t>
            </a:r>
            <a:endParaRPr lang="en-US" altLang="zh-CN" sz="2135" b="1" noProof="1">
              <a:solidFill>
                <a:schemeClr val="bg1"/>
              </a:solidFill>
              <a:latin typeface="微软雅黑" panose="020B0503020204020204" pitchFamily="34" charset="-122"/>
              <a:ea typeface="微软雅黑" panose="020B0503020204020204" pitchFamily="34" charset="-122"/>
            </a:endParaRPr>
          </a:p>
          <a:p>
            <a:pPr algn="ctr" eaLnBrk="1" fontAlgn="auto" hangingPunct="1">
              <a:buFont typeface="Arial" panose="020B0604020202020204" pitchFamily="34" charset="0"/>
              <a:buNone/>
              <a:defRPr/>
            </a:pPr>
            <a:r>
              <a:rPr lang="zh-CN" altLang="en-US" sz="2135" b="1" noProof="1">
                <a:solidFill>
                  <a:schemeClr val="bg1"/>
                </a:solidFill>
                <a:latin typeface="微软雅黑" panose="020B0503020204020204" pitchFamily="34" charset="-122"/>
                <a:ea typeface="微软雅黑" panose="020B0503020204020204" pitchFamily="34" charset="-122"/>
              </a:rPr>
              <a:t>关键字</a:t>
            </a:r>
          </a:p>
        </p:txBody>
      </p:sp>
      <p:sp>
        <p:nvSpPr>
          <p:cNvPr id="71" name="TextBox 70"/>
          <p:cNvSpPr txBox="1"/>
          <p:nvPr/>
        </p:nvSpPr>
        <p:spPr>
          <a:xfrm>
            <a:off x="5519738" y="1800225"/>
            <a:ext cx="1187450" cy="823913"/>
          </a:xfrm>
          <a:prstGeom prst="rect">
            <a:avLst/>
          </a:prstGeom>
          <a:noFill/>
        </p:spPr>
        <p:txBody>
          <a:bodyPr lIns="149698" tIns="74848" rIns="149698" bIns="74848">
            <a:spAutoFit/>
          </a:bodyPr>
          <a:lstStyle/>
          <a:p>
            <a:pPr algn="ctr" eaLnBrk="1" fontAlgn="auto" hangingPunct="1">
              <a:buFont typeface="Arial" panose="020B0604020202020204" pitchFamily="34" charset="0"/>
              <a:buNone/>
              <a:defRPr/>
            </a:pPr>
            <a:r>
              <a:rPr lang="zh-CN" altLang="en-US" sz="2135" b="1" noProof="1">
                <a:solidFill>
                  <a:schemeClr val="bg1"/>
                </a:solidFill>
                <a:latin typeface="微软雅黑" panose="020B0503020204020204" pitchFamily="34" charset="-122"/>
                <a:ea typeface="微软雅黑" panose="020B0503020204020204" pitchFamily="34" charset="-122"/>
              </a:rPr>
              <a:t>添加</a:t>
            </a:r>
            <a:endParaRPr lang="en-US" altLang="zh-CN" sz="2135" b="1" noProof="1">
              <a:solidFill>
                <a:schemeClr val="bg1"/>
              </a:solidFill>
              <a:latin typeface="微软雅黑" panose="020B0503020204020204" pitchFamily="34" charset="-122"/>
              <a:ea typeface="微软雅黑" panose="020B0503020204020204" pitchFamily="34" charset="-122"/>
            </a:endParaRPr>
          </a:p>
          <a:p>
            <a:pPr algn="ctr" eaLnBrk="1" fontAlgn="auto" hangingPunct="1">
              <a:buFont typeface="Arial" panose="020B0604020202020204" pitchFamily="34" charset="0"/>
              <a:buNone/>
              <a:defRPr/>
            </a:pPr>
            <a:r>
              <a:rPr lang="zh-CN" altLang="en-US" sz="2135" b="1" noProof="1">
                <a:solidFill>
                  <a:schemeClr val="bg1"/>
                </a:solidFill>
                <a:latin typeface="微软雅黑" panose="020B0503020204020204" pitchFamily="34" charset="-122"/>
                <a:ea typeface="微软雅黑" panose="020B0503020204020204" pitchFamily="34" charset="-122"/>
              </a:rPr>
              <a:t>关键字</a:t>
            </a:r>
          </a:p>
        </p:txBody>
      </p:sp>
      <p:sp>
        <p:nvSpPr>
          <p:cNvPr id="72" name="TextBox 71"/>
          <p:cNvSpPr txBox="1"/>
          <p:nvPr/>
        </p:nvSpPr>
        <p:spPr>
          <a:xfrm>
            <a:off x="7727950" y="2720975"/>
            <a:ext cx="1187450" cy="823913"/>
          </a:xfrm>
          <a:prstGeom prst="rect">
            <a:avLst/>
          </a:prstGeom>
          <a:noFill/>
        </p:spPr>
        <p:txBody>
          <a:bodyPr lIns="149698" tIns="74848" rIns="149698" bIns="74848">
            <a:spAutoFit/>
          </a:bodyPr>
          <a:lstStyle/>
          <a:p>
            <a:pPr algn="ctr" eaLnBrk="1" fontAlgn="auto" hangingPunct="1">
              <a:buFont typeface="Arial" panose="020B0604020202020204" pitchFamily="34" charset="0"/>
              <a:buNone/>
              <a:defRPr/>
            </a:pPr>
            <a:r>
              <a:rPr lang="zh-CN" altLang="en-US" sz="2135" b="1" noProof="1">
                <a:solidFill>
                  <a:schemeClr val="bg1"/>
                </a:solidFill>
                <a:latin typeface="微软雅黑" panose="020B0503020204020204" pitchFamily="34" charset="-122"/>
                <a:ea typeface="微软雅黑" panose="020B0503020204020204" pitchFamily="34" charset="-122"/>
              </a:rPr>
              <a:t>添加</a:t>
            </a:r>
            <a:endParaRPr lang="en-US" altLang="zh-CN" sz="2135" b="1" noProof="1">
              <a:solidFill>
                <a:schemeClr val="bg1"/>
              </a:solidFill>
              <a:latin typeface="微软雅黑" panose="020B0503020204020204" pitchFamily="34" charset="-122"/>
              <a:ea typeface="微软雅黑" panose="020B0503020204020204" pitchFamily="34" charset="-122"/>
            </a:endParaRPr>
          </a:p>
          <a:p>
            <a:pPr algn="ctr" eaLnBrk="1" fontAlgn="auto" hangingPunct="1">
              <a:buFont typeface="Arial" panose="020B0604020202020204" pitchFamily="34" charset="0"/>
              <a:buNone/>
              <a:defRPr/>
            </a:pPr>
            <a:r>
              <a:rPr lang="zh-CN" altLang="en-US" sz="2135" b="1" noProof="1">
                <a:solidFill>
                  <a:schemeClr val="bg1"/>
                </a:solidFill>
                <a:latin typeface="微软雅黑" panose="020B0503020204020204" pitchFamily="34" charset="-122"/>
                <a:ea typeface="微软雅黑" panose="020B0503020204020204" pitchFamily="34" charset="-122"/>
              </a:rPr>
              <a:t>关键字</a:t>
            </a:r>
          </a:p>
        </p:txBody>
      </p:sp>
      <p:sp>
        <p:nvSpPr>
          <p:cNvPr id="73" name="TextBox 72"/>
          <p:cNvSpPr txBox="1"/>
          <p:nvPr/>
        </p:nvSpPr>
        <p:spPr>
          <a:xfrm>
            <a:off x="8688388" y="4941888"/>
            <a:ext cx="1187450" cy="822325"/>
          </a:xfrm>
          <a:prstGeom prst="rect">
            <a:avLst/>
          </a:prstGeom>
          <a:noFill/>
        </p:spPr>
        <p:txBody>
          <a:bodyPr lIns="149698" tIns="74848" rIns="149698" bIns="74848">
            <a:spAutoFit/>
          </a:bodyPr>
          <a:lstStyle/>
          <a:p>
            <a:pPr algn="ctr" eaLnBrk="1" fontAlgn="auto" hangingPunct="1">
              <a:buFont typeface="Arial" panose="020B0604020202020204" pitchFamily="34" charset="0"/>
              <a:buNone/>
              <a:defRPr/>
            </a:pPr>
            <a:r>
              <a:rPr lang="zh-CN" altLang="en-US" sz="2135" b="1" noProof="1">
                <a:solidFill>
                  <a:schemeClr val="bg1"/>
                </a:solidFill>
                <a:latin typeface="微软雅黑" panose="020B0503020204020204" pitchFamily="34" charset="-122"/>
                <a:ea typeface="微软雅黑" panose="020B0503020204020204" pitchFamily="34" charset="-122"/>
              </a:rPr>
              <a:t>添加</a:t>
            </a:r>
            <a:endParaRPr lang="en-US" altLang="zh-CN" sz="2135" b="1" noProof="1">
              <a:solidFill>
                <a:schemeClr val="bg1"/>
              </a:solidFill>
              <a:latin typeface="微软雅黑" panose="020B0503020204020204" pitchFamily="34" charset="-122"/>
              <a:ea typeface="微软雅黑" panose="020B0503020204020204" pitchFamily="34" charset="-122"/>
            </a:endParaRPr>
          </a:p>
          <a:p>
            <a:pPr algn="ctr" eaLnBrk="1" fontAlgn="auto" hangingPunct="1">
              <a:buFont typeface="Arial" panose="020B0604020202020204" pitchFamily="34" charset="0"/>
              <a:buNone/>
              <a:defRPr/>
            </a:pPr>
            <a:r>
              <a:rPr lang="zh-CN" altLang="en-US" sz="2135" b="1" noProof="1">
                <a:solidFill>
                  <a:schemeClr val="bg1"/>
                </a:solidFill>
                <a:latin typeface="微软雅黑" panose="020B0503020204020204" pitchFamily="34" charset="-122"/>
                <a:ea typeface="微软雅黑" panose="020B0503020204020204" pitchFamily="34" charset="-122"/>
              </a:rPr>
              <a:t>关键字</a:t>
            </a:r>
          </a:p>
        </p:txBody>
      </p:sp>
      <p:sp>
        <p:nvSpPr>
          <p:cNvPr id="87" name="Text Box 18"/>
          <p:cNvSpPr txBox="1">
            <a:spLocks noChangeArrowheads="1"/>
          </p:cNvSpPr>
          <p:nvPr/>
        </p:nvSpPr>
        <p:spPr bwMode="gray">
          <a:xfrm>
            <a:off x="3840163" y="488950"/>
            <a:ext cx="4511675" cy="6365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fontAlgn="auto">
              <a:buFont typeface="Arial" panose="020B0604020202020204" pitchFamily="34" charset="0"/>
              <a:buNone/>
              <a:defRPr/>
            </a:pPr>
            <a:r>
              <a:rPr lang="zh-CN" altLang="en-US" sz="3335" noProof="1" smtClean="0">
                <a:solidFill>
                  <a:srgbClr val="333333"/>
                </a:solidFill>
                <a:latin typeface="微软雅黑" panose="020B0503020204020204" pitchFamily="34" charset="-122"/>
                <a:ea typeface="微软雅黑" panose="020B0503020204020204" pitchFamily="34" charset="-122"/>
              </a:rPr>
              <a:t>点击添加标题文字内容</a:t>
            </a:r>
            <a:endParaRPr lang="zh-CN" altLang="en-US" sz="3335" noProof="1">
              <a:solidFill>
                <a:srgbClr val="333333"/>
              </a:solidFill>
              <a:latin typeface="微软雅黑" panose="020B0503020204020204" pitchFamily="34" charset="-122"/>
              <a:ea typeface="微软雅黑" panose="020B0503020204020204" pitchFamily="34" charset="-122"/>
            </a:endParaRPr>
          </a:p>
        </p:txBody>
      </p:sp>
      <p:cxnSp>
        <p:nvCxnSpPr>
          <p:cNvPr id="88" name="直接连接符​​ 14"/>
          <p:cNvCxnSpPr/>
          <p:nvPr/>
        </p:nvCxnSpPr>
        <p:spPr>
          <a:xfrm>
            <a:off x="3254375" y="1125538"/>
            <a:ext cx="5683250" cy="0"/>
          </a:xfrm>
          <a:prstGeom prst="line">
            <a:avLst/>
          </a:prstGeom>
          <a:ln w="9525">
            <a:solidFill>
              <a:srgbClr val="333333"/>
            </a:solidFill>
            <a:prstDash val="solid"/>
          </a:ln>
        </p:spPr>
        <p:style>
          <a:lnRef idx="1">
            <a:schemeClr val="accent1"/>
          </a:lnRef>
          <a:fillRef idx="0">
            <a:schemeClr val="accent1"/>
          </a:fillRef>
          <a:effectRef idx="0">
            <a:schemeClr val="accent1"/>
          </a:effectRef>
          <a:fontRef idx="minor">
            <a:schemeClr val="tx1"/>
          </a:fontRef>
        </p:style>
      </p:cxnSp>
    </p:spTree>
  </p:cSld>
  <p:clrMapOvr>
    <a:masterClrMapping/>
  </p:clrMapOvr>
  <p:transition spd="slow" advTm="0">
    <p:split orient="vert"/>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ntr" presetSubtype="4" fill="hold" grpId="0" nodeType="afterEffect">
                                  <p:stCondLst>
                                    <p:cond delay="0"/>
                                  </p:stCondLst>
                                  <p:childTnLst>
                                    <p:set>
                                      <p:cBhvr>
                                        <p:cTn id="6" dur="1" fill="hold">
                                          <p:stCondLst>
                                            <p:cond delay="0"/>
                                          </p:stCondLst>
                                        </p:cTn>
                                        <p:tgtEl>
                                          <p:spTgt spid="40"/>
                                        </p:tgtEl>
                                        <p:attrNameLst>
                                          <p:attrName>style.visibility</p:attrName>
                                        </p:attrNameLst>
                                      </p:cBhvr>
                                      <p:to>
                                        <p:strVal val="visible"/>
                                      </p:to>
                                    </p:set>
                                    <p:anim calcmode="lin" valueType="num">
                                      <p:cBhvr>
                                        <p:cTn id="7" dur="500" fill="hold"/>
                                        <p:tgtEl>
                                          <p:spTgt spid="40"/>
                                        </p:tgtEl>
                                        <p:attrNameLst>
                                          <p:attrName>ppt_x</p:attrName>
                                        </p:attrNameLst>
                                      </p:cBhvr>
                                      <p:tavLst>
                                        <p:tav tm="0">
                                          <p:val>
                                            <p:strVal val="#ppt_x"/>
                                          </p:val>
                                        </p:tav>
                                        <p:tav tm="100000">
                                          <p:val>
                                            <p:strVal val="#ppt_x"/>
                                          </p:val>
                                        </p:tav>
                                      </p:tavLst>
                                    </p:anim>
                                    <p:anim calcmode="lin" valueType="num">
                                      <p:cBhvr>
                                        <p:cTn id="8" dur="500" fill="hold"/>
                                        <p:tgtEl>
                                          <p:spTgt spid="40"/>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35"/>
                                        </p:tgtEl>
                                        <p:attrNameLst>
                                          <p:attrName>style.visibility</p:attrName>
                                        </p:attrNameLst>
                                      </p:cBhvr>
                                      <p:to>
                                        <p:strVal val="visible"/>
                                      </p:to>
                                    </p:set>
                                    <p:anim calcmode="lin" valueType="num">
                                      <p:cBhvr>
                                        <p:cTn id="11" dur="500" fill="hold"/>
                                        <p:tgtEl>
                                          <p:spTgt spid="35"/>
                                        </p:tgtEl>
                                        <p:attrNameLst>
                                          <p:attrName>ppt_x</p:attrName>
                                        </p:attrNameLst>
                                      </p:cBhvr>
                                      <p:tavLst>
                                        <p:tav tm="0">
                                          <p:val>
                                            <p:strVal val="#ppt_x"/>
                                          </p:val>
                                        </p:tav>
                                        <p:tav tm="100000">
                                          <p:val>
                                            <p:strVal val="#ppt_x"/>
                                          </p:val>
                                        </p:tav>
                                      </p:tavLst>
                                    </p:anim>
                                    <p:anim calcmode="lin" valueType="num">
                                      <p:cBhvr>
                                        <p:cTn id="12" dur="500" fill="hold"/>
                                        <p:tgtEl>
                                          <p:spTgt spid="35"/>
                                        </p:tgtEl>
                                        <p:attrNameLst>
                                          <p:attrName>ppt_y</p:attrName>
                                        </p:attrNameLst>
                                      </p:cBhvr>
                                      <p:tavLst>
                                        <p:tav tm="0">
                                          <p:val>
                                            <p:strVal val="1+#ppt_h/2"/>
                                          </p:val>
                                        </p:tav>
                                        <p:tav tm="100000">
                                          <p:val>
                                            <p:strVal val="#ppt_y"/>
                                          </p:val>
                                        </p:tav>
                                      </p:tavLst>
                                    </p:anim>
                                  </p:childTnLst>
                                </p:cTn>
                              </p:par>
                            </p:childTnLst>
                          </p:cTn>
                        </p:par>
                        <p:par>
                          <p:cTn id="13" fill="hold" nodeType="afterGroup">
                            <p:stCondLst>
                              <p:cond delay="500"/>
                            </p:stCondLst>
                            <p:childTnLst>
                              <p:par>
                                <p:cTn id="14" presetID="53" presetClass="entr" presetSubtype="16" fill="hold" nodeType="afterEffect">
                                  <p:stCondLst>
                                    <p:cond delay="0"/>
                                  </p:stCondLst>
                                  <p:childTnLst>
                                    <p:set>
                                      <p:cBhvr>
                                        <p:cTn id="15" dur="1" fill="hold">
                                          <p:stCondLst>
                                            <p:cond delay="0"/>
                                          </p:stCondLst>
                                        </p:cTn>
                                        <p:tgtEl>
                                          <p:spTgt spid="28"/>
                                        </p:tgtEl>
                                        <p:attrNameLst>
                                          <p:attrName>style.visibility</p:attrName>
                                        </p:attrNameLst>
                                      </p:cBhvr>
                                      <p:to>
                                        <p:strVal val="visible"/>
                                      </p:to>
                                    </p:set>
                                    <p:anim calcmode="lin" valueType="num">
                                      <p:cBhvr>
                                        <p:cTn id="16" dur="500" fill="hold"/>
                                        <p:tgtEl>
                                          <p:spTgt spid="28"/>
                                        </p:tgtEl>
                                        <p:attrNameLst>
                                          <p:attrName>ppt_w</p:attrName>
                                        </p:attrNameLst>
                                      </p:cBhvr>
                                      <p:tavLst>
                                        <p:tav tm="0">
                                          <p:val>
                                            <p:fltVal val="0"/>
                                          </p:val>
                                        </p:tav>
                                        <p:tav tm="100000">
                                          <p:val>
                                            <p:strVal val="#ppt_w"/>
                                          </p:val>
                                        </p:tav>
                                      </p:tavLst>
                                    </p:anim>
                                    <p:anim calcmode="lin" valueType="num">
                                      <p:cBhvr>
                                        <p:cTn id="17" dur="500" fill="hold"/>
                                        <p:tgtEl>
                                          <p:spTgt spid="28"/>
                                        </p:tgtEl>
                                        <p:attrNameLst>
                                          <p:attrName>ppt_h</p:attrName>
                                        </p:attrNameLst>
                                      </p:cBhvr>
                                      <p:tavLst>
                                        <p:tav tm="0">
                                          <p:val>
                                            <p:fltVal val="0"/>
                                          </p:val>
                                        </p:tav>
                                        <p:tav tm="100000">
                                          <p:val>
                                            <p:strVal val="#ppt_h"/>
                                          </p:val>
                                        </p:tav>
                                      </p:tavLst>
                                    </p:anim>
                                    <p:animEffect transition="in" filter="fade">
                                      <p:cBhvr>
                                        <p:cTn id="18" dur="500"/>
                                        <p:tgtEl>
                                          <p:spTgt spid="28"/>
                                        </p:tgtEl>
                                      </p:cBhvr>
                                    </p:animEffect>
                                  </p:childTnLst>
                                </p:cTn>
                              </p:par>
                              <p:par>
                                <p:cTn id="19" presetID="53" presetClass="entr" presetSubtype="16" fill="hold" nodeType="withEffect">
                                  <p:stCondLst>
                                    <p:cond delay="0"/>
                                  </p:stCondLst>
                                  <p:childTnLst>
                                    <p:set>
                                      <p:cBhvr>
                                        <p:cTn id="20" dur="1" fill="hold">
                                          <p:stCondLst>
                                            <p:cond delay="0"/>
                                          </p:stCondLst>
                                        </p:cTn>
                                        <p:tgtEl>
                                          <p:spTgt spid="29"/>
                                        </p:tgtEl>
                                        <p:attrNameLst>
                                          <p:attrName>style.visibility</p:attrName>
                                        </p:attrNameLst>
                                      </p:cBhvr>
                                      <p:to>
                                        <p:strVal val="visible"/>
                                      </p:to>
                                    </p:set>
                                    <p:anim calcmode="lin" valueType="num">
                                      <p:cBhvr>
                                        <p:cTn id="21" dur="500" fill="hold"/>
                                        <p:tgtEl>
                                          <p:spTgt spid="29"/>
                                        </p:tgtEl>
                                        <p:attrNameLst>
                                          <p:attrName>ppt_w</p:attrName>
                                        </p:attrNameLst>
                                      </p:cBhvr>
                                      <p:tavLst>
                                        <p:tav tm="0">
                                          <p:val>
                                            <p:fltVal val="0"/>
                                          </p:val>
                                        </p:tav>
                                        <p:tav tm="100000">
                                          <p:val>
                                            <p:strVal val="#ppt_w"/>
                                          </p:val>
                                        </p:tav>
                                      </p:tavLst>
                                    </p:anim>
                                    <p:anim calcmode="lin" valueType="num">
                                      <p:cBhvr>
                                        <p:cTn id="22" dur="500" fill="hold"/>
                                        <p:tgtEl>
                                          <p:spTgt spid="29"/>
                                        </p:tgtEl>
                                        <p:attrNameLst>
                                          <p:attrName>ppt_h</p:attrName>
                                        </p:attrNameLst>
                                      </p:cBhvr>
                                      <p:tavLst>
                                        <p:tav tm="0">
                                          <p:val>
                                            <p:fltVal val="0"/>
                                          </p:val>
                                        </p:tav>
                                        <p:tav tm="100000">
                                          <p:val>
                                            <p:strVal val="#ppt_h"/>
                                          </p:val>
                                        </p:tav>
                                      </p:tavLst>
                                    </p:anim>
                                    <p:animEffect transition="in" filter="fade">
                                      <p:cBhvr>
                                        <p:cTn id="23" dur="500"/>
                                        <p:tgtEl>
                                          <p:spTgt spid="29"/>
                                        </p:tgtEl>
                                      </p:cBhvr>
                                    </p:animEffect>
                                  </p:childTnLst>
                                </p:cTn>
                              </p:par>
                              <p:par>
                                <p:cTn id="24" presetID="53" presetClass="entr" presetSubtype="16" fill="hold" nodeType="withEffect">
                                  <p:stCondLst>
                                    <p:cond delay="0"/>
                                  </p:stCondLst>
                                  <p:childTnLst>
                                    <p:set>
                                      <p:cBhvr>
                                        <p:cTn id="25" dur="1" fill="hold">
                                          <p:stCondLst>
                                            <p:cond delay="0"/>
                                          </p:stCondLst>
                                        </p:cTn>
                                        <p:tgtEl>
                                          <p:spTgt spid="30"/>
                                        </p:tgtEl>
                                        <p:attrNameLst>
                                          <p:attrName>style.visibility</p:attrName>
                                        </p:attrNameLst>
                                      </p:cBhvr>
                                      <p:to>
                                        <p:strVal val="visible"/>
                                      </p:to>
                                    </p:set>
                                    <p:anim calcmode="lin" valueType="num">
                                      <p:cBhvr>
                                        <p:cTn id="26" dur="500" fill="hold"/>
                                        <p:tgtEl>
                                          <p:spTgt spid="30"/>
                                        </p:tgtEl>
                                        <p:attrNameLst>
                                          <p:attrName>ppt_w</p:attrName>
                                        </p:attrNameLst>
                                      </p:cBhvr>
                                      <p:tavLst>
                                        <p:tav tm="0">
                                          <p:val>
                                            <p:fltVal val="0"/>
                                          </p:val>
                                        </p:tav>
                                        <p:tav tm="100000">
                                          <p:val>
                                            <p:strVal val="#ppt_w"/>
                                          </p:val>
                                        </p:tav>
                                      </p:tavLst>
                                    </p:anim>
                                    <p:anim calcmode="lin" valueType="num">
                                      <p:cBhvr>
                                        <p:cTn id="27" dur="500" fill="hold"/>
                                        <p:tgtEl>
                                          <p:spTgt spid="30"/>
                                        </p:tgtEl>
                                        <p:attrNameLst>
                                          <p:attrName>ppt_h</p:attrName>
                                        </p:attrNameLst>
                                      </p:cBhvr>
                                      <p:tavLst>
                                        <p:tav tm="0">
                                          <p:val>
                                            <p:fltVal val="0"/>
                                          </p:val>
                                        </p:tav>
                                        <p:tav tm="100000">
                                          <p:val>
                                            <p:strVal val="#ppt_h"/>
                                          </p:val>
                                        </p:tav>
                                      </p:tavLst>
                                    </p:anim>
                                    <p:animEffect transition="in" filter="fade">
                                      <p:cBhvr>
                                        <p:cTn id="28" dur="500"/>
                                        <p:tgtEl>
                                          <p:spTgt spid="30"/>
                                        </p:tgtEl>
                                      </p:cBhvr>
                                    </p:animEffect>
                                  </p:childTnLst>
                                </p:cTn>
                              </p:par>
                              <p:par>
                                <p:cTn id="29" presetID="53" presetClass="entr" presetSubtype="16" fill="hold" nodeType="withEffect">
                                  <p:stCondLst>
                                    <p:cond delay="0"/>
                                  </p:stCondLst>
                                  <p:childTnLst>
                                    <p:set>
                                      <p:cBhvr>
                                        <p:cTn id="30" dur="1" fill="hold">
                                          <p:stCondLst>
                                            <p:cond delay="0"/>
                                          </p:stCondLst>
                                        </p:cTn>
                                        <p:tgtEl>
                                          <p:spTgt spid="31"/>
                                        </p:tgtEl>
                                        <p:attrNameLst>
                                          <p:attrName>style.visibility</p:attrName>
                                        </p:attrNameLst>
                                      </p:cBhvr>
                                      <p:to>
                                        <p:strVal val="visible"/>
                                      </p:to>
                                    </p:set>
                                    <p:anim calcmode="lin" valueType="num">
                                      <p:cBhvr>
                                        <p:cTn id="31" dur="500" fill="hold"/>
                                        <p:tgtEl>
                                          <p:spTgt spid="31"/>
                                        </p:tgtEl>
                                        <p:attrNameLst>
                                          <p:attrName>ppt_w</p:attrName>
                                        </p:attrNameLst>
                                      </p:cBhvr>
                                      <p:tavLst>
                                        <p:tav tm="0">
                                          <p:val>
                                            <p:fltVal val="0"/>
                                          </p:val>
                                        </p:tav>
                                        <p:tav tm="100000">
                                          <p:val>
                                            <p:strVal val="#ppt_w"/>
                                          </p:val>
                                        </p:tav>
                                      </p:tavLst>
                                    </p:anim>
                                    <p:anim calcmode="lin" valueType="num">
                                      <p:cBhvr>
                                        <p:cTn id="32" dur="500" fill="hold"/>
                                        <p:tgtEl>
                                          <p:spTgt spid="31"/>
                                        </p:tgtEl>
                                        <p:attrNameLst>
                                          <p:attrName>ppt_h</p:attrName>
                                        </p:attrNameLst>
                                      </p:cBhvr>
                                      <p:tavLst>
                                        <p:tav tm="0">
                                          <p:val>
                                            <p:fltVal val="0"/>
                                          </p:val>
                                        </p:tav>
                                        <p:tav tm="100000">
                                          <p:val>
                                            <p:strVal val="#ppt_h"/>
                                          </p:val>
                                        </p:tav>
                                      </p:tavLst>
                                    </p:anim>
                                    <p:animEffect transition="in" filter="fade">
                                      <p:cBhvr>
                                        <p:cTn id="33" dur="500"/>
                                        <p:tgtEl>
                                          <p:spTgt spid="31"/>
                                        </p:tgtEl>
                                      </p:cBhvr>
                                    </p:animEffect>
                                  </p:childTnLst>
                                </p:cTn>
                              </p:par>
                              <p:par>
                                <p:cTn id="34" presetID="53" presetClass="entr" presetSubtype="16" fill="hold" nodeType="withEffect">
                                  <p:stCondLst>
                                    <p:cond delay="0"/>
                                  </p:stCondLst>
                                  <p:childTnLst>
                                    <p:set>
                                      <p:cBhvr>
                                        <p:cTn id="35" dur="1" fill="hold">
                                          <p:stCondLst>
                                            <p:cond delay="0"/>
                                          </p:stCondLst>
                                        </p:cTn>
                                        <p:tgtEl>
                                          <p:spTgt spid="32"/>
                                        </p:tgtEl>
                                        <p:attrNameLst>
                                          <p:attrName>style.visibility</p:attrName>
                                        </p:attrNameLst>
                                      </p:cBhvr>
                                      <p:to>
                                        <p:strVal val="visible"/>
                                      </p:to>
                                    </p:set>
                                    <p:anim calcmode="lin" valueType="num">
                                      <p:cBhvr>
                                        <p:cTn id="36" dur="500" fill="hold"/>
                                        <p:tgtEl>
                                          <p:spTgt spid="32"/>
                                        </p:tgtEl>
                                        <p:attrNameLst>
                                          <p:attrName>ppt_w</p:attrName>
                                        </p:attrNameLst>
                                      </p:cBhvr>
                                      <p:tavLst>
                                        <p:tav tm="0">
                                          <p:val>
                                            <p:fltVal val="0"/>
                                          </p:val>
                                        </p:tav>
                                        <p:tav tm="100000">
                                          <p:val>
                                            <p:strVal val="#ppt_w"/>
                                          </p:val>
                                        </p:tav>
                                      </p:tavLst>
                                    </p:anim>
                                    <p:anim calcmode="lin" valueType="num">
                                      <p:cBhvr>
                                        <p:cTn id="37" dur="500" fill="hold"/>
                                        <p:tgtEl>
                                          <p:spTgt spid="32"/>
                                        </p:tgtEl>
                                        <p:attrNameLst>
                                          <p:attrName>ppt_h</p:attrName>
                                        </p:attrNameLst>
                                      </p:cBhvr>
                                      <p:tavLst>
                                        <p:tav tm="0">
                                          <p:val>
                                            <p:fltVal val="0"/>
                                          </p:val>
                                        </p:tav>
                                        <p:tav tm="100000">
                                          <p:val>
                                            <p:strVal val="#ppt_h"/>
                                          </p:val>
                                        </p:tav>
                                      </p:tavLst>
                                    </p:anim>
                                    <p:animEffect transition="in" filter="fade">
                                      <p:cBhvr>
                                        <p:cTn id="38" dur="500"/>
                                        <p:tgtEl>
                                          <p:spTgt spid="32"/>
                                        </p:tgtEl>
                                      </p:cBhvr>
                                    </p:animEffect>
                                  </p:childTnLst>
                                </p:cTn>
                              </p:par>
                            </p:childTnLst>
                          </p:cTn>
                        </p:par>
                        <p:par>
                          <p:cTn id="39" fill="hold" nodeType="afterGroup">
                            <p:stCondLst>
                              <p:cond delay="1000"/>
                            </p:stCondLst>
                            <p:childTnLst>
                              <p:par>
                                <p:cTn id="40" presetID="53" presetClass="entr" presetSubtype="16" fill="hold" grpId="0" nodeType="afterEffect">
                                  <p:stCondLst>
                                    <p:cond delay="0"/>
                                  </p:stCondLst>
                                  <p:childTnLst>
                                    <p:set>
                                      <p:cBhvr>
                                        <p:cTn id="41" dur="1" fill="hold">
                                          <p:stCondLst>
                                            <p:cond delay="0"/>
                                          </p:stCondLst>
                                        </p:cTn>
                                        <p:tgtEl>
                                          <p:spTgt spid="33"/>
                                        </p:tgtEl>
                                        <p:attrNameLst>
                                          <p:attrName>style.visibility</p:attrName>
                                        </p:attrNameLst>
                                      </p:cBhvr>
                                      <p:to>
                                        <p:strVal val="visible"/>
                                      </p:to>
                                    </p:set>
                                    <p:anim calcmode="lin" valueType="num">
                                      <p:cBhvr>
                                        <p:cTn id="42" dur="300" fill="hold"/>
                                        <p:tgtEl>
                                          <p:spTgt spid="33"/>
                                        </p:tgtEl>
                                        <p:attrNameLst>
                                          <p:attrName>ppt_w</p:attrName>
                                        </p:attrNameLst>
                                      </p:cBhvr>
                                      <p:tavLst>
                                        <p:tav tm="0">
                                          <p:val>
                                            <p:fltVal val="0"/>
                                          </p:val>
                                        </p:tav>
                                        <p:tav tm="100000">
                                          <p:val>
                                            <p:strVal val="#ppt_w"/>
                                          </p:val>
                                        </p:tav>
                                      </p:tavLst>
                                    </p:anim>
                                    <p:anim calcmode="lin" valueType="num">
                                      <p:cBhvr>
                                        <p:cTn id="43" dur="300" fill="hold"/>
                                        <p:tgtEl>
                                          <p:spTgt spid="33"/>
                                        </p:tgtEl>
                                        <p:attrNameLst>
                                          <p:attrName>ppt_h</p:attrName>
                                        </p:attrNameLst>
                                      </p:cBhvr>
                                      <p:tavLst>
                                        <p:tav tm="0">
                                          <p:val>
                                            <p:fltVal val="0"/>
                                          </p:val>
                                        </p:tav>
                                        <p:tav tm="100000">
                                          <p:val>
                                            <p:strVal val="#ppt_h"/>
                                          </p:val>
                                        </p:tav>
                                      </p:tavLst>
                                    </p:anim>
                                    <p:animEffect transition="in" filter="fade">
                                      <p:cBhvr>
                                        <p:cTn id="44" dur="300"/>
                                        <p:tgtEl>
                                          <p:spTgt spid="33"/>
                                        </p:tgtEl>
                                      </p:cBhvr>
                                    </p:animEffect>
                                  </p:childTnLst>
                                </p:cTn>
                              </p:par>
                              <p:par>
                                <p:cTn id="45" presetID="53" presetClass="entr" presetSubtype="16" fill="hold" grpId="0" nodeType="withEffect">
                                  <p:stCondLst>
                                    <p:cond delay="0"/>
                                  </p:stCondLst>
                                  <p:childTnLst>
                                    <p:set>
                                      <p:cBhvr>
                                        <p:cTn id="46" dur="1" fill="hold">
                                          <p:stCondLst>
                                            <p:cond delay="0"/>
                                          </p:stCondLst>
                                        </p:cTn>
                                        <p:tgtEl>
                                          <p:spTgt spid="34"/>
                                        </p:tgtEl>
                                        <p:attrNameLst>
                                          <p:attrName>style.visibility</p:attrName>
                                        </p:attrNameLst>
                                      </p:cBhvr>
                                      <p:to>
                                        <p:strVal val="visible"/>
                                      </p:to>
                                    </p:set>
                                    <p:anim calcmode="lin" valueType="num">
                                      <p:cBhvr>
                                        <p:cTn id="47" dur="500" fill="hold"/>
                                        <p:tgtEl>
                                          <p:spTgt spid="34"/>
                                        </p:tgtEl>
                                        <p:attrNameLst>
                                          <p:attrName>ppt_w</p:attrName>
                                        </p:attrNameLst>
                                      </p:cBhvr>
                                      <p:tavLst>
                                        <p:tav tm="0">
                                          <p:val>
                                            <p:fltVal val="0"/>
                                          </p:val>
                                        </p:tav>
                                        <p:tav tm="100000">
                                          <p:val>
                                            <p:strVal val="#ppt_w"/>
                                          </p:val>
                                        </p:tav>
                                      </p:tavLst>
                                    </p:anim>
                                    <p:anim calcmode="lin" valueType="num">
                                      <p:cBhvr>
                                        <p:cTn id="48" dur="500" fill="hold"/>
                                        <p:tgtEl>
                                          <p:spTgt spid="34"/>
                                        </p:tgtEl>
                                        <p:attrNameLst>
                                          <p:attrName>ppt_h</p:attrName>
                                        </p:attrNameLst>
                                      </p:cBhvr>
                                      <p:tavLst>
                                        <p:tav tm="0">
                                          <p:val>
                                            <p:fltVal val="0"/>
                                          </p:val>
                                        </p:tav>
                                        <p:tav tm="100000">
                                          <p:val>
                                            <p:strVal val="#ppt_h"/>
                                          </p:val>
                                        </p:tav>
                                      </p:tavLst>
                                    </p:anim>
                                    <p:animEffect transition="in" filter="fade">
                                      <p:cBhvr>
                                        <p:cTn id="49" dur="500"/>
                                        <p:tgtEl>
                                          <p:spTgt spid="34"/>
                                        </p:tgtEl>
                                      </p:cBhvr>
                                    </p:animEffect>
                                  </p:childTnLst>
                                </p:cTn>
                              </p:par>
                            </p:childTnLst>
                          </p:cTn>
                        </p:par>
                        <p:par>
                          <p:cTn id="50" fill="hold" nodeType="afterGroup">
                            <p:stCondLst>
                              <p:cond delay="1500"/>
                            </p:stCondLst>
                            <p:childTnLst>
                              <p:par>
                                <p:cTn id="51" presetID="53" presetClass="entr" presetSubtype="16" fill="hold" grpId="0" nodeType="afterEffect">
                                  <p:stCondLst>
                                    <p:cond delay="0"/>
                                  </p:stCondLst>
                                  <p:childTnLst>
                                    <p:set>
                                      <p:cBhvr>
                                        <p:cTn id="52" dur="1" fill="hold">
                                          <p:stCondLst>
                                            <p:cond delay="0"/>
                                          </p:stCondLst>
                                        </p:cTn>
                                        <p:tgtEl>
                                          <p:spTgt spid="41"/>
                                        </p:tgtEl>
                                        <p:attrNameLst>
                                          <p:attrName>style.visibility</p:attrName>
                                        </p:attrNameLst>
                                      </p:cBhvr>
                                      <p:to>
                                        <p:strVal val="visible"/>
                                      </p:to>
                                    </p:set>
                                    <p:anim calcmode="lin" valueType="num">
                                      <p:cBhvr>
                                        <p:cTn id="53" dur="300" fill="hold"/>
                                        <p:tgtEl>
                                          <p:spTgt spid="41"/>
                                        </p:tgtEl>
                                        <p:attrNameLst>
                                          <p:attrName>ppt_w</p:attrName>
                                        </p:attrNameLst>
                                      </p:cBhvr>
                                      <p:tavLst>
                                        <p:tav tm="0">
                                          <p:val>
                                            <p:fltVal val="0"/>
                                          </p:val>
                                        </p:tav>
                                        <p:tav tm="100000">
                                          <p:val>
                                            <p:strVal val="#ppt_w"/>
                                          </p:val>
                                        </p:tav>
                                      </p:tavLst>
                                    </p:anim>
                                    <p:anim calcmode="lin" valueType="num">
                                      <p:cBhvr>
                                        <p:cTn id="54" dur="300" fill="hold"/>
                                        <p:tgtEl>
                                          <p:spTgt spid="41"/>
                                        </p:tgtEl>
                                        <p:attrNameLst>
                                          <p:attrName>ppt_h</p:attrName>
                                        </p:attrNameLst>
                                      </p:cBhvr>
                                      <p:tavLst>
                                        <p:tav tm="0">
                                          <p:val>
                                            <p:fltVal val="0"/>
                                          </p:val>
                                        </p:tav>
                                        <p:tav tm="100000">
                                          <p:val>
                                            <p:strVal val="#ppt_h"/>
                                          </p:val>
                                        </p:tav>
                                      </p:tavLst>
                                    </p:anim>
                                    <p:animEffect transition="in" filter="fade">
                                      <p:cBhvr>
                                        <p:cTn id="55" dur="300"/>
                                        <p:tgtEl>
                                          <p:spTgt spid="41"/>
                                        </p:tgtEl>
                                      </p:cBhvr>
                                    </p:animEffect>
                                  </p:childTnLst>
                                </p:cTn>
                              </p:par>
                              <p:par>
                                <p:cTn id="56" presetID="53" presetClass="entr" presetSubtype="16" fill="hold" grpId="0" nodeType="withEffect">
                                  <p:stCondLst>
                                    <p:cond delay="0"/>
                                  </p:stCondLst>
                                  <p:childTnLst>
                                    <p:set>
                                      <p:cBhvr>
                                        <p:cTn id="57" dur="1" fill="hold">
                                          <p:stCondLst>
                                            <p:cond delay="0"/>
                                          </p:stCondLst>
                                        </p:cTn>
                                        <p:tgtEl>
                                          <p:spTgt spid="70"/>
                                        </p:tgtEl>
                                        <p:attrNameLst>
                                          <p:attrName>style.visibility</p:attrName>
                                        </p:attrNameLst>
                                      </p:cBhvr>
                                      <p:to>
                                        <p:strVal val="visible"/>
                                      </p:to>
                                    </p:set>
                                    <p:anim calcmode="lin" valueType="num">
                                      <p:cBhvr>
                                        <p:cTn id="58" dur="500" fill="hold"/>
                                        <p:tgtEl>
                                          <p:spTgt spid="70"/>
                                        </p:tgtEl>
                                        <p:attrNameLst>
                                          <p:attrName>ppt_w</p:attrName>
                                        </p:attrNameLst>
                                      </p:cBhvr>
                                      <p:tavLst>
                                        <p:tav tm="0">
                                          <p:val>
                                            <p:fltVal val="0"/>
                                          </p:val>
                                        </p:tav>
                                        <p:tav tm="100000">
                                          <p:val>
                                            <p:strVal val="#ppt_w"/>
                                          </p:val>
                                        </p:tav>
                                      </p:tavLst>
                                    </p:anim>
                                    <p:anim calcmode="lin" valueType="num">
                                      <p:cBhvr>
                                        <p:cTn id="59" dur="500" fill="hold"/>
                                        <p:tgtEl>
                                          <p:spTgt spid="70"/>
                                        </p:tgtEl>
                                        <p:attrNameLst>
                                          <p:attrName>ppt_h</p:attrName>
                                        </p:attrNameLst>
                                      </p:cBhvr>
                                      <p:tavLst>
                                        <p:tav tm="0">
                                          <p:val>
                                            <p:fltVal val="0"/>
                                          </p:val>
                                        </p:tav>
                                        <p:tav tm="100000">
                                          <p:val>
                                            <p:strVal val="#ppt_h"/>
                                          </p:val>
                                        </p:tav>
                                      </p:tavLst>
                                    </p:anim>
                                    <p:animEffect transition="in" filter="fade">
                                      <p:cBhvr>
                                        <p:cTn id="60" dur="500"/>
                                        <p:tgtEl>
                                          <p:spTgt spid="70"/>
                                        </p:tgtEl>
                                      </p:cBhvr>
                                    </p:animEffect>
                                  </p:childTnLst>
                                </p:cTn>
                              </p:par>
                            </p:childTnLst>
                          </p:cTn>
                        </p:par>
                        <p:par>
                          <p:cTn id="61" fill="hold" nodeType="afterGroup">
                            <p:stCondLst>
                              <p:cond delay="2000"/>
                            </p:stCondLst>
                            <p:childTnLst>
                              <p:par>
                                <p:cTn id="62" presetID="53" presetClass="entr" presetSubtype="16" fill="hold" grpId="0" nodeType="afterEffect">
                                  <p:stCondLst>
                                    <p:cond delay="0"/>
                                  </p:stCondLst>
                                  <p:childTnLst>
                                    <p:set>
                                      <p:cBhvr>
                                        <p:cTn id="63" dur="1" fill="hold">
                                          <p:stCondLst>
                                            <p:cond delay="0"/>
                                          </p:stCondLst>
                                        </p:cTn>
                                        <p:tgtEl>
                                          <p:spTgt spid="42"/>
                                        </p:tgtEl>
                                        <p:attrNameLst>
                                          <p:attrName>style.visibility</p:attrName>
                                        </p:attrNameLst>
                                      </p:cBhvr>
                                      <p:to>
                                        <p:strVal val="visible"/>
                                      </p:to>
                                    </p:set>
                                    <p:anim calcmode="lin" valueType="num">
                                      <p:cBhvr>
                                        <p:cTn id="64" dur="300" fill="hold"/>
                                        <p:tgtEl>
                                          <p:spTgt spid="42"/>
                                        </p:tgtEl>
                                        <p:attrNameLst>
                                          <p:attrName>ppt_w</p:attrName>
                                        </p:attrNameLst>
                                      </p:cBhvr>
                                      <p:tavLst>
                                        <p:tav tm="0">
                                          <p:val>
                                            <p:fltVal val="0"/>
                                          </p:val>
                                        </p:tav>
                                        <p:tav tm="100000">
                                          <p:val>
                                            <p:strVal val="#ppt_w"/>
                                          </p:val>
                                        </p:tav>
                                      </p:tavLst>
                                    </p:anim>
                                    <p:anim calcmode="lin" valueType="num">
                                      <p:cBhvr>
                                        <p:cTn id="65" dur="300" fill="hold"/>
                                        <p:tgtEl>
                                          <p:spTgt spid="42"/>
                                        </p:tgtEl>
                                        <p:attrNameLst>
                                          <p:attrName>ppt_h</p:attrName>
                                        </p:attrNameLst>
                                      </p:cBhvr>
                                      <p:tavLst>
                                        <p:tav tm="0">
                                          <p:val>
                                            <p:fltVal val="0"/>
                                          </p:val>
                                        </p:tav>
                                        <p:tav tm="100000">
                                          <p:val>
                                            <p:strVal val="#ppt_h"/>
                                          </p:val>
                                        </p:tav>
                                      </p:tavLst>
                                    </p:anim>
                                    <p:animEffect transition="in" filter="fade">
                                      <p:cBhvr>
                                        <p:cTn id="66" dur="300"/>
                                        <p:tgtEl>
                                          <p:spTgt spid="42"/>
                                        </p:tgtEl>
                                      </p:cBhvr>
                                    </p:animEffect>
                                  </p:childTnLst>
                                </p:cTn>
                              </p:par>
                              <p:par>
                                <p:cTn id="67" presetID="53" presetClass="entr" presetSubtype="16" fill="hold" grpId="0" nodeType="withEffect">
                                  <p:stCondLst>
                                    <p:cond delay="0"/>
                                  </p:stCondLst>
                                  <p:childTnLst>
                                    <p:set>
                                      <p:cBhvr>
                                        <p:cTn id="68" dur="1" fill="hold">
                                          <p:stCondLst>
                                            <p:cond delay="0"/>
                                          </p:stCondLst>
                                        </p:cTn>
                                        <p:tgtEl>
                                          <p:spTgt spid="71"/>
                                        </p:tgtEl>
                                        <p:attrNameLst>
                                          <p:attrName>style.visibility</p:attrName>
                                        </p:attrNameLst>
                                      </p:cBhvr>
                                      <p:to>
                                        <p:strVal val="visible"/>
                                      </p:to>
                                    </p:set>
                                    <p:anim calcmode="lin" valueType="num">
                                      <p:cBhvr>
                                        <p:cTn id="69" dur="500" fill="hold"/>
                                        <p:tgtEl>
                                          <p:spTgt spid="71"/>
                                        </p:tgtEl>
                                        <p:attrNameLst>
                                          <p:attrName>ppt_w</p:attrName>
                                        </p:attrNameLst>
                                      </p:cBhvr>
                                      <p:tavLst>
                                        <p:tav tm="0">
                                          <p:val>
                                            <p:fltVal val="0"/>
                                          </p:val>
                                        </p:tav>
                                        <p:tav tm="100000">
                                          <p:val>
                                            <p:strVal val="#ppt_w"/>
                                          </p:val>
                                        </p:tav>
                                      </p:tavLst>
                                    </p:anim>
                                    <p:anim calcmode="lin" valueType="num">
                                      <p:cBhvr>
                                        <p:cTn id="70" dur="500" fill="hold"/>
                                        <p:tgtEl>
                                          <p:spTgt spid="71"/>
                                        </p:tgtEl>
                                        <p:attrNameLst>
                                          <p:attrName>ppt_h</p:attrName>
                                        </p:attrNameLst>
                                      </p:cBhvr>
                                      <p:tavLst>
                                        <p:tav tm="0">
                                          <p:val>
                                            <p:fltVal val="0"/>
                                          </p:val>
                                        </p:tav>
                                        <p:tav tm="100000">
                                          <p:val>
                                            <p:strVal val="#ppt_h"/>
                                          </p:val>
                                        </p:tav>
                                      </p:tavLst>
                                    </p:anim>
                                    <p:animEffect transition="in" filter="fade">
                                      <p:cBhvr>
                                        <p:cTn id="71" dur="500"/>
                                        <p:tgtEl>
                                          <p:spTgt spid="71"/>
                                        </p:tgtEl>
                                      </p:cBhvr>
                                    </p:animEffect>
                                  </p:childTnLst>
                                </p:cTn>
                              </p:par>
                            </p:childTnLst>
                          </p:cTn>
                        </p:par>
                        <p:par>
                          <p:cTn id="72" fill="hold" nodeType="afterGroup">
                            <p:stCondLst>
                              <p:cond delay="2500"/>
                            </p:stCondLst>
                            <p:childTnLst>
                              <p:par>
                                <p:cTn id="73" presetID="53" presetClass="entr" presetSubtype="16" fill="hold" grpId="0" nodeType="afterEffect">
                                  <p:stCondLst>
                                    <p:cond delay="0"/>
                                  </p:stCondLst>
                                  <p:childTnLst>
                                    <p:set>
                                      <p:cBhvr>
                                        <p:cTn id="74" dur="1" fill="hold">
                                          <p:stCondLst>
                                            <p:cond delay="0"/>
                                          </p:stCondLst>
                                        </p:cTn>
                                        <p:tgtEl>
                                          <p:spTgt spid="68"/>
                                        </p:tgtEl>
                                        <p:attrNameLst>
                                          <p:attrName>style.visibility</p:attrName>
                                        </p:attrNameLst>
                                      </p:cBhvr>
                                      <p:to>
                                        <p:strVal val="visible"/>
                                      </p:to>
                                    </p:set>
                                    <p:anim calcmode="lin" valueType="num">
                                      <p:cBhvr>
                                        <p:cTn id="75" dur="300" fill="hold"/>
                                        <p:tgtEl>
                                          <p:spTgt spid="68"/>
                                        </p:tgtEl>
                                        <p:attrNameLst>
                                          <p:attrName>ppt_w</p:attrName>
                                        </p:attrNameLst>
                                      </p:cBhvr>
                                      <p:tavLst>
                                        <p:tav tm="0">
                                          <p:val>
                                            <p:fltVal val="0"/>
                                          </p:val>
                                        </p:tav>
                                        <p:tav tm="100000">
                                          <p:val>
                                            <p:strVal val="#ppt_w"/>
                                          </p:val>
                                        </p:tav>
                                      </p:tavLst>
                                    </p:anim>
                                    <p:anim calcmode="lin" valueType="num">
                                      <p:cBhvr>
                                        <p:cTn id="76" dur="300" fill="hold"/>
                                        <p:tgtEl>
                                          <p:spTgt spid="68"/>
                                        </p:tgtEl>
                                        <p:attrNameLst>
                                          <p:attrName>ppt_h</p:attrName>
                                        </p:attrNameLst>
                                      </p:cBhvr>
                                      <p:tavLst>
                                        <p:tav tm="0">
                                          <p:val>
                                            <p:fltVal val="0"/>
                                          </p:val>
                                        </p:tav>
                                        <p:tav tm="100000">
                                          <p:val>
                                            <p:strVal val="#ppt_h"/>
                                          </p:val>
                                        </p:tav>
                                      </p:tavLst>
                                    </p:anim>
                                    <p:animEffect transition="in" filter="fade">
                                      <p:cBhvr>
                                        <p:cTn id="77" dur="300"/>
                                        <p:tgtEl>
                                          <p:spTgt spid="68"/>
                                        </p:tgtEl>
                                      </p:cBhvr>
                                    </p:animEffect>
                                  </p:childTnLst>
                                </p:cTn>
                              </p:par>
                              <p:par>
                                <p:cTn id="78" presetID="53" presetClass="entr" presetSubtype="16" fill="hold" grpId="0" nodeType="withEffect">
                                  <p:stCondLst>
                                    <p:cond delay="0"/>
                                  </p:stCondLst>
                                  <p:childTnLst>
                                    <p:set>
                                      <p:cBhvr>
                                        <p:cTn id="79" dur="1" fill="hold">
                                          <p:stCondLst>
                                            <p:cond delay="0"/>
                                          </p:stCondLst>
                                        </p:cTn>
                                        <p:tgtEl>
                                          <p:spTgt spid="72"/>
                                        </p:tgtEl>
                                        <p:attrNameLst>
                                          <p:attrName>style.visibility</p:attrName>
                                        </p:attrNameLst>
                                      </p:cBhvr>
                                      <p:to>
                                        <p:strVal val="visible"/>
                                      </p:to>
                                    </p:set>
                                    <p:anim calcmode="lin" valueType="num">
                                      <p:cBhvr>
                                        <p:cTn id="80" dur="500" fill="hold"/>
                                        <p:tgtEl>
                                          <p:spTgt spid="72"/>
                                        </p:tgtEl>
                                        <p:attrNameLst>
                                          <p:attrName>ppt_w</p:attrName>
                                        </p:attrNameLst>
                                      </p:cBhvr>
                                      <p:tavLst>
                                        <p:tav tm="0">
                                          <p:val>
                                            <p:fltVal val="0"/>
                                          </p:val>
                                        </p:tav>
                                        <p:tav tm="100000">
                                          <p:val>
                                            <p:strVal val="#ppt_w"/>
                                          </p:val>
                                        </p:tav>
                                      </p:tavLst>
                                    </p:anim>
                                    <p:anim calcmode="lin" valueType="num">
                                      <p:cBhvr>
                                        <p:cTn id="81" dur="500" fill="hold"/>
                                        <p:tgtEl>
                                          <p:spTgt spid="72"/>
                                        </p:tgtEl>
                                        <p:attrNameLst>
                                          <p:attrName>ppt_h</p:attrName>
                                        </p:attrNameLst>
                                      </p:cBhvr>
                                      <p:tavLst>
                                        <p:tav tm="0">
                                          <p:val>
                                            <p:fltVal val="0"/>
                                          </p:val>
                                        </p:tav>
                                        <p:tav tm="100000">
                                          <p:val>
                                            <p:strVal val="#ppt_h"/>
                                          </p:val>
                                        </p:tav>
                                      </p:tavLst>
                                    </p:anim>
                                    <p:animEffect transition="in" filter="fade">
                                      <p:cBhvr>
                                        <p:cTn id="82" dur="500"/>
                                        <p:tgtEl>
                                          <p:spTgt spid="72"/>
                                        </p:tgtEl>
                                      </p:cBhvr>
                                    </p:animEffect>
                                  </p:childTnLst>
                                </p:cTn>
                              </p:par>
                            </p:childTnLst>
                          </p:cTn>
                        </p:par>
                        <p:par>
                          <p:cTn id="83" fill="hold" nodeType="afterGroup">
                            <p:stCondLst>
                              <p:cond delay="3000"/>
                            </p:stCondLst>
                            <p:childTnLst>
                              <p:par>
                                <p:cTn id="84" presetID="53" presetClass="entr" presetSubtype="16" fill="hold" grpId="0" nodeType="afterEffect">
                                  <p:stCondLst>
                                    <p:cond delay="0"/>
                                  </p:stCondLst>
                                  <p:childTnLst>
                                    <p:set>
                                      <p:cBhvr>
                                        <p:cTn id="85" dur="1" fill="hold">
                                          <p:stCondLst>
                                            <p:cond delay="0"/>
                                          </p:stCondLst>
                                        </p:cTn>
                                        <p:tgtEl>
                                          <p:spTgt spid="69"/>
                                        </p:tgtEl>
                                        <p:attrNameLst>
                                          <p:attrName>style.visibility</p:attrName>
                                        </p:attrNameLst>
                                      </p:cBhvr>
                                      <p:to>
                                        <p:strVal val="visible"/>
                                      </p:to>
                                    </p:set>
                                    <p:anim calcmode="lin" valueType="num">
                                      <p:cBhvr>
                                        <p:cTn id="86" dur="300" fill="hold"/>
                                        <p:tgtEl>
                                          <p:spTgt spid="69"/>
                                        </p:tgtEl>
                                        <p:attrNameLst>
                                          <p:attrName>ppt_w</p:attrName>
                                        </p:attrNameLst>
                                      </p:cBhvr>
                                      <p:tavLst>
                                        <p:tav tm="0">
                                          <p:val>
                                            <p:fltVal val="0"/>
                                          </p:val>
                                        </p:tav>
                                        <p:tav tm="100000">
                                          <p:val>
                                            <p:strVal val="#ppt_w"/>
                                          </p:val>
                                        </p:tav>
                                      </p:tavLst>
                                    </p:anim>
                                    <p:anim calcmode="lin" valueType="num">
                                      <p:cBhvr>
                                        <p:cTn id="87" dur="300" fill="hold"/>
                                        <p:tgtEl>
                                          <p:spTgt spid="69"/>
                                        </p:tgtEl>
                                        <p:attrNameLst>
                                          <p:attrName>ppt_h</p:attrName>
                                        </p:attrNameLst>
                                      </p:cBhvr>
                                      <p:tavLst>
                                        <p:tav tm="0">
                                          <p:val>
                                            <p:fltVal val="0"/>
                                          </p:val>
                                        </p:tav>
                                        <p:tav tm="100000">
                                          <p:val>
                                            <p:strVal val="#ppt_h"/>
                                          </p:val>
                                        </p:tav>
                                      </p:tavLst>
                                    </p:anim>
                                    <p:animEffect transition="in" filter="fade">
                                      <p:cBhvr>
                                        <p:cTn id="88" dur="300"/>
                                        <p:tgtEl>
                                          <p:spTgt spid="69"/>
                                        </p:tgtEl>
                                      </p:cBhvr>
                                    </p:animEffect>
                                  </p:childTnLst>
                                </p:cTn>
                              </p:par>
                              <p:par>
                                <p:cTn id="89" presetID="53" presetClass="entr" presetSubtype="16" fill="hold" grpId="0" nodeType="withEffect">
                                  <p:stCondLst>
                                    <p:cond delay="0"/>
                                  </p:stCondLst>
                                  <p:childTnLst>
                                    <p:set>
                                      <p:cBhvr>
                                        <p:cTn id="90" dur="1" fill="hold">
                                          <p:stCondLst>
                                            <p:cond delay="0"/>
                                          </p:stCondLst>
                                        </p:cTn>
                                        <p:tgtEl>
                                          <p:spTgt spid="73"/>
                                        </p:tgtEl>
                                        <p:attrNameLst>
                                          <p:attrName>style.visibility</p:attrName>
                                        </p:attrNameLst>
                                      </p:cBhvr>
                                      <p:to>
                                        <p:strVal val="visible"/>
                                      </p:to>
                                    </p:set>
                                    <p:anim calcmode="lin" valueType="num">
                                      <p:cBhvr>
                                        <p:cTn id="91" dur="500" fill="hold"/>
                                        <p:tgtEl>
                                          <p:spTgt spid="73"/>
                                        </p:tgtEl>
                                        <p:attrNameLst>
                                          <p:attrName>ppt_w</p:attrName>
                                        </p:attrNameLst>
                                      </p:cBhvr>
                                      <p:tavLst>
                                        <p:tav tm="0">
                                          <p:val>
                                            <p:fltVal val="0"/>
                                          </p:val>
                                        </p:tav>
                                        <p:tav tm="100000">
                                          <p:val>
                                            <p:strVal val="#ppt_w"/>
                                          </p:val>
                                        </p:tav>
                                      </p:tavLst>
                                    </p:anim>
                                    <p:anim calcmode="lin" valueType="num">
                                      <p:cBhvr>
                                        <p:cTn id="92" dur="500" fill="hold"/>
                                        <p:tgtEl>
                                          <p:spTgt spid="73"/>
                                        </p:tgtEl>
                                        <p:attrNameLst>
                                          <p:attrName>ppt_h</p:attrName>
                                        </p:attrNameLst>
                                      </p:cBhvr>
                                      <p:tavLst>
                                        <p:tav tm="0">
                                          <p:val>
                                            <p:fltVal val="0"/>
                                          </p:val>
                                        </p:tav>
                                        <p:tav tm="100000">
                                          <p:val>
                                            <p:strVal val="#ppt_h"/>
                                          </p:val>
                                        </p:tav>
                                      </p:tavLst>
                                    </p:anim>
                                    <p:animEffect transition="in" filter="fade">
                                      <p:cBhvr>
                                        <p:cTn id="93" dur="500"/>
                                        <p:tgtEl>
                                          <p:spTgt spid="7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3" grpId="0" bldLvl="0" animBg="1"/>
      <p:bldP spid="34" grpId="0"/>
      <p:bldP spid="40" grpId="0"/>
      <p:bldP spid="41" grpId="0" bldLvl="0" animBg="1"/>
      <p:bldP spid="42" grpId="0" bldLvl="0" animBg="1"/>
      <p:bldP spid="68" grpId="0" bldLvl="0" animBg="1"/>
      <p:bldP spid="69" grpId="0" bldLvl="0" animBg="1"/>
      <p:bldP spid="70" grpId="0"/>
      <p:bldP spid="71" grpId="0"/>
      <p:bldP spid="72" grpId="0"/>
      <p:bldP spid="73" grpId="0"/>
    </p:bldLst>
  </p:timing>
</p:sld>
</file>

<file path=ppt/slides/slide9.xml><?xml version="1.0" encoding="utf-8"?>
<p:sld xmlns:a="http://schemas.openxmlformats.org/drawingml/2006/main" xmlns:r="http://schemas.openxmlformats.org/officeDocument/2006/relationships" xmlns:p="http://schemas.openxmlformats.org/presentationml/2006/main">
  <p:cSld>
    <p:bg bwMode="auto">
      <p:bgPr>
        <a:blipFill dpi="0" rotWithShape="0">
          <a:blip r:embed="rId3"/>
          <a:srcRect/>
          <a:stretch>
            <a:fillRect/>
          </a:stretch>
        </a:blipFill>
        <a:effectLst/>
      </p:bgPr>
    </p:bg>
    <p:spTree>
      <p:nvGrpSpPr>
        <p:cNvPr id="1" name=""/>
        <p:cNvGrpSpPr/>
        <p:nvPr/>
      </p:nvGrpSpPr>
      <p:grpSpPr>
        <a:xfrm>
          <a:off x="0" y="0"/>
          <a:ext cx="0" cy="0"/>
          <a:chOff x="0" y="0"/>
          <a:chExt cx="0" cy="0"/>
        </a:xfrm>
      </p:grpSpPr>
      <p:sp>
        <p:nvSpPr>
          <p:cNvPr id="22" name="Shape 1624"/>
          <p:cNvSpPr/>
          <p:nvPr/>
        </p:nvSpPr>
        <p:spPr>
          <a:xfrm>
            <a:off x="2613025" y="2236788"/>
            <a:ext cx="6927850" cy="3879850"/>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cubicBezTo>
                  <a:pt x="1730" y="16970"/>
                  <a:pt x="4055" y="13284"/>
                  <a:pt x="7055" y="10308"/>
                </a:cubicBezTo>
                <a:cubicBezTo>
                  <a:pt x="10098" y="7290"/>
                  <a:pt x="13901" y="4973"/>
                  <a:pt x="18380" y="2877"/>
                </a:cubicBezTo>
                <a:lnTo>
                  <a:pt x="18198" y="0"/>
                </a:lnTo>
                <a:lnTo>
                  <a:pt x="21600" y="4603"/>
                </a:lnTo>
                <a:lnTo>
                  <a:pt x="18924" y="11507"/>
                </a:lnTo>
                <a:lnTo>
                  <a:pt x="18743" y="8630"/>
                </a:lnTo>
                <a:cubicBezTo>
                  <a:pt x="14655" y="9764"/>
                  <a:pt x="11069" y="11155"/>
                  <a:pt x="8004" y="13185"/>
                </a:cubicBezTo>
                <a:cubicBezTo>
                  <a:pt x="4885" y="15251"/>
                  <a:pt x="2242" y="17999"/>
                  <a:pt x="0" y="21600"/>
                </a:cubicBezTo>
                <a:close/>
              </a:path>
            </a:pathLst>
          </a:custGeom>
          <a:solidFill>
            <a:schemeClr val="accent1"/>
          </a:solidFill>
          <a:ln w="38100">
            <a:solidFill>
              <a:schemeClr val="bg1"/>
            </a:solidFill>
            <a:miter lim="400000"/>
          </a:ln>
          <a:effectLst>
            <a:outerShdw blurRad="127000" dist="38100" dir="8100000" algn="tr" rotWithShape="0">
              <a:prstClr val="black">
                <a:alpha val="40000"/>
              </a:prstClr>
            </a:outerShdw>
          </a:effectLst>
        </p:spPr>
        <p:txBody>
          <a:bodyPr lIns="0" tIns="0" rIns="0" bIns="0"/>
          <a:lstStyle/>
          <a:p>
            <a:pPr eaLnBrk="1" fontAlgn="auto" hangingPunct="1">
              <a:buFont typeface="Arial" panose="020B0604020202020204" pitchFamily="34" charset="0"/>
              <a:buNone/>
              <a:defRPr/>
            </a:pPr>
            <a:endParaRPr sz="1735" noProof="1"/>
          </a:p>
        </p:txBody>
      </p:sp>
      <p:sp>
        <p:nvSpPr>
          <p:cNvPr id="23" name="Text Placeholder 3"/>
          <p:cNvSpPr txBox="1">
            <a:spLocks noChangeArrowheads="1"/>
          </p:cNvSpPr>
          <p:nvPr/>
        </p:nvSpPr>
        <p:spPr bwMode="auto">
          <a:xfrm>
            <a:off x="623888" y="3976688"/>
            <a:ext cx="2085975" cy="4079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buFont typeface="Arial" panose="020B0604020202020204" pitchFamily="34" charset="0"/>
              <a:defRPr>
                <a:solidFill>
                  <a:schemeClr val="tx1"/>
                </a:solidFill>
                <a:latin typeface="Calibri" panose="020F050202020403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Calibri" panose="020F050202020403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r" eaLnBrk="1" hangingPunct="1">
              <a:spcBef>
                <a:spcPct val="20000"/>
              </a:spcBef>
            </a:pPr>
            <a:r>
              <a:rPr lang="zh-CN" altLang="en-US" sz="1600" b="1">
                <a:solidFill>
                  <a:srgbClr val="404040"/>
                </a:solidFill>
                <a:latin typeface="微软雅黑" panose="020B0503020204020204" pitchFamily="34" charset="-122"/>
                <a:ea typeface="微软雅黑" panose="020B0503020204020204" pitchFamily="34" charset="-122"/>
              </a:rPr>
              <a:t>点击输入标题文本</a:t>
            </a:r>
          </a:p>
        </p:txBody>
      </p:sp>
      <p:sp>
        <p:nvSpPr>
          <p:cNvPr id="25" name="Text Placeholder 4"/>
          <p:cNvSpPr txBox="1"/>
          <p:nvPr/>
        </p:nvSpPr>
        <p:spPr>
          <a:xfrm>
            <a:off x="719138" y="4384675"/>
            <a:ext cx="2000250" cy="620713"/>
          </a:xfrm>
          <a:prstGeom prst="rect">
            <a:avLst/>
          </a:prstGeom>
        </p:spPr>
        <p:txBody>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lgn="just" fontAlgn="auto">
              <a:lnSpc>
                <a:spcPct val="120000"/>
              </a:lnSpc>
              <a:buFont typeface="Arial" panose="020B0604020202020204" pitchFamily="34" charset="0"/>
              <a:buNone/>
              <a:defRPr/>
            </a:pPr>
            <a:r>
              <a:rPr lang="zh-CN" altLang="en-US" sz="1335" noProof="1" smtClean="0">
                <a:solidFill>
                  <a:schemeClr val="tx1">
                    <a:lumMod val="75000"/>
                    <a:lumOff val="25000"/>
                  </a:schemeClr>
                </a:solidFill>
                <a:latin typeface="微软雅黑" panose="020B0503020204020204" pitchFamily="34" charset="-122"/>
                <a:ea typeface="微软雅黑" panose="020B0503020204020204" pitchFamily="34" charset="-122"/>
              </a:rPr>
              <a:t>点击</a:t>
            </a:r>
            <a:r>
              <a:rPr lang="zh-CN" altLang="en-US" sz="1335" noProof="1">
                <a:solidFill>
                  <a:schemeClr val="tx1">
                    <a:lumMod val="75000"/>
                    <a:lumOff val="25000"/>
                  </a:schemeClr>
                </a:solidFill>
                <a:latin typeface="微软雅黑" panose="020B0503020204020204" pitchFamily="34" charset="-122"/>
                <a:ea typeface="微软雅黑" panose="020B0503020204020204" pitchFamily="34" charset="-122"/>
              </a:rPr>
              <a:t>输入本栏的具体文字，简明扼要的说明分项内容</a:t>
            </a:r>
            <a:r>
              <a:rPr lang="zh-CN" altLang="en-US" sz="1335" noProof="1" smtClean="0">
                <a:solidFill>
                  <a:schemeClr val="tx1">
                    <a:lumMod val="75000"/>
                    <a:lumOff val="25000"/>
                  </a:schemeClr>
                </a:solidFill>
                <a:latin typeface="微软雅黑" panose="020B0503020204020204" pitchFamily="34" charset="-122"/>
                <a:ea typeface="微软雅黑" panose="020B0503020204020204" pitchFamily="34" charset="-122"/>
              </a:rPr>
              <a:t>，请</a:t>
            </a:r>
            <a:r>
              <a:rPr lang="zh-CN" altLang="en-US" sz="1335" noProof="1">
                <a:solidFill>
                  <a:schemeClr val="tx1">
                    <a:lumMod val="75000"/>
                    <a:lumOff val="25000"/>
                  </a:schemeClr>
                </a:solidFill>
                <a:latin typeface="微软雅黑" panose="020B0503020204020204" pitchFamily="34" charset="-122"/>
                <a:ea typeface="微软雅黑" panose="020B0503020204020204" pitchFamily="34" charset="-122"/>
              </a:rPr>
              <a:t>根据您的具体内容酌情修改。</a:t>
            </a:r>
            <a:endParaRPr lang="en-US" altLang="zh-CN" sz="1335" noProof="1">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26" name="Shape 1626"/>
          <p:cNvSpPr/>
          <p:nvPr/>
        </p:nvSpPr>
        <p:spPr>
          <a:xfrm flipV="1">
            <a:off x="3128963" y="4189413"/>
            <a:ext cx="0" cy="1387475"/>
          </a:xfrm>
          <a:prstGeom prst="line">
            <a:avLst/>
          </a:prstGeom>
          <a:ln w="12700">
            <a:solidFill>
              <a:srgbClr val="A6AAA9"/>
            </a:solidFill>
            <a:miter lim="400000"/>
          </a:ln>
        </p:spPr>
        <p:txBody>
          <a:bodyPr lIns="25400" tIns="25400" rIns="25400" bIns="25400" anchor="ctr"/>
          <a:lstStyle/>
          <a:p>
            <a:pPr eaLnBrk="1" fontAlgn="auto" hangingPunct="1">
              <a:buFont typeface="Arial" panose="020B0604020202020204" pitchFamily="34" charset="0"/>
              <a:buNone/>
              <a:defRPr/>
            </a:pPr>
            <a:endParaRPr sz="1735" noProof="1"/>
          </a:p>
        </p:txBody>
      </p:sp>
      <p:sp>
        <p:nvSpPr>
          <p:cNvPr id="27" name="Shape 1627"/>
          <p:cNvSpPr/>
          <p:nvPr/>
        </p:nvSpPr>
        <p:spPr>
          <a:xfrm flipV="1">
            <a:off x="4457700" y="2674938"/>
            <a:ext cx="0" cy="1970087"/>
          </a:xfrm>
          <a:prstGeom prst="line">
            <a:avLst/>
          </a:prstGeom>
          <a:ln w="12700">
            <a:solidFill>
              <a:srgbClr val="A6AAA9"/>
            </a:solidFill>
            <a:miter lim="400000"/>
          </a:ln>
        </p:spPr>
        <p:txBody>
          <a:bodyPr lIns="25400" tIns="25400" rIns="25400" bIns="25400" anchor="ctr"/>
          <a:lstStyle/>
          <a:p>
            <a:pPr eaLnBrk="1" fontAlgn="auto" hangingPunct="1">
              <a:buFont typeface="Arial" panose="020B0604020202020204" pitchFamily="34" charset="0"/>
              <a:buNone/>
              <a:defRPr/>
            </a:pPr>
            <a:endParaRPr sz="1735" noProof="1"/>
          </a:p>
        </p:txBody>
      </p:sp>
      <p:sp>
        <p:nvSpPr>
          <p:cNvPr id="28" name="Shape 1628"/>
          <p:cNvSpPr/>
          <p:nvPr/>
        </p:nvSpPr>
        <p:spPr>
          <a:xfrm flipV="1">
            <a:off x="5738813" y="2003425"/>
            <a:ext cx="0" cy="2049463"/>
          </a:xfrm>
          <a:prstGeom prst="line">
            <a:avLst/>
          </a:prstGeom>
          <a:ln w="12700">
            <a:solidFill>
              <a:srgbClr val="A6AAA9"/>
            </a:solidFill>
            <a:miter lim="400000"/>
          </a:ln>
        </p:spPr>
        <p:txBody>
          <a:bodyPr lIns="25400" tIns="25400" rIns="25400" bIns="25400" anchor="ctr"/>
          <a:lstStyle/>
          <a:p>
            <a:pPr eaLnBrk="1" fontAlgn="auto" hangingPunct="1">
              <a:buFont typeface="Arial" panose="020B0604020202020204" pitchFamily="34" charset="0"/>
              <a:buNone/>
              <a:defRPr/>
            </a:pPr>
            <a:endParaRPr sz="1735" noProof="1"/>
          </a:p>
        </p:txBody>
      </p:sp>
      <p:sp>
        <p:nvSpPr>
          <p:cNvPr id="29" name="Shape 1629"/>
          <p:cNvSpPr/>
          <p:nvPr/>
        </p:nvSpPr>
        <p:spPr>
          <a:xfrm flipV="1">
            <a:off x="7532688" y="3497263"/>
            <a:ext cx="0" cy="1360487"/>
          </a:xfrm>
          <a:prstGeom prst="line">
            <a:avLst/>
          </a:prstGeom>
          <a:ln w="12700">
            <a:solidFill>
              <a:srgbClr val="A6AAA9"/>
            </a:solidFill>
            <a:miter lim="400000"/>
          </a:ln>
        </p:spPr>
        <p:txBody>
          <a:bodyPr lIns="25400" tIns="25400" rIns="25400" bIns="25400" anchor="ctr"/>
          <a:lstStyle/>
          <a:p>
            <a:pPr eaLnBrk="1" fontAlgn="auto" hangingPunct="1">
              <a:buFont typeface="Arial" panose="020B0604020202020204" pitchFamily="34" charset="0"/>
              <a:buNone/>
              <a:defRPr/>
            </a:pPr>
            <a:endParaRPr sz="1735" noProof="1"/>
          </a:p>
        </p:txBody>
      </p:sp>
      <p:sp>
        <p:nvSpPr>
          <p:cNvPr id="30" name="Shape 1630"/>
          <p:cNvSpPr/>
          <p:nvPr/>
        </p:nvSpPr>
        <p:spPr>
          <a:xfrm>
            <a:off x="2903538" y="3937000"/>
            <a:ext cx="479425" cy="479425"/>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path>
            </a:pathLst>
          </a:custGeom>
          <a:solidFill>
            <a:schemeClr val="accent1"/>
          </a:solidFill>
          <a:ln w="38100" cap="flat">
            <a:solidFill>
              <a:schemeClr val="bg1"/>
            </a:solidFill>
            <a:miter lim="400000"/>
          </a:ln>
          <a:effectLst>
            <a:outerShdw blurRad="127000" dist="38100" dir="8100000" algn="tr" rotWithShape="0">
              <a:prstClr val="black">
                <a:alpha val="40000"/>
              </a:prstClr>
            </a:outerShdw>
          </a:effectLst>
        </p:spPr>
        <p:txBody>
          <a:bodyPr lIns="19050" tIns="19050" rIns="19050" bIns="19050" anchor="ctr"/>
          <a:lstStyle/>
          <a:p>
            <a:pPr eaLnBrk="1" fontAlgn="auto" hangingPunct="1">
              <a:buFont typeface="Arial" panose="020B0604020202020204" pitchFamily="34" charset="0"/>
              <a:buNone/>
              <a:defRPr/>
            </a:pPr>
            <a:endParaRPr sz="1735" noProof="1"/>
          </a:p>
        </p:txBody>
      </p:sp>
      <p:sp>
        <p:nvSpPr>
          <p:cNvPr id="31" name="Shape 1636"/>
          <p:cNvSpPr/>
          <p:nvPr/>
        </p:nvSpPr>
        <p:spPr>
          <a:xfrm>
            <a:off x="4229100" y="2401888"/>
            <a:ext cx="477838" cy="477837"/>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path>
            </a:pathLst>
          </a:custGeom>
          <a:solidFill>
            <a:schemeClr val="accent2"/>
          </a:solidFill>
          <a:ln w="38100" cap="flat">
            <a:solidFill>
              <a:schemeClr val="bg1"/>
            </a:solidFill>
            <a:miter lim="400000"/>
          </a:ln>
          <a:effectLst>
            <a:outerShdw blurRad="127000" dist="38100" dir="8100000" algn="tr" rotWithShape="0">
              <a:prstClr val="black">
                <a:alpha val="40000"/>
              </a:prstClr>
            </a:outerShdw>
          </a:effectLst>
        </p:spPr>
        <p:txBody>
          <a:bodyPr lIns="19050" tIns="19050" rIns="19050" bIns="19050" anchor="ctr"/>
          <a:lstStyle/>
          <a:p>
            <a:pPr eaLnBrk="1" fontAlgn="auto" hangingPunct="1">
              <a:buFont typeface="Arial" panose="020B0604020202020204" pitchFamily="34" charset="0"/>
              <a:buNone/>
              <a:defRPr/>
            </a:pPr>
            <a:endParaRPr sz="1735" noProof="1"/>
          </a:p>
        </p:txBody>
      </p:sp>
      <p:sp>
        <p:nvSpPr>
          <p:cNvPr id="32" name="Shape 1642"/>
          <p:cNvSpPr/>
          <p:nvPr/>
        </p:nvSpPr>
        <p:spPr>
          <a:xfrm>
            <a:off x="5516563" y="1563688"/>
            <a:ext cx="477837" cy="479425"/>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path>
            </a:pathLst>
          </a:custGeom>
          <a:solidFill>
            <a:schemeClr val="accent3"/>
          </a:solidFill>
          <a:ln w="38100" cap="flat">
            <a:solidFill>
              <a:schemeClr val="bg1"/>
            </a:solidFill>
            <a:miter lim="400000"/>
          </a:ln>
          <a:effectLst>
            <a:outerShdw blurRad="127000" dist="38100" dir="8100000" algn="tr" rotWithShape="0">
              <a:prstClr val="black">
                <a:alpha val="40000"/>
              </a:prstClr>
            </a:outerShdw>
          </a:effectLst>
        </p:spPr>
        <p:txBody>
          <a:bodyPr lIns="19050" tIns="19050" rIns="19050" bIns="19050" anchor="ctr"/>
          <a:lstStyle/>
          <a:p>
            <a:pPr eaLnBrk="1" fontAlgn="auto" hangingPunct="1">
              <a:buFont typeface="Arial" panose="020B0604020202020204" pitchFamily="34" charset="0"/>
              <a:buNone/>
              <a:defRPr/>
            </a:pPr>
            <a:endParaRPr sz="1735" noProof="1"/>
          </a:p>
        </p:txBody>
      </p:sp>
      <p:sp>
        <p:nvSpPr>
          <p:cNvPr id="33" name="Shape 1648"/>
          <p:cNvSpPr/>
          <p:nvPr/>
        </p:nvSpPr>
        <p:spPr>
          <a:xfrm>
            <a:off x="7305675" y="4645025"/>
            <a:ext cx="477838" cy="477838"/>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path>
            </a:pathLst>
          </a:custGeom>
          <a:solidFill>
            <a:schemeClr val="accent4"/>
          </a:solidFill>
          <a:ln w="38100" cap="flat">
            <a:solidFill>
              <a:schemeClr val="bg1"/>
            </a:solidFill>
            <a:miter lim="400000"/>
          </a:ln>
          <a:effectLst>
            <a:outerShdw blurRad="127000" dist="38100" dir="8100000" algn="tr" rotWithShape="0">
              <a:prstClr val="black">
                <a:alpha val="40000"/>
              </a:prstClr>
            </a:outerShdw>
          </a:effectLst>
        </p:spPr>
        <p:txBody>
          <a:bodyPr lIns="19050" tIns="19050" rIns="19050" bIns="19050" anchor="ctr"/>
          <a:lstStyle/>
          <a:p>
            <a:pPr eaLnBrk="1" fontAlgn="auto" hangingPunct="1">
              <a:buFont typeface="Arial" panose="020B0604020202020204" pitchFamily="34" charset="0"/>
              <a:buNone/>
              <a:defRPr/>
            </a:pPr>
            <a:endParaRPr sz="1735" noProof="1"/>
          </a:p>
        </p:txBody>
      </p:sp>
      <p:sp>
        <p:nvSpPr>
          <p:cNvPr id="34" name="Shape 1653"/>
          <p:cNvSpPr/>
          <p:nvPr/>
        </p:nvSpPr>
        <p:spPr>
          <a:xfrm>
            <a:off x="3071813" y="5527675"/>
            <a:ext cx="115887" cy="114300"/>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path>
            </a:pathLst>
          </a:custGeom>
          <a:solidFill>
            <a:srgbClr val="FFFFFF"/>
          </a:solidFill>
          <a:ln w="12700">
            <a:miter lim="400000"/>
          </a:ln>
        </p:spPr>
        <p:txBody>
          <a:bodyPr lIns="0" tIns="0" rIns="0" bIns="0"/>
          <a:lstStyle/>
          <a:p>
            <a:pPr eaLnBrk="1" fontAlgn="auto" hangingPunct="1">
              <a:buFont typeface="Arial" panose="020B0604020202020204" pitchFamily="34" charset="0"/>
              <a:buNone/>
              <a:defRPr/>
            </a:pPr>
            <a:endParaRPr sz="1735" noProof="1"/>
          </a:p>
        </p:txBody>
      </p:sp>
      <p:sp>
        <p:nvSpPr>
          <p:cNvPr id="35" name="Shape 1654"/>
          <p:cNvSpPr/>
          <p:nvPr/>
        </p:nvSpPr>
        <p:spPr>
          <a:xfrm>
            <a:off x="4367213" y="4557713"/>
            <a:ext cx="179387" cy="179387"/>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path>
            </a:pathLst>
          </a:custGeom>
          <a:solidFill>
            <a:srgbClr val="FFFFFF"/>
          </a:solidFill>
          <a:ln w="12700">
            <a:miter lim="400000"/>
          </a:ln>
        </p:spPr>
        <p:txBody>
          <a:bodyPr lIns="0" tIns="0" rIns="0" bIns="0"/>
          <a:lstStyle/>
          <a:p>
            <a:pPr eaLnBrk="1" fontAlgn="auto" hangingPunct="1">
              <a:buFont typeface="Arial" panose="020B0604020202020204" pitchFamily="34" charset="0"/>
              <a:buNone/>
              <a:defRPr/>
            </a:pPr>
            <a:endParaRPr sz="1735" noProof="1"/>
          </a:p>
        </p:txBody>
      </p:sp>
      <p:sp>
        <p:nvSpPr>
          <p:cNvPr id="36" name="Shape 1655"/>
          <p:cNvSpPr/>
          <p:nvPr/>
        </p:nvSpPr>
        <p:spPr>
          <a:xfrm>
            <a:off x="5622925" y="3941763"/>
            <a:ext cx="230188" cy="230187"/>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path>
            </a:pathLst>
          </a:custGeom>
          <a:solidFill>
            <a:srgbClr val="FFFFFF"/>
          </a:solidFill>
          <a:ln w="12700">
            <a:miter lim="400000"/>
          </a:ln>
        </p:spPr>
        <p:txBody>
          <a:bodyPr lIns="0" tIns="0" rIns="0" bIns="0"/>
          <a:lstStyle/>
          <a:p>
            <a:pPr eaLnBrk="1" fontAlgn="auto" hangingPunct="1">
              <a:buFont typeface="Arial" panose="020B0604020202020204" pitchFamily="34" charset="0"/>
              <a:buNone/>
              <a:defRPr/>
            </a:pPr>
            <a:endParaRPr sz="1735" noProof="1"/>
          </a:p>
        </p:txBody>
      </p:sp>
      <p:sp>
        <p:nvSpPr>
          <p:cNvPr id="37" name="Shape 1656"/>
          <p:cNvSpPr/>
          <p:nvPr/>
        </p:nvSpPr>
        <p:spPr>
          <a:xfrm>
            <a:off x="7386638" y="3357563"/>
            <a:ext cx="285750" cy="285750"/>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path>
            </a:pathLst>
          </a:custGeom>
          <a:solidFill>
            <a:srgbClr val="FFFFFF"/>
          </a:solidFill>
          <a:ln w="12700">
            <a:miter lim="400000"/>
          </a:ln>
        </p:spPr>
        <p:txBody>
          <a:bodyPr lIns="0" tIns="0" rIns="0" bIns="0"/>
          <a:lstStyle/>
          <a:p>
            <a:pPr eaLnBrk="1" fontAlgn="auto" hangingPunct="1">
              <a:buFont typeface="Arial" panose="020B0604020202020204" pitchFamily="34" charset="0"/>
              <a:buNone/>
              <a:defRPr/>
            </a:pPr>
            <a:endParaRPr sz="1735" noProof="1"/>
          </a:p>
        </p:txBody>
      </p:sp>
      <p:sp>
        <p:nvSpPr>
          <p:cNvPr id="38" name="Text Placeholder 3"/>
          <p:cNvSpPr txBox="1">
            <a:spLocks noChangeArrowheads="1"/>
          </p:cNvSpPr>
          <p:nvPr/>
        </p:nvSpPr>
        <p:spPr bwMode="auto">
          <a:xfrm>
            <a:off x="1774825" y="2455863"/>
            <a:ext cx="2251075" cy="4095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ctr"/>
          <a:lstStyle>
            <a:lvl1pPr>
              <a:buFont typeface="Arial" panose="020B0604020202020204" pitchFamily="34" charset="0"/>
              <a:defRPr>
                <a:solidFill>
                  <a:schemeClr val="tx1"/>
                </a:solidFill>
                <a:latin typeface="Calibri" panose="020F050202020403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Calibri" panose="020F050202020403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r" eaLnBrk="1" hangingPunct="1">
              <a:lnSpc>
                <a:spcPct val="90000"/>
              </a:lnSpc>
              <a:spcBef>
                <a:spcPts val="1000"/>
              </a:spcBef>
            </a:pPr>
            <a:r>
              <a:rPr lang="zh-CN" altLang="en-US" sz="1600" b="1">
                <a:solidFill>
                  <a:srgbClr val="404040"/>
                </a:solidFill>
                <a:latin typeface="微软雅黑" panose="020B0503020204020204" pitchFamily="34" charset="-122"/>
                <a:ea typeface="微软雅黑" panose="020B0503020204020204" pitchFamily="34" charset="-122"/>
              </a:rPr>
              <a:t>点击输入标题文本</a:t>
            </a:r>
          </a:p>
        </p:txBody>
      </p:sp>
      <p:sp>
        <p:nvSpPr>
          <p:cNvPr id="39" name="Text Placeholder 4"/>
          <p:cNvSpPr txBox="1">
            <a:spLocks noChangeArrowheads="1"/>
          </p:cNvSpPr>
          <p:nvPr/>
        </p:nvSpPr>
        <p:spPr bwMode="auto">
          <a:xfrm>
            <a:off x="1730375" y="2859088"/>
            <a:ext cx="2252663" cy="622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lstStyle>
            <a:lvl1pPr>
              <a:buFont typeface="Arial" panose="020B0604020202020204" pitchFamily="34" charset="0"/>
              <a:defRPr>
                <a:solidFill>
                  <a:schemeClr val="tx1"/>
                </a:solidFill>
                <a:latin typeface="Calibri" panose="020F050202020403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Calibri" panose="020F050202020403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just" eaLnBrk="1" hangingPunct="1">
              <a:lnSpc>
                <a:spcPct val="120000"/>
              </a:lnSpc>
            </a:pPr>
            <a:r>
              <a:rPr lang="zh-CN" altLang="en-US" sz="1300" noProof="1">
                <a:solidFill>
                  <a:srgbClr val="404040"/>
                </a:solidFill>
                <a:latin typeface="微软雅黑" panose="020B0503020204020204" pitchFamily="34" charset="-122"/>
                <a:ea typeface="微软雅黑" panose="020B0503020204020204" pitchFamily="34" charset="-122"/>
              </a:rPr>
              <a:t>点击输入本栏的具体文字，简明扼要的说明分项内容，请根据您的具体内容酌情修改。</a:t>
            </a:r>
            <a:endParaRPr lang="zh-CN" altLang="zh-CN" sz="1300" noProof="1">
              <a:solidFill>
                <a:srgbClr val="404040"/>
              </a:solidFill>
              <a:latin typeface="微软雅黑" panose="020B0503020204020204" pitchFamily="34" charset="-122"/>
              <a:ea typeface="微软雅黑" panose="020B0503020204020204" pitchFamily="34" charset="-122"/>
            </a:endParaRPr>
          </a:p>
        </p:txBody>
      </p:sp>
      <p:sp>
        <p:nvSpPr>
          <p:cNvPr id="40" name="Text Placeholder 3"/>
          <p:cNvSpPr txBox="1">
            <a:spLocks noChangeArrowheads="1"/>
          </p:cNvSpPr>
          <p:nvPr/>
        </p:nvSpPr>
        <p:spPr bwMode="auto">
          <a:xfrm>
            <a:off x="6161088" y="1635125"/>
            <a:ext cx="1855787" cy="4095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ctr"/>
          <a:lstStyle>
            <a:lvl1pPr>
              <a:buFont typeface="Arial" panose="020B0604020202020204" pitchFamily="34" charset="0"/>
              <a:defRPr>
                <a:solidFill>
                  <a:schemeClr val="tx1"/>
                </a:solidFill>
                <a:latin typeface="Calibri" panose="020F050202020403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Calibri" panose="020F050202020403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eaLnBrk="1" hangingPunct="1">
              <a:lnSpc>
                <a:spcPct val="90000"/>
              </a:lnSpc>
              <a:spcBef>
                <a:spcPts val="1000"/>
              </a:spcBef>
            </a:pPr>
            <a:r>
              <a:rPr lang="zh-CN" altLang="en-US" sz="1600" b="1">
                <a:solidFill>
                  <a:srgbClr val="404040"/>
                </a:solidFill>
                <a:latin typeface="微软雅黑" panose="020B0503020204020204" pitchFamily="34" charset="-122"/>
                <a:ea typeface="微软雅黑" panose="020B0503020204020204" pitchFamily="34" charset="-122"/>
              </a:rPr>
              <a:t>点击输入标题文本</a:t>
            </a:r>
          </a:p>
        </p:txBody>
      </p:sp>
      <p:sp>
        <p:nvSpPr>
          <p:cNvPr id="41" name="Text Placeholder 4"/>
          <p:cNvSpPr txBox="1">
            <a:spLocks noChangeArrowheads="1"/>
          </p:cNvSpPr>
          <p:nvPr/>
        </p:nvSpPr>
        <p:spPr bwMode="auto">
          <a:xfrm>
            <a:off x="6146800" y="2038350"/>
            <a:ext cx="1870075" cy="620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lstStyle>
            <a:lvl1pPr>
              <a:buFont typeface="Arial" panose="020B0604020202020204" pitchFamily="34" charset="0"/>
              <a:defRPr>
                <a:solidFill>
                  <a:schemeClr val="tx1"/>
                </a:solidFill>
                <a:latin typeface="Calibri" panose="020F050202020403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Calibri" panose="020F050202020403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just" eaLnBrk="1" hangingPunct="1">
              <a:lnSpc>
                <a:spcPct val="120000"/>
              </a:lnSpc>
            </a:pPr>
            <a:r>
              <a:rPr lang="zh-CN" altLang="en-US" sz="1300" noProof="1">
                <a:solidFill>
                  <a:srgbClr val="404040"/>
                </a:solidFill>
                <a:latin typeface="微软雅黑" panose="020B0503020204020204" pitchFamily="34" charset="-122"/>
                <a:ea typeface="微软雅黑" panose="020B0503020204020204" pitchFamily="34" charset="-122"/>
              </a:rPr>
              <a:t>点击输入本栏的具体文字，简明扼要的说明分项内容，请根据您的具体内容酌情修改。</a:t>
            </a:r>
            <a:endParaRPr lang="zh-CN" altLang="zh-CN" sz="1300" noProof="1">
              <a:solidFill>
                <a:srgbClr val="404040"/>
              </a:solidFill>
              <a:latin typeface="微软雅黑" panose="020B0503020204020204" pitchFamily="34" charset="-122"/>
              <a:ea typeface="微软雅黑" panose="020B0503020204020204" pitchFamily="34" charset="-122"/>
            </a:endParaRPr>
          </a:p>
        </p:txBody>
      </p:sp>
      <p:sp>
        <p:nvSpPr>
          <p:cNvPr id="42" name="Text Placeholder 3"/>
          <p:cNvSpPr txBox="1">
            <a:spLocks noChangeArrowheads="1"/>
          </p:cNvSpPr>
          <p:nvPr/>
        </p:nvSpPr>
        <p:spPr bwMode="auto">
          <a:xfrm>
            <a:off x="7953375" y="4714875"/>
            <a:ext cx="1854200" cy="4079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ctr"/>
          <a:lstStyle>
            <a:lvl1pPr>
              <a:buFont typeface="Arial" panose="020B0604020202020204" pitchFamily="34" charset="0"/>
              <a:defRPr>
                <a:solidFill>
                  <a:schemeClr val="tx1"/>
                </a:solidFill>
                <a:latin typeface="Calibri" panose="020F050202020403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Calibri" panose="020F050202020403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eaLnBrk="1" hangingPunct="1">
              <a:lnSpc>
                <a:spcPct val="90000"/>
              </a:lnSpc>
              <a:spcBef>
                <a:spcPts val="1000"/>
              </a:spcBef>
            </a:pPr>
            <a:r>
              <a:rPr lang="zh-CN" altLang="en-US" sz="1600" b="1">
                <a:solidFill>
                  <a:srgbClr val="404040"/>
                </a:solidFill>
                <a:latin typeface="微软雅黑" panose="020B0503020204020204" pitchFamily="34" charset="-122"/>
                <a:ea typeface="微软雅黑" panose="020B0503020204020204" pitchFamily="34" charset="-122"/>
              </a:rPr>
              <a:t>点击输入标题文本</a:t>
            </a:r>
          </a:p>
        </p:txBody>
      </p:sp>
      <p:sp>
        <p:nvSpPr>
          <p:cNvPr id="43" name="Text Placeholder 4"/>
          <p:cNvSpPr txBox="1">
            <a:spLocks noChangeArrowheads="1"/>
          </p:cNvSpPr>
          <p:nvPr/>
        </p:nvSpPr>
        <p:spPr bwMode="auto">
          <a:xfrm>
            <a:off x="7920038" y="5108575"/>
            <a:ext cx="2252662" cy="622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lstStyle>
            <a:lvl1pPr>
              <a:buFont typeface="Arial" panose="020B0604020202020204" pitchFamily="34" charset="0"/>
              <a:defRPr>
                <a:solidFill>
                  <a:schemeClr val="tx1"/>
                </a:solidFill>
                <a:latin typeface="Calibri" panose="020F050202020403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Calibri" panose="020F050202020403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just" eaLnBrk="1" hangingPunct="1">
              <a:lnSpc>
                <a:spcPct val="120000"/>
              </a:lnSpc>
            </a:pPr>
            <a:r>
              <a:rPr lang="zh-CN" altLang="en-US" sz="1300" noProof="1">
                <a:solidFill>
                  <a:srgbClr val="404040"/>
                </a:solidFill>
                <a:latin typeface="微软雅黑" panose="020B0503020204020204" pitchFamily="34" charset="-122"/>
                <a:ea typeface="微软雅黑" panose="020B0503020204020204" pitchFamily="34" charset="-122"/>
              </a:rPr>
              <a:t>点击输入本栏的具体文字，简明扼要的说明分项内容，请根据您的具体内容酌情修改。</a:t>
            </a:r>
            <a:endParaRPr lang="zh-CN" altLang="zh-CN" sz="1300" noProof="1">
              <a:solidFill>
                <a:srgbClr val="404040"/>
              </a:solidFill>
              <a:latin typeface="微软雅黑" panose="020B0503020204020204" pitchFamily="34" charset="-122"/>
              <a:ea typeface="微软雅黑" panose="020B0503020204020204" pitchFamily="34" charset="-122"/>
            </a:endParaRPr>
          </a:p>
        </p:txBody>
      </p:sp>
      <p:sp>
        <p:nvSpPr>
          <p:cNvPr id="44" name="Text Placeholder 4"/>
          <p:cNvSpPr txBox="1">
            <a:spLocks noChangeArrowheads="1"/>
          </p:cNvSpPr>
          <p:nvPr/>
        </p:nvSpPr>
        <p:spPr bwMode="auto">
          <a:xfrm>
            <a:off x="3011488" y="4029075"/>
            <a:ext cx="257175" cy="309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ctr"/>
          <a:lstStyle>
            <a:lvl1pPr>
              <a:buFont typeface="Arial" panose="020B0604020202020204" pitchFamily="34" charset="0"/>
              <a:defRPr>
                <a:solidFill>
                  <a:schemeClr val="tx1"/>
                </a:solidFill>
                <a:latin typeface="Calibri" panose="020F050202020403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Calibri" panose="020F050202020403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eaLnBrk="1" hangingPunct="1">
              <a:lnSpc>
                <a:spcPts val="1400"/>
              </a:lnSpc>
              <a:spcBef>
                <a:spcPts val="1000"/>
              </a:spcBef>
            </a:pPr>
            <a:r>
              <a:rPr lang="id-ID" altLang="en-US" sz="1600" b="1">
                <a:solidFill>
                  <a:srgbClr val="FCFCFC"/>
                </a:solidFill>
                <a:latin typeface="微软雅黑" panose="020B0503020204020204" pitchFamily="34" charset="-122"/>
                <a:ea typeface="微软雅黑" panose="020B0503020204020204" pitchFamily="34" charset="-122"/>
              </a:rPr>
              <a:t>01</a:t>
            </a:r>
          </a:p>
        </p:txBody>
      </p:sp>
      <p:sp>
        <p:nvSpPr>
          <p:cNvPr id="45" name="Text Placeholder 4"/>
          <p:cNvSpPr txBox="1">
            <a:spLocks noChangeArrowheads="1"/>
          </p:cNvSpPr>
          <p:nvPr/>
        </p:nvSpPr>
        <p:spPr bwMode="auto">
          <a:xfrm>
            <a:off x="4335463" y="2479675"/>
            <a:ext cx="257175" cy="309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ctr"/>
          <a:lstStyle>
            <a:lvl1pPr>
              <a:buFont typeface="Arial" panose="020B0604020202020204" pitchFamily="34" charset="0"/>
              <a:defRPr>
                <a:solidFill>
                  <a:schemeClr val="tx1"/>
                </a:solidFill>
                <a:latin typeface="Calibri" panose="020F050202020403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Calibri" panose="020F050202020403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eaLnBrk="1" hangingPunct="1">
              <a:lnSpc>
                <a:spcPts val="1400"/>
              </a:lnSpc>
              <a:spcBef>
                <a:spcPts val="1000"/>
              </a:spcBef>
            </a:pPr>
            <a:r>
              <a:rPr lang="id-ID" altLang="en-US" sz="1600" b="1">
                <a:solidFill>
                  <a:srgbClr val="FCFCFC"/>
                </a:solidFill>
                <a:latin typeface="微软雅黑" panose="020B0503020204020204" pitchFamily="34" charset="-122"/>
                <a:ea typeface="微软雅黑" panose="020B0503020204020204" pitchFamily="34" charset="-122"/>
              </a:rPr>
              <a:t>02</a:t>
            </a:r>
          </a:p>
        </p:txBody>
      </p:sp>
      <p:sp>
        <p:nvSpPr>
          <p:cNvPr id="46" name="Text Placeholder 4"/>
          <p:cNvSpPr txBox="1">
            <a:spLocks noChangeArrowheads="1"/>
          </p:cNvSpPr>
          <p:nvPr/>
        </p:nvSpPr>
        <p:spPr bwMode="auto">
          <a:xfrm>
            <a:off x="5626100" y="1641475"/>
            <a:ext cx="257175" cy="309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ctr"/>
          <a:lstStyle>
            <a:lvl1pPr>
              <a:buFont typeface="Arial" panose="020B0604020202020204" pitchFamily="34" charset="0"/>
              <a:defRPr>
                <a:solidFill>
                  <a:schemeClr val="tx1"/>
                </a:solidFill>
                <a:latin typeface="Calibri" panose="020F050202020403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Calibri" panose="020F050202020403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eaLnBrk="1" hangingPunct="1">
              <a:lnSpc>
                <a:spcPts val="1400"/>
              </a:lnSpc>
              <a:spcBef>
                <a:spcPts val="1000"/>
              </a:spcBef>
            </a:pPr>
            <a:r>
              <a:rPr lang="id-ID" altLang="en-US" sz="1600" b="1">
                <a:solidFill>
                  <a:srgbClr val="FCFCFC"/>
                </a:solidFill>
                <a:latin typeface="微软雅黑" panose="020B0503020204020204" pitchFamily="34" charset="-122"/>
                <a:ea typeface="微软雅黑" panose="020B0503020204020204" pitchFamily="34" charset="-122"/>
              </a:rPr>
              <a:t>03</a:t>
            </a:r>
          </a:p>
        </p:txBody>
      </p:sp>
      <p:sp>
        <p:nvSpPr>
          <p:cNvPr id="47" name="Text Placeholder 4"/>
          <p:cNvSpPr txBox="1">
            <a:spLocks noChangeArrowheads="1"/>
          </p:cNvSpPr>
          <p:nvPr/>
        </p:nvSpPr>
        <p:spPr bwMode="auto">
          <a:xfrm>
            <a:off x="7412038" y="4743450"/>
            <a:ext cx="257175" cy="307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ctr"/>
          <a:lstStyle>
            <a:lvl1pPr>
              <a:buFont typeface="Arial" panose="020B0604020202020204" pitchFamily="34" charset="0"/>
              <a:defRPr>
                <a:solidFill>
                  <a:schemeClr val="tx1"/>
                </a:solidFill>
                <a:latin typeface="Calibri" panose="020F050202020403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Calibri" panose="020F050202020403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eaLnBrk="1" hangingPunct="1">
              <a:lnSpc>
                <a:spcPts val="1400"/>
              </a:lnSpc>
              <a:spcBef>
                <a:spcPts val="1000"/>
              </a:spcBef>
            </a:pPr>
            <a:r>
              <a:rPr lang="id-ID" altLang="en-US" sz="1600" b="1">
                <a:solidFill>
                  <a:srgbClr val="FCFCFC"/>
                </a:solidFill>
                <a:latin typeface="微软雅黑" panose="020B0503020204020204" pitchFamily="34" charset="-122"/>
                <a:ea typeface="微软雅黑" panose="020B0503020204020204" pitchFamily="34" charset="-122"/>
              </a:rPr>
              <a:t>04</a:t>
            </a:r>
          </a:p>
        </p:txBody>
      </p:sp>
      <p:sp>
        <p:nvSpPr>
          <p:cNvPr id="48" name="Shape 1625"/>
          <p:cNvSpPr/>
          <p:nvPr/>
        </p:nvSpPr>
        <p:spPr>
          <a:xfrm>
            <a:off x="9648825" y="2178050"/>
            <a:ext cx="1385888" cy="1387475"/>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path>
            </a:pathLst>
          </a:custGeom>
          <a:solidFill>
            <a:schemeClr val="accent1"/>
          </a:solidFill>
          <a:ln w="50800">
            <a:solidFill>
              <a:schemeClr val="bg1"/>
            </a:solidFill>
            <a:miter lim="400000"/>
          </a:ln>
          <a:effectLst>
            <a:outerShdw blurRad="127000" dist="38100" dir="8100000" algn="tr" rotWithShape="0">
              <a:prstClr val="black">
                <a:alpha val="40000"/>
              </a:prstClr>
            </a:outerShdw>
          </a:effectLst>
        </p:spPr>
        <p:txBody>
          <a:bodyPr lIns="0" tIns="0" rIns="0" bIns="0"/>
          <a:lstStyle/>
          <a:p>
            <a:pPr eaLnBrk="1" fontAlgn="auto" hangingPunct="1">
              <a:buFont typeface="Arial" panose="020B0604020202020204" pitchFamily="34" charset="0"/>
              <a:buNone/>
              <a:defRPr/>
            </a:pPr>
            <a:endParaRPr sz="1735" noProof="1"/>
          </a:p>
        </p:txBody>
      </p:sp>
      <p:sp>
        <p:nvSpPr>
          <p:cNvPr id="49" name="Shape 1657"/>
          <p:cNvSpPr/>
          <p:nvPr/>
        </p:nvSpPr>
        <p:spPr>
          <a:xfrm>
            <a:off x="10134600" y="2405063"/>
            <a:ext cx="414338" cy="422275"/>
          </a:xfrm>
          <a:custGeom>
            <a:avLst/>
            <a:gdLst/>
            <a:ahLst/>
            <a:cxnLst>
              <a:cxn ang="0">
                <a:pos x="wd2" y="hd2"/>
              </a:cxn>
              <a:cxn ang="5400000">
                <a:pos x="wd2" y="hd2"/>
              </a:cxn>
              <a:cxn ang="10800000">
                <a:pos x="wd2" y="hd2"/>
              </a:cxn>
              <a:cxn ang="16200000">
                <a:pos x="wd2" y="hd2"/>
              </a:cxn>
            </a:cxnLst>
            <a:rect l="0" t="0" r="r" b="b"/>
            <a:pathLst>
              <a:path w="21600" h="21600" extrusionOk="0">
                <a:moveTo>
                  <a:pt x="1735" y="3821"/>
                </a:moveTo>
                <a:lnTo>
                  <a:pt x="4745" y="3821"/>
                </a:lnTo>
                <a:cubicBezTo>
                  <a:pt x="4832" y="6659"/>
                  <a:pt x="5371" y="8569"/>
                  <a:pt x="6052" y="9978"/>
                </a:cubicBezTo>
                <a:cubicBezTo>
                  <a:pt x="3968" y="8590"/>
                  <a:pt x="2022" y="6988"/>
                  <a:pt x="1735" y="3821"/>
                </a:cubicBezTo>
                <a:close/>
                <a:moveTo>
                  <a:pt x="10800" y="1439"/>
                </a:moveTo>
                <a:cubicBezTo>
                  <a:pt x="14079" y="1438"/>
                  <a:pt x="15359" y="2749"/>
                  <a:pt x="15358" y="3236"/>
                </a:cubicBezTo>
                <a:cubicBezTo>
                  <a:pt x="15358" y="3725"/>
                  <a:pt x="14080" y="5035"/>
                  <a:pt x="10800" y="5038"/>
                </a:cubicBezTo>
                <a:cubicBezTo>
                  <a:pt x="7521" y="5035"/>
                  <a:pt x="6242" y="3725"/>
                  <a:pt x="6242" y="3236"/>
                </a:cubicBezTo>
                <a:cubicBezTo>
                  <a:pt x="6241" y="2749"/>
                  <a:pt x="7521" y="1438"/>
                  <a:pt x="10800" y="1439"/>
                </a:cubicBezTo>
                <a:close/>
                <a:moveTo>
                  <a:pt x="15548" y="9978"/>
                </a:moveTo>
                <a:cubicBezTo>
                  <a:pt x="16230" y="8569"/>
                  <a:pt x="16768" y="6659"/>
                  <a:pt x="16855" y="3821"/>
                </a:cubicBezTo>
                <a:lnTo>
                  <a:pt x="19866" y="3821"/>
                </a:lnTo>
                <a:cubicBezTo>
                  <a:pt x="19580" y="6988"/>
                  <a:pt x="17632" y="8590"/>
                  <a:pt x="15548" y="9978"/>
                </a:cubicBezTo>
                <a:close/>
                <a:moveTo>
                  <a:pt x="12216" y="15911"/>
                </a:moveTo>
                <a:cubicBezTo>
                  <a:pt x="12216" y="14207"/>
                  <a:pt x="13537" y="13266"/>
                  <a:pt x="15690" y="11871"/>
                </a:cubicBezTo>
                <a:cubicBezTo>
                  <a:pt x="18323" y="10163"/>
                  <a:pt x="21600" y="8040"/>
                  <a:pt x="21600" y="2998"/>
                </a:cubicBezTo>
                <a:cubicBezTo>
                  <a:pt x="21600" y="2544"/>
                  <a:pt x="21220" y="2177"/>
                  <a:pt x="20750" y="2177"/>
                </a:cubicBezTo>
                <a:lnTo>
                  <a:pt x="16635" y="2177"/>
                </a:lnTo>
                <a:cubicBezTo>
                  <a:pt x="16053" y="1125"/>
                  <a:pt x="14320" y="0"/>
                  <a:pt x="10800" y="0"/>
                </a:cubicBezTo>
                <a:cubicBezTo>
                  <a:pt x="7281" y="0"/>
                  <a:pt x="5547" y="1125"/>
                  <a:pt x="4966" y="2177"/>
                </a:cubicBezTo>
                <a:lnTo>
                  <a:pt x="850" y="2177"/>
                </a:lnTo>
                <a:cubicBezTo>
                  <a:pt x="380" y="2177"/>
                  <a:pt x="0" y="2544"/>
                  <a:pt x="0" y="2998"/>
                </a:cubicBezTo>
                <a:cubicBezTo>
                  <a:pt x="0" y="8040"/>
                  <a:pt x="3277" y="10163"/>
                  <a:pt x="5912" y="11871"/>
                </a:cubicBezTo>
                <a:cubicBezTo>
                  <a:pt x="8065" y="13266"/>
                  <a:pt x="9384" y="14207"/>
                  <a:pt x="9384" y="15911"/>
                </a:cubicBezTo>
                <a:lnTo>
                  <a:pt x="9384" y="17450"/>
                </a:lnTo>
                <a:cubicBezTo>
                  <a:pt x="7122" y="17696"/>
                  <a:pt x="5461" y="18514"/>
                  <a:pt x="5461" y="19487"/>
                </a:cubicBezTo>
                <a:cubicBezTo>
                  <a:pt x="5461" y="20654"/>
                  <a:pt x="7851" y="21600"/>
                  <a:pt x="10800" y="21600"/>
                </a:cubicBezTo>
                <a:cubicBezTo>
                  <a:pt x="13749" y="21600"/>
                  <a:pt x="16139" y="20654"/>
                  <a:pt x="16139" y="19487"/>
                </a:cubicBezTo>
                <a:cubicBezTo>
                  <a:pt x="16139" y="18514"/>
                  <a:pt x="14478" y="17696"/>
                  <a:pt x="12216" y="17450"/>
                </a:cubicBezTo>
                <a:cubicBezTo>
                  <a:pt x="12216" y="17450"/>
                  <a:pt x="12216" y="15911"/>
                  <a:pt x="12216" y="15911"/>
                </a:cubicBezTo>
                <a:close/>
              </a:path>
            </a:pathLst>
          </a:custGeom>
          <a:solidFill>
            <a:schemeClr val="bg1"/>
          </a:solidFill>
          <a:ln w="12700">
            <a:miter lim="400000"/>
          </a:ln>
        </p:spPr>
        <p:txBody>
          <a:bodyPr lIns="0" tIns="0" rIns="0" bIns="0" anchor="ctr"/>
          <a:lstStyle/>
          <a:p>
            <a:pPr eaLnBrk="1" fontAlgn="auto" hangingPunct="1">
              <a:buFont typeface="Arial" panose="020B0604020202020204" pitchFamily="34" charset="0"/>
              <a:buNone/>
              <a:defRPr/>
            </a:pPr>
            <a:endParaRPr sz="1735" noProof="1"/>
          </a:p>
        </p:txBody>
      </p:sp>
      <p:sp>
        <p:nvSpPr>
          <p:cNvPr id="50" name="Text Placeholder 3"/>
          <p:cNvSpPr txBox="1"/>
          <p:nvPr/>
        </p:nvSpPr>
        <p:spPr>
          <a:xfrm>
            <a:off x="9823450" y="2884488"/>
            <a:ext cx="1019175" cy="409575"/>
          </a:xfrm>
          <a:prstGeom prst="rect">
            <a:avLst/>
          </a:prstGeom>
        </p:spPr>
        <p:txBody>
          <a:bodyPr lIns="0" tIns="0" rIns="0" bIns="0" anchor="ctr">
            <a:normAutofit/>
          </a:bodyPr>
          <a:lstStyle>
            <a:lvl1pPr marL="0" indent="0" algn="l" defTabSz="914400" rtl="0" eaLnBrk="1" latinLnBrk="0" hangingPunct="1">
              <a:lnSpc>
                <a:spcPct val="90000"/>
              </a:lnSpc>
              <a:spcBef>
                <a:spcPts val="1000"/>
              </a:spcBef>
              <a:buFont typeface="Arial" panose="020B0604020202020204" pitchFamily="34" charset="0"/>
              <a:buNone/>
              <a:defRPr sz="1750" kern="1200">
                <a:solidFill>
                  <a:schemeClr val="tx1"/>
                </a:solidFill>
                <a:latin typeface="Open Sans" pitchFamily="34" charset="0"/>
                <a:ea typeface="Open Sans" pitchFamily="34" charset="0"/>
                <a:cs typeface="Open Sans" pitchFamily="34" charset="0"/>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Open Sans"/>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Open Sans"/>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Open Sans"/>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Open Sans"/>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fontAlgn="auto">
              <a:defRPr/>
            </a:pPr>
            <a:r>
              <a:rPr lang="zh-CN" altLang="en-US" sz="1865" b="1" noProof="1" smtClean="0">
                <a:solidFill>
                  <a:schemeClr val="bg1"/>
                </a:solidFill>
                <a:latin typeface="微软雅黑" panose="020B0503020204020204" pitchFamily="34" charset="-122"/>
                <a:ea typeface="微软雅黑" panose="020B0503020204020204" pitchFamily="34" charset="-122"/>
              </a:rPr>
              <a:t>输入文本</a:t>
            </a:r>
            <a:endParaRPr lang="id-ID" sz="1865" b="1" noProof="1">
              <a:solidFill>
                <a:schemeClr val="bg1"/>
              </a:solidFill>
              <a:latin typeface="微软雅黑" panose="020B0503020204020204" pitchFamily="34" charset="-122"/>
              <a:ea typeface="微软雅黑" panose="020B0503020204020204" pitchFamily="34" charset="-122"/>
            </a:endParaRPr>
          </a:p>
        </p:txBody>
      </p:sp>
      <p:sp>
        <p:nvSpPr>
          <p:cNvPr id="87" name="Text Box 18"/>
          <p:cNvSpPr txBox="1">
            <a:spLocks noChangeArrowheads="1"/>
          </p:cNvSpPr>
          <p:nvPr/>
        </p:nvSpPr>
        <p:spPr bwMode="gray">
          <a:xfrm>
            <a:off x="3840163" y="488950"/>
            <a:ext cx="4511675" cy="6365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fontAlgn="auto">
              <a:buFont typeface="Arial" panose="020B0604020202020204" pitchFamily="34" charset="0"/>
              <a:buNone/>
              <a:defRPr/>
            </a:pPr>
            <a:r>
              <a:rPr lang="zh-CN" altLang="en-US" sz="3335" noProof="1" smtClean="0">
                <a:solidFill>
                  <a:srgbClr val="333333"/>
                </a:solidFill>
                <a:latin typeface="微软雅黑" panose="020B0503020204020204" pitchFamily="34" charset="-122"/>
                <a:ea typeface="微软雅黑" panose="020B0503020204020204" pitchFamily="34" charset="-122"/>
              </a:rPr>
              <a:t>点击添加标题文字内容</a:t>
            </a:r>
            <a:endParaRPr lang="zh-CN" altLang="en-US" sz="3335" noProof="1">
              <a:solidFill>
                <a:srgbClr val="333333"/>
              </a:solidFill>
              <a:latin typeface="微软雅黑" panose="020B0503020204020204" pitchFamily="34" charset="-122"/>
              <a:ea typeface="微软雅黑" panose="020B0503020204020204" pitchFamily="34" charset="-122"/>
            </a:endParaRPr>
          </a:p>
        </p:txBody>
      </p:sp>
      <p:cxnSp>
        <p:nvCxnSpPr>
          <p:cNvPr id="88" name="直接连接符​​ 14"/>
          <p:cNvCxnSpPr/>
          <p:nvPr/>
        </p:nvCxnSpPr>
        <p:spPr>
          <a:xfrm>
            <a:off x="3254375" y="1125538"/>
            <a:ext cx="5683250" cy="0"/>
          </a:xfrm>
          <a:prstGeom prst="line">
            <a:avLst/>
          </a:prstGeom>
          <a:ln w="9525">
            <a:solidFill>
              <a:srgbClr val="333333"/>
            </a:solidFill>
            <a:prstDash val="solid"/>
          </a:ln>
        </p:spPr>
        <p:style>
          <a:lnRef idx="1">
            <a:schemeClr val="accent1"/>
          </a:lnRef>
          <a:fillRef idx="0">
            <a:schemeClr val="accent1"/>
          </a:fillRef>
          <a:effectRef idx="0">
            <a:schemeClr val="accent1"/>
          </a:effectRef>
          <a:fontRef idx="minor">
            <a:schemeClr val="tx1"/>
          </a:fontRef>
        </p:style>
      </p:cxnSp>
    </p:spTree>
  </p:cSld>
  <p:clrMapOvr>
    <a:masterClrMapping/>
  </p:clrMapOvr>
  <p:transition spd="slow" advTm="0">
    <p:split orient="vert"/>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ntr" presetSubtype="8" fill="hold" nodeType="afterEffect">
                                  <p:stCondLst>
                                    <p:cond delay="0"/>
                                  </p:stCondLst>
                                  <p:childTnLst>
                                    <p:set>
                                      <p:cBhvr>
                                        <p:cTn id="6" dur="1" fill="hold">
                                          <p:stCondLst>
                                            <p:cond delay="0"/>
                                          </p:stCondLst>
                                        </p:cTn>
                                        <p:tgtEl>
                                          <p:spTgt spid="22"/>
                                        </p:tgtEl>
                                        <p:attrNameLst>
                                          <p:attrName>style.visibility</p:attrName>
                                        </p:attrNameLst>
                                      </p:cBhvr>
                                      <p:to>
                                        <p:strVal val="visible"/>
                                      </p:to>
                                    </p:set>
                                    <p:animEffect transition="in" filter="wipe(left)">
                                      <p:cBhvr>
                                        <p:cTn id="7" dur="500"/>
                                        <p:tgtEl>
                                          <p:spTgt spid="22"/>
                                        </p:tgtEl>
                                      </p:cBhvr>
                                    </p:animEffect>
                                  </p:childTnLst>
                                </p:cTn>
                              </p:par>
                            </p:childTnLst>
                          </p:cTn>
                        </p:par>
                        <p:par>
                          <p:cTn id="8" fill="hold" nodeType="afterGroup">
                            <p:stCondLst>
                              <p:cond delay="500"/>
                            </p:stCondLst>
                            <p:childTnLst>
                              <p:par>
                                <p:cTn id="9" presetID="10" presetClass="entr" presetSubtype="0" fill="hold" nodeType="afterEffect">
                                  <p:stCondLst>
                                    <p:cond delay="0"/>
                                  </p:stCondLst>
                                  <p:childTnLst>
                                    <p:set>
                                      <p:cBhvr>
                                        <p:cTn id="10" dur="1" fill="hold">
                                          <p:stCondLst>
                                            <p:cond delay="0"/>
                                          </p:stCondLst>
                                        </p:cTn>
                                        <p:tgtEl>
                                          <p:spTgt spid="34"/>
                                        </p:tgtEl>
                                        <p:attrNameLst>
                                          <p:attrName>style.visibility</p:attrName>
                                        </p:attrNameLst>
                                      </p:cBhvr>
                                      <p:to>
                                        <p:strVal val="visible"/>
                                      </p:to>
                                    </p:set>
                                    <p:animEffect transition="in" filter="fade">
                                      <p:cBhvr>
                                        <p:cTn id="11" dur="500"/>
                                        <p:tgtEl>
                                          <p:spTgt spid="34"/>
                                        </p:tgtEl>
                                      </p:cBhvr>
                                    </p:animEffect>
                                  </p:childTnLst>
                                </p:cTn>
                              </p:par>
                            </p:childTnLst>
                          </p:cTn>
                        </p:par>
                        <p:par>
                          <p:cTn id="12" fill="hold" nodeType="afterGroup">
                            <p:stCondLst>
                              <p:cond delay="1000"/>
                            </p:stCondLst>
                            <p:childTnLst>
                              <p:par>
                                <p:cTn id="13" presetID="22" presetClass="entr" presetSubtype="4" fill="hold" nodeType="afterEffect">
                                  <p:stCondLst>
                                    <p:cond delay="0"/>
                                  </p:stCondLst>
                                  <p:childTnLst>
                                    <p:set>
                                      <p:cBhvr>
                                        <p:cTn id="14" dur="1" fill="hold">
                                          <p:stCondLst>
                                            <p:cond delay="0"/>
                                          </p:stCondLst>
                                        </p:cTn>
                                        <p:tgtEl>
                                          <p:spTgt spid="26"/>
                                        </p:tgtEl>
                                        <p:attrNameLst>
                                          <p:attrName>style.visibility</p:attrName>
                                        </p:attrNameLst>
                                      </p:cBhvr>
                                      <p:to>
                                        <p:strVal val="visible"/>
                                      </p:to>
                                    </p:set>
                                    <p:animEffect transition="in" filter="wipe(down)">
                                      <p:cBhvr>
                                        <p:cTn id="15" dur="500"/>
                                        <p:tgtEl>
                                          <p:spTgt spid="26"/>
                                        </p:tgtEl>
                                      </p:cBhvr>
                                    </p:animEffect>
                                  </p:childTnLst>
                                </p:cTn>
                              </p:par>
                            </p:childTnLst>
                          </p:cTn>
                        </p:par>
                        <p:par>
                          <p:cTn id="16" fill="hold" nodeType="afterGroup">
                            <p:stCondLst>
                              <p:cond delay="1500"/>
                            </p:stCondLst>
                            <p:childTnLst>
                              <p:par>
                                <p:cTn id="17" presetID="53" presetClass="entr" presetSubtype="16" fill="hold" nodeType="afterEffect">
                                  <p:stCondLst>
                                    <p:cond delay="0"/>
                                  </p:stCondLst>
                                  <p:childTnLst>
                                    <p:set>
                                      <p:cBhvr>
                                        <p:cTn id="18" dur="1" fill="hold">
                                          <p:stCondLst>
                                            <p:cond delay="0"/>
                                          </p:stCondLst>
                                        </p:cTn>
                                        <p:tgtEl>
                                          <p:spTgt spid="30"/>
                                        </p:tgtEl>
                                        <p:attrNameLst>
                                          <p:attrName>style.visibility</p:attrName>
                                        </p:attrNameLst>
                                      </p:cBhvr>
                                      <p:to>
                                        <p:strVal val="visible"/>
                                      </p:to>
                                    </p:set>
                                    <p:anim calcmode="lin" valueType="num">
                                      <p:cBhvr>
                                        <p:cTn id="19" dur="500" fill="hold"/>
                                        <p:tgtEl>
                                          <p:spTgt spid="30"/>
                                        </p:tgtEl>
                                        <p:attrNameLst>
                                          <p:attrName>ppt_w</p:attrName>
                                        </p:attrNameLst>
                                      </p:cBhvr>
                                      <p:tavLst>
                                        <p:tav tm="0">
                                          <p:val>
                                            <p:fltVal val="0"/>
                                          </p:val>
                                        </p:tav>
                                        <p:tav tm="100000">
                                          <p:val>
                                            <p:strVal val="#ppt_w"/>
                                          </p:val>
                                        </p:tav>
                                      </p:tavLst>
                                    </p:anim>
                                    <p:anim calcmode="lin" valueType="num">
                                      <p:cBhvr>
                                        <p:cTn id="20" dur="500" fill="hold"/>
                                        <p:tgtEl>
                                          <p:spTgt spid="30"/>
                                        </p:tgtEl>
                                        <p:attrNameLst>
                                          <p:attrName>ppt_h</p:attrName>
                                        </p:attrNameLst>
                                      </p:cBhvr>
                                      <p:tavLst>
                                        <p:tav tm="0">
                                          <p:val>
                                            <p:fltVal val="0"/>
                                          </p:val>
                                        </p:tav>
                                        <p:tav tm="100000">
                                          <p:val>
                                            <p:strVal val="#ppt_h"/>
                                          </p:val>
                                        </p:tav>
                                      </p:tavLst>
                                    </p:anim>
                                    <p:animEffect transition="in" filter="fade">
                                      <p:cBhvr>
                                        <p:cTn id="21" dur="500"/>
                                        <p:tgtEl>
                                          <p:spTgt spid="30"/>
                                        </p:tgtEl>
                                      </p:cBhvr>
                                    </p:animEffect>
                                  </p:childTnLst>
                                </p:cTn>
                              </p:par>
                              <p:par>
                                <p:cTn id="22" presetID="53" presetClass="entr" presetSubtype="16" fill="hold" grpId="0" nodeType="withEffect">
                                  <p:stCondLst>
                                    <p:cond delay="0"/>
                                  </p:stCondLst>
                                  <p:childTnLst>
                                    <p:set>
                                      <p:cBhvr>
                                        <p:cTn id="23" dur="1" fill="hold">
                                          <p:stCondLst>
                                            <p:cond delay="0"/>
                                          </p:stCondLst>
                                        </p:cTn>
                                        <p:tgtEl>
                                          <p:spTgt spid="44"/>
                                        </p:tgtEl>
                                        <p:attrNameLst>
                                          <p:attrName>style.visibility</p:attrName>
                                        </p:attrNameLst>
                                      </p:cBhvr>
                                      <p:to>
                                        <p:strVal val="visible"/>
                                      </p:to>
                                    </p:set>
                                    <p:anim calcmode="lin" valueType="num">
                                      <p:cBhvr>
                                        <p:cTn id="24" dur="500" fill="hold"/>
                                        <p:tgtEl>
                                          <p:spTgt spid="44"/>
                                        </p:tgtEl>
                                        <p:attrNameLst>
                                          <p:attrName>ppt_w</p:attrName>
                                        </p:attrNameLst>
                                      </p:cBhvr>
                                      <p:tavLst>
                                        <p:tav tm="0">
                                          <p:val>
                                            <p:fltVal val="0"/>
                                          </p:val>
                                        </p:tav>
                                        <p:tav tm="100000">
                                          <p:val>
                                            <p:strVal val="#ppt_w"/>
                                          </p:val>
                                        </p:tav>
                                      </p:tavLst>
                                    </p:anim>
                                    <p:anim calcmode="lin" valueType="num">
                                      <p:cBhvr>
                                        <p:cTn id="25" dur="500" fill="hold"/>
                                        <p:tgtEl>
                                          <p:spTgt spid="44"/>
                                        </p:tgtEl>
                                        <p:attrNameLst>
                                          <p:attrName>ppt_h</p:attrName>
                                        </p:attrNameLst>
                                      </p:cBhvr>
                                      <p:tavLst>
                                        <p:tav tm="0">
                                          <p:val>
                                            <p:fltVal val="0"/>
                                          </p:val>
                                        </p:tav>
                                        <p:tav tm="100000">
                                          <p:val>
                                            <p:strVal val="#ppt_h"/>
                                          </p:val>
                                        </p:tav>
                                      </p:tavLst>
                                    </p:anim>
                                    <p:animEffect transition="in" filter="fade">
                                      <p:cBhvr>
                                        <p:cTn id="26" dur="500"/>
                                        <p:tgtEl>
                                          <p:spTgt spid="44"/>
                                        </p:tgtEl>
                                      </p:cBhvr>
                                    </p:animEffect>
                                  </p:childTnLst>
                                </p:cTn>
                              </p:par>
                            </p:childTnLst>
                          </p:cTn>
                        </p:par>
                        <p:par>
                          <p:cTn id="27" fill="hold" nodeType="afterGroup">
                            <p:stCondLst>
                              <p:cond delay="2000"/>
                            </p:stCondLst>
                            <p:childTnLst>
                              <p:par>
                                <p:cTn id="28" presetID="18" presetClass="entr" presetSubtype="12" fill="hold" grpId="0" nodeType="afterEffect">
                                  <p:stCondLst>
                                    <p:cond delay="0"/>
                                  </p:stCondLst>
                                  <p:childTnLst>
                                    <p:set>
                                      <p:cBhvr>
                                        <p:cTn id="29" dur="1" fill="hold">
                                          <p:stCondLst>
                                            <p:cond delay="0"/>
                                          </p:stCondLst>
                                        </p:cTn>
                                        <p:tgtEl>
                                          <p:spTgt spid="23">
                                            <p:txEl>
                                              <p:pRg st="0" end="0"/>
                                            </p:txEl>
                                          </p:spTgt>
                                        </p:tgtEl>
                                        <p:attrNameLst>
                                          <p:attrName>style.visibility</p:attrName>
                                        </p:attrNameLst>
                                      </p:cBhvr>
                                      <p:to>
                                        <p:strVal val="visible"/>
                                      </p:to>
                                    </p:set>
                                    <p:animEffect transition="in" filter="strips(downLeft)">
                                      <p:cBhvr>
                                        <p:cTn id="30" dur="500"/>
                                        <p:tgtEl>
                                          <p:spTgt spid="23">
                                            <p:txEl>
                                              <p:pRg st="0" end="0"/>
                                            </p:txEl>
                                          </p:spTgt>
                                        </p:tgtEl>
                                      </p:cBhvr>
                                    </p:animEffect>
                                  </p:childTnLst>
                                </p:cTn>
                              </p:par>
                            </p:childTnLst>
                          </p:cTn>
                        </p:par>
                        <p:par>
                          <p:cTn id="31" fill="hold" nodeType="afterGroup">
                            <p:stCondLst>
                              <p:cond delay="2500"/>
                            </p:stCondLst>
                            <p:childTnLst>
                              <p:par>
                                <p:cTn id="32" presetID="10" presetClass="entr" presetSubtype="0" fill="hold" nodeType="afterEffect">
                                  <p:stCondLst>
                                    <p:cond delay="0"/>
                                  </p:stCondLst>
                                  <p:childTnLst>
                                    <p:set>
                                      <p:cBhvr>
                                        <p:cTn id="33" dur="1" fill="hold">
                                          <p:stCondLst>
                                            <p:cond delay="0"/>
                                          </p:stCondLst>
                                        </p:cTn>
                                        <p:tgtEl>
                                          <p:spTgt spid="35"/>
                                        </p:tgtEl>
                                        <p:attrNameLst>
                                          <p:attrName>style.visibility</p:attrName>
                                        </p:attrNameLst>
                                      </p:cBhvr>
                                      <p:to>
                                        <p:strVal val="visible"/>
                                      </p:to>
                                    </p:set>
                                    <p:animEffect transition="in" filter="fade">
                                      <p:cBhvr>
                                        <p:cTn id="34" dur="500"/>
                                        <p:tgtEl>
                                          <p:spTgt spid="35"/>
                                        </p:tgtEl>
                                      </p:cBhvr>
                                    </p:animEffect>
                                  </p:childTnLst>
                                </p:cTn>
                              </p:par>
                            </p:childTnLst>
                          </p:cTn>
                        </p:par>
                        <p:par>
                          <p:cTn id="35" fill="hold" nodeType="afterGroup">
                            <p:stCondLst>
                              <p:cond delay="3000"/>
                            </p:stCondLst>
                            <p:childTnLst>
                              <p:par>
                                <p:cTn id="36" presetID="22" presetClass="entr" presetSubtype="4" fill="hold" nodeType="afterEffect">
                                  <p:stCondLst>
                                    <p:cond delay="0"/>
                                  </p:stCondLst>
                                  <p:childTnLst>
                                    <p:set>
                                      <p:cBhvr>
                                        <p:cTn id="37" dur="1" fill="hold">
                                          <p:stCondLst>
                                            <p:cond delay="0"/>
                                          </p:stCondLst>
                                        </p:cTn>
                                        <p:tgtEl>
                                          <p:spTgt spid="27"/>
                                        </p:tgtEl>
                                        <p:attrNameLst>
                                          <p:attrName>style.visibility</p:attrName>
                                        </p:attrNameLst>
                                      </p:cBhvr>
                                      <p:to>
                                        <p:strVal val="visible"/>
                                      </p:to>
                                    </p:set>
                                    <p:animEffect transition="in" filter="wipe(down)">
                                      <p:cBhvr>
                                        <p:cTn id="38" dur="500"/>
                                        <p:tgtEl>
                                          <p:spTgt spid="27"/>
                                        </p:tgtEl>
                                      </p:cBhvr>
                                    </p:animEffect>
                                  </p:childTnLst>
                                </p:cTn>
                              </p:par>
                            </p:childTnLst>
                          </p:cTn>
                        </p:par>
                        <p:par>
                          <p:cTn id="39" fill="hold" nodeType="afterGroup">
                            <p:stCondLst>
                              <p:cond delay="3500"/>
                            </p:stCondLst>
                            <p:childTnLst>
                              <p:par>
                                <p:cTn id="40" presetID="53" presetClass="entr" presetSubtype="16" fill="hold" nodeType="afterEffect">
                                  <p:stCondLst>
                                    <p:cond delay="0"/>
                                  </p:stCondLst>
                                  <p:childTnLst>
                                    <p:set>
                                      <p:cBhvr>
                                        <p:cTn id="41" dur="1" fill="hold">
                                          <p:stCondLst>
                                            <p:cond delay="0"/>
                                          </p:stCondLst>
                                        </p:cTn>
                                        <p:tgtEl>
                                          <p:spTgt spid="31"/>
                                        </p:tgtEl>
                                        <p:attrNameLst>
                                          <p:attrName>style.visibility</p:attrName>
                                        </p:attrNameLst>
                                      </p:cBhvr>
                                      <p:to>
                                        <p:strVal val="visible"/>
                                      </p:to>
                                    </p:set>
                                    <p:anim calcmode="lin" valueType="num">
                                      <p:cBhvr>
                                        <p:cTn id="42" dur="500" fill="hold"/>
                                        <p:tgtEl>
                                          <p:spTgt spid="31"/>
                                        </p:tgtEl>
                                        <p:attrNameLst>
                                          <p:attrName>ppt_w</p:attrName>
                                        </p:attrNameLst>
                                      </p:cBhvr>
                                      <p:tavLst>
                                        <p:tav tm="0">
                                          <p:val>
                                            <p:fltVal val="0"/>
                                          </p:val>
                                        </p:tav>
                                        <p:tav tm="100000">
                                          <p:val>
                                            <p:strVal val="#ppt_w"/>
                                          </p:val>
                                        </p:tav>
                                      </p:tavLst>
                                    </p:anim>
                                    <p:anim calcmode="lin" valueType="num">
                                      <p:cBhvr>
                                        <p:cTn id="43" dur="500" fill="hold"/>
                                        <p:tgtEl>
                                          <p:spTgt spid="31"/>
                                        </p:tgtEl>
                                        <p:attrNameLst>
                                          <p:attrName>ppt_h</p:attrName>
                                        </p:attrNameLst>
                                      </p:cBhvr>
                                      <p:tavLst>
                                        <p:tav tm="0">
                                          <p:val>
                                            <p:fltVal val="0"/>
                                          </p:val>
                                        </p:tav>
                                        <p:tav tm="100000">
                                          <p:val>
                                            <p:strVal val="#ppt_h"/>
                                          </p:val>
                                        </p:tav>
                                      </p:tavLst>
                                    </p:anim>
                                    <p:animEffect transition="in" filter="fade">
                                      <p:cBhvr>
                                        <p:cTn id="44" dur="500"/>
                                        <p:tgtEl>
                                          <p:spTgt spid="31"/>
                                        </p:tgtEl>
                                      </p:cBhvr>
                                    </p:animEffect>
                                  </p:childTnLst>
                                </p:cTn>
                              </p:par>
                              <p:par>
                                <p:cTn id="45" presetID="53" presetClass="entr" presetSubtype="16" fill="hold" grpId="0" nodeType="withEffect">
                                  <p:stCondLst>
                                    <p:cond delay="0"/>
                                  </p:stCondLst>
                                  <p:childTnLst>
                                    <p:set>
                                      <p:cBhvr>
                                        <p:cTn id="46" dur="1" fill="hold">
                                          <p:stCondLst>
                                            <p:cond delay="0"/>
                                          </p:stCondLst>
                                        </p:cTn>
                                        <p:tgtEl>
                                          <p:spTgt spid="45"/>
                                        </p:tgtEl>
                                        <p:attrNameLst>
                                          <p:attrName>style.visibility</p:attrName>
                                        </p:attrNameLst>
                                      </p:cBhvr>
                                      <p:to>
                                        <p:strVal val="visible"/>
                                      </p:to>
                                    </p:set>
                                    <p:anim calcmode="lin" valueType="num">
                                      <p:cBhvr>
                                        <p:cTn id="47" dur="500" fill="hold"/>
                                        <p:tgtEl>
                                          <p:spTgt spid="45"/>
                                        </p:tgtEl>
                                        <p:attrNameLst>
                                          <p:attrName>ppt_w</p:attrName>
                                        </p:attrNameLst>
                                      </p:cBhvr>
                                      <p:tavLst>
                                        <p:tav tm="0">
                                          <p:val>
                                            <p:fltVal val="0"/>
                                          </p:val>
                                        </p:tav>
                                        <p:tav tm="100000">
                                          <p:val>
                                            <p:strVal val="#ppt_w"/>
                                          </p:val>
                                        </p:tav>
                                      </p:tavLst>
                                    </p:anim>
                                    <p:anim calcmode="lin" valueType="num">
                                      <p:cBhvr>
                                        <p:cTn id="48" dur="500" fill="hold"/>
                                        <p:tgtEl>
                                          <p:spTgt spid="45"/>
                                        </p:tgtEl>
                                        <p:attrNameLst>
                                          <p:attrName>ppt_h</p:attrName>
                                        </p:attrNameLst>
                                      </p:cBhvr>
                                      <p:tavLst>
                                        <p:tav tm="0">
                                          <p:val>
                                            <p:fltVal val="0"/>
                                          </p:val>
                                        </p:tav>
                                        <p:tav tm="100000">
                                          <p:val>
                                            <p:strVal val="#ppt_h"/>
                                          </p:val>
                                        </p:tav>
                                      </p:tavLst>
                                    </p:anim>
                                    <p:animEffect transition="in" filter="fade">
                                      <p:cBhvr>
                                        <p:cTn id="49" dur="500"/>
                                        <p:tgtEl>
                                          <p:spTgt spid="45"/>
                                        </p:tgtEl>
                                      </p:cBhvr>
                                    </p:animEffect>
                                  </p:childTnLst>
                                </p:cTn>
                              </p:par>
                            </p:childTnLst>
                          </p:cTn>
                        </p:par>
                        <p:par>
                          <p:cTn id="50" fill="hold" nodeType="afterGroup">
                            <p:stCondLst>
                              <p:cond delay="4000"/>
                            </p:stCondLst>
                            <p:childTnLst>
                              <p:par>
                                <p:cTn id="51" presetID="18" presetClass="entr" presetSubtype="12" fill="hold" grpId="0" nodeType="afterEffect">
                                  <p:stCondLst>
                                    <p:cond delay="0"/>
                                  </p:stCondLst>
                                  <p:childTnLst>
                                    <p:set>
                                      <p:cBhvr>
                                        <p:cTn id="52" dur="1" fill="hold">
                                          <p:stCondLst>
                                            <p:cond delay="0"/>
                                          </p:stCondLst>
                                        </p:cTn>
                                        <p:tgtEl>
                                          <p:spTgt spid="38"/>
                                        </p:tgtEl>
                                        <p:attrNameLst>
                                          <p:attrName>style.visibility</p:attrName>
                                        </p:attrNameLst>
                                      </p:cBhvr>
                                      <p:to>
                                        <p:strVal val="visible"/>
                                      </p:to>
                                    </p:set>
                                    <p:animEffect transition="in" filter="strips(downLeft)">
                                      <p:cBhvr>
                                        <p:cTn id="53" dur="500"/>
                                        <p:tgtEl>
                                          <p:spTgt spid="38"/>
                                        </p:tgtEl>
                                      </p:cBhvr>
                                    </p:animEffect>
                                  </p:childTnLst>
                                </p:cTn>
                              </p:par>
                              <p:par>
                                <p:cTn id="54" presetID="18" presetClass="entr" presetSubtype="12" fill="hold" grpId="0" nodeType="withEffect">
                                  <p:stCondLst>
                                    <p:cond delay="0"/>
                                  </p:stCondLst>
                                  <p:childTnLst>
                                    <p:set>
                                      <p:cBhvr>
                                        <p:cTn id="55" dur="1" fill="hold">
                                          <p:stCondLst>
                                            <p:cond delay="0"/>
                                          </p:stCondLst>
                                        </p:cTn>
                                        <p:tgtEl>
                                          <p:spTgt spid="39"/>
                                        </p:tgtEl>
                                        <p:attrNameLst>
                                          <p:attrName>style.visibility</p:attrName>
                                        </p:attrNameLst>
                                      </p:cBhvr>
                                      <p:to>
                                        <p:strVal val="visible"/>
                                      </p:to>
                                    </p:set>
                                    <p:animEffect transition="in" filter="strips(downLeft)">
                                      <p:cBhvr>
                                        <p:cTn id="56" dur="500"/>
                                        <p:tgtEl>
                                          <p:spTgt spid="39"/>
                                        </p:tgtEl>
                                      </p:cBhvr>
                                    </p:animEffect>
                                  </p:childTnLst>
                                </p:cTn>
                              </p:par>
                            </p:childTnLst>
                          </p:cTn>
                        </p:par>
                        <p:par>
                          <p:cTn id="57" fill="hold" nodeType="afterGroup">
                            <p:stCondLst>
                              <p:cond delay="4500"/>
                            </p:stCondLst>
                            <p:childTnLst>
                              <p:par>
                                <p:cTn id="58" presetID="10" presetClass="entr" presetSubtype="0" fill="hold" nodeType="afterEffect">
                                  <p:stCondLst>
                                    <p:cond delay="0"/>
                                  </p:stCondLst>
                                  <p:childTnLst>
                                    <p:set>
                                      <p:cBhvr>
                                        <p:cTn id="59" dur="1" fill="hold">
                                          <p:stCondLst>
                                            <p:cond delay="0"/>
                                          </p:stCondLst>
                                        </p:cTn>
                                        <p:tgtEl>
                                          <p:spTgt spid="36"/>
                                        </p:tgtEl>
                                        <p:attrNameLst>
                                          <p:attrName>style.visibility</p:attrName>
                                        </p:attrNameLst>
                                      </p:cBhvr>
                                      <p:to>
                                        <p:strVal val="visible"/>
                                      </p:to>
                                    </p:set>
                                    <p:animEffect transition="in" filter="fade">
                                      <p:cBhvr>
                                        <p:cTn id="60" dur="500"/>
                                        <p:tgtEl>
                                          <p:spTgt spid="36"/>
                                        </p:tgtEl>
                                      </p:cBhvr>
                                    </p:animEffect>
                                  </p:childTnLst>
                                </p:cTn>
                              </p:par>
                            </p:childTnLst>
                          </p:cTn>
                        </p:par>
                        <p:par>
                          <p:cTn id="61" fill="hold" nodeType="afterGroup">
                            <p:stCondLst>
                              <p:cond delay="5000"/>
                            </p:stCondLst>
                            <p:childTnLst>
                              <p:par>
                                <p:cTn id="62" presetID="22" presetClass="entr" presetSubtype="4" fill="hold" nodeType="afterEffect">
                                  <p:stCondLst>
                                    <p:cond delay="0"/>
                                  </p:stCondLst>
                                  <p:childTnLst>
                                    <p:set>
                                      <p:cBhvr>
                                        <p:cTn id="63" dur="1" fill="hold">
                                          <p:stCondLst>
                                            <p:cond delay="0"/>
                                          </p:stCondLst>
                                        </p:cTn>
                                        <p:tgtEl>
                                          <p:spTgt spid="28"/>
                                        </p:tgtEl>
                                        <p:attrNameLst>
                                          <p:attrName>style.visibility</p:attrName>
                                        </p:attrNameLst>
                                      </p:cBhvr>
                                      <p:to>
                                        <p:strVal val="visible"/>
                                      </p:to>
                                    </p:set>
                                    <p:animEffect transition="in" filter="wipe(down)">
                                      <p:cBhvr>
                                        <p:cTn id="64" dur="500"/>
                                        <p:tgtEl>
                                          <p:spTgt spid="28"/>
                                        </p:tgtEl>
                                      </p:cBhvr>
                                    </p:animEffect>
                                  </p:childTnLst>
                                </p:cTn>
                              </p:par>
                            </p:childTnLst>
                          </p:cTn>
                        </p:par>
                        <p:par>
                          <p:cTn id="65" fill="hold" nodeType="afterGroup">
                            <p:stCondLst>
                              <p:cond delay="5500"/>
                            </p:stCondLst>
                            <p:childTnLst>
                              <p:par>
                                <p:cTn id="66" presetID="53" presetClass="entr" presetSubtype="16" fill="hold" nodeType="afterEffect">
                                  <p:stCondLst>
                                    <p:cond delay="0"/>
                                  </p:stCondLst>
                                  <p:childTnLst>
                                    <p:set>
                                      <p:cBhvr>
                                        <p:cTn id="67" dur="1" fill="hold">
                                          <p:stCondLst>
                                            <p:cond delay="0"/>
                                          </p:stCondLst>
                                        </p:cTn>
                                        <p:tgtEl>
                                          <p:spTgt spid="32"/>
                                        </p:tgtEl>
                                        <p:attrNameLst>
                                          <p:attrName>style.visibility</p:attrName>
                                        </p:attrNameLst>
                                      </p:cBhvr>
                                      <p:to>
                                        <p:strVal val="visible"/>
                                      </p:to>
                                    </p:set>
                                    <p:anim calcmode="lin" valueType="num">
                                      <p:cBhvr>
                                        <p:cTn id="68" dur="500" fill="hold"/>
                                        <p:tgtEl>
                                          <p:spTgt spid="32"/>
                                        </p:tgtEl>
                                        <p:attrNameLst>
                                          <p:attrName>ppt_w</p:attrName>
                                        </p:attrNameLst>
                                      </p:cBhvr>
                                      <p:tavLst>
                                        <p:tav tm="0">
                                          <p:val>
                                            <p:fltVal val="0"/>
                                          </p:val>
                                        </p:tav>
                                        <p:tav tm="100000">
                                          <p:val>
                                            <p:strVal val="#ppt_w"/>
                                          </p:val>
                                        </p:tav>
                                      </p:tavLst>
                                    </p:anim>
                                    <p:anim calcmode="lin" valueType="num">
                                      <p:cBhvr>
                                        <p:cTn id="69" dur="500" fill="hold"/>
                                        <p:tgtEl>
                                          <p:spTgt spid="32"/>
                                        </p:tgtEl>
                                        <p:attrNameLst>
                                          <p:attrName>ppt_h</p:attrName>
                                        </p:attrNameLst>
                                      </p:cBhvr>
                                      <p:tavLst>
                                        <p:tav tm="0">
                                          <p:val>
                                            <p:fltVal val="0"/>
                                          </p:val>
                                        </p:tav>
                                        <p:tav tm="100000">
                                          <p:val>
                                            <p:strVal val="#ppt_h"/>
                                          </p:val>
                                        </p:tav>
                                      </p:tavLst>
                                    </p:anim>
                                    <p:animEffect transition="in" filter="fade">
                                      <p:cBhvr>
                                        <p:cTn id="70" dur="500"/>
                                        <p:tgtEl>
                                          <p:spTgt spid="32"/>
                                        </p:tgtEl>
                                      </p:cBhvr>
                                    </p:animEffect>
                                  </p:childTnLst>
                                </p:cTn>
                              </p:par>
                              <p:par>
                                <p:cTn id="71" presetID="53" presetClass="entr" presetSubtype="16" fill="hold" grpId="0" nodeType="withEffect">
                                  <p:stCondLst>
                                    <p:cond delay="0"/>
                                  </p:stCondLst>
                                  <p:childTnLst>
                                    <p:set>
                                      <p:cBhvr>
                                        <p:cTn id="72" dur="1" fill="hold">
                                          <p:stCondLst>
                                            <p:cond delay="0"/>
                                          </p:stCondLst>
                                        </p:cTn>
                                        <p:tgtEl>
                                          <p:spTgt spid="46"/>
                                        </p:tgtEl>
                                        <p:attrNameLst>
                                          <p:attrName>style.visibility</p:attrName>
                                        </p:attrNameLst>
                                      </p:cBhvr>
                                      <p:to>
                                        <p:strVal val="visible"/>
                                      </p:to>
                                    </p:set>
                                    <p:anim calcmode="lin" valueType="num">
                                      <p:cBhvr>
                                        <p:cTn id="73" dur="500" fill="hold"/>
                                        <p:tgtEl>
                                          <p:spTgt spid="46"/>
                                        </p:tgtEl>
                                        <p:attrNameLst>
                                          <p:attrName>ppt_w</p:attrName>
                                        </p:attrNameLst>
                                      </p:cBhvr>
                                      <p:tavLst>
                                        <p:tav tm="0">
                                          <p:val>
                                            <p:fltVal val="0"/>
                                          </p:val>
                                        </p:tav>
                                        <p:tav tm="100000">
                                          <p:val>
                                            <p:strVal val="#ppt_w"/>
                                          </p:val>
                                        </p:tav>
                                      </p:tavLst>
                                    </p:anim>
                                    <p:anim calcmode="lin" valueType="num">
                                      <p:cBhvr>
                                        <p:cTn id="74" dur="500" fill="hold"/>
                                        <p:tgtEl>
                                          <p:spTgt spid="46"/>
                                        </p:tgtEl>
                                        <p:attrNameLst>
                                          <p:attrName>ppt_h</p:attrName>
                                        </p:attrNameLst>
                                      </p:cBhvr>
                                      <p:tavLst>
                                        <p:tav tm="0">
                                          <p:val>
                                            <p:fltVal val="0"/>
                                          </p:val>
                                        </p:tav>
                                        <p:tav tm="100000">
                                          <p:val>
                                            <p:strVal val="#ppt_h"/>
                                          </p:val>
                                        </p:tav>
                                      </p:tavLst>
                                    </p:anim>
                                    <p:animEffect transition="in" filter="fade">
                                      <p:cBhvr>
                                        <p:cTn id="75" dur="500"/>
                                        <p:tgtEl>
                                          <p:spTgt spid="46"/>
                                        </p:tgtEl>
                                      </p:cBhvr>
                                    </p:animEffect>
                                  </p:childTnLst>
                                </p:cTn>
                              </p:par>
                            </p:childTnLst>
                          </p:cTn>
                        </p:par>
                        <p:par>
                          <p:cTn id="76" fill="hold" nodeType="afterGroup">
                            <p:stCondLst>
                              <p:cond delay="6000"/>
                            </p:stCondLst>
                            <p:childTnLst>
                              <p:par>
                                <p:cTn id="77" presetID="18" presetClass="entr" presetSubtype="6" fill="hold" grpId="0" nodeType="afterEffect">
                                  <p:stCondLst>
                                    <p:cond delay="0"/>
                                  </p:stCondLst>
                                  <p:childTnLst>
                                    <p:set>
                                      <p:cBhvr>
                                        <p:cTn id="78" dur="1" fill="hold">
                                          <p:stCondLst>
                                            <p:cond delay="0"/>
                                          </p:stCondLst>
                                        </p:cTn>
                                        <p:tgtEl>
                                          <p:spTgt spid="40"/>
                                        </p:tgtEl>
                                        <p:attrNameLst>
                                          <p:attrName>style.visibility</p:attrName>
                                        </p:attrNameLst>
                                      </p:cBhvr>
                                      <p:to>
                                        <p:strVal val="visible"/>
                                      </p:to>
                                    </p:set>
                                    <p:animEffect transition="in" filter="strips(downRight)">
                                      <p:cBhvr>
                                        <p:cTn id="79" dur="500"/>
                                        <p:tgtEl>
                                          <p:spTgt spid="40"/>
                                        </p:tgtEl>
                                      </p:cBhvr>
                                    </p:animEffect>
                                  </p:childTnLst>
                                </p:cTn>
                              </p:par>
                              <p:par>
                                <p:cTn id="80" presetID="18" presetClass="entr" presetSubtype="6" fill="hold" grpId="0" nodeType="withEffect">
                                  <p:stCondLst>
                                    <p:cond delay="0"/>
                                  </p:stCondLst>
                                  <p:childTnLst>
                                    <p:set>
                                      <p:cBhvr>
                                        <p:cTn id="81" dur="1" fill="hold">
                                          <p:stCondLst>
                                            <p:cond delay="0"/>
                                          </p:stCondLst>
                                        </p:cTn>
                                        <p:tgtEl>
                                          <p:spTgt spid="41"/>
                                        </p:tgtEl>
                                        <p:attrNameLst>
                                          <p:attrName>style.visibility</p:attrName>
                                        </p:attrNameLst>
                                      </p:cBhvr>
                                      <p:to>
                                        <p:strVal val="visible"/>
                                      </p:to>
                                    </p:set>
                                    <p:animEffect transition="in" filter="strips(downRight)">
                                      <p:cBhvr>
                                        <p:cTn id="82" dur="500"/>
                                        <p:tgtEl>
                                          <p:spTgt spid="41"/>
                                        </p:tgtEl>
                                      </p:cBhvr>
                                    </p:animEffect>
                                  </p:childTnLst>
                                </p:cTn>
                              </p:par>
                            </p:childTnLst>
                          </p:cTn>
                        </p:par>
                        <p:par>
                          <p:cTn id="83" fill="hold" nodeType="afterGroup">
                            <p:stCondLst>
                              <p:cond delay="6500"/>
                            </p:stCondLst>
                            <p:childTnLst>
                              <p:par>
                                <p:cTn id="84" presetID="10" presetClass="entr" presetSubtype="0" fill="hold" nodeType="afterEffect">
                                  <p:stCondLst>
                                    <p:cond delay="0"/>
                                  </p:stCondLst>
                                  <p:childTnLst>
                                    <p:set>
                                      <p:cBhvr>
                                        <p:cTn id="85" dur="1" fill="hold">
                                          <p:stCondLst>
                                            <p:cond delay="0"/>
                                          </p:stCondLst>
                                        </p:cTn>
                                        <p:tgtEl>
                                          <p:spTgt spid="37"/>
                                        </p:tgtEl>
                                        <p:attrNameLst>
                                          <p:attrName>style.visibility</p:attrName>
                                        </p:attrNameLst>
                                      </p:cBhvr>
                                      <p:to>
                                        <p:strVal val="visible"/>
                                      </p:to>
                                    </p:set>
                                    <p:animEffect transition="in" filter="fade">
                                      <p:cBhvr>
                                        <p:cTn id="86" dur="500"/>
                                        <p:tgtEl>
                                          <p:spTgt spid="37"/>
                                        </p:tgtEl>
                                      </p:cBhvr>
                                    </p:animEffect>
                                  </p:childTnLst>
                                </p:cTn>
                              </p:par>
                            </p:childTnLst>
                          </p:cTn>
                        </p:par>
                        <p:par>
                          <p:cTn id="87" fill="hold" nodeType="afterGroup">
                            <p:stCondLst>
                              <p:cond delay="7000"/>
                            </p:stCondLst>
                            <p:childTnLst>
                              <p:par>
                                <p:cTn id="88" presetID="22" presetClass="entr" presetSubtype="1" fill="hold" nodeType="afterEffect">
                                  <p:stCondLst>
                                    <p:cond delay="0"/>
                                  </p:stCondLst>
                                  <p:childTnLst>
                                    <p:set>
                                      <p:cBhvr>
                                        <p:cTn id="89" dur="1" fill="hold">
                                          <p:stCondLst>
                                            <p:cond delay="0"/>
                                          </p:stCondLst>
                                        </p:cTn>
                                        <p:tgtEl>
                                          <p:spTgt spid="29"/>
                                        </p:tgtEl>
                                        <p:attrNameLst>
                                          <p:attrName>style.visibility</p:attrName>
                                        </p:attrNameLst>
                                      </p:cBhvr>
                                      <p:to>
                                        <p:strVal val="visible"/>
                                      </p:to>
                                    </p:set>
                                    <p:animEffect transition="in" filter="wipe(up)">
                                      <p:cBhvr>
                                        <p:cTn id="90" dur="500"/>
                                        <p:tgtEl>
                                          <p:spTgt spid="29"/>
                                        </p:tgtEl>
                                      </p:cBhvr>
                                    </p:animEffect>
                                  </p:childTnLst>
                                </p:cTn>
                              </p:par>
                            </p:childTnLst>
                          </p:cTn>
                        </p:par>
                        <p:par>
                          <p:cTn id="91" fill="hold" nodeType="afterGroup">
                            <p:stCondLst>
                              <p:cond delay="7500"/>
                            </p:stCondLst>
                            <p:childTnLst>
                              <p:par>
                                <p:cTn id="92" presetID="53" presetClass="entr" presetSubtype="16" fill="hold" nodeType="afterEffect">
                                  <p:stCondLst>
                                    <p:cond delay="0"/>
                                  </p:stCondLst>
                                  <p:childTnLst>
                                    <p:set>
                                      <p:cBhvr>
                                        <p:cTn id="93" dur="1" fill="hold">
                                          <p:stCondLst>
                                            <p:cond delay="0"/>
                                          </p:stCondLst>
                                        </p:cTn>
                                        <p:tgtEl>
                                          <p:spTgt spid="33"/>
                                        </p:tgtEl>
                                        <p:attrNameLst>
                                          <p:attrName>style.visibility</p:attrName>
                                        </p:attrNameLst>
                                      </p:cBhvr>
                                      <p:to>
                                        <p:strVal val="visible"/>
                                      </p:to>
                                    </p:set>
                                    <p:anim calcmode="lin" valueType="num">
                                      <p:cBhvr>
                                        <p:cTn id="94" dur="500" fill="hold"/>
                                        <p:tgtEl>
                                          <p:spTgt spid="33"/>
                                        </p:tgtEl>
                                        <p:attrNameLst>
                                          <p:attrName>ppt_w</p:attrName>
                                        </p:attrNameLst>
                                      </p:cBhvr>
                                      <p:tavLst>
                                        <p:tav tm="0">
                                          <p:val>
                                            <p:fltVal val="0"/>
                                          </p:val>
                                        </p:tav>
                                        <p:tav tm="100000">
                                          <p:val>
                                            <p:strVal val="#ppt_w"/>
                                          </p:val>
                                        </p:tav>
                                      </p:tavLst>
                                    </p:anim>
                                    <p:anim calcmode="lin" valueType="num">
                                      <p:cBhvr>
                                        <p:cTn id="95" dur="500" fill="hold"/>
                                        <p:tgtEl>
                                          <p:spTgt spid="33"/>
                                        </p:tgtEl>
                                        <p:attrNameLst>
                                          <p:attrName>ppt_h</p:attrName>
                                        </p:attrNameLst>
                                      </p:cBhvr>
                                      <p:tavLst>
                                        <p:tav tm="0">
                                          <p:val>
                                            <p:fltVal val="0"/>
                                          </p:val>
                                        </p:tav>
                                        <p:tav tm="100000">
                                          <p:val>
                                            <p:strVal val="#ppt_h"/>
                                          </p:val>
                                        </p:tav>
                                      </p:tavLst>
                                    </p:anim>
                                    <p:animEffect transition="in" filter="fade">
                                      <p:cBhvr>
                                        <p:cTn id="96" dur="500"/>
                                        <p:tgtEl>
                                          <p:spTgt spid="33"/>
                                        </p:tgtEl>
                                      </p:cBhvr>
                                    </p:animEffect>
                                  </p:childTnLst>
                                </p:cTn>
                              </p:par>
                              <p:par>
                                <p:cTn id="97" presetID="53" presetClass="entr" presetSubtype="16" fill="hold" grpId="0" nodeType="withEffect">
                                  <p:stCondLst>
                                    <p:cond delay="0"/>
                                  </p:stCondLst>
                                  <p:childTnLst>
                                    <p:set>
                                      <p:cBhvr>
                                        <p:cTn id="98" dur="1" fill="hold">
                                          <p:stCondLst>
                                            <p:cond delay="0"/>
                                          </p:stCondLst>
                                        </p:cTn>
                                        <p:tgtEl>
                                          <p:spTgt spid="47"/>
                                        </p:tgtEl>
                                        <p:attrNameLst>
                                          <p:attrName>style.visibility</p:attrName>
                                        </p:attrNameLst>
                                      </p:cBhvr>
                                      <p:to>
                                        <p:strVal val="visible"/>
                                      </p:to>
                                    </p:set>
                                    <p:anim calcmode="lin" valueType="num">
                                      <p:cBhvr>
                                        <p:cTn id="99" dur="500" fill="hold"/>
                                        <p:tgtEl>
                                          <p:spTgt spid="47"/>
                                        </p:tgtEl>
                                        <p:attrNameLst>
                                          <p:attrName>ppt_w</p:attrName>
                                        </p:attrNameLst>
                                      </p:cBhvr>
                                      <p:tavLst>
                                        <p:tav tm="0">
                                          <p:val>
                                            <p:fltVal val="0"/>
                                          </p:val>
                                        </p:tav>
                                        <p:tav tm="100000">
                                          <p:val>
                                            <p:strVal val="#ppt_w"/>
                                          </p:val>
                                        </p:tav>
                                      </p:tavLst>
                                    </p:anim>
                                    <p:anim calcmode="lin" valueType="num">
                                      <p:cBhvr>
                                        <p:cTn id="100" dur="500" fill="hold"/>
                                        <p:tgtEl>
                                          <p:spTgt spid="47"/>
                                        </p:tgtEl>
                                        <p:attrNameLst>
                                          <p:attrName>ppt_h</p:attrName>
                                        </p:attrNameLst>
                                      </p:cBhvr>
                                      <p:tavLst>
                                        <p:tav tm="0">
                                          <p:val>
                                            <p:fltVal val="0"/>
                                          </p:val>
                                        </p:tav>
                                        <p:tav tm="100000">
                                          <p:val>
                                            <p:strVal val="#ppt_h"/>
                                          </p:val>
                                        </p:tav>
                                      </p:tavLst>
                                    </p:anim>
                                    <p:animEffect transition="in" filter="fade">
                                      <p:cBhvr>
                                        <p:cTn id="101" dur="500"/>
                                        <p:tgtEl>
                                          <p:spTgt spid="47"/>
                                        </p:tgtEl>
                                      </p:cBhvr>
                                    </p:animEffect>
                                  </p:childTnLst>
                                </p:cTn>
                              </p:par>
                            </p:childTnLst>
                          </p:cTn>
                        </p:par>
                        <p:par>
                          <p:cTn id="102" fill="hold" nodeType="afterGroup">
                            <p:stCondLst>
                              <p:cond delay="8000"/>
                            </p:stCondLst>
                            <p:childTnLst>
                              <p:par>
                                <p:cTn id="103" presetID="18" presetClass="entr" presetSubtype="6" fill="hold" grpId="0" nodeType="afterEffect">
                                  <p:stCondLst>
                                    <p:cond delay="0"/>
                                  </p:stCondLst>
                                  <p:childTnLst>
                                    <p:set>
                                      <p:cBhvr>
                                        <p:cTn id="104" dur="1" fill="hold">
                                          <p:stCondLst>
                                            <p:cond delay="0"/>
                                          </p:stCondLst>
                                        </p:cTn>
                                        <p:tgtEl>
                                          <p:spTgt spid="42"/>
                                        </p:tgtEl>
                                        <p:attrNameLst>
                                          <p:attrName>style.visibility</p:attrName>
                                        </p:attrNameLst>
                                      </p:cBhvr>
                                      <p:to>
                                        <p:strVal val="visible"/>
                                      </p:to>
                                    </p:set>
                                    <p:animEffect transition="in" filter="strips(downRight)">
                                      <p:cBhvr>
                                        <p:cTn id="105" dur="500"/>
                                        <p:tgtEl>
                                          <p:spTgt spid="42"/>
                                        </p:tgtEl>
                                      </p:cBhvr>
                                    </p:animEffect>
                                  </p:childTnLst>
                                </p:cTn>
                              </p:par>
                              <p:par>
                                <p:cTn id="106" presetID="18" presetClass="entr" presetSubtype="6" fill="hold" grpId="0" nodeType="withEffect">
                                  <p:stCondLst>
                                    <p:cond delay="0"/>
                                  </p:stCondLst>
                                  <p:childTnLst>
                                    <p:set>
                                      <p:cBhvr>
                                        <p:cTn id="107" dur="1" fill="hold">
                                          <p:stCondLst>
                                            <p:cond delay="0"/>
                                          </p:stCondLst>
                                        </p:cTn>
                                        <p:tgtEl>
                                          <p:spTgt spid="43"/>
                                        </p:tgtEl>
                                        <p:attrNameLst>
                                          <p:attrName>style.visibility</p:attrName>
                                        </p:attrNameLst>
                                      </p:cBhvr>
                                      <p:to>
                                        <p:strVal val="visible"/>
                                      </p:to>
                                    </p:set>
                                    <p:animEffect transition="in" filter="strips(downRight)">
                                      <p:cBhvr>
                                        <p:cTn id="108" dur="500"/>
                                        <p:tgtEl>
                                          <p:spTgt spid="43"/>
                                        </p:tgtEl>
                                      </p:cBhvr>
                                    </p:animEffect>
                                  </p:childTnLst>
                                </p:cTn>
                              </p:par>
                            </p:childTnLst>
                          </p:cTn>
                        </p:par>
                        <p:par>
                          <p:cTn id="109" fill="hold" nodeType="afterGroup">
                            <p:stCondLst>
                              <p:cond delay="8500"/>
                            </p:stCondLst>
                            <p:childTnLst>
                              <p:par>
                                <p:cTn id="110" presetID="1" presetClass="entr" presetSubtype="0" fill="hold" nodeType="afterEffect">
                                  <p:stCondLst>
                                    <p:cond delay="0"/>
                                  </p:stCondLst>
                                  <p:childTnLst>
                                    <p:set>
                                      <p:cBhvr>
                                        <p:cTn id="111" dur="1" fill="hold">
                                          <p:stCondLst>
                                            <p:cond delay="0"/>
                                          </p:stCondLst>
                                        </p:cTn>
                                        <p:tgtEl>
                                          <p:spTgt spid="48"/>
                                        </p:tgtEl>
                                        <p:attrNameLst>
                                          <p:attrName>style.visibility</p:attrName>
                                        </p:attrNameLst>
                                      </p:cBhvr>
                                      <p:to>
                                        <p:strVal val="visible"/>
                                      </p:to>
                                    </p:set>
                                  </p:childTnLst>
                                </p:cTn>
                              </p:par>
                            </p:childTnLst>
                          </p:cTn>
                        </p:par>
                        <p:par>
                          <p:cTn id="112" fill="hold" nodeType="afterGroup">
                            <p:stCondLst>
                              <p:cond delay="8501"/>
                            </p:stCondLst>
                            <p:childTnLst>
                              <p:par>
                                <p:cTn id="113" presetID="10" presetClass="entr" presetSubtype="0" fill="hold" nodeType="afterEffect">
                                  <p:stCondLst>
                                    <p:cond delay="0"/>
                                  </p:stCondLst>
                                  <p:childTnLst>
                                    <p:set>
                                      <p:cBhvr>
                                        <p:cTn id="114" dur="1" fill="hold">
                                          <p:stCondLst>
                                            <p:cond delay="0"/>
                                          </p:stCondLst>
                                        </p:cTn>
                                        <p:tgtEl>
                                          <p:spTgt spid="49"/>
                                        </p:tgtEl>
                                        <p:attrNameLst>
                                          <p:attrName>style.visibility</p:attrName>
                                        </p:attrNameLst>
                                      </p:cBhvr>
                                      <p:to>
                                        <p:strVal val="visible"/>
                                      </p:to>
                                    </p:set>
                                    <p:animEffect transition="in" filter="fade">
                                      <p:cBhvr>
                                        <p:cTn id="115" dur="500"/>
                                        <p:tgtEl>
                                          <p:spTgt spid="49"/>
                                        </p:tgtEl>
                                      </p:cBhvr>
                                    </p:animEffect>
                                  </p:childTnLst>
                                </p:cTn>
                              </p:par>
                              <p:par>
                                <p:cTn id="116" presetID="10" presetClass="entr" presetSubtype="0" fill="hold" grpId="0" nodeType="withEffect">
                                  <p:stCondLst>
                                    <p:cond delay="0"/>
                                  </p:stCondLst>
                                  <p:childTnLst>
                                    <p:set>
                                      <p:cBhvr>
                                        <p:cTn id="117" dur="1" fill="hold">
                                          <p:stCondLst>
                                            <p:cond delay="0"/>
                                          </p:stCondLst>
                                        </p:cTn>
                                        <p:tgtEl>
                                          <p:spTgt spid="50"/>
                                        </p:tgtEl>
                                        <p:attrNameLst>
                                          <p:attrName>style.visibility</p:attrName>
                                        </p:attrNameLst>
                                      </p:cBhvr>
                                      <p:to>
                                        <p:strVal val="visible"/>
                                      </p:to>
                                    </p:set>
                                    <p:animEffect transition="in" filter="fade">
                                      <p:cBhvr>
                                        <p:cTn id="118" dur="500"/>
                                        <p:tgtEl>
                                          <p:spTgt spid="5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 grpId="0" build="p"/>
      <p:bldP spid="25" grpId="0" build="p"/>
      <p:bldP spid="38" grpId="0"/>
      <p:bldP spid="39" grpId="0"/>
      <p:bldP spid="40" grpId="0"/>
      <p:bldP spid="41" grpId="0"/>
      <p:bldP spid="42" grpId="0"/>
      <p:bldP spid="43" grpId="0"/>
      <p:bldP spid="44" grpId="0"/>
      <p:bldP spid="45" grpId="0"/>
      <p:bldP spid="46" grpId="0"/>
      <p:bldP spid="47" grpId="0"/>
      <p:bldP spid="50" grpId="0"/>
    </p:bldLst>
  </p:timing>
</p:sld>
</file>

<file path=ppt/slides/slide10.xml><?xml version="1.0" encoding="utf-8"?>
<p:sld xmlns:a="http://schemas.openxmlformats.org/drawingml/2006/main" xmlns:r="http://schemas.openxmlformats.org/officeDocument/2006/relationships" xmlns:p="http://schemas.openxmlformats.org/presentationml/2006/main">
  <p:cSld>
    <p:bg bwMode="auto">
      <p:bgPr>
        <a:blipFill dpi="0" rotWithShape="0">
          <a:blip r:embed="rId3"/>
          <a:srcRect/>
          <a:stretch>
            <a:fillRect/>
          </a:stretch>
        </a:blipFill>
        <a:effectLst/>
      </p:bgPr>
    </p:bg>
    <p:spTree>
      <p:nvGrpSpPr>
        <p:cNvPr id="1" name=""/>
        <p:cNvGrpSpPr/>
        <p:nvPr/>
      </p:nvGrpSpPr>
      <p:grpSpPr>
        <a:xfrm>
          <a:off x="0" y="0"/>
          <a:ext cx="0" cy="0"/>
          <a:chOff x="0" y="0"/>
          <a:chExt cx="0" cy="0"/>
        </a:xfrm>
      </p:grpSpPr>
      <p:sp>
        <p:nvSpPr>
          <p:cNvPr id="2" name="矩形 1"/>
          <p:cNvSpPr/>
          <p:nvPr/>
        </p:nvSpPr>
        <p:spPr>
          <a:xfrm>
            <a:off x="0" y="2389188"/>
            <a:ext cx="12192000" cy="1292225"/>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buFont typeface="Arial" panose="020B0604020202020204" pitchFamily="34" charset="0"/>
              <a:buNone/>
              <a:defRPr/>
            </a:pPr>
            <a:endParaRPr lang="zh-CN" altLang="en-US" sz="2400" noProof="1"/>
          </a:p>
        </p:txBody>
      </p:sp>
      <p:sp>
        <p:nvSpPr>
          <p:cNvPr id="40" name="文本框 17"/>
          <p:cNvSpPr txBox="1"/>
          <p:nvPr/>
        </p:nvSpPr>
        <p:spPr>
          <a:xfrm>
            <a:off x="4449763" y="2686050"/>
            <a:ext cx="4319587" cy="788988"/>
          </a:xfrm>
          <a:prstGeom prst="rect">
            <a:avLst/>
          </a:prstGeom>
          <a:noFill/>
        </p:spPr>
        <p:txBody>
          <a:bodyPr>
            <a:spAutoFit/>
          </a:bodyPr>
          <a:lstStyle/>
          <a:p>
            <a:pPr eaLnBrk="1" fontAlgn="auto" hangingPunct="1">
              <a:buFont typeface="Arial" panose="020B0604020202020204" pitchFamily="34" charset="0"/>
              <a:buNone/>
              <a:defRPr/>
            </a:pPr>
            <a:r>
              <a:rPr lang="zh-CN" altLang="en-US" sz="4265" b="1" noProof="1">
                <a:solidFill>
                  <a:schemeClr val="bg1"/>
                </a:solidFill>
                <a:latin typeface="微软雅黑" panose="020B0503020204020204" pitchFamily="34" charset="-122"/>
                <a:ea typeface="微软雅黑" panose="020B0503020204020204" pitchFamily="34" charset="-122"/>
              </a:rPr>
              <a:t>工作完成情况</a:t>
            </a:r>
            <a:endParaRPr lang="en-US" altLang="zh-CN" sz="4265" b="1" noProof="1">
              <a:solidFill>
                <a:schemeClr val="bg1"/>
              </a:solidFill>
              <a:latin typeface="微软雅黑" panose="020B0503020204020204" pitchFamily="34" charset="-122"/>
              <a:ea typeface="微软雅黑" panose="020B0503020204020204" pitchFamily="34" charset="-122"/>
            </a:endParaRPr>
          </a:p>
        </p:txBody>
      </p:sp>
      <p:sp>
        <p:nvSpPr>
          <p:cNvPr id="41" name="文本框 19"/>
          <p:cNvSpPr txBox="1">
            <a:spLocks noChangeArrowheads="1"/>
          </p:cNvSpPr>
          <p:nvPr/>
        </p:nvSpPr>
        <p:spPr bwMode="auto">
          <a:xfrm>
            <a:off x="4449763" y="3910013"/>
            <a:ext cx="5676900" cy="1260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Calibri" panose="020F050202020403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Calibri" panose="020F050202020403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eaLnBrk="1" hangingPunct="1">
              <a:lnSpc>
                <a:spcPct val="120000"/>
              </a:lnSpc>
            </a:pPr>
            <a:r>
              <a:rPr lang="zh-CN" altLang="en-US" sz="1600">
                <a:solidFill>
                  <a:srgbClr val="404040"/>
                </a:solidFill>
                <a:latin typeface="微软雅黑" panose="020B0503020204020204" pitchFamily="34" charset="-122"/>
                <a:ea typeface="微软雅黑" panose="020B0503020204020204" pitchFamily="34" charset="-122"/>
              </a:rPr>
              <a:t>详细内容</a:t>
            </a:r>
            <a:r>
              <a:rPr lang="en-US" altLang="zh-CN" sz="1600">
                <a:solidFill>
                  <a:srgbClr val="404040"/>
                </a:solidFill>
                <a:latin typeface="微软雅黑" panose="020B0503020204020204" pitchFamily="34" charset="-122"/>
                <a:ea typeface="微软雅黑" panose="020B0503020204020204" pitchFamily="34" charset="-122"/>
              </a:rPr>
              <a:t>……</a:t>
            </a:r>
            <a:r>
              <a:rPr lang="zh-CN" altLang="en-US" sz="1600">
                <a:solidFill>
                  <a:srgbClr val="404040"/>
                </a:solidFill>
                <a:latin typeface="微软雅黑" panose="020B0503020204020204" pitchFamily="34" charset="-122"/>
                <a:ea typeface="微软雅黑" panose="020B0503020204020204" pitchFamily="34" charset="-122"/>
              </a:rPr>
              <a:t>点击输入本栏的具体文字，简明扼要的说明分项内容，此为概念图解，请根据您的具体内容酌情修改。点击输入本栏的具体文字，简明扼要的说明分项内容，请根据您的具体内容酌情修改。</a:t>
            </a:r>
            <a:endParaRPr lang="en-US" altLang="zh-CN" sz="1600">
              <a:solidFill>
                <a:srgbClr val="404040"/>
              </a:solidFill>
              <a:latin typeface="微软雅黑" panose="020B0503020204020204" pitchFamily="34" charset="-122"/>
              <a:ea typeface="微软雅黑" panose="020B0503020204020204" pitchFamily="34" charset="-122"/>
            </a:endParaRPr>
          </a:p>
        </p:txBody>
      </p:sp>
      <p:grpSp>
        <p:nvGrpSpPr>
          <p:cNvPr id="76" name="组合 75"/>
          <p:cNvGrpSpPr>
            <a:grpSpLocks/>
          </p:cNvGrpSpPr>
          <p:nvPr/>
        </p:nvGrpSpPr>
        <p:grpSpPr bwMode="auto">
          <a:xfrm>
            <a:off x="4656138" y="1531938"/>
            <a:ext cx="552450" cy="552450"/>
            <a:chOff x="3543574" y="4265651"/>
            <a:chExt cx="414516" cy="414516"/>
          </a:xfrm>
        </p:grpSpPr>
        <p:sp>
          <p:nvSpPr>
            <p:cNvPr id="44" name="椭圆 43"/>
            <p:cNvSpPr/>
            <p:nvPr/>
          </p:nvSpPr>
          <p:spPr>
            <a:xfrm>
              <a:off x="3543574" y="4265651"/>
              <a:ext cx="414516" cy="414516"/>
            </a:xfrm>
            <a:prstGeom prst="ellipse">
              <a:avLst/>
            </a:prstGeom>
            <a:solidFill>
              <a:schemeClr val="accent1"/>
            </a:solidFill>
            <a:ln w="25400">
              <a:gradFill flip="none" rotWithShape="1">
                <a:gsLst>
                  <a:gs pos="0">
                    <a:schemeClr val="bg1">
                      <a:lumMod val="75000"/>
                    </a:schemeClr>
                  </a:gs>
                  <a:gs pos="100000">
                    <a:schemeClr val="bg1"/>
                  </a:gs>
                </a:gsLst>
                <a:lin ang="2700000" scaled="1"/>
                <a:tileRect/>
              </a:gradFill>
            </a:ln>
            <a:effectLst>
              <a:innerShdw blurRad="127000" dist="25400" dir="13500000">
                <a:srgbClr val="000000">
                  <a:alpha val="43137"/>
                </a:srgbClr>
              </a:inn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buFont typeface="Arial" panose="020B0604020202020204" pitchFamily="34" charset="0"/>
                <a:buNone/>
                <a:defRPr/>
              </a:pPr>
              <a:endParaRPr lang="zh-CN" altLang="en-US" sz="2400" noProof="1">
                <a:solidFill>
                  <a:srgbClr val="FFFFFF"/>
                </a:solidFill>
                <a:latin typeface="Calibri" panose="020F0502020204030204"/>
              </a:endParaRPr>
            </a:p>
          </p:txBody>
        </p:sp>
        <p:grpSp>
          <p:nvGrpSpPr>
            <p:cNvPr id="47" name="组合 46"/>
            <p:cNvGrpSpPr/>
            <p:nvPr/>
          </p:nvGrpSpPr>
          <p:grpSpPr>
            <a:xfrm>
              <a:off x="3629640" y="4325788"/>
              <a:ext cx="259976" cy="261734"/>
              <a:chOff x="5042691" y="2273922"/>
              <a:chExt cx="702937" cy="707690"/>
            </a:xfrm>
            <a:solidFill>
              <a:schemeClr val="bg1"/>
            </a:solidFill>
          </p:grpSpPr>
          <p:sp>
            <p:nvSpPr>
              <p:cNvPr id="74" name="Freeform 12"/>
              <p:cNvSpPr/>
              <p:nvPr/>
            </p:nvSpPr>
            <p:spPr bwMode="auto">
              <a:xfrm>
                <a:off x="5284806" y="2789968"/>
                <a:ext cx="460822" cy="191644"/>
              </a:xfrm>
              <a:custGeom>
                <a:avLst/>
                <a:gdLst>
                  <a:gd name="T0" fmla="*/ 25 w 533"/>
                  <a:gd name="T1" fmla="*/ 165 h 222"/>
                  <a:gd name="T2" fmla="*/ 158 w 533"/>
                  <a:gd name="T3" fmla="*/ 165 h 222"/>
                  <a:gd name="T4" fmla="*/ 158 w 533"/>
                  <a:gd name="T5" fmla="*/ 108 h 222"/>
                  <a:gd name="T6" fmla="*/ 184 w 533"/>
                  <a:gd name="T7" fmla="*/ 83 h 222"/>
                  <a:gd name="T8" fmla="*/ 317 w 533"/>
                  <a:gd name="T9" fmla="*/ 83 h 222"/>
                  <a:gd name="T10" fmla="*/ 317 w 533"/>
                  <a:gd name="T11" fmla="*/ 25 h 222"/>
                  <a:gd name="T12" fmla="*/ 343 w 533"/>
                  <a:gd name="T13" fmla="*/ 0 h 222"/>
                  <a:gd name="T14" fmla="*/ 533 w 533"/>
                  <a:gd name="T15" fmla="*/ 0 h 222"/>
                  <a:gd name="T16" fmla="*/ 533 w 533"/>
                  <a:gd name="T17" fmla="*/ 32 h 222"/>
                  <a:gd name="T18" fmla="*/ 508 w 533"/>
                  <a:gd name="T19" fmla="*/ 57 h 222"/>
                  <a:gd name="T20" fmla="*/ 375 w 533"/>
                  <a:gd name="T21" fmla="*/ 57 h 222"/>
                  <a:gd name="T22" fmla="*/ 375 w 533"/>
                  <a:gd name="T23" fmla="*/ 114 h 222"/>
                  <a:gd name="T24" fmla="*/ 349 w 533"/>
                  <a:gd name="T25" fmla="*/ 140 h 222"/>
                  <a:gd name="T26" fmla="*/ 216 w 533"/>
                  <a:gd name="T27" fmla="*/ 140 h 222"/>
                  <a:gd name="T28" fmla="*/ 216 w 533"/>
                  <a:gd name="T29" fmla="*/ 197 h 222"/>
                  <a:gd name="T30" fmla="*/ 190 w 533"/>
                  <a:gd name="T31" fmla="*/ 222 h 222"/>
                  <a:gd name="T32" fmla="*/ 0 w 533"/>
                  <a:gd name="T33" fmla="*/ 222 h 222"/>
                  <a:gd name="T34" fmla="*/ 0 w 533"/>
                  <a:gd name="T35" fmla="*/ 191 h 222"/>
                  <a:gd name="T36" fmla="*/ 25 w 533"/>
                  <a:gd name="T37" fmla="*/ 165 h 2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533" h="222">
                    <a:moveTo>
                      <a:pt x="25" y="165"/>
                    </a:moveTo>
                    <a:cubicBezTo>
                      <a:pt x="158" y="165"/>
                      <a:pt x="158" y="165"/>
                      <a:pt x="158" y="165"/>
                    </a:cubicBezTo>
                    <a:cubicBezTo>
                      <a:pt x="158" y="108"/>
                      <a:pt x="158" y="108"/>
                      <a:pt x="158" y="108"/>
                    </a:cubicBezTo>
                    <a:cubicBezTo>
                      <a:pt x="158" y="94"/>
                      <a:pt x="170" y="83"/>
                      <a:pt x="184" y="83"/>
                    </a:cubicBezTo>
                    <a:cubicBezTo>
                      <a:pt x="317" y="83"/>
                      <a:pt x="317" y="83"/>
                      <a:pt x="317" y="83"/>
                    </a:cubicBezTo>
                    <a:cubicBezTo>
                      <a:pt x="317" y="25"/>
                      <a:pt x="317" y="25"/>
                      <a:pt x="317" y="25"/>
                    </a:cubicBezTo>
                    <a:cubicBezTo>
                      <a:pt x="317" y="11"/>
                      <a:pt x="329" y="0"/>
                      <a:pt x="343" y="0"/>
                    </a:cubicBezTo>
                    <a:cubicBezTo>
                      <a:pt x="533" y="0"/>
                      <a:pt x="533" y="0"/>
                      <a:pt x="533" y="0"/>
                    </a:cubicBezTo>
                    <a:cubicBezTo>
                      <a:pt x="533" y="32"/>
                      <a:pt x="533" y="32"/>
                      <a:pt x="533" y="32"/>
                    </a:cubicBezTo>
                    <a:cubicBezTo>
                      <a:pt x="533" y="46"/>
                      <a:pt x="522" y="57"/>
                      <a:pt x="508" y="57"/>
                    </a:cubicBezTo>
                    <a:cubicBezTo>
                      <a:pt x="375" y="57"/>
                      <a:pt x="375" y="57"/>
                      <a:pt x="375" y="57"/>
                    </a:cubicBezTo>
                    <a:cubicBezTo>
                      <a:pt x="375" y="114"/>
                      <a:pt x="375" y="114"/>
                      <a:pt x="375" y="114"/>
                    </a:cubicBezTo>
                    <a:cubicBezTo>
                      <a:pt x="375" y="128"/>
                      <a:pt x="363" y="140"/>
                      <a:pt x="349" y="140"/>
                    </a:cubicBezTo>
                    <a:cubicBezTo>
                      <a:pt x="216" y="140"/>
                      <a:pt x="216" y="140"/>
                      <a:pt x="216" y="140"/>
                    </a:cubicBezTo>
                    <a:cubicBezTo>
                      <a:pt x="216" y="197"/>
                      <a:pt x="216" y="197"/>
                      <a:pt x="216" y="197"/>
                    </a:cubicBezTo>
                    <a:cubicBezTo>
                      <a:pt x="216" y="211"/>
                      <a:pt x="204" y="222"/>
                      <a:pt x="190" y="222"/>
                    </a:cubicBezTo>
                    <a:cubicBezTo>
                      <a:pt x="0" y="222"/>
                      <a:pt x="0" y="222"/>
                      <a:pt x="0" y="222"/>
                    </a:cubicBezTo>
                    <a:cubicBezTo>
                      <a:pt x="0" y="191"/>
                      <a:pt x="0" y="191"/>
                      <a:pt x="0" y="191"/>
                    </a:cubicBezTo>
                    <a:cubicBezTo>
                      <a:pt x="0" y="177"/>
                      <a:pt x="11" y="165"/>
                      <a:pt x="25" y="16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lIns="121920" tIns="60960" rIns="121920" bIns="60960"/>
              <a:lstStyle/>
              <a:p>
                <a:pPr eaLnBrk="1" fontAlgn="auto" hangingPunct="1">
                  <a:buFont typeface="Arial" panose="020B0604020202020204" pitchFamily="34" charset="0"/>
                  <a:buNone/>
                  <a:defRPr/>
                </a:pPr>
                <a:endParaRPr lang="zh-CN" altLang="en-US" sz="2400" noProof="1">
                  <a:solidFill>
                    <a:schemeClr val="bg1"/>
                  </a:solidFill>
                </a:endParaRPr>
              </a:p>
            </p:txBody>
          </p:sp>
          <p:sp>
            <p:nvSpPr>
              <p:cNvPr id="75" name="Freeform 13"/>
              <p:cNvSpPr>
                <a:spLocks noEditPoints="1"/>
              </p:cNvSpPr>
              <p:nvPr/>
            </p:nvSpPr>
            <p:spPr bwMode="auto">
              <a:xfrm>
                <a:off x="5042691" y="2273922"/>
                <a:ext cx="529215" cy="655759"/>
              </a:xfrm>
              <a:custGeom>
                <a:avLst/>
                <a:gdLst>
                  <a:gd name="T0" fmla="*/ 28 w 612"/>
                  <a:gd name="T1" fmla="*/ 504 h 759"/>
                  <a:gd name="T2" fmla="*/ 148 w 612"/>
                  <a:gd name="T3" fmla="*/ 514 h 759"/>
                  <a:gd name="T4" fmla="*/ 179 w 612"/>
                  <a:gd name="T5" fmla="*/ 488 h 759"/>
                  <a:gd name="T6" fmla="*/ 184 w 612"/>
                  <a:gd name="T7" fmla="*/ 423 h 759"/>
                  <a:gd name="T8" fmla="*/ 158 w 612"/>
                  <a:gd name="T9" fmla="*/ 392 h 759"/>
                  <a:gd name="T10" fmla="*/ 38 w 612"/>
                  <a:gd name="T11" fmla="*/ 381 h 759"/>
                  <a:gd name="T12" fmla="*/ 7 w 612"/>
                  <a:gd name="T13" fmla="*/ 407 h 759"/>
                  <a:gd name="T14" fmla="*/ 2 w 612"/>
                  <a:gd name="T15" fmla="*/ 473 h 759"/>
                  <a:gd name="T16" fmla="*/ 28 w 612"/>
                  <a:gd name="T17" fmla="*/ 504 h 759"/>
                  <a:gd name="T18" fmla="*/ 157 w 612"/>
                  <a:gd name="T19" fmla="*/ 669 h 759"/>
                  <a:gd name="T20" fmla="*/ 254 w 612"/>
                  <a:gd name="T21" fmla="*/ 487 h 759"/>
                  <a:gd name="T22" fmla="*/ 334 w 612"/>
                  <a:gd name="T23" fmla="*/ 512 h 759"/>
                  <a:gd name="T24" fmla="*/ 342 w 612"/>
                  <a:gd name="T25" fmla="*/ 515 h 759"/>
                  <a:gd name="T26" fmla="*/ 216 w 612"/>
                  <a:gd name="T27" fmla="*/ 722 h 759"/>
                  <a:gd name="T28" fmla="*/ 157 w 612"/>
                  <a:gd name="T29" fmla="*/ 669 h 759"/>
                  <a:gd name="T30" fmla="*/ 379 w 612"/>
                  <a:gd name="T31" fmla="*/ 7 h 759"/>
                  <a:gd name="T32" fmla="*/ 426 w 612"/>
                  <a:gd name="T33" fmla="*/ 84 h 759"/>
                  <a:gd name="T34" fmla="*/ 349 w 612"/>
                  <a:gd name="T35" fmla="*/ 150 h 759"/>
                  <a:gd name="T36" fmla="*/ 304 w 612"/>
                  <a:gd name="T37" fmla="*/ 59 h 759"/>
                  <a:gd name="T38" fmla="*/ 379 w 612"/>
                  <a:gd name="T39" fmla="*/ 7 h 759"/>
                  <a:gd name="T40" fmla="*/ 371 w 612"/>
                  <a:gd name="T41" fmla="*/ 183 h 759"/>
                  <a:gd name="T42" fmla="*/ 403 w 612"/>
                  <a:gd name="T43" fmla="*/ 199 h 759"/>
                  <a:gd name="T44" fmla="*/ 574 w 612"/>
                  <a:gd name="T45" fmla="*/ 278 h 759"/>
                  <a:gd name="T46" fmla="*/ 579 w 612"/>
                  <a:gd name="T47" fmla="*/ 341 h 759"/>
                  <a:gd name="T48" fmla="*/ 398 w 612"/>
                  <a:gd name="T49" fmla="*/ 296 h 759"/>
                  <a:gd name="T50" fmla="*/ 381 w 612"/>
                  <a:gd name="T51" fmla="*/ 385 h 759"/>
                  <a:gd name="T52" fmla="*/ 390 w 612"/>
                  <a:gd name="T53" fmla="*/ 402 h 759"/>
                  <a:gd name="T54" fmla="*/ 561 w 612"/>
                  <a:gd name="T55" fmla="*/ 593 h 759"/>
                  <a:gd name="T56" fmla="*/ 489 w 612"/>
                  <a:gd name="T57" fmla="*/ 626 h 759"/>
                  <a:gd name="T58" fmla="*/ 233 w 612"/>
                  <a:gd name="T59" fmla="*/ 447 h 759"/>
                  <a:gd name="T60" fmla="*/ 203 w 612"/>
                  <a:gd name="T61" fmla="*/ 392 h 759"/>
                  <a:gd name="T62" fmla="*/ 231 w 612"/>
                  <a:gd name="T63" fmla="*/ 239 h 759"/>
                  <a:gd name="T64" fmla="*/ 157 w 612"/>
                  <a:gd name="T65" fmla="*/ 344 h 759"/>
                  <a:gd name="T66" fmla="*/ 95 w 612"/>
                  <a:gd name="T67" fmla="*/ 332 h 759"/>
                  <a:gd name="T68" fmla="*/ 247 w 612"/>
                  <a:gd name="T69" fmla="*/ 155 h 759"/>
                  <a:gd name="T70" fmla="*/ 313 w 612"/>
                  <a:gd name="T71" fmla="*/ 163 h 759"/>
                  <a:gd name="T72" fmla="*/ 349 w 612"/>
                  <a:gd name="T73" fmla="*/ 227 h 759"/>
                  <a:gd name="T74" fmla="*/ 371 w 612"/>
                  <a:gd name="T75" fmla="*/ 183 h 7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612" h="759">
                    <a:moveTo>
                      <a:pt x="28" y="504"/>
                    </a:moveTo>
                    <a:cubicBezTo>
                      <a:pt x="148" y="514"/>
                      <a:pt x="148" y="514"/>
                      <a:pt x="148" y="514"/>
                    </a:cubicBezTo>
                    <a:cubicBezTo>
                      <a:pt x="164" y="516"/>
                      <a:pt x="177" y="504"/>
                      <a:pt x="179" y="488"/>
                    </a:cubicBezTo>
                    <a:cubicBezTo>
                      <a:pt x="184" y="423"/>
                      <a:pt x="184" y="423"/>
                      <a:pt x="184" y="423"/>
                    </a:cubicBezTo>
                    <a:cubicBezTo>
                      <a:pt x="186" y="407"/>
                      <a:pt x="174" y="393"/>
                      <a:pt x="158" y="392"/>
                    </a:cubicBezTo>
                    <a:cubicBezTo>
                      <a:pt x="38" y="381"/>
                      <a:pt x="38" y="381"/>
                      <a:pt x="38" y="381"/>
                    </a:cubicBezTo>
                    <a:cubicBezTo>
                      <a:pt x="23" y="380"/>
                      <a:pt x="9" y="392"/>
                      <a:pt x="7" y="407"/>
                    </a:cubicBezTo>
                    <a:cubicBezTo>
                      <a:pt x="2" y="473"/>
                      <a:pt x="2" y="473"/>
                      <a:pt x="2" y="473"/>
                    </a:cubicBezTo>
                    <a:cubicBezTo>
                      <a:pt x="0" y="489"/>
                      <a:pt x="12" y="503"/>
                      <a:pt x="28" y="504"/>
                    </a:cubicBezTo>
                    <a:close/>
                    <a:moveTo>
                      <a:pt x="157" y="669"/>
                    </a:moveTo>
                    <a:cubicBezTo>
                      <a:pt x="220" y="595"/>
                      <a:pt x="230" y="592"/>
                      <a:pt x="254" y="487"/>
                    </a:cubicBezTo>
                    <a:cubicBezTo>
                      <a:pt x="280" y="496"/>
                      <a:pt x="307" y="504"/>
                      <a:pt x="334" y="512"/>
                    </a:cubicBezTo>
                    <a:cubicBezTo>
                      <a:pt x="337" y="513"/>
                      <a:pt x="339" y="514"/>
                      <a:pt x="342" y="515"/>
                    </a:cubicBezTo>
                    <a:cubicBezTo>
                      <a:pt x="303" y="633"/>
                      <a:pt x="296" y="637"/>
                      <a:pt x="216" y="722"/>
                    </a:cubicBezTo>
                    <a:cubicBezTo>
                      <a:pt x="180" y="759"/>
                      <a:pt x="122" y="709"/>
                      <a:pt x="157" y="669"/>
                    </a:cubicBezTo>
                    <a:close/>
                    <a:moveTo>
                      <a:pt x="379" y="7"/>
                    </a:moveTo>
                    <a:cubicBezTo>
                      <a:pt x="413" y="15"/>
                      <a:pt x="434" y="49"/>
                      <a:pt x="426" y="84"/>
                    </a:cubicBezTo>
                    <a:cubicBezTo>
                      <a:pt x="419" y="120"/>
                      <a:pt x="383" y="157"/>
                      <a:pt x="349" y="150"/>
                    </a:cubicBezTo>
                    <a:cubicBezTo>
                      <a:pt x="315" y="143"/>
                      <a:pt x="297" y="94"/>
                      <a:pt x="304" y="59"/>
                    </a:cubicBezTo>
                    <a:cubicBezTo>
                      <a:pt x="312" y="23"/>
                      <a:pt x="345" y="0"/>
                      <a:pt x="379" y="7"/>
                    </a:cubicBezTo>
                    <a:close/>
                    <a:moveTo>
                      <a:pt x="371" y="183"/>
                    </a:moveTo>
                    <a:cubicBezTo>
                      <a:pt x="378" y="185"/>
                      <a:pt x="393" y="190"/>
                      <a:pt x="403" y="199"/>
                    </a:cubicBezTo>
                    <a:cubicBezTo>
                      <a:pt x="494" y="286"/>
                      <a:pt x="474" y="282"/>
                      <a:pt x="574" y="278"/>
                    </a:cubicBezTo>
                    <a:cubicBezTo>
                      <a:pt x="612" y="277"/>
                      <a:pt x="611" y="338"/>
                      <a:pt x="579" y="341"/>
                    </a:cubicBezTo>
                    <a:cubicBezTo>
                      <a:pt x="477" y="350"/>
                      <a:pt x="470" y="358"/>
                      <a:pt x="398" y="296"/>
                    </a:cubicBezTo>
                    <a:cubicBezTo>
                      <a:pt x="381" y="385"/>
                      <a:pt x="381" y="385"/>
                      <a:pt x="381" y="385"/>
                    </a:cubicBezTo>
                    <a:cubicBezTo>
                      <a:pt x="380" y="392"/>
                      <a:pt x="383" y="399"/>
                      <a:pt x="390" y="402"/>
                    </a:cubicBezTo>
                    <a:cubicBezTo>
                      <a:pt x="494" y="448"/>
                      <a:pt x="515" y="448"/>
                      <a:pt x="561" y="593"/>
                    </a:cubicBezTo>
                    <a:cubicBezTo>
                      <a:pt x="578" y="638"/>
                      <a:pt x="510" y="668"/>
                      <a:pt x="489" y="626"/>
                    </a:cubicBezTo>
                    <a:cubicBezTo>
                      <a:pt x="417" y="484"/>
                      <a:pt x="405" y="506"/>
                      <a:pt x="233" y="447"/>
                    </a:cubicBezTo>
                    <a:cubicBezTo>
                      <a:pt x="211" y="435"/>
                      <a:pt x="203" y="416"/>
                      <a:pt x="203" y="392"/>
                    </a:cubicBezTo>
                    <a:cubicBezTo>
                      <a:pt x="231" y="239"/>
                      <a:pt x="231" y="239"/>
                      <a:pt x="231" y="239"/>
                    </a:cubicBezTo>
                    <a:cubicBezTo>
                      <a:pt x="164" y="260"/>
                      <a:pt x="171" y="259"/>
                      <a:pt x="157" y="344"/>
                    </a:cubicBezTo>
                    <a:cubicBezTo>
                      <a:pt x="151" y="376"/>
                      <a:pt x="91" y="372"/>
                      <a:pt x="95" y="332"/>
                    </a:cubicBezTo>
                    <a:cubicBezTo>
                      <a:pt x="107" y="207"/>
                      <a:pt x="126" y="199"/>
                      <a:pt x="247" y="155"/>
                    </a:cubicBezTo>
                    <a:cubicBezTo>
                      <a:pt x="264" y="149"/>
                      <a:pt x="304" y="160"/>
                      <a:pt x="313" y="163"/>
                    </a:cubicBezTo>
                    <a:cubicBezTo>
                      <a:pt x="349" y="227"/>
                      <a:pt x="349" y="227"/>
                      <a:pt x="349" y="227"/>
                    </a:cubicBezTo>
                    <a:cubicBezTo>
                      <a:pt x="371" y="183"/>
                      <a:pt x="371" y="183"/>
                      <a:pt x="371" y="18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lIns="121920" tIns="60960" rIns="121920" bIns="60960"/>
              <a:lstStyle/>
              <a:p>
                <a:pPr eaLnBrk="1" fontAlgn="auto" hangingPunct="1">
                  <a:buFont typeface="Arial" panose="020B0604020202020204" pitchFamily="34" charset="0"/>
                  <a:buNone/>
                  <a:defRPr/>
                </a:pPr>
                <a:endParaRPr lang="zh-CN" altLang="en-US" sz="2400" noProof="1">
                  <a:solidFill>
                    <a:schemeClr val="bg1"/>
                  </a:solidFill>
                </a:endParaRPr>
              </a:p>
            </p:txBody>
          </p:sp>
        </p:grpSp>
      </p:grpSp>
      <p:grpSp>
        <p:nvGrpSpPr>
          <p:cNvPr id="77" name="组合 76"/>
          <p:cNvGrpSpPr>
            <a:grpSpLocks/>
          </p:cNvGrpSpPr>
          <p:nvPr/>
        </p:nvGrpSpPr>
        <p:grpSpPr bwMode="auto">
          <a:xfrm>
            <a:off x="5400675" y="1531938"/>
            <a:ext cx="552450" cy="552450"/>
            <a:chOff x="4102125" y="4265651"/>
            <a:chExt cx="414516" cy="414516"/>
          </a:xfrm>
        </p:grpSpPr>
        <p:sp>
          <p:nvSpPr>
            <p:cNvPr id="45" name="椭圆 44"/>
            <p:cNvSpPr/>
            <p:nvPr/>
          </p:nvSpPr>
          <p:spPr>
            <a:xfrm>
              <a:off x="4102125" y="4265651"/>
              <a:ext cx="414516" cy="414516"/>
            </a:xfrm>
            <a:prstGeom prst="ellipse">
              <a:avLst/>
            </a:prstGeom>
            <a:solidFill>
              <a:schemeClr val="accent2"/>
            </a:solidFill>
            <a:ln w="25400">
              <a:gradFill flip="none" rotWithShape="1">
                <a:gsLst>
                  <a:gs pos="0">
                    <a:schemeClr val="bg1">
                      <a:lumMod val="75000"/>
                    </a:schemeClr>
                  </a:gs>
                  <a:gs pos="100000">
                    <a:schemeClr val="bg1"/>
                  </a:gs>
                </a:gsLst>
                <a:lin ang="2700000" scaled="1"/>
                <a:tileRect/>
              </a:gradFill>
            </a:ln>
            <a:effectLst>
              <a:innerShdw blurRad="127000" dist="25400" dir="13500000">
                <a:srgbClr val="000000">
                  <a:alpha val="43137"/>
                </a:srgbClr>
              </a:inn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buFont typeface="Arial" panose="020B0604020202020204" pitchFamily="34" charset="0"/>
                <a:buNone/>
                <a:defRPr/>
              </a:pPr>
              <a:endParaRPr lang="zh-CN" altLang="en-US" sz="2400" noProof="1">
                <a:solidFill>
                  <a:srgbClr val="FFFFFF"/>
                </a:solidFill>
                <a:latin typeface="Calibri" panose="020F0502020204030204"/>
              </a:endParaRPr>
            </a:p>
          </p:txBody>
        </p:sp>
        <p:grpSp>
          <p:nvGrpSpPr>
            <p:cNvPr id="48" name="组合 47"/>
            <p:cNvGrpSpPr/>
            <p:nvPr/>
          </p:nvGrpSpPr>
          <p:grpSpPr>
            <a:xfrm>
              <a:off x="4199233" y="4358783"/>
              <a:ext cx="238761" cy="198211"/>
              <a:chOff x="3132963" y="3140191"/>
              <a:chExt cx="645573" cy="535933"/>
            </a:xfrm>
            <a:solidFill>
              <a:schemeClr val="bg1"/>
            </a:solidFill>
          </p:grpSpPr>
          <p:sp>
            <p:nvSpPr>
              <p:cNvPr id="68" name="Freeform 226"/>
              <p:cNvSpPr/>
              <p:nvPr/>
            </p:nvSpPr>
            <p:spPr bwMode="auto">
              <a:xfrm>
                <a:off x="3421629" y="3217854"/>
                <a:ext cx="356907" cy="392027"/>
              </a:xfrm>
              <a:custGeom>
                <a:avLst/>
                <a:gdLst>
                  <a:gd name="T0" fmla="*/ 0 w 529"/>
                  <a:gd name="T1" fmla="*/ 0 h 581"/>
                  <a:gd name="T2" fmla="*/ 2 w 529"/>
                  <a:gd name="T3" fmla="*/ 11 h 581"/>
                  <a:gd name="T4" fmla="*/ 25 w 529"/>
                  <a:gd name="T5" fmla="*/ 56 h 581"/>
                  <a:gd name="T6" fmla="*/ 473 w 529"/>
                  <a:gd name="T7" fmla="*/ 56 h 581"/>
                  <a:gd name="T8" fmla="*/ 473 w 529"/>
                  <a:gd name="T9" fmla="*/ 525 h 581"/>
                  <a:gd name="T10" fmla="*/ 127 w 529"/>
                  <a:gd name="T11" fmla="*/ 525 h 581"/>
                  <a:gd name="T12" fmla="*/ 127 w 529"/>
                  <a:gd name="T13" fmla="*/ 581 h 581"/>
                  <a:gd name="T14" fmla="*/ 529 w 529"/>
                  <a:gd name="T15" fmla="*/ 581 h 581"/>
                  <a:gd name="T16" fmla="*/ 529 w 529"/>
                  <a:gd name="T17" fmla="*/ 0 h 581"/>
                  <a:gd name="T18" fmla="*/ 0 w 529"/>
                  <a:gd name="T19" fmla="*/ 0 h 5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529" h="581">
                    <a:moveTo>
                      <a:pt x="0" y="0"/>
                    </a:moveTo>
                    <a:cubicBezTo>
                      <a:pt x="1" y="4"/>
                      <a:pt x="2" y="7"/>
                      <a:pt x="2" y="11"/>
                    </a:cubicBezTo>
                    <a:cubicBezTo>
                      <a:pt x="14" y="22"/>
                      <a:pt x="22" y="38"/>
                      <a:pt x="25" y="56"/>
                    </a:cubicBezTo>
                    <a:cubicBezTo>
                      <a:pt x="473" y="56"/>
                      <a:pt x="473" y="56"/>
                      <a:pt x="473" y="56"/>
                    </a:cubicBezTo>
                    <a:cubicBezTo>
                      <a:pt x="473" y="525"/>
                      <a:pt x="473" y="525"/>
                      <a:pt x="473" y="525"/>
                    </a:cubicBezTo>
                    <a:cubicBezTo>
                      <a:pt x="127" y="525"/>
                      <a:pt x="127" y="525"/>
                      <a:pt x="127" y="525"/>
                    </a:cubicBezTo>
                    <a:cubicBezTo>
                      <a:pt x="127" y="581"/>
                      <a:pt x="127" y="581"/>
                      <a:pt x="127" y="581"/>
                    </a:cubicBezTo>
                    <a:cubicBezTo>
                      <a:pt x="529" y="581"/>
                      <a:pt x="529" y="581"/>
                      <a:pt x="529" y="581"/>
                    </a:cubicBezTo>
                    <a:cubicBezTo>
                      <a:pt x="529" y="0"/>
                      <a:pt x="529" y="0"/>
                      <a:pt x="529" y="0"/>
                    </a:cubicBezTo>
                    <a:lnTo>
                      <a:pt x="0"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lIns="121920" tIns="60960" rIns="121920" bIns="60960"/>
              <a:lstStyle/>
              <a:p>
                <a:pPr eaLnBrk="1" fontAlgn="auto" hangingPunct="1">
                  <a:buFont typeface="Arial" panose="020B0604020202020204" pitchFamily="34" charset="0"/>
                  <a:buNone/>
                  <a:defRPr/>
                </a:pPr>
                <a:endParaRPr lang="zh-CN" altLang="en-US" sz="2400" noProof="1">
                  <a:solidFill>
                    <a:schemeClr val="bg1"/>
                  </a:solidFill>
                </a:endParaRPr>
              </a:p>
            </p:txBody>
          </p:sp>
          <p:sp>
            <p:nvSpPr>
              <p:cNvPr id="69" name="Freeform 227"/>
              <p:cNvSpPr/>
              <p:nvPr/>
            </p:nvSpPr>
            <p:spPr bwMode="auto">
              <a:xfrm>
                <a:off x="3198348" y="3140191"/>
                <a:ext cx="224709" cy="247551"/>
              </a:xfrm>
              <a:custGeom>
                <a:avLst/>
                <a:gdLst>
                  <a:gd name="T0" fmla="*/ 45 w 333"/>
                  <a:gd name="T1" fmla="*/ 243 h 367"/>
                  <a:gd name="T2" fmla="*/ 170 w 333"/>
                  <a:gd name="T3" fmla="*/ 367 h 367"/>
                  <a:gd name="T4" fmla="*/ 289 w 333"/>
                  <a:gd name="T5" fmla="*/ 243 h 367"/>
                  <a:gd name="T6" fmla="*/ 326 w 333"/>
                  <a:gd name="T7" fmla="*/ 203 h 367"/>
                  <a:gd name="T8" fmla="*/ 306 w 333"/>
                  <a:gd name="T9" fmla="*/ 142 h 367"/>
                  <a:gd name="T10" fmla="*/ 166 w 333"/>
                  <a:gd name="T11" fmla="*/ 0 h 367"/>
                  <a:gd name="T12" fmla="*/ 26 w 333"/>
                  <a:gd name="T13" fmla="*/ 142 h 367"/>
                  <a:gd name="T14" fmla="*/ 7 w 333"/>
                  <a:gd name="T15" fmla="*/ 203 h 367"/>
                  <a:gd name="T16" fmla="*/ 45 w 333"/>
                  <a:gd name="T17" fmla="*/ 243 h 3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33" h="367">
                    <a:moveTo>
                      <a:pt x="45" y="243"/>
                    </a:moveTo>
                    <a:cubicBezTo>
                      <a:pt x="71" y="308"/>
                      <a:pt x="118" y="367"/>
                      <a:pt x="170" y="367"/>
                    </a:cubicBezTo>
                    <a:cubicBezTo>
                      <a:pt x="222" y="367"/>
                      <a:pt x="266" y="308"/>
                      <a:pt x="289" y="243"/>
                    </a:cubicBezTo>
                    <a:cubicBezTo>
                      <a:pt x="305" y="242"/>
                      <a:pt x="320" y="226"/>
                      <a:pt x="326" y="203"/>
                    </a:cubicBezTo>
                    <a:cubicBezTo>
                      <a:pt x="333" y="176"/>
                      <a:pt x="324" y="149"/>
                      <a:pt x="306" y="142"/>
                    </a:cubicBezTo>
                    <a:cubicBezTo>
                      <a:pt x="302" y="63"/>
                      <a:pt x="241" y="0"/>
                      <a:pt x="166" y="0"/>
                    </a:cubicBezTo>
                    <a:cubicBezTo>
                      <a:pt x="92" y="0"/>
                      <a:pt x="31" y="63"/>
                      <a:pt x="26" y="142"/>
                    </a:cubicBezTo>
                    <a:cubicBezTo>
                      <a:pt x="9" y="149"/>
                      <a:pt x="0" y="176"/>
                      <a:pt x="7" y="203"/>
                    </a:cubicBezTo>
                    <a:cubicBezTo>
                      <a:pt x="13" y="227"/>
                      <a:pt x="29" y="243"/>
                      <a:pt x="45" y="24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lIns="121920" tIns="60960" rIns="121920" bIns="60960"/>
              <a:lstStyle/>
              <a:p>
                <a:pPr eaLnBrk="1" fontAlgn="auto" hangingPunct="1">
                  <a:buFont typeface="Arial" panose="020B0604020202020204" pitchFamily="34" charset="0"/>
                  <a:buNone/>
                  <a:defRPr/>
                </a:pPr>
                <a:endParaRPr lang="zh-CN" altLang="en-US" sz="2400" noProof="1">
                  <a:solidFill>
                    <a:schemeClr val="bg1"/>
                  </a:solidFill>
                </a:endParaRPr>
              </a:p>
            </p:txBody>
          </p:sp>
          <p:sp>
            <p:nvSpPr>
              <p:cNvPr id="70" name="Freeform 228"/>
              <p:cNvSpPr/>
              <p:nvPr/>
            </p:nvSpPr>
            <p:spPr bwMode="auto">
              <a:xfrm>
                <a:off x="3481875" y="3306367"/>
                <a:ext cx="233275" cy="180738"/>
              </a:xfrm>
              <a:custGeom>
                <a:avLst/>
                <a:gdLst>
                  <a:gd name="T0" fmla="*/ 41 w 346"/>
                  <a:gd name="T1" fmla="*/ 111 h 268"/>
                  <a:gd name="T2" fmla="*/ 0 w 346"/>
                  <a:gd name="T3" fmla="*/ 151 h 268"/>
                  <a:gd name="T4" fmla="*/ 90 w 346"/>
                  <a:gd name="T5" fmla="*/ 268 h 268"/>
                  <a:gd name="T6" fmla="*/ 254 w 346"/>
                  <a:gd name="T7" fmla="*/ 125 h 268"/>
                  <a:gd name="T8" fmla="*/ 284 w 346"/>
                  <a:gd name="T9" fmla="*/ 158 h 268"/>
                  <a:gd name="T10" fmla="*/ 346 w 346"/>
                  <a:gd name="T11" fmla="*/ 0 h 268"/>
                  <a:gd name="T12" fmla="*/ 184 w 346"/>
                  <a:gd name="T13" fmla="*/ 50 h 268"/>
                  <a:gd name="T14" fmla="*/ 218 w 346"/>
                  <a:gd name="T15" fmla="*/ 87 h 268"/>
                  <a:gd name="T16" fmla="*/ 99 w 346"/>
                  <a:gd name="T17" fmla="*/ 190 h 268"/>
                  <a:gd name="T18" fmla="*/ 41 w 346"/>
                  <a:gd name="T19" fmla="*/ 111 h 2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46" h="268">
                    <a:moveTo>
                      <a:pt x="41" y="111"/>
                    </a:moveTo>
                    <a:cubicBezTo>
                      <a:pt x="0" y="151"/>
                      <a:pt x="0" y="151"/>
                      <a:pt x="0" y="151"/>
                    </a:cubicBezTo>
                    <a:cubicBezTo>
                      <a:pt x="12" y="165"/>
                      <a:pt x="90" y="268"/>
                      <a:pt x="90" y="268"/>
                    </a:cubicBezTo>
                    <a:cubicBezTo>
                      <a:pt x="254" y="125"/>
                      <a:pt x="254" y="125"/>
                      <a:pt x="254" y="125"/>
                    </a:cubicBezTo>
                    <a:cubicBezTo>
                      <a:pt x="284" y="158"/>
                      <a:pt x="284" y="158"/>
                      <a:pt x="284" y="158"/>
                    </a:cubicBezTo>
                    <a:cubicBezTo>
                      <a:pt x="346" y="0"/>
                      <a:pt x="346" y="0"/>
                      <a:pt x="346" y="0"/>
                    </a:cubicBezTo>
                    <a:cubicBezTo>
                      <a:pt x="184" y="50"/>
                      <a:pt x="184" y="50"/>
                      <a:pt x="184" y="50"/>
                    </a:cubicBezTo>
                    <a:cubicBezTo>
                      <a:pt x="218" y="87"/>
                      <a:pt x="218" y="87"/>
                      <a:pt x="218" y="87"/>
                    </a:cubicBezTo>
                    <a:cubicBezTo>
                      <a:pt x="99" y="190"/>
                      <a:pt x="99" y="190"/>
                      <a:pt x="99" y="190"/>
                    </a:cubicBezTo>
                    <a:lnTo>
                      <a:pt x="41" y="111"/>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lIns="121920" tIns="60960" rIns="121920" bIns="60960"/>
              <a:lstStyle/>
              <a:p>
                <a:pPr eaLnBrk="1" fontAlgn="auto" hangingPunct="1">
                  <a:buFont typeface="Arial" panose="020B0604020202020204" pitchFamily="34" charset="0"/>
                  <a:buNone/>
                  <a:defRPr/>
                </a:pPr>
                <a:endParaRPr lang="zh-CN" altLang="en-US" sz="2400" noProof="1">
                  <a:solidFill>
                    <a:schemeClr val="bg1"/>
                  </a:solidFill>
                </a:endParaRPr>
              </a:p>
            </p:txBody>
          </p:sp>
          <p:sp>
            <p:nvSpPr>
              <p:cNvPr id="71" name="Freeform 229"/>
              <p:cNvSpPr/>
              <p:nvPr/>
            </p:nvSpPr>
            <p:spPr bwMode="auto">
              <a:xfrm>
                <a:off x="3132963" y="3377178"/>
                <a:ext cx="355480" cy="298946"/>
              </a:xfrm>
              <a:custGeom>
                <a:avLst/>
                <a:gdLst>
                  <a:gd name="T0" fmla="*/ 407 w 527"/>
                  <a:gd name="T1" fmla="*/ 0 h 443"/>
                  <a:gd name="T2" fmla="*/ 294 w 527"/>
                  <a:gd name="T3" fmla="*/ 190 h 443"/>
                  <a:gd name="T4" fmla="*/ 280 w 527"/>
                  <a:gd name="T5" fmla="*/ 105 h 443"/>
                  <a:gd name="T6" fmla="*/ 295 w 527"/>
                  <a:gd name="T7" fmla="*/ 77 h 443"/>
                  <a:gd name="T8" fmla="*/ 263 w 527"/>
                  <a:gd name="T9" fmla="*/ 44 h 443"/>
                  <a:gd name="T10" fmla="*/ 230 w 527"/>
                  <a:gd name="T11" fmla="*/ 77 h 443"/>
                  <a:gd name="T12" fmla="*/ 246 w 527"/>
                  <a:gd name="T13" fmla="*/ 105 h 443"/>
                  <a:gd name="T14" fmla="*/ 232 w 527"/>
                  <a:gd name="T15" fmla="*/ 189 h 443"/>
                  <a:gd name="T16" fmla="*/ 120 w 527"/>
                  <a:gd name="T17" fmla="*/ 0 h 443"/>
                  <a:gd name="T18" fmla="*/ 2 w 527"/>
                  <a:gd name="T19" fmla="*/ 125 h 443"/>
                  <a:gd name="T20" fmla="*/ 0 w 527"/>
                  <a:gd name="T21" fmla="*/ 125 h 443"/>
                  <a:gd name="T22" fmla="*/ 0 w 527"/>
                  <a:gd name="T23" fmla="*/ 402 h 443"/>
                  <a:gd name="T24" fmla="*/ 1 w 527"/>
                  <a:gd name="T25" fmla="*/ 402 h 443"/>
                  <a:gd name="T26" fmla="*/ 263 w 527"/>
                  <a:gd name="T27" fmla="*/ 443 h 443"/>
                  <a:gd name="T28" fmla="*/ 526 w 527"/>
                  <a:gd name="T29" fmla="*/ 402 h 443"/>
                  <a:gd name="T30" fmla="*/ 527 w 527"/>
                  <a:gd name="T31" fmla="*/ 402 h 443"/>
                  <a:gd name="T32" fmla="*/ 527 w 527"/>
                  <a:gd name="T33" fmla="*/ 125 h 443"/>
                  <a:gd name="T34" fmla="*/ 525 w 527"/>
                  <a:gd name="T35" fmla="*/ 125 h 443"/>
                  <a:gd name="T36" fmla="*/ 407 w 527"/>
                  <a:gd name="T37" fmla="*/ 0 h 4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527" h="443">
                    <a:moveTo>
                      <a:pt x="407" y="0"/>
                    </a:moveTo>
                    <a:cubicBezTo>
                      <a:pt x="294" y="190"/>
                      <a:pt x="294" y="190"/>
                      <a:pt x="294" y="190"/>
                    </a:cubicBezTo>
                    <a:cubicBezTo>
                      <a:pt x="280" y="105"/>
                      <a:pt x="280" y="105"/>
                      <a:pt x="280" y="105"/>
                    </a:cubicBezTo>
                    <a:cubicBezTo>
                      <a:pt x="289" y="99"/>
                      <a:pt x="295" y="89"/>
                      <a:pt x="295" y="77"/>
                    </a:cubicBezTo>
                    <a:cubicBezTo>
                      <a:pt x="295" y="59"/>
                      <a:pt x="281" y="44"/>
                      <a:pt x="263" y="44"/>
                    </a:cubicBezTo>
                    <a:cubicBezTo>
                      <a:pt x="245" y="44"/>
                      <a:pt x="230" y="59"/>
                      <a:pt x="230" y="77"/>
                    </a:cubicBezTo>
                    <a:cubicBezTo>
                      <a:pt x="230" y="89"/>
                      <a:pt x="237" y="99"/>
                      <a:pt x="246" y="105"/>
                    </a:cubicBezTo>
                    <a:cubicBezTo>
                      <a:pt x="232" y="189"/>
                      <a:pt x="232" y="189"/>
                      <a:pt x="232" y="189"/>
                    </a:cubicBezTo>
                    <a:cubicBezTo>
                      <a:pt x="120" y="0"/>
                      <a:pt x="120" y="0"/>
                      <a:pt x="120" y="0"/>
                    </a:cubicBezTo>
                    <a:cubicBezTo>
                      <a:pt x="56" y="27"/>
                      <a:pt x="12" y="72"/>
                      <a:pt x="2" y="125"/>
                    </a:cubicBezTo>
                    <a:cubicBezTo>
                      <a:pt x="0" y="125"/>
                      <a:pt x="0" y="125"/>
                      <a:pt x="0" y="125"/>
                    </a:cubicBezTo>
                    <a:cubicBezTo>
                      <a:pt x="0" y="402"/>
                      <a:pt x="0" y="402"/>
                      <a:pt x="0" y="402"/>
                    </a:cubicBezTo>
                    <a:cubicBezTo>
                      <a:pt x="1" y="402"/>
                      <a:pt x="1" y="402"/>
                      <a:pt x="1" y="402"/>
                    </a:cubicBezTo>
                    <a:cubicBezTo>
                      <a:pt x="14" y="425"/>
                      <a:pt x="126" y="443"/>
                      <a:pt x="263" y="443"/>
                    </a:cubicBezTo>
                    <a:cubicBezTo>
                      <a:pt x="401" y="443"/>
                      <a:pt x="513" y="425"/>
                      <a:pt x="526" y="402"/>
                    </a:cubicBezTo>
                    <a:cubicBezTo>
                      <a:pt x="527" y="402"/>
                      <a:pt x="527" y="402"/>
                      <a:pt x="527" y="402"/>
                    </a:cubicBezTo>
                    <a:cubicBezTo>
                      <a:pt x="527" y="125"/>
                      <a:pt x="527" y="125"/>
                      <a:pt x="527" y="125"/>
                    </a:cubicBezTo>
                    <a:cubicBezTo>
                      <a:pt x="525" y="125"/>
                      <a:pt x="525" y="125"/>
                      <a:pt x="525" y="125"/>
                    </a:cubicBezTo>
                    <a:cubicBezTo>
                      <a:pt x="515" y="72"/>
                      <a:pt x="471" y="27"/>
                      <a:pt x="407"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lIns="121920" tIns="60960" rIns="121920" bIns="60960"/>
              <a:lstStyle/>
              <a:p>
                <a:pPr eaLnBrk="1" fontAlgn="auto" hangingPunct="1">
                  <a:buFont typeface="Arial" panose="020B0604020202020204" pitchFamily="34" charset="0"/>
                  <a:buNone/>
                  <a:defRPr/>
                </a:pPr>
                <a:endParaRPr lang="zh-CN" altLang="en-US" sz="2400" noProof="1">
                  <a:solidFill>
                    <a:schemeClr val="bg1"/>
                  </a:solidFill>
                </a:endParaRPr>
              </a:p>
            </p:txBody>
          </p:sp>
          <p:sp>
            <p:nvSpPr>
              <p:cNvPr id="72" name="Freeform 230"/>
              <p:cNvSpPr/>
              <p:nvPr/>
            </p:nvSpPr>
            <p:spPr bwMode="auto">
              <a:xfrm>
                <a:off x="3598655" y="3487105"/>
                <a:ext cx="54536" cy="68241"/>
              </a:xfrm>
              <a:custGeom>
                <a:avLst/>
                <a:gdLst>
                  <a:gd name="T0" fmla="*/ 0 w 81"/>
                  <a:gd name="T1" fmla="*/ 0 h 101"/>
                  <a:gd name="T2" fmla="*/ 0 w 81"/>
                  <a:gd name="T3" fmla="*/ 55 h 101"/>
                  <a:gd name="T4" fmla="*/ 40 w 81"/>
                  <a:gd name="T5" fmla="*/ 101 h 101"/>
                  <a:gd name="T6" fmla="*/ 81 w 81"/>
                  <a:gd name="T7" fmla="*/ 56 h 101"/>
                  <a:gd name="T8" fmla="*/ 81 w 81"/>
                  <a:gd name="T9" fmla="*/ 0 h 101"/>
                  <a:gd name="T10" fmla="*/ 59 w 81"/>
                  <a:gd name="T11" fmla="*/ 0 h 101"/>
                  <a:gd name="T12" fmla="*/ 59 w 81"/>
                  <a:gd name="T13" fmla="*/ 57 h 101"/>
                  <a:gd name="T14" fmla="*/ 40 w 81"/>
                  <a:gd name="T15" fmla="*/ 83 h 101"/>
                  <a:gd name="T16" fmla="*/ 22 w 81"/>
                  <a:gd name="T17" fmla="*/ 57 h 101"/>
                  <a:gd name="T18" fmla="*/ 22 w 81"/>
                  <a:gd name="T19" fmla="*/ 0 h 101"/>
                  <a:gd name="T20" fmla="*/ 0 w 81"/>
                  <a:gd name="T21" fmla="*/ 0 h 1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81" h="101">
                    <a:moveTo>
                      <a:pt x="0" y="0"/>
                    </a:moveTo>
                    <a:cubicBezTo>
                      <a:pt x="0" y="55"/>
                      <a:pt x="0" y="55"/>
                      <a:pt x="0" y="55"/>
                    </a:cubicBezTo>
                    <a:cubicBezTo>
                      <a:pt x="0" y="87"/>
                      <a:pt x="15" y="101"/>
                      <a:pt x="40" y="101"/>
                    </a:cubicBezTo>
                    <a:cubicBezTo>
                      <a:pt x="65" y="101"/>
                      <a:pt x="81" y="86"/>
                      <a:pt x="81" y="56"/>
                    </a:cubicBezTo>
                    <a:cubicBezTo>
                      <a:pt x="81" y="0"/>
                      <a:pt x="81" y="0"/>
                      <a:pt x="81" y="0"/>
                    </a:cubicBezTo>
                    <a:cubicBezTo>
                      <a:pt x="59" y="0"/>
                      <a:pt x="59" y="0"/>
                      <a:pt x="59" y="0"/>
                    </a:cubicBezTo>
                    <a:cubicBezTo>
                      <a:pt x="59" y="57"/>
                      <a:pt x="59" y="57"/>
                      <a:pt x="59" y="57"/>
                    </a:cubicBezTo>
                    <a:cubicBezTo>
                      <a:pt x="59" y="75"/>
                      <a:pt x="52" y="83"/>
                      <a:pt x="40" y="83"/>
                    </a:cubicBezTo>
                    <a:cubicBezTo>
                      <a:pt x="29" y="83"/>
                      <a:pt x="22" y="74"/>
                      <a:pt x="22" y="57"/>
                    </a:cubicBezTo>
                    <a:cubicBezTo>
                      <a:pt x="22" y="0"/>
                      <a:pt x="22" y="0"/>
                      <a:pt x="22" y="0"/>
                    </a:cubicBezTo>
                    <a:lnTo>
                      <a:pt x="0"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lIns="121920" tIns="60960" rIns="121920" bIns="60960"/>
              <a:lstStyle/>
              <a:p>
                <a:pPr eaLnBrk="1" fontAlgn="auto" hangingPunct="1">
                  <a:buFont typeface="Arial" panose="020B0604020202020204" pitchFamily="34" charset="0"/>
                  <a:buNone/>
                  <a:defRPr/>
                </a:pPr>
                <a:endParaRPr lang="zh-CN" altLang="en-US" sz="2400" noProof="1">
                  <a:solidFill>
                    <a:schemeClr val="bg1"/>
                  </a:solidFill>
                </a:endParaRPr>
              </a:p>
            </p:txBody>
          </p:sp>
          <p:sp>
            <p:nvSpPr>
              <p:cNvPr id="73" name="Freeform 231"/>
              <p:cNvSpPr>
                <a:spLocks noEditPoints="1"/>
              </p:cNvSpPr>
              <p:nvPr/>
            </p:nvSpPr>
            <p:spPr bwMode="auto">
              <a:xfrm>
                <a:off x="3666040" y="3486534"/>
                <a:ext cx="47968" cy="67384"/>
              </a:xfrm>
              <a:custGeom>
                <a:avLst/>
                <a:gdLst>
                  <a:gd name="T0" fmla="*/ 31 w 71"/>
                  <a:gd name="T1" fmla="*/ 0 h 100"/>
                  <a:gd name="T2" fmla="*/ 0 w 71"/>
                  <a:gd name="T3" fmla="*/ 2 h 100"/>
                  <a:gd name="T4" fmla="*/ 0 w 71"/>
                  <a:gd name="T5" fmla="*/ 100 h 100"/>
                  <a:gd name="T6" fmla="*/ 23 w 71"/>
                  <a:gd name="T7" fmla="*/ 100 h 100"/>
                  <a:gd name="T8" fmla="*/ 23 w 71"/>
                  <a:gd name="T9" fmla="*/ 65 h 100"/>
                  <a:gd name="T10" fmla="*/ 30 w 71"/>
                  <a:gd name="T11" fmla="*/ 65 h 100"/>
                  <a:gd name="T12" fmla="*/ 62 w 71"/>
                  <a:gd name="T13" fmla="*/ 55 h 100"/>
                  <a:gd name="T14" fmla="*/ 71 w 71"/>
                  <a:gd name="T15" fmla="*/ 31 h 100"/>
                  <a:gd name="T16" fmla="*/ 61 w 71"/>
                  <a:gd name="T17" fmla="*/ 8 h 100"/>
                  <a:gd name="T18" fmla="*/ 31 w 71"/>
                  <a:gd name="T19" fmla="*/ 0 h 100"/>
                  <a:gd name="T20" fmla="*/ 30 w 71"/>
                  <a:gd name="T21" fmla="*/ 48 h 100"/>
                  <a:gd name="T22" fmla="*/ 23 w 71"/>
                  <a:gd name="T23" fmla="*/ 47 h 100"/>
                  <a:gd name="T24" fmla="*/ 23 w 71"/>
                  <a:gd name="T25" fmla="*/ 18 h 100"/>
                  <a:gd name="T26" fmla="*/ 32 w 71"/>
                  <a:gd name="T27" fmla="*/ 17 h 100"/>
                  <a:gd name="T28" fmla="*/ 49 w 71"/>
                  <a:gd name="T29" fmla="*/ 32 h 100"/>
                  <a:gd name="T30" fmla="*/ 30 w 71"/>
                  <a:gd name="T31" fmla="*/ 48 h 1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71" h="100">
                    <a:moveTo>
                      <a:pt x="31" y="0"/>
                    </a:moveTo>
                    <a:cubicBezTo>
                      <a:pt x="17" y="0"/>
                      <a:pt x="7" y="1"/>
                      <a:pt x="0" y="2"/>
                    </a:cubicBezTo>
                    <a:cubicBezTo>
                      <a:pt x="0" y="100"/>
                      <a:pt x="0" y="100"/>
                      <a:pt x="0" y="100"/>
                    </a:cubicBezTo>
                    <a:cubicBezTo>
                      <a:pt x="23" y="100"/>
                      <a:pt x="23" y="100"/>
                      <a:pt x="23" y="100"/>
                    </a:cubicBezTo>
                    <a:cubicBezTo>
                      <a:pt x="23" y="65"/>
                      <a:pt x="23" y="65"/>
                      <a:pt x="23" y="65"/>
                    </a:cubicBezTo>
                    <a:cubicBezTo>
                      <a:pt x="25" y="65"/>
                      <a:pt x="27" y="65"/>
                      <a:pt x="30" y="65"/>
                    </a:cubicBezTo>
                    <a:cubicBezTo>
                      <a:pt x="43" y="65"/>
                      <a:pt x="55" y="62"/>
                      <a:pt x="62" y="55"/>
                    </a:cubicBezTo>
                    <a:cubicBezTo>
                      <a:pt x="68" y="49"/>
                      <a:pt x="71" y="41"/>
                      <a:pt x="71" y="31"/>
                    </a:cubicBezTo>
                    <a:cubicBezTo>
                      <a:pt x="71" y="22"/>
                      <a:pt x="67" y="13"/>
                      <a:pt x="61" y="8"/>
                    </a:cubicBezTo>
                    <a:cubicBezTo>
                      <a:pt x="54" y="3"/>
                      <a:pt x="44" y="0"/>
                      <a:pt x="31" y="0"/>
                    </a:cubicBezTo>
                    <a:close/>
                    <a:moveTo>
                      <a:pt x="30" y="48"/>
                    </a:moveTo>
                    <a:cubicBezTo>
                      <a:pt x="27" y="48"/>
                      <a:pt x="24" y="48"/>
                      <a:pt x="23" y="47"/>
                    </a:cubicBezTo>
                    <a:cubicBezTo>
                      <a:pt x="23" y="18"/>
                      <a:pt x="23" y="18"/>
                      <a:pt x="23" y="18"/>
                    </a:cubicBezTo>
                    <a:cubicBezTo>
                      <a:pt x="24" y="18"/>
                      <a:pt x="27" y="17"/>
                      <a:pt x="32" y="17"/>
                    </a:cubicBezTo>
                    <a:cubicBezTo>
                      <a:pt x="43" y="17"/>
                      <a:pt x="49" y="23"/>
                      <a:pt x="49" y="32"/>
                    </a:cubicBezTo>
                    <a:cubicBezTo>
                      <a:pt x="49" y="42"/>
                      <a:pt x="42" y="48"/>
                      <a:pt x="30" y="4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lIns="121920" tIns="60960" rIns="121920" bIns="60960"/>
              <a:lstStyle/>
              <a:p>
                <a:pPr eaLnBrk="1" fontAlgn="auto" hangingPunct="1">
                  <a:buFont typeface="Arial" panose="020B0604020202020204" pitchFamily="34" charset="0"/>
                  <a:buNone/>
                  <a:defRPr/>
                </a:pPr>
                <a:endParaRPr lang="zh-CN" altLang="en-US" sz="2400" noProof="1">
                  <a:solidFill>
                    <a:schemeClr val="bg1"/>
                  </a:solidFill>
                </a:endParaRPr>
              </a:p>
            </p:txBody>
          </p:sp>
        </p:grpSp>
      </p:grpSp>
      <p:grpSp>
        <p:nvGrpSpPr>
          <p:cNvPr id="79" name="组合 78"/>
          <p:cNvGrpSpPr>
            <a:grpSpLocks/>
          </p:cNvGrpSpPr>
          <p:nvPr/>
        </p:nvGrpSpPr>
        <p:grpSpPr bwMode="auto">
          <a:xfrm>
            <a:off x="6838950" y="1531938"/>
            <a:ext cx="554038" cy="552450"/>
            <a:chOff x="5181486" y="4265651"/>
            <a:chExt cx="414516" cy="414516"/>
          </a:xfrm>
        </p:grpSpPr>
        <p:sp>
          <p:nvSpPr>
            <p:cNvPr id="46" name="椭圆 45"/>
            <p:cNvSpPr/>
            <p:nvPr/>
          </p:nvSpPr>
          <p:spPr>
            <a:xfrm>
              <a:off x="5181486" y="4265651"/>
              <a:ext cx="414516" cy="414516"/>
            </a:xfrm>
            <a:prstGeom prst="ellipse">
              <a:avLst/>
            </a:prstGeom>
            <a:solidFill>
              <a:schemeClr val="accent4"/>
            </a:solidFill>
            <a:ln w="25400">
              <a:gradFill flip="none" rotWithShape="1">
                <a:gsLst>
                  <a:gs pos="0">
                    <a:schemeClr val="bg1">
                      <a:lumMod val="75000"/>
                    </a:schemeClr>
                  </a:gs>
                  <a:gs pos="100000">
                    <a:schemeClr val="bg1"/>
                  </a:gs>
                </a:gsLst>
                <a:lin ang="2700000" scaled="1"/>
                <a:tileRect/>
              </a:gradFill>
            </a:ln>
            <a:effectLst>
              <a:innerShdw blurRad="127000" dist="25400" dir="13500000">
                <a:srgbClr val="000000">
                  <a:alpha val="43137"/>
                </a:srgbClr>
              </a:inn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buFont typeface="Arial" panose="020B0604020202020204" pitchFamily="34" charset="0"/>
                <a:buNone/>
                <a:defRPr/>
              </a:pPr>
              <a:endParaRPr lang="zh-CN" altLang="en-US" sz="2400" noProof="1">
                <a:solidFill>
                  <a:srgbClr val="FFFFFF"/>
                </a:solidFill>
                <a:latin typeface="Calibri" panose="020F0502020204030204"/>
              </a:endParaRPr>
            </a:p>
          </p:txBody>
        </p:sp>
        <p:grpSp>
          <p:nvGrpSpPr>
            <p:cNvPr id="50" name="组合 49"/>
            <p:cNvGrpSpPr/>
            <p:nvPr/>
          </p:nvGrpSpPr>
          <p:grpSpPr>
            <a:xfrm>
              <a:off x="5287222" y="4375239"/>
              <a:ext cx="253419" cy="172633"/>
              <a:chOff x="4895160" y="4287159"/>
              <a:chExt cx="571418" cy="389258"/>
            </a:xfrm>
            <a:solidFill>
              <a:schemeClr val="bg1"/>
            </a:solidFill>
          </p:grpSpPr>
          <p:sp>
            <p:nvSpPr>
              <p:cNvPr id="59" name="Freeform 327"/>
              <p:cNvSpPr>
                <a:spLocks noEditPoints="1"/>
              </p:cNvSpPr>
              <p:nvPr/>
            </p:nvSpPr>
            <p:spPr bwMode="auto">
              <a:xfrm>
                <a:off x="4895160" y="4287159"/>
                <a:ext cx="438051" cy="389258"/>
              </a:xfrm>
              <a:custGeom>
                <a:avLst/>
                <a:gdLst>
                  <a:gd name="T0" fmla="*/ 166 w 171"/>
                  <a:gd name="T1" fmla="*/ 0 h 152"/>
                  <a:gd name="T2" fmla="*/ 5 w 171"/>
                  <a:gd name="T3" fmla="*/ 0 h 152"/>
                  <a:gd name="T4" fmla="*/ 0 w 171"/>
                  <a:gd name="T5" fmla="*/ 5 h 152"/>
                  <a:gd name="T6" fmla="*/ 0 w 171"/>
                  <a:gd name="T7" fmla="*/ 146 h 152"/>
                  <a:gd name="T8" fmla="*/ 5 w 171"/>
                  <a:gd name="T9" fmla="*/ 152 h 152"/>
                  <a:gd name="T10" fmla="*/ 166 w 171"/>
                  <a:gd name="T11" fmla="*/ 152 h 152"/>
                  <a:gd name="T12" fmla="*/ 171 w 171"/>
                  <a:gd name="T13" fmla="*/ 146 h 152"/>
                  <a:gd name="T14" fmla="*/ 171 w 171"/>
                  <a:gd name="T15" fmla="*/ 5 h 152"/>
                  <a:gd name="T16" fmla="*/ 166 w 171"/>
                  <a:gd name="T17" fmla="*/ 0 h 152"/>
                  <a:gd name="T18" fmla="*/ 132 w 171"/>
                  <a:gd name="T19" fmla="*/ 12 h 152"/>
                  <a:gd name="T20" fmla="*/ 139 w 171"/>
                  <a:gd name="T21" fmla="*/ 19 h 152"/>
                  <a:gd name="T22" fmla="*/ 132 w 171"/>
                  <a:gd name="T23" fmla="*/ 26 h 152"/>
                  <a:gd name="T24" fmla="*/ 124 w 171"/>
                  <a:gd name="T25" fmla="*/ 19 h 152"/>
                  <a:gd name="T26" fmla="*/ 132 w 171"/>
                  <a:gd name="T27" fmla="*/ 12 h 152"/>
                  <a:gd name="T28" fmla="*/ 110 w 171"/>
                  <a:gd name="T29" fmla="*/ 12 h 152"/>
                  <a:gd name="T30" fmla="*/ 118 w 171"/>
                  <a:gd name="T31" fmla="*/ 19 h 152"/>
                  <a:gd name="T32" fmla="*/ 110 w 171"/>
                  <a:gd name="T33" fmla="*/ 26 h 152"/>
                  <a:gd name="T34" fmla="*/ 103 w 171"/>
                  <a:gd name="T35" fmla="*/ 19 h 152"/>
                  <a:gd name="T36" fmla="*/ 110 w 171"/>
                  <a:gd name="T37" fmla="*/ 12 h 152"/>
                  <a:gd name="T38" fmla="*/ 160 w 171"/>
                  <a:gd name="T39" fmla="*/ 141 h 152"/>
                  <a:gd name="T40" fmla="*/ 11 w 171"/>
                  <a:gd name="T41" fmla="*/ 141 h 152"/>
                  <a:gd name="T42" fmla="*/ 11 w 171"/>
                  <a:gd name="T43" fmla="*/ 38 h 152"/>
                  <a:gd name="T44" fmla="*/ 160 w 171"/>
                  <a:gd name="T45" fmla="*/ 38 h 152"/>
                  <a:gd name="T46" fmla="*/ 160 w 171"/>
                  <a:gd name="T47" fmla="*/ 141 h 152"/>
                  <a:gd name="T48" fmla="*/ 153 w 171"/>
                  <a:gd name="T49" fmla="*/ 26 h 152"/>
                  <a:gd name="T50" fmla="*/ 146 w 171"/>
                  <a:gd name="T51" fmla="*/ 19 h 152"/>
                  <a:gd name="T52" fmla="*/ 153 w 171"/>
                  <a:gd name="T53" fmla="*/ 12 h 152"/>
                  <a:gd name="T54" fmla="*/ 160 w 171"/>
                  <a:gd name="T55" fmla="*/ 19 h 152"/>
                  <a:gd name="T56" fmla="*/ 153 w 171"/>
                  <a:gd name="T57" fmla="*/ 26 h 1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171" h="152">
                    <a:moveTo>
                      <a:pt x="166" y="0"/>
                    </a:moveTo>
                    <a:cubicBezTo>
                      <a:pt x="5" y="0"/>
                      <a:pt x="5" y="0"/>
                      <a:pt x="5" y="0"/>
                    </a:cubicBezTo>
                    <a:cubicBezTo>
                      <a:pt x="2" y="0"/>
                      <a:pt x="0" y="2"/>
                      <a:pt x="0" y="5"/>
                    </a:cubicBezTo>
                    <a:cubicBezTo>
                      <a:pt x="0" y="146"/>
                      <a:pt x="0" y="146"/>
                      <a:pt x="0" y="146"/>
                    </a:cubicBezTo>
                    <a:cubicBezTo>
                      <a:pt x="0" y="149"/>
                      <a:pt x="2" y="152"/>
                      <a:pt x="5" y="152"/>
                    </a:cubicBezTo>
                    <a:cubicBezTo>
                      <a:pt x="166" y="152"/>
                      <a:pt x="166" y="152"/>
                      <a:pt x="166" y="152"/>
                    </a:cubicBezTo>
                    <a:cubicBezTo>
                      <a:pt x="169" y="152"/>
                      <a:pt x="171" y="149"/>
                      <a:pt x="171" y="146"/>
                    </a:cubicBezTo>
                    <a:cubicBezTo>
                      <a:pt x="171" y="5"/>
                      <a:pt x="171" y="5"/>
                      <a:pt x="171" y="5"/>
                    </a:cubicBezTo>
                    <a:cubicBezTo>
                      <a:pt x="171" y="2"/>
                      <a:pt x="169" y="0"/>
                      <a:pt x="166" y="0"/>
                    </a:cubicBezTo>
                    <a:close/>
                    <a:moveTo>
                      <a:pt x="132" y="12"/>
                    </a:moveTo>
                    <a:cubicBezTo>
                      <a:pt x="136" y="12"/>
                      <a:pt x="139" y="15"/>
                      <a:pt x="139" y="19"/>
                    </a:cubicBezTo>
                    <a:cubicBezTo>
                      <a:pt x="139" y="23"/>
                      <a:pt x="136" y="26"/>
                      <a:pt x="132" y="26"/>
                    </a:cubicBezTo>
                    <a:cubicBezTo>
                      <a:pt x="128" y="26"/>
                      <a:pt x="124" y="23"/>
                      <a:pt x="124" y="19"/>
                    </a:cubicBezTo>
                    <a:cubicBezTo>
                      <a:pt x="124" y="15"/>
                      <a:pt x="128" y="12"/>
                      <a:pt x="132" y="12"/>
                    </a:cubicBezTo>
                    <a:close/>
                    <a:moveTo>
                      <a:pt x="110" y="12"/>
                    </a:moveTo>
                    <a:cubicBezTo>
                      <a:pt x="114" y="12"/>
                      <a:pt x="118" y="15"/>
                      <a:pt x="118" y="19"/>
                    </a:cubicBezTo>
                    <a:cubicBezTo>
                      <a:pt x="118" y="23"/>
                      <a:pt x="114" y="26"/>
                      <a:pt x="110" y="26"/>
                    </a:cubicBezTo>
                    <a:cubicBezTo>
                      <a:pt x="106" y="26"/>
                      <a:pt x="103" y="23"/>
                      <a:pt x="103" y="19"/>
                    </a:cubicBezTo>
                    <a:cubicBezTo>
                      <a:pt x="103" y="15"/>
                      <a:pt x="106" y="12"/>
                      <a:pt x="110" y="12"/>
                    </a:cubicBezTo>
                    <a:close/>
                    <a:moveTo>
                      <a:pt x="160" y="141"/>
                    </a:moveTo>
                    <a:cubicBezTo>
                      <a:pt x="11" y="141"/>
                      <a:pt x="11" y="141"/>
                      <a:pt x="11" y="141"/>
                    </a:cubicBezTo>
                    <a:cubicBezTo>
                      <a:pt x="11" y="38"/>
                      <a:pt x="11" y="38"/>
                      <a:pt x="11" y="38"/>
                    </a:cubicBezTo>
                    <a:cubicBezTo>
                      <a:pt x="160" y="38"/>
                      <a:pt x="160" y="38"/>
                      <a:pt x="160" y="38"/>
                    </a:cubicBezTo>
                    <a:lnTo>
                      <a:pt x="160" y="141"/>
                    </a:lnTo>
                    <a:close/>
                    <a:moveTo>
                      <a:pt x="153" y="26"/>
                    </a:moveTo>
                    <a:cubicBezTo>
                      <a:pt x="149" y="26"/>
                      <a:pt x="146" y="23"/>
                      <a:pt x="146" y="19"/>
                    </a:cubicBezTo>
                    <a:cubicBezTo>
                      <a:pt x="146" y="15"/>
                      <a:pt x="149" y="12"/>
                      <a:pt x="153" y="12"/>
                    </a:cubicBezTo>
                    <a:cubicBezTo>
                      <a:pt x="157" y="12"/>
                      <a:pt x="160" y="15"/>
                      <a:pt x="160" y="19"/>
                    </a:cubicBezTo>
                    <a:cubicBezTo>
                      <a:pt x="160" y="23"/>
                      <a:pt x="157" y="26"/>
                      <a:pt x="153" y="2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lIns="121920" tIns="60960" rIns="121920" bIns="60960"/>
              <a:lstStyle/>
              <a:p>
                <a:pPr eaLnBrk="1" fontAlgn="auto" hangingPunct="1">
                  <a:buFont typeface="Arial" panose="020B0604020202020204" pitchFamily="34" charset="0"/>
                  <a:buNone/>
                  <a:defRPr/>
                </a:pPr>
                <a:endParaRPr lang="zh-CN" altLang="en-US" sz="2400" noProof="1">
                  <a:solidFill>
                    <a:schemeClr val="bg1"/>
                  </a:solidFill>
                </a:endParaRPr>
              </a:p>
            </p:txBody>
          </p:sp>
          <p:sp>
            <p:nvSpPr>
              <p:cNvPr id="60" name="Rectangle 328"/>
              <p:cNvSpPr>
                <a:spLocks noChangeArrowheads="1"/>
              </p:cNvSpPr>
              <p:nvPr/>
            </p:nvSpPr>
            <p:spPr bwMode="auto">
              <a:xfrm>
                <a:off x="4953712" y="4417273"/>
                <a:ext cx="315527" cy="59636"/>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lIns="121920" tIns="60960" rIns="121920" bIns="60960"/>
              <a:lstStyle/>
              <a:p>
                <a:pPr eaLnBrk="1" fontAlgn="auto" hangingPunct="1">
                  <a:buFont typeface="Arial" panose="020B0604020202020204" pitchFamily="34" charset="0"/>
                  <a:buNone/>
                  <a:defRPr/>
                </a:pPr>
                <a:endParaRPr lang="zh-CN" altLang="en-US" sz="2400" noProof="1">
                  <a:solidFill>
                    <a:schemeClr val="bg1"/>
                  </a:solidFill>
                </a:endParaRPr>
              </a:p>
            </p:txBody>
          </p:sp>
          <p:sp>
            <p:nvSpPr>
              <p:cNvPr id="61" name="Rectangle 329"/>
              <p:cNvSpPr>
                <a:spLocks noChangeArrowheads="1"/>
              </p:cNvSpPr>
              <p:nvPr/>
            </p:nvSpPr>
            <p:spPr bwMode="auto">
              <a:xfrm>
                <a:off x="4953712" y="4501847"/>
                <a:ext cx="99754" cy="105176"/>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lIns="121920" tIns="60960" rIns="121920" bIns="60960"/>
              <a:lstStyle/>
              <a:p>
                <a:pPr eaLnBrk="1" fontAlgn="auto" hangingPunct="1">
                  <a:buFont typeface="Arial" panose="020B0604020202020204" pitchFamily="34" charset="0"/>
                  <a:buNone/>
                  <a:defRPr/>
                </a:pPr>
                <a:endParaRPr lang="zh-CN" altLang="en-US" sz="2400" noProof="1">
                  <a:solidFill>
                    <a:schemeClr val="bg1"/>
                  </a:solidFill>
                </a:endParaRPr>
              </a:p>
            </p:txBody>
          </p:sp>
          <p:sp>
            <p:nvSpPr>
              <p:cNvPr id="62" name="Rectangle 330"/>
              <p:cNvSpPr>
                <a:spLocks noChangeArrowheads="1"/>
              </p:cNvSpPr>
              <p:nvPr/>
            </p:nvSpPr>
            <p:spPr bwMode="auto">
              <a:xfrm>
                <a:off x="5071899" y="4505100"/>
                <a:ext cx="107344" cy="13011"/>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lIns="121920" tIns="60960" rIns="121920" bIns="60960"/>
              <a:lstStyle/>
              <a:p>
                <a:pPr eaLnBrk="1" fontAlgn="auto" hangingPunct="1">
                  <a:buFont typeface="Arial" panose="020B0604020202020204" pitchFamily="34" charset="0"/>
                  <a:buNone/>
                  <a:defRPr/>
                </a:pPr>
                <a:endParaRPr lang="zh-CN" altLang="en-US" sz="2400" noProof="1">
                  <a:solidFill>
                    <a:schemeClr val="bg1"/>
                  </a:solidFill>
                </a:endParaRPr>
              </a:p>
            </p:txBody>
          </p:sp>
          <p:sp>
            <p:nvSpPr>
              <p:cNvPr id="63" name="Rectangle 331"/>
              <p:cNvSpPr>
                <a:spLocks noChangeArrowheads="1"/>
              </p:cNvSpPr>
              <p:nvPr/>
            </p:nvSpPr>
            <p:spPr bwMode="auto">
              <a:xfrm>
                <a:off x="5071899" y="4548471"/>
                <a:ext cx="107344" cy="13011"/>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lIns="121920" tIns="60960" rIns="121920" bIns="60960"/>
              <a:lstStyle/>
              <a:p>
                <a:pPr eaLnBrk="1" fontAlgn="auto" hangingPunct="1">
                  <a:buFont typeface="Arial" panose="020B0604020202020204" pitchFamily="34" charset="0"/>
                  <a:buNone/>
                  <a:defRPr/>
                </a:pPr>
                <a:endParaRPr lang="zh-CN" altLang="en-US" sz="2400" noProof="1">
                  <a:solidFill>
                    <a:schemeClr val="bg1"/>
                  </a:solidFill>
                </a:endParaRPr>
              </a:p>
            </p:txBody>
          </p:sp>
          <p:sp>
            <p:nvSpPr>
              <p:cNvPr id="64" name="Rectangle 332"/>
              <p:cNvSpPr>
                <a:spLocks noChangeArrowheads="1"/>
              </p:cNvSpPr>
              <p:nvPr/>
            </p:nvSpPr>
            <p:spPr bwMode="auto">
              <a:xfrm>
                <a:off x="5071899" y="4589674"/>
                <a:ext cx="107344" cy="15180"/>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lIns="121920" tIns="60960" rIns="121920" bIns="60960"/>
              <a:lstStyle/>
              <a:p>
                <a:pPr eaLnBrk="1" fontAlgn="auto" hangingPunct="1">
                  <a:buFont typeface="Arial" panose="020B0604020202020204" pitchFamily="34" charset="0"/>
                  <a:buNone/>
                  <a:defRPr/>
                </a:pPr>
                <a:endParaRPr lang="zh-CN" altLang="en-US" sz="2400" noProof="1">
                  <a:solidFill>
                    <a:schemeClr val="bg1"/>
                  </a:solidFill>
                </a:endParaRPr>
              </a:p>
            </p:txBody>
          </p:sp>
          <p:sp>
            <p:nvSpPr>
              <p:cNvPr id="65" name="Freeform 333"/>
              <p:cNvSpPr/>
              <p:nvPr/>
            </p:nvSpPr>
            <p:spPr bwMode="auto">
              <a:xfrm>
                <a:off x="5225867" y="4569073"/>
                <a:ext cx="40119" cy="41203"/>
              </a:xfrm>
              <a:custGeom>
                <a:avLst/>
                <a:gdLst>
                  <a:gd name="T0" fmla="*/ 11 w 37"/>
                  <a:gd name="T1" fmla="*/ 0 h 38"/>
                  <a:gd name="T2" fmla="*/ 11 w 37"/>
                  <a:gd name="T3" fmla="*/ 2 h 38"/>
                  <a:gd name="T4" fmla="*/ 0 w 37"/>
                  <a:gd name="T5" fmla="*/ 38 h 38"/>
                  <a:gd name="T6" fmla="*/ 35 w 37"/>
                  <a:gd name="T7" fmla="*/ 26 h 38"/>
                  <a:gd name="T8" fmla="*/ 37 w 37"/>
                  <a:gd name="T9" fmla="*/ 26 h 38"/>
                  <a:gd name="T10" fmla="*/ 11 w 37"/>
                  <a:gd name="T11" fmla="*/ 0 h 38"/>
                </a:gdLst>
                <a:ahLst/>
                <a:cxnLst>
                  <a:cxn ang="0">
                    <a:pos x="T0" y="T1"/>
                  </a:cxn>
                  <a:cxn ang="0">
                    <a:pos x="T2" y="T3"/>
                  </a:cxn>
                  <a:cxn ang="0">
                    <a:pos x="T4" y="T5"/>
                  </a:cxn>
                  <a:cxn ang="0">
                    <a:pos x="T6" y="T7"/>
                  </a:cxn>
                  <a:cxn ang="0">
                    <a:pos x="T8" y="T9"/>
                  </a:cxn>
                  <a:cxn ang="0">
                    <a:pos x="T10" y="T11"/>
                  </a:cxn>
                </a:cxnLst>
                <a:rect l="0" t="0" r="r" b="b"/>
                <a:pathLst>
                  <a:path w="37" h="38">
                    <a:moveTo>
                      <a:pt x="11" y="0"/>
                    </a:moveTo>
                    <a:lnTo>
                      <a:pt x="11" y="2"/>
                    </a:lnTo>
                    <a:lnTo>
                      <a:pt x="0" y="38"/>
                    </a:lnTo>
                    <a:lnTo>
                      <a:pt x="35" y="26"/>
                    </a:lnTo>
                    <a:lnTo>
                      <a:pt x="37" y="26"/>
                    </a:lnTo>
                    <a:lnTo>
                      <a:pt x="11"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lIns="121920" tIns="60960" rIns="121920" bIns="60960"/>
              <a:lstStyle/>
              <a:p>
                <a:pPr eaLnBrk="1" fontAlgn="auto" hangingPunct="1">
                  <a:buFont typeface="Arial" panose="020B0604020202020204" pitchFamily="34" charset="0"/>
                  <a:buNone/>
                  <a:defRPr/>
                </a:pPr>
                <a:endParaRPr lang="zh-CN" altLang="en-US" sz="2400" noProof="1">
                  <a:solidFill>
                    <a:schemeClr val="bg1"/>
                  </a:solidFill>
                </a:endParaRPr>
              </a:p>
            </p:txBody>
          </p:sp>
          <p:sp>
            <p:nvSpPr>
              <p:cNvPr id="66" name="Freeform 334"/>
              <p:cNvSpPr/>
              <p:nvPr/>
            </p:nvSpPr>
            <p:spPr bwMode="auto">
              <a:xfrm>
                <a:off x="5389594" y="4366311"/>
                <a:ext cx="76984" cy="79153"/>
              </a:xfrm>
              <a:custGeom>
                <a:avLst/>
                <a:gdLst>
                  <a:gd name="T0" fmla="*/ 23 w 30"/>
                  <a:gd name="T1" fmla="*/ 31 h 31"/>
                  <a:gd name="T2" fmla="*/ 28 w 30"/>
                  <a:gd name="T3" fmla="*/ 25 h 31"/>
                  <a:gd name="T4" fmla="*/ 28 w 30"/>
                  <a:gd name="T5" fmla="*/ 18 h 31"/>
                  <a:gd name="T6" fmla="*/ 13 w 30"/>
                  <a:gd name="T7" fmla="*/ 2 h 31"/>
                  <a:gd name="T8" fmla="*/ 6 w 30"/>
                  <a:gd name="T9" fmla="*/ 2 h 31"/>
                  <a:gd name="T10" fmla="*/ 0 w 30"/>
                  <a:gd name="T11" fmla="*/ 8 h 31"/>
                  <a:gd name="T12" fmla="*/ 23 w 30"/>
                  <a:gd name="T13" fmla="*/ 31 h 31"/>
                </a:gdLst>
                <a:ahLst/>
                <a:cxnLst>
                  <a:cxn ang="0">
                    <a:pos x="T0" y="T1"/>
                  </a:cxn>
                  <a:cxn ang="0">
                    <a:pos x="T2" y="T3"/>
                  </a:cxn>
                  <a:cxn ang="0">
                    <a:pos x="T4" y="T5"/>
                  </a:cxn>
                  <a:cxn ang="0">
                    <a:pos x="T6" y="T7"/>
                  </a:cxn>
                  <a:cxn ang="0">
                    <a:pos x="T8" y="T9"/>
                  </a:cxn>
                  <a:cxn ang="0">
                    <a:pos x="T10" y="T11"/>
                  </a:cxn>
                  <a:cxn ang="0">
                    <a:pos x="T12" y="T13"/>
                  </a:cxn>
                </a:cxnLst>
                <a:rect l="0" t="0" r="r" b="b"/>
                <a:pathLst>
                  <a:path w="30" h="31">
                    <a:moveTo>
                      <a:pt x="23" y="31"/>
                    </a:moveTo>
                    <a:cubicBezTo>
                      <a:pt x="28" y="25"/>
                      <a:pt x="28" y="25"/>
                      <a:pt x="28" y="25"/>
                    </a:cubicBezTo>
                    <a:cubicBezTo>
                      <a:pt x="30" y="23"/>
                      <a:pt x="30" y="20"/>
                      <a:pt x="28" y="18"/>
                    </a:cubicBezTo>
                    <a:cubicBezTo>
                      <a:pt x="13" y="2"/>
                      <a:pt x="13" y="2"/>
                      <a:pt x="13" y="2"/>
                    </a:cubicBezTo>
                    <a:cubicBezTo>
                      <a:pt x="11" y="0"/>
                      <a:pt x="8" y="0"/>
                      <a:pt x="6" y="2"/>
                    </a:cubicBezTo>
                    <a:cubicBezTo>
                      <a:pt x="0" y="8"/>
                      <a:pt x="0" y="8"/>
                      <a:pt x="0" y="8"/>
                    </a:cubicBezTo>
                    <a:lnTo>
                      <a:pt x="23" y="31"/>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lIns="121920" tIns="60960" rIns="121920" bIns="60960"/>
              <a:lstStyle/>
              <a:p>
                <a:pPr eaLnBrk="1" fontAlgn="auto" hangingPunct="1">
                  <a:buFont typeface="Arial" panose="020B0604020202020204" pitchFamily="34" charset="0"/>
                  <a:buNone/>
                  <a:defRPr/>
                </a:pPr>
                <a:endParaRPr lang="zh-CN" altLang="en-US" sz="2400" noProof="1">
                  <a:solidFill>
                    <a:schemeClr val="bg1"/>
                  </a:solidFill>
                </a:endParaRPr>
              </a:p>
            </p:txBody>
          </p:sp>
          <p:sp>
            <p:nvSpPr>
              <p:cNvPr id="67" name="Freeform 335"/>
              <p:cNvSpPr/>
              <p:nvPr/>
            </p:nvSpPr>
            <p:spPr bwMode="auto">
              <a:xfrm>
                <a:off x="5258396" y="4394503"/>
                <a:ext cx="182160" cy="182160"/>
              </a:xfrm>
              <a:custGeom>
                <a:avLst/>
                <a:gdLst>
                  <a:gd name="T0" fmla="*/ 49 w 71"/>
                  <a:gd name="T1" fmla="*/ 0 h 71"/>
                  <a:gd name="T2" fmla="*/ 48 w 71"/>
                  <a:gd name="T3" fmla="*/ 0 h 71"/>
                  <a:gd name="T4" fmla="*/ 2 w 71"/>
                  <a:gd name="T5" fmla="*/ 47 h 71"/>
                  <a:gd name="T6" fmla="*/ 2 w 71"/>
                  <a:gd name="T7" fmla="*/ 54 h 71"/>
                  <a:gd name="T8" fmla="*/ 2 w 71"/>
                  <a:gd name="T9" fmla="*/ 55 h 71"/>
                  <a:gd name="T10" fmla="*/ 8 w 71"/>
                  <a:gd name="T11" fmla="*/ 56 h 71"/>
                  <a:gd name="T12" fmla="*/ 9 w 71"/>
                  <a:gd name="T13" fmla="*/ 62 h 71"/>
                  <a:gd name="T14" fmla="*/ 9 w 71"/>
                  <a:gd name="T15" fmla="*/ 62 h 71"/>
                  <a:gd name="T16" fmla="*/ 15 w 71"/>
                  <a:gd name="T17" fmla="*/ 63 h 71"/>
                  <a:gd name="T18" fmla="*/ 16 w 71"/>
                  <a:gd name="T19" fmla="*/ 69 h 71"/>
                  <a:gd name="T20" fmla="*/ 17 w 71"/>
                  <a:gd name="T21" fmla="*/ 69 h 71"/>
                  <a:gd name="T22" fmla="*/ 24 w 71"/>
                  <a:gd name="T23" fmla="*/ 69 h 71"/>
                  <a:gd name="T24" fmla="*/ 71 w 71"/>
                  <a:gd name="T25" fmla="*/ 23 h 71"/>
                  <a:gd name="T26" fmla="*/ 71 w 71"/>
                  <a:gd name="T27" fmla="*/ 22 h 71"/>
                  <a:gd name="T28" fmla="*/ 49 w 71"/>
                  <a:gd name="T29" fmla="*/ 0 h 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71" h="71">
                    <a:moveTo>
                      <a:pt x="49" y="0"/>
                    </a:moveTo>
                    <a:cubicBezTo>
                      <a:pt x="49" y="0"/>
                      <a:pt x="48" y="0"/>
                      <a:pt x="48" y="0"/>
                    </a:cubicBezTo>
                    <a:cubicBezTo>
                      <a:pt x="2" y="47"/>
                      <a:pt x="2" y="47"/>
                      <a:pt x="2" y="47"/>
                    </a:cubicBezTo>
                    <a:cubicBezTo>
                      <a:pt x="0" y="49"/>
                      <a:pt x="0" y="52"/>
                      <a:pt x="2" y="54"/>
                    </a:cubicBezTo>
                    <a:cubicBezTo>
                      <a:pt x="2" y="55"/>
                      <a:pt x="2" y="55"/>
                      <a:pt x="2" y="55"/>
                    </a:cubicBezTo>
                    <a:cubicBezTo>
                      <a:pt x="4" y="56"/>
                      <a:pt x="6" y="57"/>
                      <a:pt x="8" y="56"/>
                    </a:cubicBezTo>
                    <a:cubicBezTo>
                      <a:pt x="7" y="58"/>
                      <a:pt x="7" y="60"/>
                      <a:pt x="9" y="62"/>
                    </a:cubicBezTo>
                    <a:cubicBezTo>
                      <a:pt x="9" y="62"/>
                      <a:pt x="9" y="62"/>
                      <a:pt x="9" y="62"/>
                    </a:cubicBezTo>
                    <a:cubicBezTo>
                      <a:pt x="11" y="64"/>
                      <a:pt x="13" y="64"/>
                      <a:pt x="15" y="63"/>
                    </a:cubicBezTo>
                    <a:cubicBezTo>
                      <a:pt x="14" y="65"/>
                      <a:pt x="15" y="67"/>
                      <a:pt x="16" y="69"/>
                    </a:cubicBezTo>
                    <a:cubicBezTo>
                      <a:pt x="17" y="69"/>
                      <a:pt x="17" y="69"/>
                      <a:pt x="17" y="69"/>
                    </a:cubicBezTo>
                    <a:cubicBezTo>
                      <a:pt x="19" y="71"/>
                      <a:pt x="22" y="71"/>
                      <a:pt x="24" y="69"/>
                    </a:cubicBezTo>
                    <a:cubicBezTo>
                      <a:pt x="71" y="23"/>
                      <a:pt x="71" y="23"/>
                      <a:pt x="71" y="23"/>
                    </a:cubicBezTo>
                    <a:cubicBezTo>
                      <a:pt x="71" y="23"/>
                      <a:pt x="71" y="22"/>
                      <a:pt x="71" y="22"/>
                    </a:cubicBezTo>
                    <a:lnTo>
                      <a:pt x="49"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lIns="121920" tIns="60960" rIns="121920" bIns="60960"/>
              <a:lstStyle/>
              <a:p>
                <a:pPr eaLnBrk="1" fontAlgn="auto" hangingPunct="1">
                  <a:buFont typeface="Arial" panose="020B0604020202020204" pitchFamily="34" charset="0"/>
                  <a:buNone/>
                  <a:defRPr/>
                </a:pPr>
                <a:endParaRPr lang="zh-CN" altLang="en-US" sz="2400" noProof="1">
                  <a:solidFill>
                    <a:schemeClr val="bg1"/>
                  </a:solidFill>
                </a:endParaRPr>
              </a:p>
            </p:txBody>
          </p:sp>
        </p:grpSp>
      </p:grpSp>
      <p:grpSp>
        <p:nvGrpSpPr>
          <p:cNvPr id="78" name="组合 77"/>
          <p:cNvGrpSpPr>
            <a:grpSpLocks/>
          </p:cNvGrpSpPr>
          <p:nvPr/>
        </p:nvGrpSpPr>
        <p:grpSpPr bwMode="auto">
          <a:xfrm>
            <a:off x="6099175" y="1531938"/>
            <a:ext cx="552450" cy="552450"/>
            <a:chOff x="4626437" y="4265651"/>
            <a:chExt cx="414516" cy="414516"/>
          </a:xfrm>
        </p:grpSpPr>
        <p:sp>
          <p:nvSpPr>
            <p:cNvPr id="49" name="椭圆 48"/>
            <p:cNvSpPr/>
            <p:nvPr/>
          </p:nvSpPr>
          <p:spPr>
            <a:xfrm>
              <a:off x="4626437" y="4265651"/>
              <a:ext cx="414516" cy="414516"/>
            </a:xfrm>
            <a:prstGeom prst="ellipse">
              <a:avLst/>
            </a:prstGeom>
            <a:solidFill>
              <a:schemeClr val="accent3"/>
            </a:solidFill>
            <a:ln w="25400">
              <a:gradFill flip="none" rotWithShape="1">
                <a:gsLst>
                  <a:gs pos="0">
                    <a:schemeClr val="bg1">
                      <a:lumMod val="75000"/>
                    </a:schemeClr>
                  </a:gs>
                  <a:gs pos="100000">
                    <a:schemeClr val="bg1"/>
                  </a:gs>
                </a:gsLst>
                <a:lin ang="2700000" scaled="1"/>
                <a:tileRect/>
              </a:gradFill>
            </a:ln>
            <a:effectLst>
              <a:innerShdw blurRad="127000" dist="25400" dir="13500000">
                <a:srgbClr val="000000">
                  <a:alpha val="43137"/>
                </a:srgbClr>
              </a:inn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buFont typeface="Arial" panose="020B0604020202020204" pitchFamily="34" charset="0"/>
                <a:buNone/>
                <a:defRPr/>
              </a:pPr>
              <a:endParaRPr lang="zh-CN" altLang="en-US" sz="2400" noProof="1">
                <a:solidFill>
                  <a:schemeClr val="bg1"/>
                </a:solidFill>
                <a:latin typeface="Calibri" panose="020F0502020204030204"/>
              </a:endParaRPr>
            </a:p>
          </p:txBody>
        </p:sp>
        <p:grpSp>
          <p:nvGrpSpPr>
            <p:cNvPr id="51" name="组合 50"/>
            <p:cNvGrpSpPr/>
            <p:nvPr/>
          </p:nvGrpSpPr>
          <p:grpSpPr>
            <a:xfrm>
              <a:off x="4710891" y="4356960"/>
              <a:ext cx="232896" cy="199705"/>
              <a:chOff x="3546346" y="2339026"/>
              <a:chExt cx="897787" cy="769842"/>
            </a:xfrm>
            <a:solidFill>
              <a:schemeClr val="bg1"/>
            </a:solidFill>
          </p:grpSpPr>
          <p:sp>
            <p:nvSpPr>
              <p:cNvPr id="52" name="Rectangle 227"/>
              <p:cNvSpPr>
                <a:spLocks noChangeArrowheads="1"/>
              </p:cNvSpPr>
              <p:nvPr/>
            </p:nvSpPr>
            <p:spPr bwMode="auto">
              <a:xfrm>
                <a:off x="3561526" y="3077423"/>
                <a:ext cx="882607" cy="31445"/>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lIns="121920" tIns="60960" rIns="121920" bIns="60960"/>
              <a:lstStyle/>
              <a:p>
                <a:pPr eaLnBrk="1" fontAlgn="auto" hangingPunct="1">
                  <a:buFont typeface="Arial" panose="020B0604020202020204" pitchFamily="34" charset="0"/>
                  <a:buNone/>
                  <a:defRPr/>
                </a:pPr>
                <a:endParaRPr lang="zh-CN" altLang="en-US" sz="2400" noProof="1">
                  <a:solidFill>
                    <a:srgbClr val="000000"/>
                  </a:solidFill>
                </a:endParaRPr>
              </a:p>
            </p:txBody>
          </p:sp>
          <p:sp>
            <p:nvSpPr>
              <p:cNvPr id="53" name="Freeform 228"/>
              <p:cNvSpPr/>
              <p:nvPr/>
            </p:nvSpPr>
            <p:spPr bwMode="auto">
              <a:xfrm>
                <a:off x="3617909" y="2844302"/>
                <a:ext cx="125777" cy="210351"/>
              </a:xfrm>
              <a:custGeom>
                <a:avLst/>
                <a:gdLst>
                  <a:gd name="T0" fmla="*/ 6 w 49"/>
                  <a:gd name="T1" fmla="*/ 82 h 82"/>
                  <a:gd name="T2" fmla="*/ 43 w 49"/>
                  <a:gd name="T3" fmla="*/ 82 h 82"/>
                  <a:gd name="T4" fmla="*/ 49 w 49"/>
                  <a:gd name="T5" fmla="*/ 76 h 82"/>
                  <a:gd name="T6" fmla="*/ 49 w 49"/>
                  <a:gd name="T7" fmla="*/ 0 h 82"/>
                  <a:gd name="T8" fmla="*/ 0 w 49"/>
                  <a:gd name="T9" fmla="*/ 49 h 82"/>
                  <a:gd name="T10" fmla="*/ 0 w 49"/>
                  <a:gd name="T11" fmla="*/ 76 h 82"/>
                  <a:gd name="T12" fmla="*/ 6 w 49"/>
                  <a:gd name="T13" fmla="*/ 82 h 82"/>
                </a:gdLst>
                <a:ahLst/>
                <a:cxnLst>
                  <a:cxn ang="0">
                    <a:pos x="T0" y="T1"/>
                  </a:cxn>
                  <a:cxn ang="0">
                    <a:pos x="T2" y="T3"/>
                  </a:cxn>
                  <a:cxn ang="0">
                    <a:pos x="T4" y="T5"/>
                  </a:cxn>
                  <a:cxn ang="0">
                    <a:pos x="T6" y="T7"/>
                  </a:cxn>
                  <a:cxn ang="0">
                    <a:pos x="T8" y="T9"/>
                  </a:cxn>
                  <a:cxn ang="0">
                    <a:pos x="T10" y="T11"/>
                  </a:cxn>
                  <a:cxn ang="0">
                    <a:pos x="T12" y="T13"/>
                  </a:cxn>
                </a:cxnLst>
                <a:rect l="0" t="0" r="r" b="b"/>
                <a:pathLst>
                  <a:path w="49" h="82">
                    <a:moveTo>
                      <a:pt x="6" y="82"/>
                    </a:moveTo>
                    <a:cubicBezTo>
                      <a:pt x="43" y="82"/>
                      <a:pt x="43" y="82"/>
                      <a:pt x="43" y="82"/>
                    </a:cubicBezTo>
                    <a:cubicBezTo>
                      <a:pt x="46" y="82"/>
                      <a:pt x="49" y="79"/>
                      <a:pt x="49" y="76"/>
                    </a:cubicBezTo>
                    <a:cubicBezTo>
                      <a:pt x="49" y="0"/>
                      <a:pt x="49" y="0"/>
                      <a:pt x="49" y="0"/>
                    </a:cubicBezTo>
                    <a:cubicBezTo>
                      <a:pt x="0" y="49"/>
                      <a:pt x="0" y="49"/>
                      <a:pt x="0" y="49"/>
                    </a:cubicBezTo>
                    <a:cubicBezTo>
                      <a:pt x="0" y="76"/>
                      <a:pt x="0" y="76"/>
                      <a:pt x="0" y="76"/>
                    </a:cubicBezTo>
                    <a:cubicBezTo>
                      <a:pt x="0" y="79"/>
                      <a:pt x="3" y="82"/>
                      <a:pt x="6" y="8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lIns="121920" tIns="60960" rIns="121920" bIns="60960"/>
              <a:lstStyle/>
              <a:p>
                <a:pPr eaLnBrk="1" fontAlgn="auto" hangingPunct="1">
                  <a:buFont typeface="Arial" panose="020B0604020202020204" pitchFamily="34" charset="0"/>
                  <a:buNone/>
                  <a:defRPr/>
                </a:pPr>
                <a:endParaRPr lang="zh-CN" altLang="en-US" sz="2400" noProof="1">
                  <a:solidFill>
                    <a:srgbClr val="000000"/>
                  </a:solidFill>
                </a:endParaRPr>
              </a:p>
            </p:txBody>
          </p:sp>
          <p:sp>
            <p:nvSpPr>
              <p:cNvPr id="54" name="Freeform 229"/>
              <p:cNvSpPr/>
              <p:nvPr/>
            </p:nvSpPr>
            <p:spPr bwMode="auto">
              <a:xfrm>
                <a:off x="3779467" y="2682744"/>
                <a:ext cx="122524" cy="371910"/>
              </a:xfrm>
              <a:custGeom>
                <a:avLst/>
                <a:gdLst>
                  <a:gd name="T0" fmla="*/ 5 w 48"/>
                  <a:gd name="T1" fmla="*/ 145 h 145"/>
                  <a:gd name="T2" fmla="*/ 43 w 48"/>
                  <a:gd name="T3" fmla="*/ 145 h 145"/>
                  <a:gd name="T4" fmla="*/ 48 w 48"/>
                  <a:gd name="T5" fmla="*/ 139 h 145"/>
                  <a:gd name="T6" fmla="*/ 48 w 48"/>
                  <a:gd name="T7" fmla="*/ 0 h 145"/>
                  <a:gd name="T8" fmla="*/ 0 w 48"/>
                  <a:gd name="T9" fmla="*/ 49 h 145"/>
                  <a:gd name="T10" fmla="*/ 0 w 48"/>
                  <a:gd name="T11" fmla="*/ 139 h 145"/>
                  <a:gd name="T12" fmla="*/ 5 w 48"/>
                  <a:gd name="T13" fmla="*/ 145 h 145"/>
                </a:gdLst>
                <a:ahLst/>
                <a:cxnLst>
                  <a:cxn ang="0">
                    <a:pos x="T0" y="T1"/>
                  </a:cxn>
                  <a:cxn ang="0">
                    <a:pos x="T2" y="T3"/>
                  </a:cxn>
                  <a:cxn ang="0">
                    <a:pos x="T4" y="T5"/>
                  </a:cxn>
                  <a:cxn ang="0">
                    <a:pos x="T6" y="T7"/>
                  </a:cxn>
                  <a:cxn ang="0">
                    <a:pos x="T8" y="T9"/>
                  </a:cxn>
                  <a:cxn ang="0">
                    <a:pos x="T10" y="T11"/>
                  </a:cxn>
                  <a:cxn ang="0">
                    <a:pos x="T12" y="T13"/>
                  </a:cxn>
                </a:cxnLst>
                <a:rect l="0" t="0" r="r" b="b"/>
                <a:pathLst>
                  <a:path w="48" h="145">
                    <a:moveTo>
                      <a:pt x="5" y="145"/>
                    </a:moveTo>
                    <a:cubicBezTo>
                      <a:pt x="43" y="145"/>
                      <a:pt x="43" y="145"/>
                      <a:pt x="43" y="145"/>
                    </a:cubicBezTo>
                    <a:cubicBezTo>
                      <a:pt x="46" y="145"/>
                      <a:pt x="48" y="142"/>
                      <a:pt x="48" y="139"/>
                    </a:cubicBezTo>
                    <a:cubicBezTo>
                      <a:pt x="48" y="0"/>
                      <a:pt x="48" y="0"/>
                      <a:pt x="48" y="0"/>
                    </a:cubicBezTo>
                    <a:cubicBezTo>
                      <a:pt x="0" y="49"/>
                      <a:pt x="0" y="49"/>
                      <a:pt x="0" y="49"/>
                    </a:cubicBezTo>
                    <a:cubicBezTo>
                      <a:pt x="0" y="139"/>
                      <a:pt x="0" y="139"/>
                      <a:pt x="0" y="139"/>
                    </a:cubicBezTo>
                    <a:cubicBezTo>
                      <a:pt x="0" y="142"/>
                      <a:pt x="2" y="145"/>
                      <a:pt x="5" y="14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lIns="121920" tIns="60960" rIns="121920" bIns="60960"/>
              <a:lstStyle/>
              <a:p>
                <a:pPr eaLnBrk="1" fontAlgn="auto" hangingPunct="1">
                  <a:buFont typeface="Arial" panose="020B0604020202020204" pitchFamily="34" charset="0"/>
                  <a:buNone/>
                  <a:defRPr/>
                </a:pPr>
                <a:endParaRPr lang="zh-CN" altLang="en-US" sz="2400" noProof="1">
                  <a:solidFill>
                    <a:srgbClr val="000000"/>
                  </a:solidFill>
                </a:endParaRPr>
              </a:p>
            </p:txBody>
          </p:sp>
          <p:sp>
            <p:nvSpPr>
              <p:cNvPr id="55" name="Freeform 230"/>
              <p:cNvSpPr/>
              <p:nvPr/>
            </p:nvSpPr>
            <p:spPr bwMode="auto">
              <a:xfrm>
                <a:off x="3938857" y="2713104"/>
                <a:ext cx="124693" cy="341550"/>
              </a:xfrm>
              <a:custGeom>
                <a:avLst/>
                <a:gdLst>
                  <a:gd name="T0" fmla="*/ 22 w 49"/>
                  <a:gd name="T1" fmla="*/ 22 h 133"/>
                  <a:gd name="T2" fmla="*/ 0 w 49"/>
                  <a:gd name="T3" fmla="*/ 0 h 133"/>
                  <a:gd name="T4" fmla="*/ 0 w 49"/>
                  <a:gd name="T5" fmla="*/ 127 h 133"/>
                  <a:gd name="T6" fmla="*/ 6 w 49"/>
                  <a:gd name="T7" fmla="*/ 133 h 133"/>
                  <a:gd name="T8" fmla="*/ 43 w 49"/>
                  <a:gd name="T9" fmla="*/ 133 h 133"/>
                  <a:gd name="T10" fmla="*/ 49 w 49"/>
                  <a:gd name="T11" fmla="*/ 127 h 133"/>
                  <a:gd name="T12" fmla="*/ 49 w 49"/>
                  <a:gd name="T13" fmla="*/ 26 h 133"/>
                  <a:gd name="T14" fmla="*/ 38 w 49"/>
                  <a:gd name="T15" fmla="*/ 29 h 133"/>
                  <a:gd name="T16" fmla="*/ 22 w 49"/>
                  <a:gd name="T17" fmla="*/ 22 h 1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9" h="133">
                    <a:moveTo>
                      <a:pt x="22" y="22"/>
                    </a:moveTo>
                    <a:cubicBezTo>
                      <a:pt x="0" y="0"/>
                      <a:pt x="0" y="0"/>
                      <a:pt x="0" y="0"/>
                    </a:cubicBezTo>
                    <a:cubicBezTo>
                      <a:pt x="0" y="127"/>
                      <a:pt x="0" y="127"/>
                      <a:pt x="0" y="127"/>
                    </a:cubicBezTo>
                    <a:cubicBezTo>
                      <a:pt x="0" y="130"/>
                      <a:pt x="3" y="133"/>
                      <a:pt x="6" y="133"/>
                    </a:cubicBezTo>
                    <a:cubicBezTo>
                      <a:pt x="43" y="133"/>
                      <a:pt x="43" y="133"/>
                      <a:pt x="43" y="133"/>
                    </a:cubicBezTo>
                    <a:cubicBezTo>
                      <a:pt x="46" y="133"/>
                      <a:pt x="49" y="130"/>
                      <a:pt x="49" y="127"/>
                    </a:cubicBezTo>
                    <a:cubicBezTo>
                      <a:pt x="49" y="26"/>
                      <a:pt x="49" y="26"/>
                      <a:pt x="49" y="26"/>
                    </a:cubicBezTo>
                    <a:cubicBezTo>
                      <a:pt x="46" y="28"/>
                      <a:pt x="42" y="29"/>
                      <a:pt x="38" y="29"/>
                    </a:cubicBezTo>
                    <a:cubicBezTo>
                      <a:pt x="32" y="29"/>
                      <a:pt x="27" y="26"/>
                      <a:pt x="22" y="2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lIns="121920" tIns="60960" rIns="121920" bIns="60960"/>
              <a:lstStyle/>
              <a:p>
                <a:pPr eaLnBrk="1" fontAlgn="auto" hangingPunct="1">
                  <a:buFont typeface="Arial" panose="020B0604020202020204" pitchFamily="34" charset="0"/>
                  <a:buNone/>
                  <a:defRPr/>
                </a:pPr>
                <a:endParaRPr lang="zh-CN" altLang="en-US" sz="2400" noProof="1">
                  <a:solidFill>
                    <a:srgbClr val="000000"/>
                  </a:solidFill>
                </a:endParaRPr>
              </a:p>
            </p:txBody>
          </p:sp>
          <p:sp>
            <p:nvSpPr>
              <p:cNvPr id="56" name="Freeform 231"/>
              <p:cNvSpPr/>
              <p:nvPr/>
            </p:nvSpPr>
            <p:spPr bwMode="auto">
              <a:xfrm>
                <a:off x="4100415" y="2624193"/>
                <a:ext cx="122524" cy="430461"/>
              </a:xfrm>
              <a:custGeom>
                <a:avLst/>
                <a:gdLst>
                  <a:gd name="T0" fmla="*/ 5 w 48"/>
                  <a:gd name="T1" fmla="*/ 168 h 168"/>
                  <a:gd name="T2" fmla="*/ 43 w 48"/>
                  <a:gd name="T3" fmla="*/ 168 h 168"/>
                  <a:gd name="T4" fmla="*/ 48 w 48"/>
                  <a:gd name="T5" fmla="*/ 162 h 168"/>
                  <a:gd name="T6" fmla="*/ 48 w 48"/>
                  <a:gd name="T7" fmla="*/ 0 h 168"/>
                  <a:gd name="T8" fmla="*/ 0 w 48"/>
                  <a:gd name="T9" fmla="*/ 48 h 168"/>
                  <a:gd name="T10" fmla="*/ 0 w 48"/>
                  <a:gd name="T11" fmla="*/ 162 h 168"/>
                  <a:gd name="T12" fmla="*/ 5 w 48"/>
                  <a:gd name="T13" fmla="*/ 168 h 168"/>
                </a:gdLst>
                <a:ahLst/>
                <a:cxnLst>
                  <a:cxn ang="0">
                    <a:pos x="T0" y="T1"/>
                  </a:cxn>
                  <a:cxn ang="0">
                    <a:pos x="T2" y="T3"/>
                  </a:cxn>
                  <a:cxn ang="0">
                    <a:pos x="T4" y="T5"/>
                  </a:cxn>
                  <a:cxn ang="0">
                    <a:pos x="T6" y="T7"/>
                  </a:cxn>
                  <a:cxn ang="0">
                    <a:pos x="T8" y="T9"/>
                  </a:cxn>
                  <a:cxn ang="0">
                    <a:pos x="T10" y="T11"/>
                  </a:cxn>
                  <a:cxn ang="0">
                    <a:pos x="T12" y="T13"/>
                  </a:cxn>
                </a:cxnLst>
                <a:rect l="0" t="0" r="r" b="b"/>
                <a:pathLst>
                  <a:path w="48" h="168">
                    <a:moveTo>
                      <a:pt x="5" y="168"/>
                    </a:moveTo>
                    <a:cubicBezTo>
                      <a:pt x="43" y="168"/>
                      <a:pt x="43" y="168"/>
                      <a:pt x="43" y="168"/>
                    </a:cubicBezTo>
                    <a:cubicBezTo>
                      <a:pt x="46" y="168"/>
                      <a:pt x="48" y="165"/>
                      <a:pt x="48" y="162"/>
                    </a:cubicBezTo>
                    <a:cubicBezTo>
                      <a:pt x="48" y="0"/>
                      <a:pt x="48" y="0"/>
                      <a:pt x="48" y="0"/>
                    </a:cubicBezTo>
                    <a:cubicBezTo>
                      <a:pt x="0" y="48"/>
                      <a:pt x="0" y="48"/>
                      <a:pt x="0" y="48"/>
                    </a:cubicBezTo>
                    <a:cubicBezTo>
                      <a:pt x="0" y="162"/>
                      <a:pt x="0" y="162"/>
                      <a:pt x="0" y="162"/>
                    </a:cubicBezTo>
                    <a:cubicBezTo>
                      <a:pt x="0" y="165"/>
                      <a:pt x="2" y="168"/>
                      <a:pt x="5" y="16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lIns="121920" tIns="60960" rIns="121920" bIns="60960"/>
              <a:lstStyle/>
              <a:p>
                <a:pPr eaLnBrk="1" fontAlgn="auto" hangingPunct="1">
                  <a:buFont typeface="Arial" panose="020B0604020202020204" pitchFamily="34" charset="0"/>
                  <a:buNone/>
                  <a:defRPr/>
                </a:pPr>
                <a:endParaRPr lang="zh-CN" altLang="en-US" sz="2400" noProof="1">
                  <a:solidFill>
                    <a:srgbClr val="000000"/>
                  </a:solidFill>
                </a:endParaRPr>
              </a:p>
            </p:txBody>
          </p:sp>
          <p:sp>
            <p:nvSpPr>
              <p:cNvPr id="57" name="Freeform 232"/>
              <p:cNvSpPr/>
              <p:nvPr/>
            </p:nvSpPr>
            <p:spPr bwMode="auto">
              <a:xfrm>
                <a:off x="4258721" y="2513596"/>
                <a:ext cx="125777" cy="541058"/>
              </a:xfrm>
              <a:custGeom>
                <a:avLst/>
                <a:gdLst>
                  <a:gd name="T0" fmla="*/ 29 w 49"/>
                  <a:gd name="T1" fmla="*/ 0 h 211"/>
                  <a:gd name="T2" fmla="*/ 0 w 49"/>
                  <a:gd name="T3" fmla="*/ 29 h 211"/>
                  <a:gd name="T4" fmla="*/ 0 w 49"/>
                  <a:gd name="T5" fmla="*/ 205 h 211"/>
                  <a:gd name="T6" fmla="*/ 6 w 49"/>
                  <a:gd name="T7" fmla="*/ 211 h 211"/>
                  <a:gd name="T8" fmla="*/ 43 w 49"/>
                  <a:gd name="T9" fmla="*/ 211 h 211"/>
                  <a:gd name="T10" fmla="*/ 49 w 49"/>
                  <a:gd name="T11" fmla="*/ 205 h 211"/>
                  <a:gd name="T12" fmla="*/ 49 w 49"/>
                  <a:gd name="T13" fmla="*/ 22 h 211"/>
                  <a:gd name="T14" fmla="*/ 29 w 49"/>
                  <a:gd name="T15" fmla="*/ 0 h 21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9" h="211">
                    <a:moveTo>
                      <a:pt x="29" y="0"/>
                    </a:moveTo>
                    <a:cubicBezTo>
                      <a:pt x="0" y="29"/>
                      <a:pt x="0" y="29"/>
                      <a:pt x="0" y="29"/>
                    </a:cubicBezTo>
                    <a:cubicBezTo>
                      <a:pt x="0" y="205"/>
                      <a:pt x="0" y="205"/>
                      <a:pt x="0" y="205"/>
                    </a:cubicBezTo>
                    <a:cubicBezTo>
                      <a:pt x="0" y="208"/>
                      <a:pt x="3" y="211"/>
                      <a:pt x="6" y="211"/>
                    </a:cubicBezTo>
                    <a:cubicBezTo>
                      <a:pt x="43" y="211"/>
                      <a:pt x="43" y="211"/>
                      <a:pt x="43" y="211"/>
                    </a:cubicBezTo>
                    <a:cubicBezTo>
                      <a:pt x="46" y="211"/>
                      <a:pt x="49" y="208"/>
                      <a:pt x="49" y="205"/>
                    </a:cubicBezTo>
                    <a:cubicBezTo>
                      <a:pt x="49" y="22"/>
                      <a:pt x="49" y="22"/>
                      <a:pt x="49" y="22"/>
                    </a:cubicBezTo>
                    <a:cubicBezTo>
                      <a:pt x="38" y="21"/>
                      <a:pt x="29" y="12"/>
                      <a:pt x="29"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lIns="121920" tIns="60960" rIns="121920" bIns="60960"/>
              <a:lstStyle/>
              <a:p>
                <a:pPr eaLnBrk="1" fontAlgn="auto" hangingPunct="1">
                  <a:buFont typeface="Arial" panose="020B0604020202020204" pitchFamily="34" charset="0"/>
                  <a:buNone/>
                  <a:defRPr/>
                </a:pPr>
                <a:endParaRPr lang="zh-CN" altLang="en-US" sz="2400" noProof="1">
                  <a:solidFill>
                    <a:srgbClr val="000000"/>
                  </a:solidFill>
                </a:endParaRPr>
              </a:p>
            </p:txBody>
          </p:sp>
          <p:sp>
            <p:nvSpPr>
              <p:cNvPr id="58" name="Freeform 233"/>
              <p:cNvSpPr/>
              <p:nvPr/>
            </p:nvSpPr>
            <p:spPr bwMode="auto">
              <a:xfrm>
                <a:off x="3546346" y="2339026"/>
                <a:ext cx="871764" cy="610452"/>
              </a:xfrm>
              <a:custGeom>
                <a:avLst/>
                <a:gdLst>
                  <a:gd name="T0" fmla="*/ 20 w 340"/>
                  <a:gd name="T1" fmla="*/ 234 h 238"/>
                  <a:gd name="T2" fmla="*/ 140 w 340"/>
                  <a:gd name="T3" fmla="*/ 113 h 238"/>
                  <a:gd name="T4" fmla="*/ 183 w 340"/>
                  <a:gd name="T5" fmla="*/ 156 h 238"/>
                  <a:gd name="T6" fmla="*/ 199 w 340"/>
                  <a:gd name="T7" fmla="*/ 156 h 238"/>
                  <a:gd name="T8" fmla="*/ 318 w 340"/>
                  <a:gd name="T9" fmla="*/ 37 h 238"/>
                  <a:gd name="T10" fmla="*/ 318 w 340"/>
                  <a:gd name="T11" fmla="*/ 64 h 238"/>
                  <a:gd name="T12" fmla="*/ 329 w 340"/>
                  <a:gd name="T13" fmla="*/ 75 h 238"/>
                  <a:gd name="T14" fmla="*/ 340 w 340"/>
                  <a:gd name="T15" fmla="*/ 64 h 238"/>
                  <a:gd name="T16" fmla="*/ 340 w 340"/>
                  <a:gd name="T17" fmla="*/ 11 h 238"/>
                  <a:gd name="T18" fmla="*/ 337 w 340"/>
                  <a:gd name="T19" fmla="*/ 3 h 238"/>
                  <a:gd name="T20" fmla="*/ 329 w 340"/>
                  <a:gd name="T21" fmla="*/ 0 h 238"/>
                  <a:gd name="T22" fmla="*/ 276 w 340"/>
                  <a:gd name="T23" fmla="*/ 0 h 238"/>
                  <a:gd name="T24" fmla="*/ 265 w 340"/>
                  <a:gd name="T25" fmla="*/ 11 h 238"/>
                  <a:gd name="T26" fmla="*/ 276 w 340"/>
                  <a:gd name="T27" fmla="*/ 22 h 238"/>
                  <a:gd name="T28" fmla="*/ 302 w 340"/>
                  <a:gd name="T29" fmla="*/ 22 h 238"/>
                  <a:gd name="T30" fmla="*/ 191 w 340"/>
                  <a:gd name="T31" fmla="*/ 133 h 238"/>
                  <a:gd name="T32" fmla="*/ 148 w 340"/>
                  <a:gd name="T33" fmla="*/ 90 h 238"/>
                  <a:gd name="T34" fmla="*/ 133 w 340"/>
                  <a:gd name="T35" fmla="*/ 90 h 238"/>
                  <a:gd name="T36" fmla="*/ 4 w 340"/>
                  <a:gd name="T37" fmla="*/ 219 h 238"/>
                  <a:gd name="T38" fmla="*/ 4 w 340"/>
                  <a:gd name="T39" fmla="*/ 234 h 238"/>
                  <a:gd name="T40" fmla="*/ 20 w 340"/>
                  <a:gd name="T41" fmla="*/ 234 h 2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340" h="238">
                    <a:moveTo>
                      <a:pt x="20" y="234"/>
                    </a:moveTo>
                    <a:cubicBezTo>
                      <a:pt x="140" y="113"/>
                      <a:pt x="140" y="113"/>
                      <a:pt x="140" y="113"/>
                    </a:cubicBezTo>
                    <a:cubicBezTo>
                      <a:pt x="183" y="156"/>
                      <a:pt x="183" y="156"/>
                      <a:pt x="183" y="156"/>
                    </a:cubicBezTo>
                    <a:cubicBezTo>
                      <a:pt x="188" y="160"/>
                      <a:pt x="195" y="160"/>
                      <a:pt x="199" y="156"/>
                    </a:cubicBezTo>
                    <a:cubicBezTo>
                      <a:pt x="318" y="37"/>
                      <a:pt x="318" y="37"/>
                      <a:pt x="318" y="37"/>
                    </a:cubicBezTo>
                    <a:cubicBezTo>
                      <a:pt x="318" y="64"/>
                      <a:pt x="318" y="64"/>
                      <a:pt x="318" y="64"/>
                    </a:cubicBezTo>
                    <a:cubicBezTo>
                      <a:pt x="318" y="70"/>
                      <a:pt x="323" y="75"/>
                      <a:pt x="329" y="75"/>
                    </a:cubicBezTo>
                    <a:cubicBezTo>
                      <a:pt x="335" y="75"/>
                      <a:pt x="340" y="70"/>
                      <a:pt x="340" y="64"/>
                    </a:cubicBezTo>
                    <a:cubicBezTo>
                      <a:pt x="340" y="11"/>
                      <a:pt x="340" y="11"/>
                      <a:pt x="340" y="11"/>
                    </a:cubicBezTo>
                    <a:cubicBezTo>
                      <a:pt x="340" y="8"/>
                      <a:pt x="339" y="5"/>
                      <a:pt x="337" y="3"/>
                    </a:cubicBezTo>
                    <a:cubicBezTo>
                      <a:pt x="335" y="1"/>
                      <a:pt x="332" y="0"/>
                      <a:pt x="329" y="0"/>
                    </a:cubicBezTo>
                    <a:cubicBezTo>
                      <a:pt x="276" y="0"/>
                      <a:pt x="276" y="0"/>
                      <a:pt x="276" y="0"/>
                    </a:cubicBezTo>
                    <a:cubicBezTo>
                      <a:pt x="270" y="0"/>
                      <a:pt x="265" y="4"/>
                      <a:pt x="265" y="11"/>
                    </a:cubicBezTo>
                    <a:cubicBezTo>
                      <a:pt x="265" y="17"/>
                      <a:pt x="270" y="22"/>
                      <a:pt x="276" y="22"/>
                    </a:cubicBezTo>
                    <a:cubicBezTo>
                      <a:pt x="302" y="22"/>
                      <a:pt x="302" y="22"/>
                      <a:pt x="302" y="22"/>
                    </a:cubicBezTo>
                    <a:cubicBezTo>
                      <a:pt x="191" y="133"/>
                      <a:pt x="191" y="133"/>
                      <a:pt x="191" y="133"/>
                    </a:cubicBezTo>
                    <a:cubicBezTo>
                      <a:pt x="148" y="90"/>
                      <a:pt x="148" y="90"/>
                      <a:pt x="148" y="90"/>
                    </a:cubicBezTo>
                    <a:cubicBezTo>
                      <a:pt x="144" y="86"/>
                      <a:pt x="137" y="86"/>
                      <a:pt x="133" y="90"/>
                    </a:cubicBezTo>
                    <a:cubicBezTo>
                      <a:pt x="4" y="219"/>
                      <a:pt x="4" y="219"/>
                      <a:pt x="4" y="219"/>
                    </a:cubicBezTo>
                    <a:cubicBezTo>
                      <a:pt x="0" y="223"/>
                      <a:pt x="0" y="230"/>
                      <a:pt x="4" y="234"/>
                    </a:cubicBezTo>
                    <a:cubicBezTo>
                      <a:pt x="8" y="238"/>
                      <a:pt x="15" y="238"/>
                      <a:pt x="20" y="23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lIns="121920" tIns="60960" rIns="121920" bIns="60960"/>
              <a:lstStyle/>
              <a:p>
                <a:pPr eaLnBrk="1" fontAlgn="auto" hangingPunct="1">
                  <a:buFont typeface="Arial" panose="020B0604020202020204" pitchFamily="34" charset="0"/>
                  <a:buNone/>
                  <a:defRPr/>
                </a:pPr>
                <a:endParaRPr lang="zh-CN" altLang="en-US" sz="2400" noProof="1">
                  <a:solidFill>
                    <a:srgbClr val="000000"/>
                  </a:solidFill>
                </a:endParaRPr>
              </a:p>
            </p:txBody>
          </p:sp>
        </p:grpSp>
      </p:grpSp>
      <p:grpSp>
        <p:nvGrpSpPr>
          <p:cNvPr id="83" name="组合 82"/>
          <p:cNvGrpSpPr>
            <a:grpSpLocks/>
          </p:cNvGrpSpPr>
          <p:nvPr/>
        </p:nvGrpSpPr>
        <p:grpSpPr bwMode="auto">
          <a:xfrm>
            <a:off x="1822450" y="1985963"/>
            <a:ext cx="2114550" cy="2114550"/>
            <a:chOff x="1041891" y="2887277"/>
            <a:chExt cx="1036261" cy="1036518"/>
          </a:xfrm>
        </p:grpSpPr>
        <p:sp>
          <p:nvSpPr>
            <p:cNvPr id="84" name="Oval 53"/>
            <p:cNvSpPr>
              <a:spLocks noChangeArrowheads="1"/>
            </p:cNvSpPr>
            <p:nvPr/>
          </p:nvSpPr>
          <p:spPr bwMode="auto">
            <a:xfrm>
              <a:off x="1041891" y="2887277"/>
              <a:ext cx="1036261" cy="1036518"/>
            </a:xfrm>
            <a:prstGeom prst="ellipse">
              <a:avLst/>
            </a:prstGeom>
            <a:solidFill>
              <a:schemeClr val="accent1"/>
            </a:solidFill>
            <a:ln w="88900">
              <a:gradFill flip="none" rotWithShape="1">
                <a:gsLst>
                  <a:gs pos="0">
                    <a:srgbClr val="FFFFFF"/>
                  </a:gs>
                  <a:gs pos="100000">
                    <a:srgbClr val="D9D9DA"/>
                  </a:gs>
                </a:gsLst>
                <a:lin ang="2700000" scaled="0"/>
                <a:tileRect/>
              </a:gradFill>
            </a:ln>
            <a:effectLst>
              <a:outerShdw blurRad="279400" dist="76200" dir="2700000" sx="101000" sy="101000" algn="tl" rotWithShape="0">
                <a:prstClr val="black">
                  <a:alpha val="28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buFont typeface="Arial" panose="020B0604020202020204" pitchFamily="34" charset="0"/>
                <a:buNone/>
                <a:defRPr/>
              </a:pPr>
              <a:endParaRPr lang="zh-CN" altLang="en-US" sz="5865" noProof="1">
                <a:latin typeface="微软雅黑" panose="020B0503020204020204" pitchFamily="34" charset="-122"/>
                <a:ea typeface="微软雅黑" panose="020B0503020204020204" pitchFamily="34" charset="-122"/>
              </a:endParaRPr>
            </a:p>
          </p:txBody>
        </p:sp>
        <p:sp>
          <p:nvSpPr>
            <p:cNvPr id="32781" name="Text Box 58"/>
            <p:cNvSpPr txBox="1">
              <a:spLocks noChangeArrowheads="1"/>
            </p:cNvSpPr>
            <p:nvPr/>
          </p:nvSpPr>
          <p:spPr bwMode="auto">
            <a:xfrm>
              <a:off x="1159958" y="3077737"/>
              <a:ext cx="782803" cy="70727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Calibri" panose="020F050202020403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Calibri" panose="020F050202020403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eaLnBrk="1" hangingPunct="1"/>
              <a:r>
                <a:rPr lang="en-US" altLang="zh-CN" sz="8800">
                  <a:solidFill>
                    <a:schemeClr val="bg1"/>
                  </a:solidFill>
                  <a:latin typeface="Impact" panose="020B0806030902050204" pitchFamily="34" charset="0"/>
                  <a:ea typeface="微软雅黑" panose="020B0503020204020204" pitchFamily="34" charset="-122"/>
                </a:rPr>
                <a:t>02</a:t>
              </a:r>
            </a:p>
          </p:txBody>
        </p:sp>
      </p:grpSp>
    </p:spTree>
  </p:cSld>
  <p:clrMapOvr>
    <a:masterClrMapping/>
  </p:clrMapOvr>
  <p:transition spd="slow" advTm="0">
    <p:split orient="vert"/>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left)">
                                      <p:cBhvr>
                                        <p:cTn id="7" dur="500"/>
                                        <p:tgtEl>
                                          <p:spTgt spid="2"/>
                                        </p:tgtEl>
                                      </p:cBhvr>
                                    </p:animEffect>
                                  </p:childTnLst>
                                </p:cTn>
                              </p:par>
                            </p:childTnLst>
                          </p:cTn>
                        </p:par>
                        <p:par>
                          <p:cTn id="8" fill="hold" nodeType="afterGroup">
                            <p:stCondLst>
                              <p:cond delay="500"/>
                            </p:stCondLst>
                            <p:childTnLst>
                              <p:par>
                                <p:cTn id="9" presetID="21" presetClass="entr" presetSubtype="1" fill="hold" nodeType="afterEffect">
                                  <p:stCondLst>
                                    <p:cond delay="0"/>
                                  </p:stCondLst>
                                  <p:childTnLst>
                                    <p:set>
                                      <p:cBhvr>
                                        <p:cTn id="10" dur="1" fill="hold">
                                          <p:stCondLst>
                                            <p:cond delay="0"/>
                                          </p:stCondLst>
                                        </p:cTn>
                                        <p:tgtEl>
                                          <p:spTgt spid="83"/>
                                        </p:tgtEl>
                                        <p:attrNameLst>
                                          <p:attrName>style.visibility</p:attrName>
                                        </p:attrNameLst>
                                      </p:cBhvr>
                                      <p:to>
                                        <p:strVal val="visible"/>
                                      </p:to>
                                    </p:set>
                                    <p:animEffect transition="in" filter="wheel(1)">
                                      <p:cBhvr>
                                        <p:cTn id="11" dur="650"/>
                                        <p:tgtEl>
                                          <p:spTgt spid="83"/>
                                        </p:tgtEl>
                                      </p:cBhvr>
                                    </p:animEffect>
                                  </p:childTnLst>
                                </p:cTn>
                              </p:par>
                            </p:childTnLst>
                          </p:cTn>
                        </p:par>
                        <p:par>
                          <p:cTn id="12" fill="hold" nodeType="afterGroup">
                            <p:stCondLst>
                              <p:cond delay="1150"/>
                            </p:stCondLst>
                            <p:childTnLst>
                              <p:par>
                                <p:cTn id="13" presetID="53" presetClass="entr" presetSubtype="16" fill="hold" nodeType="afterEffect">
                                  <p:stCondLst>
                                    <p:cond delay="0"/>
                                  </p:stCondLst>
                                  <p:childTnLst>
                                    <p:set>
                                      <p:cBhvr>
                                        <p:cTn id="14" dur="1" fill="hold">
                                          <p:stCondLst>
                                            <p:cond delay="0"/>
                                          </p:stCondLst>
                                        </p:cTn>
                                        <p:tgtEl>
                                          <p:spTgt spid="76"/>
                                        </p:tgtEl>
                                        <p:attrNameLst>
                                          <p:attrName>style.visibility</p:attrName>
                                        </p:attrNameLst>
                                      </p:cBhvr>
                                      <p:to>
                                        <p:strVal val="visible"/>
                                      </p:to>
                                    </p:set>
                                    <p:anim calcmode="lin" valueType="num">
                                      <p:cBhvr>
                                        <p:cTn id="15" dur="500" fill="hold"/>
                                        <p:tgtEl>
                                          <p:spTgt spid="76"/>
                                        </p:tgtEl>
                                        <p:attrNameLst>
                                          <p:attrName>ppt_w</p:attrName>
                                        </p:attrNameLst>
                                      </p:cBhvr>
                                      <p:tavLst>
                                        <p:tav tm="0">
                                          <p:val>
                                            <p:fltVal val="0"/>
                                          </p:val>
                                        </p:tav>
                                        <p:tav tm="100000">
                                          <p:val>
                                            <p:strVal val="#ppt_w"/>
                                          </p:val>
                                        </p:tav>
                                      </p:tavLst>
                                    </p:anim>
                                    <p:anim calcmode="lin" valueType="num">
                                      <p:cBhvr>
                                        <p:cTn id="16" dur="500" fill="hold"/>
                                        <p:tgtEl>
                                          <p:spTgt spid="76"/>
                                        </p:tgtEl>
                                        <p:attrNameLst>
                                          <p:attrName>ppt_h</p:attrName>
                                        </p:attrNameLst>
                                      </p:cBhvr>
                                      <p:tavLst>
                                        <p:tav tm="0">
                                          <p:val>
                                            <p:fltVal val="0"/>
                                          </p:val>
                                        </p:tav>
                                        <p:tav tm="100000">
                                          <p:val>
                                            <p:strVal val="#ppt_h"/>
                                          </p:val>
                                        </p:tav>
                                      </p:tavLst>
                                    </p:anim>
                                    <p:animEffect transition="in" filter="fade">
                                      <p:cBhvr>
                                        <p:cTn id="17" dur="500"/>
                                        <p:tgtEl>
                                          <p:spTgt spid="76"/>
                                        </p:tgtEl>
                                      </p:cBhvr>
                                    </p:animEffect>
                                  </p:childTnLst>
                                </p:cTn>
                              </p:par>
                              <p:par>
                                <p:cTn id="18" presetID="53" presetClass="entr" presetSubtype="16" fill="hold" nodeType="withEffect">
                                  <p:stCondLst>
                                    <p:cond delay="300"/>
                                  </p:stCondLst>
                                  <p:childTnLst>
                                    <p:set>
                                      <p:cBhvr>
                                        <p:cTn id="19" dur="1" fill="hold">
                                          <p:stCondLst>
                                            <p:cond delay="0"/>
                                          </p:stCondLst>
                                        </p:cTn>
                                        <p:tgtEl>
                                          <p:spTgt spid="77"/>
                                        </p:tgtEl>
                                        <p:attrNameLst>
                                          <p:attrName>style.visibility</p:attrName>
                                        </p:attrNameLst>
                                      </p:cBhvr>
                                      <p:to>
                                        <p:strVal val="visible"/>
                                      </p:to>
                                    </p:set>
                                    <p:anim calcmode="lin" valueType="num">
                                      <p:cBhvr>
                                        <p:cTn id="20" dur="500" fill="hold"/>
                                        <p:tgtEl>
                                          <p:spTgt spid="77"/>
                                        </p:tgtEl>
                                        <p:attrNameLst>
                                          <p:attrName>ppt_w</p:attrName>
                                        </p:attrNameLst>
                                      </p:cBhvr>
                                      <p:tavLst>
                                        <p:tav tm="0">
                                          <p:val>
                                            <p:fltVal val="0"/>
                                          </p:val>
                                        </p:tav>
                                        <p:tav tm="100000">
                                          <p:val>
                                            <p:strVal val="#ppt_w"/>
                                          </p:val>
                                        </p:tav>
                                      </p:tavLst>
                                    </p:anim>
                                    <p:anim calcmode="lin" valueType="num">
                                      <p:cBhvr>
                                        <p:cTn id="21" dur="500" fill="hold"/>
                                        <p:tgtEl>
                                          <p:spTgt spid="77"/>
                                        </p:tgtEl>
                                        <p:attrNameLst>
                                          <p:attrName>ppt_h</p:attrName>
                                        </p:attrNameLst>
                                      </p:cBhvr>
                                      <p:tavLst>
                                        <p:tav tm="0">
                                          <p:val>
                                            <p:fltVal val="0"/>
                                          </p:val>
                                        </p:tav>
                                        <p:tav tm="100000">
                                          <p:val>
                                            <p:strVal val="#ppt_h"/>
                                          </p:val>
                                        </p:tav>
                                      </p:tavLst>
                                    </p:anim>
                                    <p:animEffect transition="in" filter="fade">
                                      <p:cBhvr>
                                        <p:cTn id="22" dur="500"/>
                                        <p:tgtEl>
                                          <p:spTgt spid="77"/>
                                        </p:tgtEl>
                                      </p:cBhvr>
                                    </p:animEffect>
                                  </p:childTnLst>
                                </p:cTn>
                              </p:par>
                              <p:par>
                                <p:cTn id="23" presetID="53" presetClass="entr" presetSubtype="16" fill="hold" nodeType="withEffect">
                                  <p:stCondLst>
                                    <p:cond delay="600"/>
                                  </p:stCondLst>
                                  <p:childTnLst>
                                    <p:set>
                                      <p:cBhvr>
                                        <p:cTn id="24" dur="1" fill="hold">
                                          <p:stCondLst>
                                            <p:cond delay="0"/>
                                          </p:stCondLst>
                                        </p:cTn>
                                        <p:tgtEl>
                                          <p:spTgt spid="78"/>
                                        </p:tgtEl>
                                        <p:attrNameLst>
                                          <p:attrName>style.visibility</p:attrName>
                                        </p:attrNameLst>
                                      </p:cBhvr>
                                      <p:to>
                                        <p:strVal val="visible"/>
                                      </p:to>
                                    </p:set>
                                    <p:anim calcmode="lin" valueType="num">
                                      <p:cBhvr>
                                        <p:cTn id="25" dur="500" fill="hold"/>
                                        <p:tgtEl>
                                          <p:spTgt spid="78"/>
                                        </p:tgtEl>
                                        <p:attrNameLst>
                                          <p:attrName>ppt_w</p:attrName>
                                        </p:attrNameLst>
                                      </p:cBhvr>
                                      <p:tavLst>
                                        <p:tav tm="0">
                                          <p:val>
                                            <p:fltVal val="0"/>
                                          </p:val>
                                        </p:tav>
                                        <p:tav tm="100000">
                                          <p:val>
                                            <p:strVal val="#ppt_w"/>
                                          </p:val>
                                        </p:tav>
                                      </p:tavLst>
                                    </p:anim>
                                    <p:anim calcmode="lin" valueType="num">
                                      <p:cBhvr>
                                        <p:cTn id="26" dur="500" fill="hold"/>
                                        <p:tgtEl>
                                          <p:spTgt spid="78"/>
                                        </p:tgtEl>
                                        <p:attrNameLst>
                                          <p:attrName>ppt_h</p:attrName>
                                        </p:attrNameLst>
                                      </p:cBhvr>
                                      <p:tavLst>
                                        <p:tav tm="0">
                                          <p:val>
                                            <p:fltVal val="0"/>
                                          </p:val>
                                        </p:tav>
                                        <p:tav tm="100000">
                                          <p:val>
                                            <p:strVal val="#ppt_h"/>
                                          </p:val>
                                        </p:tav>
                                      </p:tavLst>
                                    </p:anim>
                                    <p:animEffect transition="in" filter="fade">
                                      <p:cBhvr>
                                        <p:cTn id="27" dur="500"/>
                                        <p:tgtEl>
                                          <p:spTgt spid="78"/>
                                        </p:tgtEl>
                                      </p:cBhvr>
                                    </p:animEffect>
                                  </p:childTnLst>
                                </p:cTn>
                              </p:par>
                              <p:par>
                                <p:cTn id="28" presetID="53" presetClass="entr" presetSubtype="16" fill="hold" nodeType="withEffect">
                                  <p:stCondLst>
                                    <p:cond delay="900"/>
                                  </p:stCondLst>
                                  <p:childTnLst>
                                    <p:set>
                                      <p:cBhvr>
                                        <p:cTn id="29" dur="1" fill="hold">
                                          <p:stCondLst>
                                            <p:cond delay="0"/>
                                          </p:stCondLst>
                                        </p:cTn>
                                        <p:tgtEl>
                                          <p:spTgt spid="79"/>
                                        </p:tgtEl>
                                        <p:attrNameLst>
                                          <p:attrName>style.visibility</p:attrName>
                                        </p:attrNameLst>
                                      </p:cBhvr>
                                      <p:to>
                                        <p:strVal val="visible"/>
                                      </p:to>
                                    </p:set>
                                    <p:anim calcmode="lin" valueType="num">
                                      <p:cBhvr>
                                        <p:cTn id="30" dur="500" fill="hold"/>
                                        <p:tgtEl>
                                          <p:spTgt spid="79"/>
                                        </p:tgtEl>
                                        <p:attrNameLst>
                                          <p:attrName>ppt_w</p:attrName>
                                        </p:attrNameLst>
                                      </p:cBhvr>
                                      <p:tavLst>
                                        <p:tav tm="0">
                                          <p:val>
                                            <p:fltVal val="0"/>
                                          </p:val>
                                        </p:tav>
                                        <p:tav tm="100000">
                                          <p:val>
                                            <p:strVal val="#ppt_w"/>
                                          </p:val>
                                        </p:tav>
                                      </p:tavLst>
                                    </p:anim>
                                    <p:anim calcmode="lin" valueType="num">
                                      <p:cBhvr>
                                        <p:cTn id="31" dur="500" fill="hold"/>
                                        <p:tgtEl>
                                          <p:spTgt spid="79"/>
                                        </p:tgtEl>
                                        <p:attrNameLst>
                                          <p:attrName>ppt_h</p:attrName>
                                        </p:attrNameLst>
                                      </p:cBhvr>
                                      <p:tavLst>
                                        <p:tav tm="0">
                                          <p:val>
                                            <p:fltVal val="0"/>
                                          </p:val>
                                        </p:tav>
                                        <p:tav tm="100000">
                                          <p:val>
                                            <p:strVal val="#ppt_h"/>
                                          </p:val>
                                        </p:tav>
                                      </p:tavLst>
                                    </p:anim>
                                    <p:animEffect transition="in" filter="fade">
                                      <p:cBhvr>
                                        <p:cTn id="32" dur="500"/>
                                        <p:tgtEl>
                                          <p:spTgt spid="79"/>
                                        </p:tgtEl>
                                      </p:cBhvr>
                                    </p:animEffect>
                                  </p:childTnLst>
                                </p:cTn>
                              </p:par>
                            </p:childTnLst>
                          </p:cTn>
                        </p:par>
                        <p:par>
                          <p:cTn id="33" fill="hold" nodeType="afterGroup">
                            <p:stCondLst>
                              <p:cond delay="2550"/>
                            </p:stCondLst>
                            <p:childTnLst>
                              <p:par>
                                <p:cTn id="34" presetID="22" presetClass="entr" presetSubtype="8" fill="hold" grpId="0" nodeType="afterEffect">
                                  <p:stCondLst>
                                    <p:cond delay="0"/>
                                  </p:stCondLst>
                                  <p:childTnLst>
                                    <p:set>
                                      <p:cBhvr>
                                        <p:cTn id="35" dur="1" fill="hold">
                                          <p:stCondLst>
                                            <p:cond delay="0"/>
                                          </p:stCondLst>
                                        </p:cTn>
                                        <p:tgtEl>
                                          <p:spTgt spid="40"/>
                                        </p:tgtEl>
                                        <p:attrNameLst>
                                          <p:attrName>style.visibility</p:attrName>
                                        </p:attrNameLst>
                                      </p:cBhvr>
                                      <p:to>
                                        <p:strVal val="visible"/>
                                      </p:to>
                                    </p:set>
                                    <p:animEffect transition="in" filter="wipe(left)">
                                      <p:cBhvr>
                                        <p:cTn id="36" dur="500"/>
                                        <p:tgtEl>
                                          <p:spTgt spid="40"/>
                                        </p:tgtEl>
                                      </p:cBhvr>
                                    </p:animEffect>
                                  </p:childTnLst>
                                </p:cTn>
                              </p:par>
                            </p:childTnLst>
                          </p:cTn>
                        </p:par>
                        <p:par>
                          <p:cTn id="37" fill="hold" nodeType="afterGroup">
                            <p:stCondLst>
                              <p:cond delay="3050"/>
                            </p:stCondLst>
                            <p:childTnLst>
                              <p:par>
                                <p:cTn id="38" presetID="22" presetClass="entr" presetSubtype="2" fill="hold" grpId="0" nodeType="afterEffect">
                                  <p:stCondLst>
                                    <p:cond delay="0"/>
                                  </p:stCondLst>
                                  <p:iterate type="lt">
                                    <p:tmPct val="4878"/>
                                  </p:iterate>
                                  <p:childTnLst>
                                    <p:set>
                                      <p:cBhvr>
                                        <p:cTn id="39" dur="1" fill="hold">
                                          <p:stCondLst>
                                            <p:cond delay="0"/>
                                          </p:stCondLst>
                                        </p:cTn>
                                        <p:tgtEl>
                                          <p:spTgt spid="41"/>
                                        </p:tgtEl>
                                        <p:attrNameLst>
                                          <p:attrName>style.visibility</p:attrName>
                                        </p:attrNameLst>
                                      </p:cBhvr>
                                      <p:to>
                                        <p:strVal val="visible"/>
                                      </p:to>
                                    </p:set>
                                    <p:animEffect transition="in" filter="wipe(right)">
                                      <p:cBhvr>
                                        <p:cTn id="40" dur="500"/>
                                        <p:tgtEl>
                                          <p:spTgt spid="4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bldLvl="0" animBg="1"/>
      <p:bldP spid="40" grpId="0"/>
      <p:bldP spid="41" grpId="0"/>
    </p:bldLst>
  </p:timing>
</p:sld>
</file>

<file path=ppt/slides/slide11.xml><?xml version="1.0" encoding="utf-8"?>
<p:sld xmlns:a="http://schemas.openxmlformats.org/drawingml/2006/main" xmlns:r="http://schemas.openxmlformats.org/officeDocument/2006/relationships" xmlns:p="http://schemas.openxmlformats.org/presentationml/2006/main">
  <p:cSld>
    <p:bg bwMode="auto">
      <p:bgPr>
        <a:blipFill dpi="0" rotWithShape="0">
          <a:blip r:embed="rId3"/>
          <a:srcRect/>
          <a:stretch>
            <a:fillRect/>
          </a:stretch>
        </a:blipFill>
        <a:effectLst/>
      </p:bgPr>
    </p:bg>
    <p:spTree>
      <p:nvGrpSpPr>
        <p:cNvPr id="1" name=""/>
        <p:cNvGrpSpPr/>
        <p:nvPr/>
      </p:nvGrpSpPr>
      <p:grpSpPr>
        <a:xfrm>
          <a:off x="0" y="0"/>
          <a:ext cx="0" cy="0"/>
          <a:chOff x="0" y="0"/>
          <a:chExt cx="0" cy="0"/>
        </a:xfrm>
      </p:grpSpPr>
      <p:grpSp>
        <p:nvGrpSpPr>
          <p:cNvPr id="3" name="组合 2"/>
          <p:cNvGrpSpPr>
            <a:grpSpLocks/>
          </p:cNvGrpSpPr>
          <p:nvPr/>
        </p:nvGrpSpPr>
        <p:grpSpPr bwMode="auto">
          <a:xfrm>
            <a:off x="3919538" y="1703388"/>
            <a:ext cx="3841750" cy="2305050"/>
            <a:chOff x="3900264" y="2204864"/>
            <a:chExt cx="4572000" cy="2743200"/>
          </a:xfrm>
        </p:grpSpPr>
        <p:graphicFrame>
          <p:nvGraphicFramePr>
            <p:cNvPr id="4" name="图表 3"/>
            <p:cNvGraphicFramePr/>
            <p:nvPr/>
          </p:nvGraphicFramePr>
          <p:xfrm>
            <a:off x="3900264" y="2204864"/>
            <a:ext cx="4572000" cy="2743200"/>
          </p:xfrm>
          <a:graphic>
            <a:graphicData uri="http://schemas.openxmlformats.org/drawingml/2006/chart">
              <c:chart xmlns:c="http://schemas.openxmlformats.org/drawingml/2006/chart" xmlns:r="http://schemas.openxmlformats.org/officeDocument/2006/relationships" r:id="rId4"/>
            </a:graphicData>
          </a:graphic>
        </p:graphicFrame>
        <p:sp>
          <p:nvSpPr>
            <p:cNvPr id="5" name="矩形 4"/>
            <p:cNvSpPr/>
            <p:nvPr/>
          </p:nvSpPr>
          <p:spPr>
            <a:xfrm>
              <a:off x="5504242" y="3230730"/>
              <a:ext cx="1441503" cy="833163"/>
            </a:xfrm>
            <a:prstGeom prst="rect">
              <a:avLst/>
            </a:prstGeom>
          </p:spPr>
          <p:txBody>
            <a:bodyPr wrap="none">
              <a:spAutoFit/>
            </a:bodyPr>
            <a:lstStyle/>
            <a:p>
              <a:pPr algn="ctr" eaLnBrk="1" fontAlgn="auto" hangingPunct="1">
                <a:buFont typeface="Arial" panose="020B0604020202020204" pitchFamily="34" charset="0"/>
                <a:buNone/>
                <a:defRPr/>
              </a:pPr>
              <a:r>
                <a:rPr lang="en-US" altLang="zh-CN" sz="3735" b="1" noProof="1">
                  <a:solidFill>
                    <a:schemeClr val="tx1">
                      <a:lumMod val="75000"/>
                      <a:lumOff val="25000"/>
                    </a:schemeClr>
                  </a:solidFill>
                  <a:latin typeface="微软雅黑" panose="020B0503020204020204" pitchFamily="34" charset="-122"/>
                  <a:ea typeface="微软雅黑" panose="020B0503020204020204" pitchFamily="34" charset="-122"/>
                </a:rPr>
                <a:t>90%</a:t>
              </a:r>
              <a:endParaRPr lang="zh-CN" altLang="en-US" sz="3735" b="1" noProof="1">
                <a:solidFill>
                  <a:schemeClr val="tx1">
                    <a:lumMod val="75000"/>
                    <a:lumOff val="25000"/>
                  </a:schemeClr>
                </a:solidFill>
                <a:latin typeface="微软雅黑" panose="020B0503020204020204" pitchFamily="34" charset="-122"/>
                <a:ea typeface="微软雅黑" panose="020B0503020204020204" pitchFamily="34" charset="-122"/>
              </a:endParaRPr>
            </a:p>
          </p:txBody>
        </p:sp>
      </p:grpSp>
      <p:grpSp>
        <p:nvGrpSpPr>
          <p:cNvPr id="6" name="组合 5"/>
          <p:cNvGrpSpPr>
            <a:grpSpLocks/>
          </p:cNvGrpSpPr>
          <p:nvPr/>
        </p:nvGrpSpPr>
        <p:grpSpPr bwMode="auto">
          <a:xfrm>
            <a:off x="1765300" y="1725613"/>
            <a:ext cx="2874963" cy="2305050"/>
            <a:chOff x="695400" y="2132856"/>
            <a:chExt cx="3420342" cy="2743200"/>
          </a:xfrm>
        </p:grpSpPr>
        <p:graphicFrame>
          <p:nvGraphicFramePr>
            <p:cNvPr id="7" name="图表 6"/>
            <p:cNvGraphicFramePr/>
            <p:nvPr/>
          </p:nvGraphicFramePr>
          <p:xfrm>
            <a:off x="695400" y="2132856"/>
            <a:ext cx="3420342" cy="2743200"/>
          </p:xfrm>
          <a:graphic>
            <a:graphicData uri="http://schemas.openxmlformats.org/drawingml/2006/chart">
              <c:chart xmlns:c="http://schemas.openxmlformats.org/drawingml/2006/chart" xmlns:r="http://schemas.openxmlformats.org/officeDocument/2006/relationships" r:id="rId5"/>
            </a:graphicData>
          </a:graphic>
        </p:graphicFrame>
        <p:sp>
          <p:nvSpPr>
            <p:cNvPr id="9" name="矩形 8"/>
            <p:cNvSpPr/>
            <p:nvPr/>
          </p:nvSpPr>
          <p:spPr>
            <a:xfrm>
              <a:off x="1664277" y="3132272"/>
              <a:ext cx="1441038" cy="833163"/>
            </a:xfrm>
            <a:prstGeom prst="rect">
              <a:avLst/>
            </a:prstGeom>
          </p:spPr>
          <p:txBody>
            <a:bodyPr wrap="none">
              <a:spAutoFit/>
            </a:bodyPr>
            <a:lstStyle/>
            <a:p>
              <a:pPr algn="ctr" eaLnBrk="1" fontAlgn="auto" hangingPunct="1">
                <a:buFont typeface="Arial" panose="020B0604020202020204" pitchFamily="34" charset="0"/>
                <a:buNone/>
                <a:defRPr/>
              </a:pPr>
              <a:r>
                <a:rPr lang="en-US" altLang="zh-CN" sz="3735" b="1" noProof="1">
                  <a:solidFill>
                    <a:schemeClr val="tx1">
                      <a:lumMod val="75000"/>
                      <a:lumOff val="25000"/>
                    </a:schemeClr>
                  </a:solidFill>
                  <a:latin typeface="微软雅黑" panose="020B0503020204020204" pitchFamily="34" charset="-122"/>
                  <a:ea typeface="微软雅黑" panose="020B0503020204020204" pitchFamily="34" charset="-122"/>
                </a:rPr>
                <a:t>50%</a:t>
              </a:r>
              <a:endParaRPr lang="zh-CN" altLang="en-US" sz="3735" b="1" noProof="1">
                <a:solidFill>
                  <a:schemeClr val="tx1">
                    <a:lumMod val="75000"/>
                    <a:lumOff val="25000"/>
                  </a:schemeClr>
                </a:solidFill>
                <a:latin typeface="微软雅黑" panose="020B0503020204020204" pitchFamily="34" charset="-122"/>
                <a:ea typeface="微软雅黑" panose="020B0503020204020204" pitchFamily="34" charset="-122"/>
              </a:endParaRPr>
            </a:p>
          </p:txBody>
        </p:sp>
      </p:grpSp>
      <p:grpSp>
        <p:nvGrpSpPr>
          <p:cNvPr id="10" name="组合 9"/>
          <p:cNvGrpSpPr>
            <a:grpSpLocks/>
          </p:cNvGrpSpPr>
          <p:nvPr/>
        </p:nvGrpSpPr>
        <p:grpSpPr bwMode="auto">
          <a:xfrm>
            <a:off x="6691313" y="1700213"/>
            <a:ext cx="3841750" cy="2306637"/>
            <a:chOff x="7392144" y="2190750"/>
            <a:chExt cx="4572000" cy="2743200"/>
          </a:xfrm>
        </p:grpSpPr>
        <p:graphicFrame>
          <p:nvGraphicFramePr>
            <p:cNvPr id="11" name="图表 10"/>
            <p:cNvGraphicFramePr/>
            <p:nvPr/>
          </p:nvGraphicFramePr>
          <p:xfrm>
            <a:off x="7392144" y="2190750"/>
            <a:ext cx="4572000" cy="2743200"/>
          </p:xfrm>
          <a:graphic>
            <a:graphicData uri="http://schemas.openxmlformats.org/drawingml/2006/chart">
              <c:chart xmlns:c="http://schemas.openxmlformats.org/drawingml/2006/chart" xmlns:r="http://schemas.openxmlformats.org/officeDocument/2006/relationships" r:id="rId6"/>
            </a:graphicData>
          </a:graphic>
        </p:graphicFrame>
        <p:sp>
          <p:nvSpPr>
            <p:cNvPr id="12" name="矩形 11"/>
            <p:cNvSpPr/>
            <p:nvPr/>
          </p:nvSpPr>
          <p:spPr>
            <a:xfrm>
              <a:off x="8969672" y="3219686"/>
              <a:ext cx="1441503" cy="834477"/>
            </a:xfrm>
            <a:prstGeom prst="rect">
              <a:avLst/>
            </a:prstGeom>
          </p:spPr>
          <p:txBody>
            <a:bodyPr wrap="none">
              <a:spAutoFit/>
            </a:bodyPr>
            <a:lstStyle/>
            <a:p>
              <a:pPr algn="ctr" eaLnBrk="1" fontAlgn="auto" hangingPunct="1">
                <a:buFont typeface="Arial" panose="020B0604020202020204" pitchFamily="34" charset="0"/>
                <a:buNone/>
                <a:defRPr/>
              </a:pPr>
              <a:r>
                <a:rPr lang="en-US" altLang="zh-CN" sz="3735" b="1" noProof="1">
                  <a:solidFill>
                    <a:schemeClr val="tx1">
                      <a:lumMod val="75000"/>
                      <a:lumOff val="25000"/>
                    </a:schemeClr>
                  </a:solidFill>
                  <a:latin typeface="微软雅黑" panose="020B0503020204020204" pitchFamily="34" charset="-122"/>
                  <a:ea typeface="微软雅黑" panose="020B0503020204020204" pitchFamily="34" charset="-122"/>
                </a:rPr>
                <a:t>23%</a:t>
              </a:r>
              <a:endParaRPr lang="zh-CN" altLang="en-US" sz="3735" b="1" noProof="1">
                <a:solidFill>
                  <a:schemeClr val="tx1">
                    <a:lumMod val="75000"/>
                    <a:lumOff val="25000"/>
                  </a:schemeClr>
                </a:solidFill>
                <a:latin typeface="微软雅黑" panose="020B0503020204020204" pitchFamily="34" charset="-122"/>
                <a:ea typeface="微软雅黑" panose="020B0503020204020204" pitchFamily="34" charset="-122"/>
              </a:endParaRPr>
            </a:p>
          </p:txBody>
        </p:sp>
      </p:grpSp>
      <p:grpSp>
        <p:nvGrpSpPr>
          <p:cNvPr id="13" name="组合 12"/>
          <p:cNvGrpSpPr>
            <a:grpSpLocks/>
          </p:cNvGrpSpPr>
          <p:nvPr/>
        </p:nvGrpSpPr>
        <p:grpSpPr bwMode="auto">
          <a:xfrm>
            <a:off x="1992313" y="4154488"/>
            <a:ext cx="2582862" cy="1220787"/>
            <a:chOff x="1494651" y="3223483"/>
            <a:chExt cx="1936711" cy="914814"/>
          </a:xfrm>
        </p:grpSpPr>
        <p:sp>
          <p:nvSpPr>
            <p:cNvPr id="34830" name="Rectangle 42"/>
            <p:cNvSpPr>
              <a:spLocks noChangeArrowheads="1"/>
            </p:cNvSpPr>
            <p:nvPr/>
          </p:nvSpPr>
          <p:spPr bwMode="auto">
            <a:xfrm>
              <a:off x="1494652" y="3672556"/>
              <a:ext cx="1779491" cy="46574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tIns="0" bIns="0"/>
            <a:lstStyle>
              <a:lvl1pPr>
                <a:buFont typeface="Arial" panose="020B0604020202020204" pitchFamily="34" charset="0"/>
                <a:defRPr>
                  <a:solidFill>
                    <a:schemeClr val="tx1"/>
                  </a:solidFill>
                  <a:latin typeface="Calibri" panose="020F050202020403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Calibri" panose="020F050202020403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eaLnBrk="1" hangingPunct="1"/>
              <a:r>
                <a:rPr lang="zh-CN" altLang="en-US" sz="1600">
                  <a:solidFill>
                    <a:srgbClr val="404040"/>
                  </a:solidFill>
                  <a:latin typeface="微软雅黑" panose="020B0503020204020204" pitchFamily="34" charset="-122"/>
                  <a:ea typeface="微软雅黑" panose="020B0503020204020204" pitchFamily="34" charset="-122"/>
                  <a:sym typeface="微软雅黑" panose="020B0503020204020204" pitchFamily="34" charset="-122"/>
                </a:rPr>
                <a:t>编辑数据比例点击数据，右键，编辑数据，输入数据即可</a:t>
              </a:r>
              <a:endParaRPr lang="en-US" altLang="zh-CN" sz="1600">
                <a:solidFill>
                  <a:srgbClr val="404040"/>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15" name="文本框 15"/>
            <p:cNvSpPr txBox="1"/>
            <p:nvPr/>
          </p:nvSpPr>
          <p:spPr>
            <a:xfrm>
              <a:off x="1494651" y="3223483"/>
              <a:ext cx="1936711" cy="297404"/>
            </a:xfrm>
            <a:prstGeom prst="rect">
              <a:avLst/>
            </a:prstGeom>
            <a:noFill/>
          </p:spPr>
          <p:txBody>
            <a:bodyPr>
              <a:spAutoFit/>
            </a:bodyPr>
            <a:lstStyle/>
            <a:p>
              <a:pPr eaLnBrk="1" fontAlgn="auto" hangingPunct="1">
                <a:buFont typeface="Arial" panose="020B0604020202020204" pitchFamily="34" charset="0"/>
                <a:buNone/>
                <a:defRPr/>
              </a:pPr>
              <a:r>
                <a:rPr lang="zh-CN" altLang="en-US" sz="1865" b="1" noProof="1">
                  <a:solidFill>
                    <a:schemeClr val="accent1"/>
                  </a:solidFill>
                  <a:latin typeface="微软雅黑" panose="020B0503020204020204" pitchFamily="34" charset="-122"/>
                  <a:ea typeface="微软雅黑" panose="020B0503020204020204" pitchFamily="34" charset="-122"/>
                </a:rPr>
                <a:t>销售量全年提高</a:t>
              </a:r>
              <a:r>
                <a:rPr lang="en-US" altLang="zh-CN" sz="1865" b="1" noProof="1">
                  <a:solidFill>
                    <a:schemeClr val="accent1"/>
                  </a:solidFill>
                  <a:latin typeface="微软雅黑" panose="020B0503020204020204" pitchFamily="34" charset="-122"/>
                  <a:ea typeface="微软雅黑" panose="020B0503020204020204" pitchFamily="34" charset="-122"/>
                </a:rPr>
                <a:t>50%</a:t>
              </a:r>
              <a:endParaRPr lang="zh-CN" altLang="en-US" sz="1865" b="1" noProof="1">
                <a:solidFill>
                  <a:schemeClr val="accent1"/>
                </a:solidFill>
                <a:latin typeface="微软雅黑" panose="020B0503020204020204" pitchFamily="34" charset="-122"/>
                <a:ea typeface="微软雅黑" panose="020B0503020204020204" pitchFamily="34" charset="-122"/>
              </a:endParaRPr>
            </a:p>
          </p:txBody>
        </p:sp>
      </p:grpSp>
      <p:grpSp>
        <p:nvGrpSpPr>
          <p:cNvPr id="16" name="组合 15"/>
          <p:cNvGrpSpPr>
            <a:grpSpLocks/>
          </p:cNvGrpSpPr>
          <p:nvPr/>
        </p:nvGrpSpPr>
        <p:grpSpPr bwMode="auto">
          <a:xfrm>
            <a:off x="4918075" y="4154488"/>
            <a:ext cx="2582863" cy="1220787"/>
            <a:chOff x="3688474" y="3223483"/>
            <a:chExt cx="1936711" cy="914814"/>
          </a:xfrm>
        </p:grpSpPr>
        <p:sp>
          <p:nvSpPr>
            <p:cNvPr id="34828" name="Rectangle 42"/>
            <p:cNvSpPr>
              <a:spLocks noChangeArrowheads="1"/>
            </p:cNvSpPr>
            <p:nvPr/>
          </p:nvSpPr>
          <p:spPr bwMode="auto">
            <a:xfrm>
              <a:off x="3688474" y="3672556"/>
              <a:ext cx="1779491" cy="46574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tIns="0" bIns="0"/>
            <a:lstStyle>
              <a:lvl1pPr>
                <a:buFont typeface="Arial" panose="020B0604020202020204" pitchFamily="34" charset="0"/>
                <a:defRPr>
                  <a:solidFill>
                    <a:schemeClr val="tx1"/>
                  </a:solidFill>
                  <a:latin typeface="Calibri" panose="020F050202020403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Calibri" panose="020F050202020403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eaLnBrk="1" hangingPunct="1"/>
              <a:r>
                <a:rPr lang="zh-CN" altLang="en-US" sz="1600">
                  <a:solidFill>
                    <a:srgbClr val="404040"/>
                  </a:solidFill>
                  <a:latin typeface="微软雅黑" panose="020B0503020204020204" pitchFamily="34" charset="-122"/>
                  <a:ea typeface="微软雅黑" panose="020B0503020204020204" pitchFamily="34" charset="-122"/>
                  <a:sym typeface="微软雅黑" panose="020B0503020204020204" pitchFamily="34" charset="-122"/>
                </a:rPr>
                <a:t>编辑数据比例点击数据，右键，编辑数据，输入数据即可</a:t>
              </a:r>
              <a:endParaRPr lang="en-US" altLang="zh-CN" sz="1600">
                <a:solidFill>
                  <a:srgbClr val="404040"/>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18" name="文本框 17"/>
            <p:cNvSpPr txBox="1"/>
            <p:nvPr/>
          </p:nvSpPr>
          <p:spPr>
            <a:xfrm>
              <a:off x="3688474" y="3223483"/>
              <a:ext cx="1936711" cy="297404"/>
            </a:xfrm>
            <a:prstGeom prst="rect">
              <a:avLst/>
            </a:prstGeom>
            <a:noFill/>
          </p:spPr>
          <p:txBody>
            <a:bodyPr>
              <a:spAutoFit/>
            </a:bodyPr>
            <a:lstStyle/>
            <a:p>
              <a:pPr eaLnBrk="1" fontAlgn="auto" hangingPunct="1">
                <a:buFont typeface="Arial" panose="020B0604020202020204" pitchFamily="34" charset="0"/>
                <a:buNone/>
                <a:defRPr/>
              </a:pPr>
              <a:r>
                <a:rPr lang="zh-CN" altLang="en-US" sz="1865" b="1" noProof="1">
                  <a:solidFill>
                    <a:schemeClr val="accent2"/>
                  </a:solidFill>
                  <a:latin typeface="微软雅黑" panose="020B0503020204020204" pitchFamily="34" charset="-122"/>
                  <a:ea typeface="微软雅黑" panose="020B0503020204020204" pitchFamily="34" charset="-122"/>
                </a:rPr>
                <a:t>签约成功率达</a:t>
              </a:r>
              <a:r>
                <a:rPr lang="en-US" altLang="zh-CN" sz="1865" b="1" noProof="1">
                  <a:solidFill>
                    <a:schemeClr val="accent2"/>
                  </a:solidFill>
                  <a:latin typeface="微软雅黑" panose="020B0503020204020204" pitchFamily="34" charset="-122"/>
                  <a:ea typeface="微软雅黑" panose="020B0503020204020204" pitchFamily="34" charset="-122"/>
                </a:rPr>
                <a:t>90%</a:t>
              </a:r>
              <a:endParaRPr lang="zh-CN" altLang="en-US" sz="1865" b="1" noProof="1">
                <a:solidFill>
                  <a:schemeClr val="accent2"/>
                </a:solidFill>
                <a:latin typeface="微软雅黑" panose="020B0503020204020204" pitchFamily="34" charset="-122"/>
                <a:ea typeface="微软雅黑" panose="020B0503020204020204" pitchFamily="34" charset="-122"/>
              </a:endParaRPr>
            </a:p>
          </p:txBody>
        </p:sp>
      </p:grpSp>
      <p:grpSp>
        <p:nvGrpSpPr>
          <p:cNvPr id="19" name="组合 18"/>
          <p:cNvGrpSpPr>
            <a:grpSpLocks/>
          </p:cNvGrpSpPr>
          <p:nvPr/>
        </p:nvGrpSpPr>
        <p:grpSpPr bwMode="auto">
          <a:xfrm>
            <a:off x="7843838" y="4154488"/>
            <a:ext cx="2668587" cy="1220787"/>
            <a:chOff x="5882297" y="3223483"/>
            <a:chExt cx="2002071" cy="914814"/>
          </a:xfrm>
        </p:grpSpPr>
        <p:sp>
          <p:nvSpPr>
            <p:cNvPr id="34826" name="Rectangle 42"/>
            <p:cNvSpPr>
              <a:spLocks noChangeArrowheads="1"/>
            </p:cNvSpPr>
            <p:nvPr/>
          </p:nvSpPr>
          <p:spPr bwMode="auto">
            <a:xfrm>
              <a:off x="5882297" y="3672556"/>
              <a:ext cx="1779491" cy="46574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tIns="0" bIns="0"/>
            <a:lstStyle>
              <a:lvl1pPr>
                <a:buFont typeface="Arial" panose="020B0604020202020204" pitchFamily="34" charset="0"/>
                <a:defRPr>
                  <a:solidFill>
                    <a:schemeClr val="tx1"/>
                  </a:solidFill>
                  <a:latin typeface="Calibri" panose="020F050202020403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Calibri" panose="020F050202020403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eaLnBrk="1" hangingPunct="1"/>
              <a:r>
                <a:rPr lang="zh-CN" altLang="en-US" sz="1600">
                  <a:solidFill>
                    <a:srgbClr val="404040"/>
                  </a:solidFill>
                  <a:latin typeface="微软雅黑" panose="020B0503020204020204" pitchFamily="34" charset="-122"/>
                  <a:ea typeface="微软雅黑" panose="020B0503020204020204" pitchFamily="34" charset="-122"/>
                  <a:sym typeface="微软雅黑" panose="020B0503020204020204" pitchFamily="34" charset="-122"/>
                </a:rPr>
                <a:t>编辑数据比例点击数据，右键，编辑数据，输入数据即可</a:t>
              </a:r>
              <a:endParaRPr lang="en-US" altLang="zh-CN" sz="1600">
                <a:solidFill>
                  <a:srgbClr val="404040"/>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21" name="文本框 19"/>
            <p:cNvSpPr txBox="1"/>
            <p:nvPr/>
          </p:nvSpPr>
          <p:spPr>
            <a:xfrm>
              <a:off x="5882297" y="3223483"/>
              <a:ext cx="2002071" cy="297404"/>
            </a:xfrm>
            <a:prstGeom prst="rect">
              <a:avLst/>
            </a:prstGeom>
            <a:noFill/>
          </p:spPr>
          <p:txBody>
            <a:bodyPr>
              <a:spAutoFit/>
            </a:bodyPr>
            <a:lstStyle/>
            <a:p>
              <a:pPr eaLnBrk="1" fontAlgn="auto" hangingPunct="1">
                <a:buFont typeface="Arial" panose="020B0604020202020204" pitchFamily="34" charset="0"/>
                <a:buNone/>
                <a:defRPr/>
              </a:pPr>
              <a:r>
                <a:rPr lang="zh-CN" altLang="en-US" sz="1865" b="1" noProof="1">
                  <a:solidFill>
                    <a:schemeClr val="accent3"/>
                  </a:solidFill>
                  <a:latin typeface="微软雅黑" panose="020B0503020204020204" pitchFamily="34" charset="-122"/>
                  <a:ea typeface="微软雅黑" panose="020B0503020204020204" pitchFamily="34" charset="-122"/>
                </a:rPr>
                <a:t>公司利润提高</a:t>
              </a:r>
              <a:r>
                <a:rPr lang="en-US" altLang="zh-CN" sz="1865" b="1" noProof="1">
                  <a:solidFill>
                    <a:schemeClr val="accent3"/>
                  </a:solidFill>
                  <a:latin typeface="微软雅黑" panose="020B0503020204020204" pitchFamily="34" charset="-122"/>
                  <a:ea typeface="微软雅黑" panose="020B0503020204020204" pitchFamily="34" charset="-122"/>
                </a:rPr>
                <a:t>23%</a:t>
              </a:r>
              <a:endParaRPr lang="zh-CN" altLang="en-US" sz="1865" b="1" noProof="1">
                <a:solidFill>
                  <a:schemeClr val="accent3"/>
                </a:solidFill>
                <a:latin typeface="微软雅黑" panose="020B0503020204020204" pitchFamily="34" charset="-122"/>
                <a:ea typeface="微软雅黑" panose="020B0503020204020204" pitchFamily="34" charset="-122"/>
              </a:endParaRPr>
            </a:p>
          </p:txBody>
        </p:sp>
      </p:grpSp>
      <p:sp>
        <p:nvSpPr>
          <p:cNvPr id="87" name="Text Box 18"/>
          <p:cNvSpPr txBox="1">
            <a:spLocks noChangeArrowheads="1"/>
          </p:cNvSpPr>
          <p:nvPr/>
        </p:nvSpPr>
        <p:spPr bwMode="gray">
          <a:xfrm>
            <a:off x="3840163" y="488950"/>
            <a:ext cx="4511675" cy="6365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fontAlgn="auto">
              <a:buFont typeface="Arial" panose="020B0604020202020204" pitchFamily="34" charset="0"/>
              <a:buNone/>
              <a:defRPr/>
            </a:pPr>
            <a:r>
              <a:rPr lang="zh-CN" altLang="en-US" sz="3335" noProof="1" smtClean="0">
                <a:solidFill>
                  <a:srgbClr val="333333"/>
                </a:solidFill>
                <a:latin typeface="微软雅黑" panose="020B0503020204020204" pitchFamily="34" charset="-122"/>
                <a:ea typeface="微软雅黑" panose="020B0503020204020204" pitchFamily="34" charset="-122"/>
              </a:rPr>
              <a:t>点击添加标题文字内容</a:t>
            </a:r>
            <a:endParaRPr lang="zh-CN" altLang="en-US" sz="3335" noProof="1">
              <a:solidFill>
                <a:srgbClr val="333333"/>
              </a:solidFill>
              <a:latin typeface="微软雅黑" panose="020B0503020204020204" pitchFamily="34" charset="-122"/>
              <a:ea typeface="微软雅黑" panose="020B0503020204020204" pitchFamily="34" charset="-122"/>
            </a:endParaRPr>
          </a:p>
        </p:txBody>
      </p:sp>
      <p:cxnSp>
        <p:nvCxnSpPr>
          <p:cNvPr id="88" name="直接连接符​​ 14"/>
          <p:cNvCxnSpPr/>
          <p:nvPr/>
        </p:nvCxnSpPr>
        <p:spPr>
          <a:xfrm>
            <a:off x="3254375" y="1125538"/>
            <a:ext cx="5683250" cy="0"/>
          </a:xfrm>
          <a:prstGeom prst="line">
            <a:avLst/>
          </a:prstGeom>
          <a:ln w="9525">
            <a:solidFill>
              <a:srgbClr val="333333"/>
            </a:solidFill>
            <a:prstDash val="solid"/>
          </a:ln>
        </p:spPr>
        <p:style>
          <a:lnRef idx="1">
            <a:schemeClr val="accent1"/>
          </a:lnRef>
          <a:fillRef idx="0">
            <a:schemeClr val="accent1"/>
          </a:fillRef>
          <a:effectRef idx="0">
            <a:schemeClr val="accent1"/>
          </a:effectRef>
          <a:fontRef idx="minor">
            <a:schemeClr val="tx1"/>
          </a:fontRef>
        </p:style>
      </p:cxnSp>
    </p:spTree>
  </p:cSld>
  <p:clrMapOvr>
    <a:masterClrMapping/>
  </p:clrMapOvr>
  <p:transition spd="slow" advTm="0">
    <p:split orient="vert"/>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42" presetClass="entr" presetSubtype="0" fill="hold" nodeType="after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000"/>
                                        <p:tgtEl>
                                          <p:spTgt spid="6"/>
                                        </p:tgtEl>
                                      </p:cBhvr>
                                    </p:animEffect>
                                    <p:anim calcmode="lin" valueType="num">
                                      <p:cBhvr>
                                        <p:cTn id="8" dur="1000" fill="hold"/>
                                        <p:tgtEl>
                                          <p:spTgt spid="6"/>
                                        </p:tgtEl>
                                        <p:attrNameLst>
                                          <p:attrName>ppt_x</p:attrName>
                                        </p:attrNameLst>
                                      </p:cBhvr>
                                      <p:tavLst>
                                        <p:tav tm="0">
                                          <p:val>
                                            <p:strVal val="#ppt_x"/>
                                          </p:val>
                                        </p:tav>
                                        <p:tav tm="100000">
                                          <p:val>
                                            <p:strVal val="#ppt_x"/>
                                          </p:val>
                                        </p:tav>
                                      </p:tavLst>
                                    </p:anim>
                                    <p:anim calcmode="lin" valueType="num">
                                      <p:cBhvr>
                                        <p:cTn id="9" dur="1000" fill="hold"/>
                                        <p:tgtEl>
                                          <p:spTgt spid="6"/>
                                        </p:tgtEl>
                                        <p:attrNameLst>
                                          <p:attrName>ppt_y</p:attrName>
                                        </p:attrNameLst>
                                      </p:cBhvr>
                                      <p:tavLst>
                                        <p:tav tm="0">
                                          <p:val>
                                            <p:strVal val="#ppt_y+.1"/>
                                          </p:val>
                                        </p:tav>
                                        <p:tav tm="100000">
                                          <p:val>
                                            <p:strVal val="#ppt_y"/>
                                          </p:val>
                                        </p:tav>
                                      </p:tavLst>
                                    </p:anim>
                                  </p:childTnLst>
                                </p:cTn>
                              </p:par>
                            </p:childTnLst>
                          </p:cTn>
                        </p:par>
                        <p:par>
                          <p:cTn id="10" fill="hold" nodeType="afterGroup">
                            <p:stCondLst>
                              <p:cond delay="1000"/>
                            </p:stCondLst>
                            <p:childTnLst>
                              <p:par>
                                <p:cTn id="11" presetID="2" presetClass="entr" presetSubtype="4" fill="hold" nodeType="afterEffect">
                                  <p:stCondLst>
                                    <p:cond delay="0"/>
                                  </p:stCondLst>
                                  <p:childTnLst>
                                    <p:set>
                                      <p:cBhvr>
                                        <p:cTn id="12" dur="1" fill="hold">
                                          <p:stCondLst>
                                            <p:cond delay="0"/>
                                          </p:stCondLst>
                                        </p:cTn>
                                        <p:tgtEl>
                                          <p:spTgt spid="13"/>
                                        </p:tgtEl>
                                        <p:attrNameLst>
                                          <p:attrName>style.visibility</p:attrName>
                                        </p:attrNameLst>
                                      </p:cBhvr>
                                      <p:to>
                                        <p:strVal val="visible"/>
                                      </p:to>
                                    </p:set>
                                    <p:anim calcmode="lin" valueType="num">
                                      <p:cBhvr>
                                        <p:cTn id="13" dur="500" fill="hold"/>
                                        <p:tgtEl>
                                          <p:spTgt spid="13"/>
                                        </p:tgtEl>
                                        <p:attrNameLst>
                                          <p:attrName>ppt_x</p:attrName>
                                        </p:attrNameLst>
                                      </p:cBhvr>
                                      <p:tavLst>
                                        <p:tav tm="0">
                                          <p:val>
                                            <p:strVal val="#ppt_x"/>
                                          </p:val>
                                        </p:tav>
                                        <p:tav tm="100000">
                                          <p:val>
                                            <p:strVal val="#ppt_x"/>
                                          </p:val>
                                        </p:tav>
                                      </p:tavLst>
                                    </p:anim>
                                    <p:anim calcmode="lin" valueType="num">
                                      <p:cBhvr>
                                        <p:cTn id="14" dur="500" fill="hold"/>
                                        <p:tgtEl>
                                          <p:spTgt spid="13"/>
                                        </p:tgtEl>
                                        <p:attrNameLst>
                                          <p:attrName>ppt_y</p:attrName>
                                        </p:attrNameLst>
                                      </p:cBhvr>
                                      <p:tavLst>
                                        <p:tav tm="0">
                                          <p:val>
                                            <p:strVal val="1+#ppt_h/2"/>
                                          </p:val>
                                        </p:tav>
                                        <p:tav tm="100000">
                                          <p:val>
                                            <p:strVal val="#ppt_y"/>
                                          </p:val>
                                        </p:tav>
                                      </p:tavLst>
                                    </p:anim>
                                  </p:childTnLst>
                                </p:cTn>
                              </p:par>
                            </p:childTnLst>
                          </p:cTn>
                        </p:par>
                        <p:par>
                          <p:cTn id="15" fill="hold" nodeType="afterGroup">
                            <p:stCondLst>
                              <p:cond delay="1500"/>
                            </p:stCondLst>
                            <p:childTnLst>
                              <p:par>
                                <p:cTn id="16" presetID="42" presetClass="entr" presetSubtype="0" fill="hold" nodeType="afterEffect">
                                  <p:stCondLst>
                                    <p:cond delay="0"/>
                                  </p:stCondLst>
                                  <p:childTnLst>
                                    <p:set>
                                      <p:cBhvr>
                                        <p:cTn id="17" dur="1" fill="hold">
                                          <p:stCondLst>
                                            <p:cond delay="0"/>
                                          </p:stCondLst>
                                        </p:cTn>
                                        <p:tgtEl>
                                          <p:spTgt spid="3"/>
                                        </p:tgtEl>
                                        <p:attrNameLst>
                                          <p:attrName>style.visibility</p:attrName>
                                        </p:attrNameLst>
                                      </p:cBhvr>
                                      <p:to>
                                        <p:strVal val="visible"/>
                                      </p:to>
                                    </p:set>
                                    <p:animEffect transition="in" filter="fade">
                                      <p:cBhvr>
                                        <p:cTn id="18" dur="1000"/>
                                        <p:tgtEl>
                                          <p:spTgt spid="3"/>
                                        </p:tgtEl>
                                      </p:cBhvr>
                                    </p:animEffect>
                                    <p:anim calcmode="lin" valueType="num">
                                      <p:cBhvr>
                                        <p:cTn id="19" dur="1000" fill="hold"/>
                                        <p:tgtEl>
                                          <p:spTgt spid="3"/>
                                        </p:tgtEl>
                                        <p:attrNameLst>
                                          <p:attrName>ppt_x</p:attrName>
                                        </p:attrNameLst>
                                      </p:cBhvr>
                                      <p:tavLst>
                                        <p:tav tm="0">
                                          <p:val>
                                            <p:strVal val="#ppt_x"/>
                                          </p:val>
                                        </p:tav>
                                        <p:tav tm="100000">
                                          <p:val>
                                            <p:strVal val="#ppt_x"/>
                                          </p:val>
                                        </p:tav>
                                      </p:tavLst>
                                    </p:anim>
                                    <p:anim calcmode="lin" valueType="num">
                                      <p:cBhvr>
                                        <p:cTn id="20" dur="1000" fill="hold"/>
                                        <p:tgtEl>
                                          <p:spTgt spid="3"/>
                                        </p:tgtEl>
                                        <p:attrNameLst>
                                          <p:attrName>ppt_y</p:attrName>
                                        </p:attrNameLst>
                                      </p:cBhvr>
                                      <p:tavLst>
                                        <p:tav tm="0">
                                          <p:val>
                                            <p:strVal val="#ppt_y+.1"/>
                                          </p:val>
                                        </p:tav>
                                        <p:tav tm="100000">
                                          <p:val>
                                            <p:strVal val="#ppt_y"/>
                                          </p:val>
                                        </p:tav>
                                      </p:tavLst>
                                    </p:anim>
                                  </p:childTnLst>
                                </p:cTn>
                              </p:par>
                            </p:childTnLst>
                          </p:cTn>
                        </p:par>
                        <p:par>
                          <p:cTn id="21" fill="hold" nodeType="afterGroup">
                            <p:stCondLst>
                              <p:cond delay="2500"/>
                            </p:stCondLst>
                            <p:childTnLst>
                              <p:par>
                                <p:cTn id="22" presetID="2" presetClass="entr" presetSubtype="4" fill="hold" nodeType="afterEffect">
                                  <p:stCondLst>
                                    <p:cond delay="0"/>
                                  </p:stCondLst>
                                  <p:childTnLst>
                                    <p:set>
                                      <p:cBhvr>
                                        <p:cTn id="23" dur="1" fill="hold">
                                          <p:stCondLst>
                                            <p:cond delay="0"/>
                                          </p:stCondLst>
                                        </p:cTn>
                                        <p:tgtEl>
                                          <p:spTgt spid="16"/>
                                        </p:tgtEl>
                                        <p:attrNameLst>
                                          <p:attrName>style.visibility</p:attrName>
                                        </p:attrNameLst>
                                      </p:cBhvr>
                                      <p:to>
                                        <p:strVal val="visible"/>
                                      </p:to>
                                    </p:set>
                                    <p:anim calcmode="lin" valueType="num">
                                      <p:cBhvr>
                                        <p:cTn id="24" dur="500" fill="hold"/>
                                        <p:tgtEl>
                                          <p:spTgt spid="16"/>
                                        </p:tgtEl>
                                        <p:attrNameLst>
                                          <p:attrName>ppt_x</p:attrName>
                                        </p:attrNameLst>
                                      </p:cBhvr>
                                      <p:tavLst>
                                        <p:tav tm="0">
                                          <p:val>
                                            <p:strVal val="#ppt_x"/>
                                          </p:val>
                                        </p:tav>
                                        <p:tav tm="100000">
                                          <p:val>
                                            <p:strVal val="#ppt_x"/>
                                          </p:val>
                                        </p:tav>
                                      </p:tavLst>
                                    </p:anim>
                                    <p:anim calcmode="lin" valueType="num">
                                      <p:cBhvr>
                                        <p:cTn id="25" dur="500" fill="hold"/>
                                        <p:tgtEl>
                                          <p:spTgt spid="16"/>
                                        </p:tgtEl>
                                        <p:attrNameLst>
                                          <p:attrName>ppt_y</p:attrName>
                                        </p:attrNameLst>
                                      </p:cBhvr>
                                      <p:tavLst>
                                        <p:tav tm="0">
                                          <p:val>
                                            <p:strVal val="1+#ppt_h/2"/>
                                          </p:val>
                                        </p:tav>
                                        <p:tav tm="100000">
                                          <p:val>
                                            <p:strVal val="#ppt_y"/>
                                          </p:val>
                                        </p:tav>
                                      </p:tavLst>
                                    </p:anim>
                                  </p:childTnLst>
                                </p:cTn>
                              </p:par>
                            </p:childTnLst>
                          </p:cTn>
                        </p:par>
                        <p:par>
                          <p:cTn id="26" fill="hold" nodeType="afterGroup">
                            <p:stCondLst>
                              <p:cond delay="3000"/>
                            </p:stCondLst>
                            <p:childTnLst>
                              <p:par>
                                <p:cTn id="27" presetID="42" presetClass="entr" presetSubtype="0" fill="hold" nodeType="afterEffect">
                                  <p:stCondLst>
                                    <p:cond delay="0"/>
                                  </p:stCondLst>
                                  <p:childTnLst>
                                    <p:set>
                                      <p:cBhvr>
                                        <p:cTn id="28" dur="1" fill="hold">
                                          <p:stCondLst>
                                            <p:cond delay="0"/>
                                          </p:stCondLst>
                                        </p:cTn>
                                        <p:tgtEl>
                                          <p:spTgt spid="10"/>
                                        </p:tgtEl>
                                        <p:attrNameLst>
                                          <p:attrName>style.visibility</p:attrName>
                                        </p:attrNameLst>
                                      </p:cBhvr>
                                      <p:to>
                                        <p:strVal val="visible"/>
                                      </p:to>
                                    </p:set>
                                    <p:animEffect transition="in" filter="fade">
                                      <p:cBhvr>
                                        <p:cTn id="29" dur="1000"/>
                                        <p:tgtEl>
                                          <p:spTgt spid="10"/>
                                        </p:tgtEl>
                                      </p:cBhvr>
                                    </p:animEffect>
                                    <p:anim calcmode="lin" valueType="num">
                                      <p:cBhvr>
                                        <p:cTn id="30" dur="1000" fill="hold"/>
                                        <p:tgtEl>
                                          <p:spTgt spid="10"/>
                                        </p:tgtEl>
                                        <p:attrNameLst>
                                          <p:attrName>ppt_x</p:attrName>
                                        </p:attrNameLst>
                                      </p:cBhvr>
                                      <p:tavLst>
                                        <p:tav tm="0">
                                          <p:val>
                                            <p:strVal val="#ppt_x"/>
                                          </p:val>
                                        </p:tav>
                                        <p:tav tm="100000">
                                          <p:val>
                                            <p:strVal val="#ppt_x"/>
                                          </p:val>
                                        </p:tav>
                                      </p:tavLst>
                                    </p:anim>
                                    <p:anim calcmode="lin" valueType="num">
                                      <p:cBhvr>
                                        <p:cTn id="31" dur="1000" fill="hold"/>
                                        <p:tgtEl>
                                          <p:spTgt spid="10"/>
                                        </p:tgtEl>
                                        <p:attrNameLst>
                                          <p:attrName>ppt_y</p:attrName>
                                        </p:attrNameLst>
                                      </p:cBhvr>
                                      <p:tavLst>
                                        <p:tav tm="0">
                                          <p:val>
                                            <p:strVal val="#ppt_y+.1"/>
                                          </p:val>
                                        </p:tav>
                                        <p:tav tm="100000">
                                          <p:val>
                                            <p:strVal val="#ppt_y"/>
                                          </p:val>
                                        </p:tav>
                                      </p:tavLst>
                                    </p:anim>
                                  </p:childTnLst>
                                </p:cTn>
                              </p:par>
                            </p:childTnLst>
                          </p:cTn>
                        </p:par>
                        <p:par>
                          <p:cTn id="32" fill="hold" nodeType="afterGroup">
                            <p:stCondLst>
                              <p:cond delay="4000"/>
                            </p:stCondLst>
                            <p:childTnLst>
                              <p:par>
                                <p:cTn id="33" presetID="2" presetClass="entr" presetSubtype="4" fill="hold" nodeType="afterEffect">
                                  <p:stCondLst>
                                    <p:cond delay="0"/>
                                  </p:stCondLst>
                                  <p:childTnLst>
                                    <p:set>
                                      <p:cBhvr>
                                        <p:cTn id="34" dur="1" fill="hold">
                                          <p:stCondLst>
                                            <p:cond delay="0"/>
                                          </p:stCondLst>
                                        </p:cTn>
                                        <p:tgtEl>
                                          <p:spTgt spid="19"/>
                                        </p:tgtEl>
                                        <p:attrNameLst>
                                          <p:attrName>style.visibility</p:attrName>
                                        </p:attrNameLst>
                                      </p:cBhvr>
                                      <p:to>
                                        <p:strVal val="visible"/>
                                      </p:to>
                                    </p:set>
                                    <p:anim calcmode="lin" valueType="num">
                                      <p:cBhvr>
                                        <p:cTn id="35" dur="500" fill="hold"/>
                                        <p:tgtEl>
                                          <p:spTgt spid="19"/>
                                        </p:tgtEl>
                                        <p:attrNameLst>
                                          <p:attrName>ppt_x</p:attrName>
                                        </p:attrNameLst>
                                      </p:cBhvr>
                                      <p:tavLst>
                                        <p:tav tm="0">
                                          <p:val>
                                            <p:strVal val="#ppt_x"/>
                                          </p:val>
                                        </p:tav>
                                        <p:tav tm="100000">
                                          <p:val>
                                            <p:strVal val="#ppt_x"/>
                                          </p:val>
                                        </p:tav>
                                      </p:tavLst>
                                    </p:anim>
                                    <p:anim calcmode="lin" valueType="num">
                                      <p:cBhvr>
                                        <p:cTn id="36" dur="500" fill="hold"/>
                                        <p:tgtEl>
                                          <p:spTgt spid="1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bg bwMode="auto">
      <p:bgPr>
        <a:blipFill dpi="0" rotWithShape="0">
          <a:blip r:embed="rId3"/>
          <a:srcRect/>
          <a:stretch>
            <a:fillRect/>
          </a:stretch>
        </a:blipFill>
        <a:effectLst/>
      </p:bgPr>
    </p:bg>
    <p:spTree>
      <p:nvGrpSpPr>
        <p:cNvPr id="1" name=""/>
        <p:cNvGrpSpPr/>
        <p:nvPr/>
      </p:nvGrpSpPr>
      <p:grpSpPr>
        <a:xfrm>
          <a:off x="0" y="0"/>
          <a:ext cx="0" cy="0"/>
          <a:chOff x="0" y="0"/>
          <a:chExt cx="0" cy="0"/>
        </a:xfrm>
      </p:grpSpPr>
      <p:sp>
        <p:nvSpPr>
          <p:cNvPr id="3" name="Shape 5166"/>
          <p:cNvSpPr/>
          <p:nvPr/>
        </p:nvSpPr>
        <p:spPr>
          <a:xfrm>
            <a:off x="2592388" y="1876425"/>
            <a:ext cx="1624012" cy="1438275"/>
          </a:xfrm>
          <a:custGeom>
            <a:avLst/>
            <a:gdLst/>
            <a:ahLst/>
            <a:cxnLst>
              <a:cxn ang="0">
                <a:pos x="wd2" y="hd2"/>
              </a:cxn>
              <a:cxn ang="5400000">
                <a:pos x="wd2" y="hd2"/>
              </a:cxn>
              <a:cxn ang="10800000">
                <a:pos x="wd2" y="hd2"/>
              </a:cxn>
              <a:cxn ang="16200000">
                <a:pos x="wd2" y="hd2"/>
              </a:cxn>
            </a:cxnLst>
            <a:rect l="0" t="0" r="r" b="b"/>
            <a:pathLst>
              <a:path w="21600" h="21600" extrusionOk="0">
                <a:moveTo>
                  <a:pt x="17131" y="0"/>
                </a:moveTo>
                <a:lnTo>
                  <a:pt x="4125" y="12945"/>
                </a:lnTo>
                <a:lnTo>
                  <a:pt x="0" y="21600"/>
                </a:lnTo>
                <a:lnTo>
                  <a:pt x="21600" y="7769"/>
                </a:lnTo>
                <a:lnTo>
                  <a:pt x="17131" y="0"/>
                </a:lnTo>
                <a:close/>
              </a:path>
            </a:pathLst>
          </a:custGeom>
          <a:solidFill>
            <a:schemeClr val="bg1">
              <a:lumMod val="85000"/>
            </a:schemeClr>
          </a:solidFill>
          <a:ln w="12700" cap="flat">
            <a:noFill/>
            <a:miter lim="400000"/>
          </a:ln>
          <a:effectLst/>
        </p:spPr>
        <p:txBody>
          <a:bodyPr lIns="50800" tIns="50800" rIns="50800" bIns="50800" anchor="ctr"/>
          <a:lstStyle/>
          <a:p>
            <a:pPr algn="ctr" eaLnBrk="1" fontAlgn="auto" hangingPunct="1">
              <a:buFont typeface="Arial" panose="020B0604020202020204" pitchFamily="34" charset="0"/>
              <a:buNone/>
              <a:defRPr sz="3000">
                <a:solidFill>
                  <a:srgbClr val="FFFFFF"/>
                </a:solidFill>
                <a:effectLst>
                  <a:outerShdw blurRad="38100" dist="12700" dir="5400000" rotWithShape="0">
                    <a:srgbClr val="000000">
                      <a:alpha val="50000"/>
                    </a:srgbClr>
                  </a:outerShdw>
                </a:effectLst>
                <a:latin typeface="Gill Sans"/>
                <a:ea typeface="Gill Sans"/>
                <a:cs typeface="Gill Sans"/>
                <a:sym typeface="Gill Sans"/>
              </a:defRPr>
            </a:pPr>
            <a:endParaRPr lang="en-US" sz="1600" noProof="1">
              <a:solidFill>
                <a:schemeClr val="bg1"/>
              </a:solidFill>
              <a:effectLst>
                <a:outerShdw blurRad="38100" dist="12700" dir="5400000" rotWithShape="0">
                  <a:srgbClr val="000000">
                    <a:alpha val="50000"/>
                  </a:srgbClr>
                </a:outerShdw>
              </a:effectLst>
              <a:latin typeface="微软雅黑" panose="020B0503020204020204" pitchFamily="34" charset="-122"/>
              <a:ea typeface="微软雅黑" panose="020B0503020204020204" pitchFamily="34" charset="-122"/>
              <a:cs typeface="Lato Light"/>
              <a:sym typeface="Gill Sans"/>
            </a:endParaRPr>
          </a:p>
        </p:txBody>
      </p:sp>
      <p:sp>
        <p:nvSpPr>
          <p:cNvPr id="4" name="Shape 5167"/>
          <p:cNvSpPr/>
          <p:nvPr/>
        </p:nvSpPr>
        <p:spPr>
          <a:xfrm>
            <a:off x="2100263" y="2728913"/>
            <a:ext cx="2614612" cy="1498600"/>
          </a:xfrm>
          <a:custGeom>
            <a:avLst/>
            <a:gdLst/>
            <a:ahLst/>
            <a:cxnLst>
              <a:cxn ang="0">
                <a:pos x="wd2" y="hd2"/>
              </a:cxn>
              <a:cxn ang="5400000">
                <a:pos x="wd2" y="hd2"/>
              </a:cxn>
              <a:cxn ang="10800000">
                <a:pos x="wd2" y="hd2"/>
              </a:cxn>
              <a:cxn ang="16200000">
                <a:pos x="wd2" y="hd2"/>
              </a:cxn>
            </a:cxnLst>
            <a:rect l="0" t="0" r="r" b="b"/>
            <a:pathLst>
              <a:path w="21600" h="21600" extrusionOk="0">
                <a:moveTo>
                  <a:pt x="19039" y="0"/>
                </a:moveTo>
                <a:lnTo>
                  <a:pt x="2561" y="13286"/>
                </a:lnTo>
                <a:lnTo>
                  <a:pt x="0" y="21600"/>
                </a:lnTo>
                <a:lnTo>
                  <a:pt x="21600" y="8314"/>
                </a:lnTo>
                <a:cubicBezTo>
                  <a:pt x="21600" y="8314"/>
                  <a:pt x="19039" y="0"/>
                  <a:pt x="19039" y="0"/>
                </a:cubicBezTo>
                <a:close/>
              </a:path>
            </a:pathLst>
          </a:custGeom>
          <a:solidFill>
            <a:schemeClr val="bg1">
              <a:lumMod val="85000"/>
            </a:schemeClr>
          </a:solidFill>
          <a:ln w="12700" cap="flat">
            <a:noFill/>
            <a:miter lim="400000"/>
          </a:ln>
          <a:effectLst/>
        </p:spPr>
        <p:txBody>
          <a:bodyPr lIns="50800" tIns="50800" rIns="50800" bIns="50800" anchor="ctr"/>
          <a:lstStyle/>
          <a:p>
            <a:pPr algn="ctr" eaLnBrk="1" fontAlgn="auto" hangingPunct="1">
              <a:buFont typeface="Arial" panose="020B0604020202020204" pitchFamily="34" charset="0"/>
              <a:buNone/>
              <a:defRPr sz="3000">
                <a:solidFill>
                  <a:srgbClr val="FFFFFF"/>
                </a:solidFill>
                <a:effectLst>
                  <a:outerShdw blurRad="38100" dist="12700" dir="5400000" rotWithShape="0">
                    <a:srgbClr val="000000">
                      <a:alpha val="50000"/>
                    </a:srgbClr>
                  </a:outerShdw>
                </a:effectLst>
                <a:latin typeface="Gill Sans"/>
                <a:ea typeface="Gill Sans"/>
                <a:cs typeface="Gill Sans"/>
                <a:sym typeface="Gill Sans"/>
              </a:defRPr>
            </a:pPr>
            <a:endParaRPr lang="en-US" sz="1600" noProof="1">
              <a:solidFill>
                <a:schemeClr val="bg1"/>
              </a:solidFill>
              <a:effectLst>
                <a:outerShdw blurRad="38100" dist="12700" dir="5400000" rotWithShape="0">
                  <a:srgbClr val="000000">
                    <a:alpha val="50000"/>
                  </a:srgbClr>
                </a:outerShdw>
              </a:effectLst>
              <a:latin typeface="微软雅黑" panose="020B0503020204020204" pitchFamily="34" charset="-122"/>
              <a:ea typeface="微软雅黑" panose="020B0503020204020204" pitchFamily="34" charset="-122"/>
              <a:cs typeface="Lato Light"/>
              <a:sym typeface="Gill Sans"/>
            </a:endParaRPr>
          </a:p>
        </p:txBody>
      </p:sp>
      <p:sp>
        <p:nvSpPr>
          <p:cNvPr id="5" name="Shape 5168"/>
          <p:cNvSpPr/>
          <p:nvPr/>
        </p:nvSpPr>
        <p:spPr>
          <a:xfrm>
            <a:off x="1608138" y="3654425"/>
            <a:ext cx="3605212" cy="1498600"/>
          </a:xfrm>
          <a:custGeom>
            <a:avLst/>
            <a:gdLst/>
            <a:ahLst/>
            <a:cxnLst>
              <a:cxn ang="0">
                <a:pos x="wd2" y="hd2"/>
              </a:cxn>
              <a:cxn ang="5400000">
                <a:pos x="wd2" y="hd2"/>
              </a:cxn>
              <a:cxn ang="10800000">
                <a:pos x="wd2" y="hd2"/>
              </a:cxn>
              <a:cxn ang="16200000">
                <a:pos x="wd2" y="hd2"/>
              </a:cxn>
            </a:cxnLst>
            <a:rect l="0" t="0" r="r" b="b"/>
            <a:pathLst>
              <a:path w="21600" h="21600" extrusionOk="0">
                <a:moveTo>
                  <a:pt x="19743" y="0"/>
                </a:moveTo>
                <a:lnTo>
                  <a:pt x="1857" y="13286"/>
                </a:lnTo>
                <a:lnTo>
                  <a:pt x="0" y="21600"/>
                </a:lnTo>
                <a:lnTo>
                  <a:pt x="21600" y="8314"/>
                </a:lnTo>
                <a:cubicBezTo>
                  <a:pt x="21600" y="8314"/>
                  <a:pt x="19743" y="0"/>
                  <a:pt x="19743" y="0"/>
                </a:cubicBezTo>
                <a:close/>
              </a:path>
            </a:pathLst>
          </a:custGeom>
          <a:solidFill>
            <a:schemeClr val="bg1">
              <a:lumMod val="85000"/>
            </a:schemeClr>
          </a:solidFill>
          <a:ln w="12700" cap="flat">
            <a:noFill/>
            <a:miter lim="400000"/>
          </a:ln>
          <a:effectLst/>
        </p:spPr>
        <p:txBody>
          <a:bodyPr lIns="50800" tIns="50800" rIns="50800" bIns="50800" anchor="ctr"/>
          <a:lstStyle/>
          <a:p>
            <a:pPr algn="ctr" eaLnBrk="1" fontAlgn="auto" hangingPunct="1">
              <a:buFont typeface="Arial" panose="020B0604020202020204" pitchFamily="34" charset="0"/>
              <a:buNone/>
              <a:defRPr sz="3000">
                <a:solidFill>
                  <a:srgbClr val="FFFFFF"/>
                </a:solidFill>
                <a:effectLst>
                  <a:outerShdw blurRad="38100" dist="12700" dir="5400000" rotWithShape="0">
                    <a:srgbClr val="000000">
                      <a:alpha val="50000"/>
                    </a:srgbClr>
                  </a:outerShdw>
                </a:effectLst>
                <a:latin typeface="Gill Sans"/>
                <a:ea typeface="Gill Sans"/>
                <a:cs typeface="Gill Sans"/>
                <a:sym typeface="Gill Sans"/>
              </a:defRPr>
            </a:pPr>
            <a:endParaRPr lang="en-US" sz="1600" noProof="1">
              <a:solidFill>
                <a:schemeClr val="bg1"/>
              </a:solidFill>
              <a:effectLst>
                <a:outerShdw blurRad="38100" dist="12700" dir="5400000" rotWithShape="0">
                  <a:srgbClr val="000000">
                    <a:alpha val="50000"/>
                  </a:srgbClr>
                </a:outerShdw>
              </a:effectLst>
              <a:latin typeface="微软雅黑" panose="020B0503020204020204" pitchFamily="34" charset="-122"/>
              <a:ea typeface="微软雅黑" panose="020B0503020204020204" pitchFamily="34" charset="-122"/>
              <a:cs typeface="Lato Light"/>
              <a:sym typeface="Gill Sans"/>
            </a:endParaRPr>
          </a:p>
        </p:txBody>
      </p:sp>
      <p:sp>
        <p:nvSpPr>
          <p:cNvPr id="6" name="Shape 5169"/>
          <p:cNvSpPr/>
          <p:nvPr/>
        </p:nvSpPr>
        <p:spPr>
          <a:xfrm>
            <a:off x="1103313" y="4579938"/>
            <a:ext cx="4597400" cy="1497012"/>
          </a:xfrm>
          <a:custGeom>
            <a:avLst/>
            <a:gdLst/>
            <a:ahLst/>
            <a:cxnLst>
              <a:cxn ang="0">
                <a:pos x="wd2" y="hd2"/>
              </a:cxn>
              <a:cxn ang="5400000">
                <a:pos x="wd2" y="hd2"/>
              </a:cxn>
              <a:cxn ang="10800000">
                <a:pos x="wd2" y="hd2"/>
              </a:cxn>
              <a:cxn ang="16200000">
                <a:pos x="wd2" y="hd2"/>
              </a:cxn>
            </a:cxnLst>
            <a:rect l="0" t="0" r="r" b="b"/>
            <a:pathLst>
              <a:path w="21600" h="21600" extrusionOk="0">
                <a:moveTo>
                  <a:pt x="1457" y="13286"/>
                </a:moveTo>
                <a:lnTo>
                  <a:pt x="0" y="21600"/>
                </a:lnTo>
                <a:lnTo>
                  <a:pt x="21600" y="8314"/>
                </a:lnTo>
                <a:lnTo>
                  <a:pt x="20143" y="0"/>
                </a:lnTo>
                <a:cubicBezTo>
                  <a:pt x="20143" y="0"/>
                  <a:pt x="1457" y="13286"/>
                  <a:pt x="1457" y="13286"/>
                </a:cubicBezTo>
                <a:close/>
              </a:path>
            </a:pathLst>
          </a:custGeom>
          <a:solidFill>
            <a:schemeClr val="bg1">
              <a:lumMod val="85000"/>
            </a:schemeClr>
          </a:solidFill>
          <a:ln w="12700" cap="flat">
            <a:noFill/>
            <a:miter lim="400000"/>
          </a:ln>
          <a:effectLst/>
        </p:spPr>
        <p:txBody>
          <a:bodyPr lIns="50800" tIns="50800" rIns="50800" bIns="50800" anchor="ctr"/>
          <a:lstStyle/>
          <a:p>
            <a:pPr algn="ctr" eaLnBrk="1" fontAlgn="auto" hangingPunct="1">
              <a:buFont typeface="Arial" panose="020B0604020202020204" pitchFamily="34" charset="0"/>
              <a:buNone/>
              <a:defRPr sz="3000">
                <a:solidFill>
                  <a:srgbClr val="FFFFFF"/>
                </a:solidFill>
                <a:effectLst>
                  <a:outerShdw blurRad="38100" dist="12700" dir="5400000" rotWithShape="0">
                    <a:srgbClr val="000000">
                      <a:alpha val="50000"/>
                    </a:srgbClr>
                  </a:outerShdw>
                </a:effectLst>
                <a:latin typeface="Gill Sans"/>
                <a:ea typeface="Gill Sans"/>
                <a:cs typeface="Gill Sans"/>
                <a:sym typeface="Gill Sans"/>
              </a:defRPr>
            </a:pPr>
            <a:endParaRPr lang="en-US" sz="1600" noProof="1">
              <a:solidFill>
                <a:schemeClr val="bg1"/>
              </a:solidFill>
              <a:effectLst>
                <a:outerShdw blurRad="38100" dist="12700" dir="5400000" rotWithShape="0">
                  <a:srgbClr val="000000">
                    <a:alpha val="50000"/>
                  </a:srgbClr>
                </a:outerShdw>
              </a:effectLst>
              <a:latin typeface="微软雅黑" panose="020B0503020204020204" pitchFamily="34" charset="-122"/>
              <a:ea typeface="微软雅黑" panose="020B0503020204020204" pitchFamily="34" charset="-122"/>
              <a:cs typeface="Lato Light"/>
              <a:sym typeface="Gill Sans"/>
            </a:endParaRPr>
          </a:p>
        </p:txBody>
      </p:sp>
      <p:grpSp>
        <p:nvGrpSpPr>
          <p:cNvPr id="7" name="组合 6"/>
          <p:cNvGrpSpPr/>
          <p:nvPr/>
        </p:nvGrpSpPr>
        <p:grpSpPr>
          <a:xfrm>
            <a:off x="3084979" y="1477975"/>
            <a:ext cx="1143841" cy="980622"/>
            <a:chOff x="2313735" y="1108481"/>
            <a:chExt cx="857881" cy="735467"/>
          </a:xfrm>
          <a:effectLst>
            <a:outerShdw blurRad="127000" dist="38100" dir="5400000" algn="t" rotWithShape="0">
              <a:prstClr val="black">
                <a:alpha val="40000"/>
              </a:prstClr>
            </a:outerShdw>
          </a:effectLst>
        </p:grpSpPr>
        <p:sp>
          <p:nvSpPr>
            <p:cNvPr id="8" name="Shape 5171"/>
            <p:cNvSpPr/>
            <p:nvPr/>
          </p:nvSpPr>
          <p:spPr>
            <a:xfrm>
              <a:off x="2313735" y="1108481"/>
              <a:ext cx="849654" cy="687055"/>
            </a:xfrm>
            <a:custGeom>
              <a:avLst/>
              <a:gdLst/>
              <a:ahLst/>
              <a:cxnLst>
                <a:cxn ang="0">
                  <a:pos x="wd2" y="hd2"/>
                </a:cxn>
                <a:cxn ang="5400000">
                  <a:pos x="wd2" y="hd2"/>
                </a:cxn>
                <a:cxn ang="10800000">
                  <a:pos x="wd2" y="hd2"/>
                </a:cxn>
                <a:cxn ang="16200000">
                  <a:pos x="wd2" y="hd2"/>
                </a:cxn>
              </a:cxnLst>
              <a:rect l="0" t="0" r="r" b="b"/>
              <a:pathLst>
                <a:path w="21600" h="21600" extrusionOk="0">
                  <a:moveTo>
                    <a:pt x="10800" y="0"/>
                  </a:moveTo>
                  <a:lnTo>
                    <a:pt x="21600" y="21600"/>
                  </a:lnTo>
                  <a:lnTo>
                    <a:pt x="0" y="21600"/>
                  </a:lnTo>
                  <a:close/>
                </a:path>
              </a:pathLst>
            </a:custGeom>
            <a:solidFill>
              <a:schemeClr val="accent1"/>
            </a:solidFill>
            <a:ln w="25400" cap="flat">
              <a:solidFill>
                <a:schemeClr val="bg1"/>
              </a:solidFill>
              <a:miter lim="400000"/>
            </a:ln>
            <a:effectLst/>
          </p:spPr>
          <p:txBody>
            <a:bodyPr lIns="0" tIns="0" rIns="0" bIns="0"/>
            <a:lstStyle/>
            <a:p>
              <a:pPr algn="ctr" eaLnBrk="1" fontAlgn="auto" hangingPunct="1">
                <a:buFont typeface="Arial" panose="020B0604020202020204" pitchFamily="34" charset="0"/>
                <a:buNone/>
                <a:defRPr>
                  <a:solidFill>
                    <a:srgbClr val="4C4C4C"/>
                  </a:solidFill>
                </a:defRPr>
              </a:pPr>
              <a:endParaRPr lang="en-US" sz="1600" noProof="1">
                <a:solidFill>
                  <a:schemeClr val="bg1"/>
                </a:solidFill>
                <a:latin typeface="微软雅黑" panose="020B0503020204020204" pitchFamily="34" charset="-122"/>
                <a:ea typeface="微软雅黑" panose="020B0503020204020204" pitchFamily="34" charset="-122"/>
                <a:cs typeface="Lato Light"/>
              </a:endParaRPr>
            </a:p>
          </p:txBody>
        </p:sp>
        <p:sp>
          <p:nvSpPr>
            <p:cNvPr id="9" name="Shape 5176"/>
            <p:cNvSpPr/>
            <p:nvPr/>
          </p:nvSpPr>
          <p:spPr>
            <a:xfrm>
              <a:off x="2329102" y="1491630"/>
              <a:ext cx="842514" cy="352318"/>
            </a:xfrm>
            <a:prstGeom prst="rect">
              <a:avLst/>
            </a:prstGeom>
            <a:noFill/>
            <a:ln w="25400" cap="flat">
              <a:noFill/>
              <a:miter lim="400000"/>
            </a:ln>
            <a:effectLst/>
          </p:spPr>
          <p:txBody>
            <a:bodyPr lIns="0" tIns="0" rIns="0" bIns="0" anchor="ctr"/>
            <a:lstStyle>
              <a:lvl1pPr defTabSz="584200">
                <a:lnSpc>
                  <a:spcPct val="100000"/>
                </a:lnSpc>
                <a:spcBef>
                  <a:spcPts val="0"/>
                </a:spcBef>
                <a:defRPr sz="1500" cap="all">
                  <a:solidFill>
                    <a:srgbClr val="FFFFFF"/>
                  </a:solidFill>
                  <a:latin typeface="Helvetica Neue"/>
                  <a:ea typeface="Helvetica Neue"/>
                  <a:cs typeface="Helvetica Neue"/>
                  <a:sym typeface="Helvetica Neue"/>
                </a:defRPr>
              </a:lvl1pPr>
            </a:lstStyle>
            <a:p>
              <a:pPr algn="ctr" eaLnBrk="1" fontAlgn="auto" hangingPunct="1">
                <a:buFont typeface="Arial" panose="020B0604020202020204" pitchFamily="34" charset="0"/>
                <a:buNone/>
                <a:defRPr/>
              </a:pPr>
              <a:r>
                <a:rPr lang="zh-CN" altLang="en-US" sz="1600" b="1" noProof="1" smtClean="0">
                  <a:solidFill>
                    <a:schemeClr val="bg1"/>
                  </a:solidFill>
                  <a:latin typeface="微软雅黑" panose="020B0503020204020204" pitchFamily="34" charset="-122"/>
                  <a:ea typeface="微软雅黑" panose="020B0503020204020204" pitchFamily="34" charset="-122"/>
                </a:rPr>
                <a:t>输入文本</a:t>
              </a:r>
              <a:endParaRPr lang="zh-CN" altLang="en-US" sz="1600" b="1" noProof="1">
                <a:solidFill>
                  <a:schemeClr val="bg1"/>
                </a:solidFill>
                <a:latin typeface="微软雅黑" panose="020B0503020204020204" pitchFamily="34" charset="-122"/>
                <a:ea typeface="微软雅黑" panose="020B0503020204020204" pitchFamily="34" charset="-122"/>
              </a:endParaRPr>
            </a:p>
          </p:txBody>
        </p:sp>
      </p:grpSp>
      <p:grpSp>
        <p:nvGrpSpPr>
          <p:cNvPr id="10" name="组合 9"/>
          <p:cNvGrpSpPr/>
          <p:nvPr/>
        </p:nvGrpSpPr>
        <p:grpSpPr>
          <a:xfrm>
            <a:off x="2592459" y="2729597"/>
            <a:ext cx="2119660" cy="576548"/>
            <a:chOff x="1944344" y="2047198"/>
            <a:chExt cx="1589745" cy="432411"/>
          </a:xfrm>
          <a:effectLst>
            <a:outerShdw blurRad="127000" dist="38100" dir="5400000" algn="t" rotWithShape="0">
              <a:prstClr val="black">
                <a:alpha val="40000"/>
              </a:prstClr>
            </a:outerShdw>
          </a:effectLst>
        </p:grpSpPr>
        <p:sp>
          <p:nvSpPr>
            <p:cNvPr id="11" name="Shape 5173"/>
            <p:cNvSpPr/>
            <p:nvPr/>
          </p:nvSpPr>
          <p:spPr>
            <a:xfrm>
              <a:off x="1944344" y="2047198"/>
              <a:ext cx="1589745" cy="432411"/>
            </a:xfrm>
            <a:custGeom>
              <a:avLst/>
              <a:gdLst/>
              <a:ahLst/>
              <a:cxnLst>
                <a:cxn ang="0">
                  <a:pos x="wd2" y="hd2"/>
                </a:cxn>
                <a:cxn ang="5400000">
                  <a:pos x="wd2" y="hd2"/>
                </a:cxn>
                <a:cxn ang="10800000">
                  <a:pos x="wd2" y="hd2"/>
                </a:cxn>
                <a:cxn ang="16200000">
                  <a:pos x="wd2" y="hd2"/>
                </a:cxn>
              </a:cxnLst>
              <a:rect l="0" t="0" r="r" b="b"/>
              <a:pathLst>
                <a:path w="21600" h="21600" extrusionOk="0">
                  <a:moveTo>
                    <a:pt x="3160" y="0"/>
                  </a:moveTo>
                  <a:lnTo>
                    <a:pt x="0" y="21600"/>
                  </a:lnTo>
                  <a:lnTo>
                    <a:pt x="21600" y="21600"/>
                  </a:lnTo>
                  <a:lnTo>
                    <a:pt x="18440" y="0"/>
                  </a:lnTo>
                  <a:cubicBezTo>
                    <a:pt x="18440" y="0"/>
                    <a:pt x="3160" y="0"/>
                    <a:pt x="3160" y="0"/>
                  </a:cubicBezTo>
                  <a:close/>
                </a:path>
              </a:pathLst>
            </a:custGeom>
            <a:solidFill>
              <a:schemeClr val="accent4"/>
            </a:solidFill>
            <a:ln w="25400" cap="flat">
              <a:solidFill>
                <a:schemeClr val="bg1"/>
              </a:solidFill>
              <a:miter lim="400000"/>
            </a:ln>
            <a:effectLst/>
          </p:spPr>
          <p:txBody>
            <a:bodyPr lIns="50800" tIns="50800" rIns="50800" bIns="50800" anchor="ctr"/>
            <a:lstStyle/>
            <a:p>
              <a:pPr algn="ctr" eaLnBrk="1" fontAlgn="auto" hangingPunct="1">
                <a:buFont typeface="Arial" panose="020B0604020202020204" pitchFamily="34" charset="0"/>
                <a:buNone/>
                <a:defRPr>
                  <a:solidFill>
                    <a:srgbClr val="4C4C4C"/>
                  </a:solidFill>
                </a:defRPr>
              </a:pPr>
              <a:endParaRPr lang="en-US" sz="1600" noProof="1">
                <a:solidFill>
                  <a:schemeClr val="bg1"/>
                </a:solidFill>
                <a:latin typeface="微软雅黑" panose="020B0503020204020204" pitchFamily="34" charset="-122"/>
                <a:ea typeface="微软雅黑" panose="020B0503020204020204" pitchFamily="34" charset="-122"/>
                <a:cs typeface="Lato Light"/>
              </a:endParaRPr>
            </a:p>
          </p:txBody>
        </p:sp>
        <p:sp>
          <p:nvSpPr>
            <p:cNvPr id="12" name="Shape 5177"/>
            <p:cNvSpPr/>
            <p:nvPr/>
          </p:nvSpPr>
          <p:spPr>
            <a:xfrm>
              <a:off x="2191740" y="2087244"/>
              <a:ext cx="1099552" cy="352318"/>
            </a:xfrm>
            <a:prstGeom prst="rect">
              <a:avLst/>
            </a:prstGeom>
            <a:noFill/>
            <a:ln w="25400" cap="flat">
              <a:noFill/>
              <a:miter lim="400000"/>
            </a:ln>
            <a:effectLst/>
          </p:spPr>
          <p:txBody>
            <a:bodyPr lIns="0" tIns="0" rIns="0" bIns="0" anchor="ctr"/>
            <a:lstStyle>
              <a:lvl1pPr defTabSz="584200">
                <a:lnSpc>
                  <a:spcPct val="100000"/>
                </a:lnSpc>
                <a:spcBef>
                  <a:spcPts val="0"/>
                </a:spcBef>
                <a:defRPr sz="1500" cap="all">
                  <a:solidFill>
                    <a:srgbClr val="FFFFFF"/>
                  </a:solidFill>
                  <a:latin typeface="Helvetica Neue"/>
                  <a:ea typeface="Helvetica Neue"/>
                  <a:cs typeface="Helvetica Neue"/>
                  <a:sym typeface="Helvetica Neue"/>
                </a:defRPr>
              </a:lvl1pPr>
            </a:lstStyle>
            <a:p>
              <a:pPr algn="ctr" eaLnBrk="1" fontAlgn="auto" hangingPunct="1">
                <a:buFont typeface="Arial" panose="020B0604020202020204" pitchFamily="34" charset="0"/>
                <a:buNone/>
                <a:defRPr/>
              </a:pPr>
              <a:r>
                <a:rPr lang="zh-CN" altLang="en-US" sz="1600" b="1" noProof="1">
                  <a:solidFill>
                    <a:schemeClr val="bg1"/>
                  </a:solidFill>
                  <a:latin typeface="微软雅黑" panose="020B0503020204020204" pitchFamily="34" charset="-122"/>
                  <a:ea typeface="微软雅黑" panose="020B0503020204020204" pitchFamily="34" charset="-122"/>
                </a:rPr>
                <a:t>点击</a:t>
              </a:r>
              <a:r>
                <a:rPr lang="zh-CN" altLang="en-US" sz="1600" b="1" noProof="1" smtClean="0">
                  <a:solidFill>
                    <a:schemeClr val="bg1"/>
                  </a:solidFill>
                  <a:latin typeface="微软雅黑" panose="020B0503020204020204" pitchFamily="34" charset="-122"/>
                  <a:ea typeface="微软雅黑" panose="020B0503020204020204" pitchFamily="34" charset="-122"/>
                </a:rPr>
                <a:t>输入文本</a:t>
              </a:r>
              <a:endParaRPr lang="zh-CN" altLang="en-US" sz="1600" b="1" noProof="1">
                <a:solidFill>
                  <a:schemeClr val="bg1"/>
                </a:solidFill>
                <a:latin typeface="微软雅黑" panose="020B0503020204020204" pitchFamily="34" charset="-122"/>
                <a:ea typeface="微软雅黑" panose="020B0503020204020204" pitchFamily="34" charset="-122"/>
              </a:endParaRPr>
            </a:p>
          </p:txBody>
        </p:sp>
      </p:grpSp>
      <p:grpSp>
        <p:nvGrpSpPr>
          <p:cNvPr id="13" name="组合 12"/>
          <p:cNvGrpSpPr/>
          <p:nvPr/>
        </p:nvGrpSpPr>
        <p:grpSpPr>
          <a:xfrm>
            <a:off x="2099939" y="3654531"/>
            <a:ext cx="3110828" cy="576549"/>
            <a:chOff x="1574955" y="2740898"/>
            <a:chExt cx="2333121" cy="432412"/>
          </a:xfrm>
          <a:effectLst>
            <a:outerShdw blurRad="127000" dist="38100" dir="5400000" algn="t" rotWithShape="0">
              <a:prstClr val="black">
                <a:alpha val="40000"/>
              </a:prstClr>
            </a:outerShdw>
          </a:effectLst>
        </p:grpSpPr>
        <p:sp>
          <p:nvSpPr>
            <p:cNvPr id="14" name="Shape 5172"/>
            <p:cNvSpPr/>
            <p:nvPr/>
          </p:nvSpPr>
          <p:spPr>
            <a:xfrm>
              <a:off x="1574955" y="2740898"/>
              <a:ext cx="2333121" cy="432412"/>
            </a:xfrm>
            <a:custGeom>
              <a:avLst/>
              <a:gdLst/>
              <a:ahLst/>
              <a:cxnLst>
                <a:cxn ang="0">
                  <a:pos x="wd2" y="hd2"/>
                </a:cxn>
                <a:cxn ang="5400000">
                  <a:pos x="wd2" y="hd2"/>
                </a:cxn>
                <a:cxn ang="10800000">
                  <a:pos x="wd2" y="hd2"/>
                </a:cxn>
                <a:cxn ang="16200000">
                  <a:pos x="wd2" y="hd2"/>
                </a:cxn>
              </a:cxnLst>
              <a:rect l="0" t="0" r="r" b="b"/>
              <a:pathLst>
                <a:path w="21600" h="21600" extrusionOk="0">
                  <a:moveTo>
                    <a:pt x="2153" y="0"/>
                  </a:moveTo>
                  <a:lnTo>
                    <a:pt x="0" y="21600"/>
                  </a:lnTo>
                  <a:lnTo>
                    <a:pt x="21600" y="21600"/>
                  </a:lnTo>
                  <a:lnTo>
                    <a:pt x="19447" y="0"/>
                  </a:lnTo>
                  <a:cubicBezTo>
                    <a:pt x="19447" y="0"/>
                    <a:pt x="2153" y="0"/>
                    <a:pt x="2153" y="0"/>
                  </a:cubicBezTo>
                  <a:close/>
                </a:path>
              </a:pathLst>
            </a:custGeom>
            <a:solidFill>
              <a:schemeClr val="accent3"/>
            </a:solidFill>
            <a:ln w="25400" cap="flat">
              <a:solidFill>
                <a:schemeClr val="bg1"/>
              </a:solidFill>
              <a:miter lim="400000"/>
            </a:ln>
            <a:effectLst/>
          </p:spPr>
          <p:txBody>
            <a:bodyPr lIns="50800" tIns="50800" rIns="50800" bIns="50800" anchor="ctr"/>
            <a:lstStyle/>
            <a:p>
              <a:pPr algn="ctr" eaLnBrk="1" fontAlgn="auto" hangingPunct="1">
                <a:buFont typeface="Arial" panose="020B0604020202020204" pitchFamily="34" charset="0"/>
                <a:buNone/>
                <a:defRPr>
                  <a:solidFill>
                    <a:srgbClr val="4C4C4C"/>
                  </a:solidFill>
                </a:defRPr>
              </a:pPr>
              <a:endParaRPr lang="en-US" sz="1600" noProof="1">
                <a:solidFill>
                  <a:schemeClr val="bg1"/>
                </a:solidFill>
                <a:latin typeface="微软雅黑" panose="020B0503020204020204" pitchFamily="34" charset="-122"/>
                <a:ea typeface="微软雅黑" panose="020B0503020204020204" pitchFamily="34" charset="-122"/>
                <a:cs typeface="Lato Light"/>
              </a:endParaRPr>
            </a:p>
          </p:txBody>
        </p:sp>
        <p:sp>
          <p:nvSpPr>
            <p:cNvPr id="15" name="Shape 5178"/>
            <p:cNvSpPr/>
            <p:nvPr/>
          </p:nvSpPr>
          <p:spPr>
            <a:xfrm>
              <a:off x="1815028" y="2780945"/>
              <a:ext cx="1849246" cy="352318"/>
            </a:xfrm>
            <a:prstGeom prst="rect">
              <a:avLst/>
            </a:prstGeom>
            <a:noFill/>
            <a:ln w="25400" cap="flat">
              <a:noFill/>
              <a:miter lim="400000"/>
            </a:ln>
            <a:effectLst/>
          </p:spPr>
          <p:txBody>
            <a:bodyPr lIns="0" tIns="0" rIns="0" bIns="0" anchor="ctr"/>
            <a:lstStyle>
              <a:lvl1pPr defTabSz="584200">
                <a:lnSpc>
                  <a:spcPct val="100000"/>
                </a:lnSpc>
                <a:spcBef>
                  <a:spcPts val="0"/>
                </a:spcBef>
                <a:defRPr sz="1500" cap="all">
                  <a:solidFill>
                    <a:srgbClr val="FFFFFF"/>
                  </a:solidFill>
                  <a:latin typeface="Helvetica Neue"/>
                  <a:ea typeface="Helvetica Neue"/>
                  <a:cs typeface="Helvetica Neue"/>
                  <a:sym typeface="Helvetica Neue"/>
                </a:defRPr>
              </a:lvl1pPr>
            </a:lstStyle>
            <a:p>
              <a:pPr algn="ctr" eaLnBrk="1" fontAlgn="auto" hangingPunct="1">
                <a:buFont typeface="Arial" panose="020B0604020202020204" pitchFamily="34" charset="0"/>
                <a:buNone/>
                <a:defRPr/>
              </a:pPr>
              <a:r>
                <a:rPr lang="zh-CN" altLang="en-US" sz="1600" b="1" noProof="1">
                  <a:solidFill>
                    <a:schemeClr val="bg1"/>
                  </a:solidFill>
                  <a:latin typeface="微软雅黑" panose="020B0503020204020204" pitchFamily="34" charset="-122"/>
                  <a:ea typeface="微软雅黑" panose="020B0503020204020204" pitchFamily="34" charset="-122"/>
                </a:rPr>
                <a:t>点击输入标题文本</a:t>
              </a:r>
            </a:p>
          </p:txBody>
        </p:sp>
      </p:grpSp>
      <p:grpSp>
        <p:nvGrpSpPr>
          <p:cNvPr id="16" name="组合 15"/>
          <p:cNvGrpSpPr/>
          <p:nvPr/>
        </p:nvGrpSpPr>
        <p:grpSpPr>
          <a:xfrm>
            <a:off x="1607420" y="4579460"/>
            <a:ext cx="4101987" cy="576543"/>
            <a:chOff x="1205565" y="3434598"/>
            <a:chExt cx="3076490" cy="432407"/>
          </a:xfrm>
          <a:effectLst>
            <a:outerShdw blurRad="127000" dist="38100" dir="5400000" algn="t" rotWithShape="0">
              <a:prstClr val="black">
                <a:alpha val="40000"/>
              </a:prstClr>
            </a:outerShdw>
          </a:effectLst>
        </p:grpSpPr>
        <p:sp>
          <p:nvSpPr>
            <p:cNvPr id="17" name="Shape 5174"/>
            <p:cNvSpPr/>
            <p:nvPr/>
          </p:nvSpPr>
          <p:spPr>
            <a:xfrm>
              <a:off x="1205565" y="3434598"/>
              <a:ext cx="3076490" cy="432407"/>
            </a:xfrm>
            <a:custGeom>
              <a:avLst/>
              <a:gdLst/>
              <a:ahLst/>
              <a:cxnLst>
                <a:cxn ang="0">
                  <a:pos x="wd2" y="hd2"/>
                </a:cxn>
                <a:cxn ang="5400000">
                  <a:pos x="wd2" y="hd2"/>
                </a:cxn>
                <a:cxn ang="10800000">
                  <a:pos x="wd2" y="hd2"/>
                </a:cxn>
                <a:cxn ang="16200000">
                  <a:pos x="wd2" y="hd2"/>
                </a:cxn>
              </a:cxnLst>
              <a:rect l="0" t="0" r="r" b="b"/>
              <a:pathLst>
                <a:path w="21600" h="21600" extrusionOk="0">
                  <a:moveTo>
                    <a:pt x="21600" y="21600"/>
                  </a:moveTo>
                  <a:lnTo>
                    <a:pt x="19967" y="0"/>
                  </a:lnTo>
                  <a:lnTo>
                    <a:pt x="1633" y="0"/>
                  </a:lnTo>
                  <a:lnTo>
                    <a:pt x="0" y="21600"/>
                  </a:lnTo>
                  <a:cubicBezTo>
                    <a:pt x="0" y="21600"/>
                    <a:pt x="21600" y="21600"/>
                    <a:pt x="21600" y="21600"/>
                  </a:cubicBezTo>
                  <a:close/>
                </a:path>
              </a:pathLst>
            </a:custGeom>
            <a:solidFill>
              <a:schemeClr val="accent2"/>
            </a:solidFill>
            <a:ln w="25400" cap="flat">
              <a:solidFill>
                <a:schemeClr val="bg1"/>
              </a:solidFill>
              <a:miter lim="400000"/>
            </a:ln>
            <a:effectLst/>
          </p:spPr>
          <p:txBody>
            <a:bodyPr lIns="50800" tIns="50800" rIns="50800" bIns="50800" anchor="ctr"/>
            <a:lstStyle/>
            <a:p>
              <a:pPr algn="ctr" eaLnBrk="1" fontAlgn="auto" hangingPunct="1">
                <a:buFont typeface="Arial" panose="020B0604020202020204" pitchFamily="34" charset="0"/>
                <a:buNone/>
                <a:defRPr>
                  <a:solidFill>
                    <a:srgbClr val="4C4C4C"/>
                  </a:solidFill>
                </a:defRPr>
              </a:pPr>
              <a:endParaRPr lang="en-US" sz="1600" noProof="1">
                <a:solidFill>
                  <a:schemeClr val="bg1"/>
                </a:solidFill>
                <a:latin typeface="微软雅黑" panose="020B0503020204020204" pitchFamily="34" charset="-122"/>
                <a:ea typeface="微软雅黑" panose="020B0503020204020204" pitchFamily="34" charset="-122"/>
                <a:cs typeface="Lato Light"/>
              </a:endParaRPr>
            </a:p>
          </p:txBody>
        </p:sp>
        <p:sp>
          <p:nvSpPr>
            <p:cNvPr id="18" name="Shape 5179"/>
            <p:cNvSpPr/>
            <p:nvPr/>
          </p:nvSpPr>
          <p:spPr>
            <a:xfrm>
              <a:off x="1422332" y="3474643"/>
              <a:ext cx="2634639" cy="352318"/>
            </a:xfrm>
            <a:prstGeom prst="rect">
              <a:avLst/>
            </a:prstGeom>
            <a:noFill/>
            <a:ln w="25400" cap="flat">
              <a:noFill/>
              <a:miter lim="400000"/>
            </a:ln>
            <a:effectLst/>
          </p:spPr>
          <p:txBody>
            <a:bodyPr lIns="0" tIns="0" rIns="0" bIns="0" anchor="ctr"/>
            <a:lstStyle>
              <a:lvl1pPr defTabSz="584200">
                <a:lnSpc>
                  <a:spcPct val="100000"/>
                </a:lnSpc>
                <a:spcBef>
                  <a:spcPts val="0"/>
                </a:spcBef>
                <a:defRPr sz="1500" cap="all">
                  <a:solidFill>
                    <a:srgbClr val="FFFFFF"/>
                  </a:solidFill>
                  <a:latin typeface="Helvetica Neue"/>
                  <a:ea typeface="Helvetica Neue"/>
                  <a:cs typeface="Helvetica Neue"/>
                  <a:sym typeface="Helvetica Neue"/>
                </a:defRPr>
              </a:lvl1pPr>
            </a:lstStyle>
            <a:p>
              <a:pPr algn="ctr" eaLnBrk="1" fontAlgn="auto" hangingPunct="1">
                <a:buFont typeface="Arial" panose="020B0604020202020204" pitchFamily="34" charset="0"/>
                <a:buNone/>
                <a:defRPr/>
              </a:pPr>
              <a:r>
                <a:rPr lang="zh-CN" altLang="en-US" sz="1600" b="1" noProof="1">
                  <a:solidFill>
                    <a:schemeClr val="bg1"/>
                  </a:solidFill>
                  <a:latin typeface="微软雅黑" panose="020B0503020204020204" pitchFamily="34" charset="-122"/>
                  <a:ea typeface="微软雅黑" panose="020B0503020204020204" pitchFamily="34" charset="-122"/>
                </a:rPr>
                <a:t>点击输入标题文本</a:t>
              </a:r>
            </a:p>
          </p:txBody>
        </p:sp>
      </p:grpSp>
      <p:grpSp>
        <p:nvGrpSpPr>
          <p:cNvPr id="19" name="组合 18"/>
          <p:cNvGrpSpPr/>
          <p:nvPr/>
        </p:nvGrpSpPr>
        <p:grpSpPr>
          <a:xfrm>
            <a:off x="1103446" y="5491553"/>
            <a:ext cx="5093160" cy="576543"/>
            <a:chOff x="827585" y="4118665"/>
            <a:chExt cx="3819870" cy="432407"/>
          </a:xfrm>
          <a:effectLst>
            <a:outerShdw blurRad="127000" dist="38100" dir="5400000" algn="t" rotWithShape="0">
              <a:prstClr val="black">
                <a:alpha val="40000"/>
              </a:prstClr>
            </a:outerShdw>
          </a:effectLst>
        </p:grpSpPr>
        <p:sp>
          <p:nvSpPr>
            <p:cNvPr id="20" name="Shape 5175"/>
            <p:cNvSpPr/>
            <p:nvPr/>
          </p:nvSpPr>
          <p:spPr>
            <a:xfrm>
              <a:off x="827585" y="4118665"/>
              <a:ext cx="3819870" cy="432407"/>
            </a:xfrm>
            <a:custGeom>
              <a:avLst/>
              <a:gdLst/>
              <a:ahLst/>
              <a:cxnLst>
                <a:cxn ang="0">
                  <a:pos x="wd2" y="hd2"/>
                </a:cxn>
                <a:cxn ang="5400000">
                  <a:pos x="wd2" y="hd2"/>
                </a:cxn>
                <a:cxn ang="10800000">
                  <a:pos x="wd2" y="hd2"/>
                </a:cxn>
                <a:cxn ang="16200000">
                  <a:pos x="wd2" y="hd2"/>
                </a:cxn>
              </a:cxnLst>
              <a:rect l="0" t="0" r="r" b="b"/>
              <a:pathLst>
                <a:path w="21600" h="21600" extrusionOk="0">
                  <a:moveTo>
                    <a:pt x="1315" y="0"/>
                  </a:moveTo>
                  <a:lnTo>
                    <a:pt x="0" y="21600"/>
                  </a:lnTo>
                  <a:lnTo>
                    <a:pt x="21600" y="21600"/>
                  </a:lnTo>
                  <a:lnTo>
                    <a:pt x="20285" y="0"/>
                  </a:lnTo>
                  <a:cubicBezTo>
                    <a:pt x="20285" y="0"/>
                    <a:pt x="1315" y="0"/>
                    <a:pt x="1315" y="0"/>
                  </a:cubicBezTo>
                  <a:close/>
                </a:path>
              </a:pathLst>
            </a:custGeom>
            <a:solidFill>
              <a:schemeClr val="accent1"/>
            </a:solidFill>
            <a:ln w="25400" cap="flat">
              <a:solidFill>
                <a:schemeClr val="bg1"/>
              </a:solidFill>
              <a:miter lim="400000"/>
            </a:ln>
            <a:effectLst/>
          </p:spPr>
          <p:txBody>
            <a:bodyPr lIns="50800" tIns="50800" rIns="50800" bIns="50800" anchor="ctr"/>
            <a:lstStyle/>
            <a:p>
              <a:pPr algn="ctr" eaLnBrk="1" fontAlgn="auto" hangingPunct="1">
                <a:buFont typeface="Arial" panose="020B0604020202020204" pitchFamily="34" charset="0"/>
                <a:buNone/>
                <a:defRPr>
                  <a:solidFill>
                    <a:srgbClr val="4C4C4C"/>
                  </a:solidFill>
                </a:defRPr>
              </a:pPr>
              <a:endParaRPr lang="en-US" sz="1600" noProof="1">
                <a:solidFill>
                  <a:schemeClr val="bg1"/>
                </a:solidFill>
                <a:latin typeface="微软雅黑" panose="020B0503020204020204" pitchFamily="34" charset="-122"/>
                <a:ea typeface="微软雅黑" panose="020B0503020204020204" pitchFamily="34" charset="-122"/>
                <a:cs typeface="Lato Light"/>
              </a:endParaRPr>
            </a:p>
          </p:txBody>
        </p:sp>
        <p:sp>
          <p:nvSpPr>
            <p:cNvPr id="21" name="Shape 5180"/>
            <p:cNvSpPr/>
            <p:nvPr/>
          </p:nvSpPr>
          <p:spPr>
            <a:xfrm>
              <a:off x="1072475" y="4158709"/>
              <a:ext cx="3334354" cy="352318"/>
            </a:xfrm>
            <a:prstGeom prst="rect">
              <a:avLst/>
            </a:prstGeom>
            <a:noFill/>
            <a:ln w="25400" cap="flat">
              <a:noFill/>
              <a:miter lim="400000"/>
            </a:ln>
            <a:effectLst/>
          </p:spPr>
          <p:txBody>
            <a:bodyPr lIns="0" tIns="0" rIns="0" bIns="0" anchor="ctr"/>
            <a:lstStyle>
              <a:lvl1pPr defTabSz="584200">
                <a:lnSpc>
                  <a:spcPct val="100000"/>
                </a:lnSpc>
                <a:spcBef>
                  <a:spcPts val="0"/>
                </a:spcBef>
                <a:defRPr sz="1500" cap="all">
                  <a:solidFill>
                    <a:srgbClr val="FFFFFF"/>
                  </a:solidFill>
                  <a:latin typeface="Helvetica Neue"/>
                  <a:ea typeface="Helvetica Neue"/>
                  <a:cs typeface="Helvetica Neue"/>
                  <a:sym typeface="Helvetica Neue"/>
                </a:defRPr>
              </a:lvl1pPr>
            </a:lstStyle>
            <a:p>
              <a:pPr algn="ctr" eaLnBrk="1" fontAlgn="auto" hangingPunct="1">
                <a:buFont typeface="Arial" panose="020B0604020202020204" pitchFamily="34" charset="0"/>
                <a:buNone/>
                <a:defRPr/>
              </a:pPr>
              <a:r>
                <a:rPr lang="zh-CN" altLang="en-US" sz="1600" b="1" noProof="1">
                  <a:solidFill>
                    <a:schemeClr val="bg1"/>
                  </a:solidFill>
                  <a:latin typeface="微软雅黑" panose="020B0503020204020204" pitchFamily="34" charset="-122"/>
                  <a:ea typeface="微软雅黑" panose="020B0503020204020204" pitchFamily="34" charset="-122"/>
                </a:rPr>
                <a:t>点击输入标题文本</a:t>
              </a:r>
            </a:p>
          </p:txBody>
        </p:sp>
      </p:grpSp>
      <p:sp>
        <p:nvSpPr>
          <p:cNvPr id="22" name="Round Same Side Corner Rectangle 67"/>
          <p:cNvSpPr/>
          <p:nvPr/>
        </p:nvSpPr>
        <p:spPr>
          <a:xfrm rot="10800000" flipH="1">
            <a:off x="6788150" y="1495425"/>
            <a:ext cx="66675" cy="685800"/>
          </a:xfrm>
          <a:prstGeom prst="round2SameRect">
            <a:avLst>
              <a:gd name="adj1" fmla="val 50000"/>
              <a:gd name="adj2" fmla="val 50000"/>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109709" tIns="54854" rIns="109709" bIns="54854" anchor="ctr"/>
          <a:lstStyle>
            <a:lvl1pPr eaLnBrk="0" hangingPunct="0">
              <a:defRPr>
                <a:solidFill>
                  <a:schemeClr val="tx1"/>
                </a:solidFill>
                <a:latin typeface="Calibri" panose="020F0502020204030204" pitchFamily="34" charset="0"/>
                <a:ea typeface="宋体" panose="02010600030101010101" pitchFamily="2" charset="-122"/>
              </a:defRPr>
            </a:lvl1pPr>
            <a:lvl2pPr eaLnBrk="0" hangingPunct="0">
              <a:defRPr>
                <a:solidFill>
                  <a:schemeClr val="tx1"/>
                </a:solidFill>
                <a:latin typeface="Calibri" panose="020F0502020204030204" pitchFamily="34" charset="0"/>
                <a:ea typeface="宋体" panose="02010600030101010101" pitchFamily="2" charset="-122"/>
              </a:defRPr>
            </a:lvl2pPr>
            <a:lvl3pPr eaLnBrk="0" hangingPunct="0">
              <a:defRPr>
                <a:solidFill>
                  <a:schemeClr val="tx1"/>
                </a:solidFill>
                <a:latin typeface="Calibri" panose="020F0502020204030204" pitchFamily="34" charset="0"/>
                <a:ea typeface="宋体" panose="02010600030101010101" pitchFamily="2" charset="-122"/>
              </a:defRPr>
            </a:lvl3pPr>
            <a:lvl4pPr eaLnBrk="0" hangingPunct="0">
              <a:defRPr>
                <a:solidFill>
                  <a:schemeClr val="tx1"/>
                </a:solidFill>
                <a:latin typeface="Calibri" panose="020F0502020204030204" pitchFamily="34" charset="0"/>
                <a:ea typeface="宋体" panose="02010600030101010101" pitchFamily="2" charset="-122"/>
              </a:defRPr>
            </a:lvl4pPr>
            <a:lvl5pPr eaLnBrk="0" hangingPunct="0">
              <a:defRPr>
                <a:solidFill>
                  <a:schemeClr val="tx1"/>
                </a:solidFill>
                <a:latin typeface="Calibri" panose="020F0502020204030204" pitchFamily="34" charset="0"/>
                <a:ea typeface="宋体" panose="02010600030101010101" pitchFamily="2" charset="-122"/>
              </a:defRPr>
            </a:lvl5pPr>
            <a:lvl6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eaLnBrk="1" hangingPunct="1">
              <a:buFont typeface="Arial" panose="020B0604020202020204" pitchFamily="34" charset="0"/>
              <a:buNone/>
              <a:defRPr/>
            </a:pPr>
            <a:endParaRPr lang="bg-BG" altLang="en-US" sz="2400" smtClean="0">
              <a:solidFill>
                <a:srgbClr val="FFFFFF"/>
              </a:solidFill>
              <a:latin typeface="Calibri Light" panose="020F0302020204030204" pitchFamily="34" charset="0"/>
            </a:endParaRPr>
          </a:p>
        </p:txBody>
      </p:sp>
      <p:sp>
        <p:nvSpPr>
          <p:cNvPr id="24" name="Round Same Side Corner Rectangle 68"/>
          <p:cNvSpPr/>
          <p:nvPr/>
        </p:nvSpPr>
        <p:spPr>
          <a:xfrm rot="10800000" flipH="1">
            <a:off x="6786563" y="2536825"/>
            <a:ext cx="66675" cy="685800"/>
          </a:xfrm>
          <a:prstGeom prst="round2SameRect">
            <a:avLst>
              <a:gd name="adj1" fmla="val 50000"/>
              <a:gd name="adj2" fmla="val 50000"/>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lIns="109709" tIns="54854" rIns="109709" bIns="54854" anchor="ctr"/>
          <a:lstStyle>
            <a:lvl1pPr eaLnBrk="0" hangingPunct="0">
              <a:defRPr>
                <a:solidFill>
                  <a:schemeClr val="tx1"/>
                </a:solidFill>
                <a:latin typeface="Calibri" panose="020F0502020204030204" pitchFamily="34" charset="0"/>
                <a:ea typeface="宋体" panose="02010600030101010101" pitchFamily="2" charset="-122"/>
              </a:defRPr>
            </a:lvl1pPr>
            <a:lvl2pPr eaLnBrk="0" hangingPunct="0">
              <a:defRPr>
                <a:solidFill>
                  <a:schemeClr val="tx1"/>
                </a:solidFill>
                <a:latin typeface="Calibri" panose="020F0502020204030204" pitchFamily="34" charset="0"/>
                <a:ea typeface="宋体" panose="02010600030101010101" pitchFamily="2" charset="-122"/>
              </a:defRPr>
            </a:lvl2pPr>
            <a:lvl3pPr eaLnBrk="0" hangingPunct="0">
              <a:defRPr>
                <a:solidFill>
                  <a:schemeClr val="tx1"/>
                </a:solidFill>
                <a:latin typeface="Calibri" panose="020F0502020204030204" pitchFamily="34" charset="0"/>
                <a:ea typeface="宋体" panose="02010600030101010101" pitchFamily="2" charset="-122"/>
              </a:defRPr>
            </a:lvl3pPr>
            <a:lvl4pPr eaLnBrk="0" hangingPunct="0">
              <a:defRPr>
                <a:solidFill>
                  <a:schemeClr val="tx1"/>
                </a:solidFill>
                <a:latin typeface="Calibri" panose="020F0502020204030204" pitchFamily="34" charset="0"/>
                <a:ea typeface="宋体" panose="02010600030101010101" pitchFamily="2" charset="-122"/>
              </a:defRPr>
            </a:lvl4pPr>
            <a:lvl5pPr eaLnBrk="0" hangingPunct="0">
              <a:defRPr>
                <a:solidFill>
                  <a:schemeClr val="tx1"/>
                </a:solidFill>
                <a:latin typeface="Calibri" panose="020F0502020204030204" pitchFamily="34" charset="0"/>
                <a:ea typeface="宋体" panose="02010600030101010101" pitchFamily="2" charset="-122"/>
              </a:defRPr>
            </a:lvl5pPr>
            <a:lvl6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eaLnBrk="1" hangingPunct="1">
              <a:buFont typeface="Arial" panose="020B0604020202020204" pitchFamily="34" charset="0"/>
              <a:buNone/>
              <a:defRPr/>
            </a:pPr>
            <a:endParaRPr lang="bg-BG" altLang="en-US" sz="2400" smtClean="0">
              <a:solidFill>
                <a:srgbClr val="FFFFFF"/>
              </a:solidFill>
              <a:latin typeface="Calibri Light" panose="020F0302020204030204" pitchFamily="34" charset="0"/>
            </a:endParaRPr>
          </a:p>
        </p:txBody>
      </p:sp>
      <p:sp>
        <p:nvSpPr>
          <p:cNvPr id="25" name="Round Same Side Corner Rectangle 69"/>
          <p:cNvSpPr/>
          <p:nvPr/>
        </p:nvSpPr>
        <p:spPr>
          <a:xfrm rot="10800000" flipH="1">
            <a:off x="6788150" y="3484563"/>
            <a:ext cx="66675" cy="685800"/>
          </a:xfrm>
          <a:prstGeom prst="round2SameRect">
            <a:avLst>
              <a:gd name="adj1" fmla="val 50000"/>
              <a:gd name="adj2" fmla="val 50000"/>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lIns="109709" tIns="54854" rIns="109709" bIns="54854" anchor="ctr"/>
          <a:lstStyle>
            <a:lvl1pPr eaLnBrk="0" hangingPunct="0">
              <a:defRPr>
                <a:solidFill>
                  <a:schemeClr val="tx1"/>
                </a:solidFill>
                <a:latin typeface="Calibri" panose="020F0502020204030204" pitchFamily="34" charset="0"/>
                <a:ea typeface="宋体" panose="02010600030101010101" pitchFamily="2" charset="-122"/>
              </a:defRPr>
            </a:lvl1pPr>
            <a:lvl2pPr eaLnBrk="0" hangingPunct="0">
              <a:defRPr>
                <a:solidFill>
                  <a:schemeClr val="tx1"/>
                </a:solidFill>
                <a:latin typeface="Calibri" panose="020F0502020204030204" pitchFamily="34" charset="0"/>
                <a:ea typeface="宋体" panose="02010600030101010101" pitchFamily="2" charset="-122"/>
              </a:defRPr>
            </a:lvl2pPr>
            <a:lvl3pPr eaLnBrk="0" hangingPunct="0">
              <a:defRPr>
                <a:solidFill>
                  <a:schemeClr val="tx1"/>
                </a:solidFill>
                <a:latin typeface="Calibri" panose="020F0502020204030204" pitchFamily="34" charset="0"/>
                <a:ea typeface="宋体" panose="02010600030101010101" pitchFamily="2" charset="-122"/>
              </a:defRPr>
            </a:lvl3pPr>
            <a:lvl4pPr eaLnBrk="0" hangingPunct="0">
              <a:defRPr>
                <a:solidFill>
                  <a:schemeClr val="tx1"/>
                </a:solidFill>
                <a:latin typeface="Calibri" panose="020F0502020204030204" pitchFamily="34" charset="0"/>
                <a:ea typeface="宋体" panose="02010600030101010101" pitchFamily="2" charset="-122"/>
              </a:defRPr>
            </a:lvl4pPr>
            <a:lvl5pPr eaLnBrk="0" hangingPunct="0">
              <a:defRPr>
                <a:solidFill>
                  <a:schemeClr val="tx1"/>
                </a:solidFill>
                <a:latin typeface="Calibri" panose="020F0502020204030204" pitchFamily="34" charset="0"/>
                <a:ea typeface="宋体" panose="02010600030101010101" pitchFamily="2" charset="-122"/>
              </a:defRPr>
            </a:lvl5pPr>
            <a:lvl6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eaLnBrk="1" hangingPunct="1">
              <a:buFont typeface="Arial" panose="020B0604020202020204" pitchFamily="34" charset="0"/>
              <a:buNone/>
              <a:defRPr/>
            </a:pPr>
            <a:endParaRPr lang="bg-BG" altLang="en-US" sz="2400" smtClean="0">
              <a:solidFill>
                <a:srgbClr val="FFFFFF"/>
              </a:solidFill>
              <a:latin typeface="Calibri Light" panose="020F0302020204030204" pitchFamily="34" charset="0"/>
            </a:endParaRPr>
          </a:p>
        </p:txBody>
      </p:sp>
      <p:grpSp>
        <p:nvGrpSpPr>
          <p:cNvPr id="26" name="组合 25"/>
          <p:cNvGrpSpPr>
            <a:grpSpLocks/>
          </p:cNvGrpSpPr>
          <p:nvPr/>
        </p:nvGrpSpPr>
        <p:grpSpPr bwMode="auto">
          <a:xfrm>
            <a:off x="6970713" y="1479550"/>
            <a:ext cx="3829050" cy="1036638"/>
            <a:chOff x="5228512" y="1109269"/>
            <a:chExt cx="2871880" cy="778192"/>
          </a:xfrm>
        </p:grpSpPr>
        <p:sp>
          <p:nvSpPr>
            <p:cNvPr id="27" name="TextBox 26"/>
            <p:cNvSpPr txBox="1"/>
            <p:nvPr/>
          </p:nvSpPr>
          <p:spPr>
            <a:xfrm>
              <a:off x="5228512" y="1303519"/>
              <a:ext cx="2871880" cy="583942"/>
            </a:xfrm>
            <a:prstGeom prst="rect">
              <a:avLst/>
            </a:prstGeom>
            <a:noFill/>
          </p:spPr>
          <p:txBody>
            <a:bodyPr lIns="45720" tIns="22860" rIns="45720" bIns="22860">
              <a:spAutoFit/>
            </a:bodyPr>
            <a:lstStyle/>
            <a:p>
              <a:pPr algn="just" eaLnBrk="1" fontAlgn="auto" hangingPunct="1">
                <a:lnSpc>
                  <a:spcPct val="120000"/>
                </a:lnSpc>
                <a:buFont typeface="Arial" panose="020B0604020202020204" pitchFamily="34" charset="0"/>
                <a:buNone/>
                <a:defRPr/>
              </a:pPr>
              <a:r>
                <a:rPr lang="zh-CN" altLang="en-US" sz="1335" noProof="1">
                  <a:solidFill>
                    <a:schemeClr val="tx1">
                      <a:lumMod val="75000"/>
                      <a:lumOff val="25000"/>
                    </a:schemeClr>
                  </a:solidFill>
                  <a:latin typeface="微软雅黑" panose="020B0503020204020204" pitchFamily="34" charset="-122"/>
                  <a:ea typeface="微软雅黑" panose="020B0503020204020204" pitchFamily="34" charset="-122"/>
                </a:rPr>
                <a:t>点击输入本栏的具体文字，简明扼要的说明分项内容，此为概念图解，请根据您的具体内容酌情修改。</a:t>
              </a:r>
              <a:endParaRPr lang="en-US" altLang="zh-CN" sz="1335" noProof="1">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36896" name="Rectangle 71"/>
            <p:cNvSpPr>
              <a:spLocks noChangeArrowheads="1"/>
            </p:cNvSpPr>
            <p:nvPr/>
          </p:nvSpPr>
          <p:spPr bwMode="auto">
            <a:xfrm>
              <a:off x="5228513" y="1109269"/>
              <a:ext cx="1287780" cy="2300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45720" tIns="22860" rIns="45720" bIns="22860">
              <a:spAutoFit/>
            </a:bodyPr>
            <a:lstStyle>
              <a:lvl1pPr>
                <a:buFont typeface="Arial" panose="020B0604020202020204" pitchFamily="34" charset="0"/>
                <a:defRPr>
                  <a:solidFill>
                    <a:schemeClr val="tx1"/>
                  </a:solidFill>
                  <a:latin typeface="Calibri" panose="020F050202020403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Calibri" panose="020F050202020403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eaLnBrk="1" hangingPunct="1"/>
              <a:r>
                <a:rPr lang="zh-CN" altLang="en-US" sz="1600" b="1">
                  <a:solidFill>
                    <a:srgbClr val="404040"/>
                  </a:solidFill>
                  <a:latin typeface="微软雅黑" panose="020B0503020204020204" pitchFamily="34" charset="-122"/>
                  <a:ea typeface="微软雅黑" panose="020B0503020204020204" pitchFamily="34" charset="-122"/>
                </a:rPr>
                <a:t>点击输入标题文本</a:t>
              </a:r>
            </a:p>
          </p:txBody>
        </p:sp>
      </p:grpSp>
      <p:grpSp>
        <p:nvGrpSpPr>
          <p:cNvPr id="29" name="组合 28"/>
          <p:cNvGrpSpPr>
            <a:grpSpLocks/>
          </p:cNvGrpSpPr>
          <p:nvPr/>
        </p:nvGrpSpPr>
        <p:grpSpPr bwMode="auto">
          <a:xfrm>
            <a:off x="6970713" y="2492375"/>
            <a:ext cx="3829050" cy="1038225"/>
            <a:chOff x="5228512" y="1869180"/>
            <a:chExt cx="2871880" cy="778191"/>
          </a:xfrm>
        </p:grpSpPr>
        <p:sp>
          <p:nvSpPr>
            <p:cNvPr id="30" name="TextBox 29"/>
            <p:cNvSpPr txBox="1"/>
            <p:nvPr/>
          </p:nvSpPr>
          <p:spPr>
            <a:xfrm>
              <a:off x="5228512" y="2063133"/>
              <a:ext cx="2871880" cy="584238"/>
            </a:xfrm>
            <a:prstGeom prst="rect">
              <a:avLst/>
            </a:prstGeom>
            <a:noFill/>
          </p:spPr>
          <p:txBody>
            <a:bodyPr lIns="45720" tIns="22860" rIns="45720" bIns="22860">
              <a:spAutoFit/>
            </a:bodyPr>
            <a:lstStyle/>
            <a:p>
              <a:pPr algn="just" eaLnBrk="1" fontAlgn="auto" hangingPunct="1">
                <a:lnSpc>
                  <a:spcPct val="120000"/>
                </a:lnSpc>
                <a:buFont typeface="Arial" panose="020B0604020202020204" pitchFamily="34" charset="0"/>
                <a:buNone/>
                <a:defRPr/>
              </a:pPr>
              <a:r>
                <a:rPr lang="zh-CN" altLang="en-US" sz="1335" noProof="1">
                  <a:solidFill>
                    <a:schemeClr val="tx1">
                      <a:lumMod val="75000"/>
                      <a:lumOff val="25000"/>
                    </a:schemeClr>
                  </a:solidFill>
                  <a:latin typeface="微软雅黑" panose="020B0503020204020204" pitchFamily="34" charset="-122"/>
                  <a:ea typeface="微软雅黑" panose="020B0503020204020204" pitchFamily="34" charset="-122"/>
                </a:rPr>
                <a:t>点击输入本栏的具体文字，简明扼要的说明分项内容，此为概念图解，请根据您的具体内容酌情修改。</a:t>
              </a:r>
              <a:endParaRPr lang="en-US" altLang="zh-CN" sz="1335" noProof="1">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36894" name="Rectangle 73"/>
            <p:cNvSpPr>
              <a:spLocks noChangeArrowheads="1"/>
            </p:cNvSpPr>
            <p:nvPr/>
          </p:nvSpPr>
          <p:spPr bwMode="auto">
            <a:xfrm>
              <a:off x="5228513" y="1869180"/>
              <a:ext cx="1287780" cy="2300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45720" tIns="22860" rIns="45720" bIns="22860">
              <a:spAutoFit/>
            </a:bodyPr>
            <a:lstStyle>
              <a:lvl1pPr>
                <a:buFont typeface="Arial" panose="020B0604020202020204" pitchFamily="34" charset="0"/>
                <a:defRPr>
                  <a:solidFill>
                    <a:schemeClr val="tx1"/>
                  </a:solidFill>
                  <a:latin typeface="Calibri" panose="020F050202020403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Calibri" panose="020F050202020403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eaLnBrk="1" hangingPunct="1"/>
              <a:r>
                <a:rPr lang="zh-CN" altLang="en-US" sz="1600" b="1">
                  <a:solidFill>
                    <a:srgbClr val="404040"/>
                  </a:solidFill>
                  <a:latin typeface="微软雅黑" panose="020B0503020204020204" pitchFamily="34" charset="-122"/>
                  <a:ea typeface="微软雅黑" panose="020B0503020204020204" pitchFamily="34" charset="-122"/>
                </a:rPr>
                <a:t>点击输入标题文本</a:t>
              </a:r>
            </a:p>
          </p:txBody>
        </p:sp>
      </p:grpSp>
      <p:grpSp>
        <p:nvGrpSpPr>
          <p:cNvPr id="32" name="组合 31"/>
          <p:cNvGrpSpPr>
            <a:grpSpLocks/>
          </p:cNvGrpSpPr>
          <p:nvPr/>
        </p:nvGrpSpPr>
        <p:grpSpPr bwMode="auto">
          <a:xfrm>
            <a:off x="6970713" y="3505200"/>
            <a:ext cx="3829050" cy="1038225"/>
            <a:chOff x="5228512" y="2629091"/>
            <a:chExt cx="2871880" cy="778192"/>
          </a:xfrm>
        </p:grpSpPr>
        <p:sp>
          <p:nvSpPr>
            <p:cNvPr id="33" name="TextBox 32"/>
            <p:cNvSpPr txBox="1"/>
            <p:nvPr/>
          </p:nvSpPr>
          <p:spPr>
            <a:xfrm>
              <a:off x="5228512" y="2823044"/>
              <a:ext cx="2871880" cy="584239"/>
            </a:xfrm>
            <a:prstGeom prst="rect">
              <a:avLst/>
            </a:prstGeom>
            <a:noFill/>
          </p:spPr>
          <p:txBody>
            <a:bodyPr lIns="45720" tIns="22860" rIns="45720" bIns="22860">
              <a:spAutoFit/>
            </a:bodyPr>
            <a:lstStyle/>
            <a:p>
              <a:pPr algn="just" eaLnBrk="1" fontAlgn="auto" hangingPunct="1">
                <a:lnSpc>
                  <a:spcPct val="120000"/>
                </a:lnSpc>
                <a:buFont typeface="Arial" panose="020B0604020202020204" pitchFamily="34" charset="0"/>
                <a:buNone/>
                <a:defRPr/>
              </a:pPr>
              <a:r>
                <a:rPr lang="zh-CN" altLang="en-US" sz="1335" noProof="1">
                  <a:solidFill>
                    <a:schemeClr val="tx1">
                      <a:lumMod val="75000"/>
                      <a:lumOff val="25000"/>
                    </a:schemeClr>
                  </a:solidFill>
                  <a:latin typeface="微软雅黑" panose="020B0503020204020204" pitchFamily="34" charset="-122"/>
                  <a:ea typeface="微软雅黑" panose="020B0503020204020204" pitchFamily="34" charset="-122"/>
                </a:rPr>
                <a:t>点击输入本栏的具体文字，简明扼要的说明分项内容，此为概念图解，请根据您的具体内容酌情修改。</a:t>
              </a:r>
              <a:endParaRPr lang="en-US" altLang="zh-CN" sz="1335" noProof="1">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36892" name="Rectangle 75"/>
            <p:cNvSpPr>
              <a:spLocks noChangeArrowheads="1"/>
            </p:cNvSpPr>
            <p:nvPr/>
          </p:nvSpPr>
          <p:spPr bwMode="auto">
            <a:xfrm>
              <a:off x="5228513" y="2629091"/>
              <a:ext cx="1287780" cy="2300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45720" tIns="22860" rIns="45720" bIns="22860">
              <a:spAutoFit/>
            </a:bodyPr>
            <a:lstStyle>
              <a:lvl1pPr>
                <a:buFont typeface="Arial" panose="020B0604020202020204" pitchFamily="34" charset="0"/>
                <a:defRPr>
                  <a:solidFill>
                    <a:schemeClr val="tx1"/>
                  </a:solidFill>
                  <a:latin typeface="Calibri" panose="020F050202020403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Calibri" panose="020F050202020403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eaLnBrk="1" hangingPunct="1"/>
              <a:r>
                <a:rPr lang="zh-CN" altLang="en-US" sz="1600" b="1">
                  <a:solidFill>
                    <a:srgbClr val="404040"/>
                  </a:solidFill>
                  <a:latin typeface="微软雅黑" panose="020B0503020204020204" pitchFamily="34" charset="-122"/>
                  <a:ea typeface="微软雅黑" panose="020B0503020204020204" pitchFamily="34" charset="-122"/>
                </a:rPr>
                <a:t>点击输入标题文本</a:t>
              </a:r>
            </a:p>
          </p:txBody>
        </p:sp>
      </p:grpSp>
      <p:sp>
        <p:nvSpPr>
          <p:cNvPr id="35" name="Round Same Side Corner Rectangle 76"/>
          <p:cNvSpPr/>
          <p:nvPr/>
        </p:nvSpPr>
        <p:spPr>
          <a:xfrm rot="10800000" flipH="1">
            <a:off x="6786563" y="4445000"/>
            <a:ext cx="66675" cy="685800"/>
          </a:xfrm>
          <a:prstGeom prst="round2SameRect">
            <a:avLst>
              <a:gd name="adj1" fmla="val 50000"/>
              <a:gd name="adj2" fmla="val 50000"/>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lIns="109709" tIns="54854" rIns="109709" bIns="54854" anchor="ctr"/>
          <a:lstStyle>
            <a:lvl1pPr eaLnBrk="0" hangingPunct="0">
              <a:defRPr>
                <a:solidFill>
                  <a:schemeClr val="tx1"/>
                </a:solidFill>
                <a:latin typeface="Calibri" panose="020F0502020204030204" pitchFamily="34" charset="0"/>
                <a:ea typeface="宋体" panose="02010600030101010101" pitchFamily="2" charset="-122"/>
              </a:defRPr>
            </a:lvl1pPr>
            <a:lvl2pPr eaLnBrk="0" hangingPunct="0">
              <a:defRPr>
                <a:solidFill>
                  <a:schemeClr val="tx1"/>
                </a:solidFill>
                <a:latin typeface="Calibri" panose="020F0502020204030204" pitchFamily="34" charset="0"/>
                <a:ea typeface="宋体" panose="02010600030101010101" pitchFamily="2" charset="-122"/>
              </a:defRPr>
            </a:lvl2pPr>
            <a:lvl3pPr eaLnBrk="0" hangingPunct="0">
              <a:defRPr>
                <a:solidFill>
                  <a:schemeClr val="tx1"/>
                </a:solidFill>
                <a:latin typeface="Calibri" panose="020F0502020204030204" pitchFamily="34" charset="0"/>
                <a:ea typeface="宋体" panose="02010600030101010101" pitchFamily="2" charset="-122"/>
              </a:defRPr>
            </a:lvl3pPr>
            <a:lvl4pPr eaLnBrk="0" hangingPunct="0">
              <a:defRPr>
                <a:solidFill>
                  <a:schemeClr val="tx1"/>
                </a:solidFill>
                <a:latin typeface="Calibri" panose="020F0502020204030204" pitchFamily="34" charset="0"/>
                <a:ea typeface="宋体" panose="02010600030101010101" pitchFamily="2" charset="-122"/>
              </a:defRPr>
            </a:lvl4pPr>
            <a:lvl5pPr eaLnBrk="0" hangingPunct="0">
              <a:defRPr>
                <a:solidFill>
                  <a:schemeClr val="tx1"/>
                </a:solidFill>
                <a:latin typeface="Calibri" panose="020F0502020204030204" pitchFamily="34" charset="0"/>
                <a:ea typeface="宋体" panose="02010600030101010101" pitchFamily="2" charset="-122"/>
              </a:defRPr>
            </a:lvl5pPr>
            <a:lvl6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eaLnBrk="1" hangingPunct="1">
              <a:buFont typeface="Arial" panose="020B0604020202020204" pitchFamily="34" charset="0"/>
              <a:buNone/>
              <a:defRPr/>
            </a:pPr>
            <a:endParaRPr lang="bg-BG" altLang="en-US" sz="2400" smtClean="0">
              <a:solidFill>
                <a:srgbClr val="FFFFFF"/>
              </a:solidFill>
              <a:latin typeface="Calibri Light" panose="020F0302020204030204" pitchFamily="34" charset="0"/>
            </a:endParaRPr>
          </a:p>
        </p:txBody>
      </p:sp>
      <p:sp>
        <p:nvSpPr>
          <p:cNvPr id="36" name="Round Same Side Corner Rectangle 77"/>
          <p:cNvSpPr/>
          <p:nvPr/>
        </p:nvSpPr>
        <p:spPr>
          <a:xfrm rot="10800000" flipH="1">
            <a:off x="6788150" y="5392738"/>
            <a:ext cx="66675" cy="684212"/>
          </a:xfrm>
          <a:prstGeom prst="round2SameRect">
            <a:avLst>
              <a:gd name="adj1" fmla="val 50000"/>
              <a:gd name="adj2" fmla="val 50000"/>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109709" tIns="54854" rIns="109709" bIns="54854" anchor="ctr"/>
          <a:lstStyle>
            <a:lvl1pPr eaLnBrk="0" hangingPunct="0">
              <a:defRPr>
                <a:solidFill>
                  <a:schemeClr val="tx1"/>
                </a:solidFill>
                <a:latin typeface="Calibri" panose="020F0502020204030204" pitchFamily="34" charset="0"/>
                <a:ea typeface="宋体" panose="02010600030101010101" pitchFamily="2" charset="-122"/>
              </a:defRPr>
            </a:lvl1pPr>
            <a:lvl2pPr eaLnBrk="0" hangingPunct="0">
              <a:defRPr>
                <a:solidFill>
                  <a:schemeClr val="tx1"/>
                </a:solidFill>
                <a:latin typeface="Calibri" panose="020F0502020204030204" pitchFamily="34" charset="0"/>
                <a:ea typeface="宋体" panose="02010600030101010101" pitchFamily="2" charset="-122"/>
              </a:defRPr>
            </a:lvl2pPr>
            <a:lvl3pPr eaLnBrk="0" hangingPunct="0">
              <a:defRPr>
                <a:solidFill>
                  <a:schemeClr val="tx1"/>
                </a:solidFill>
                <a:latin typeface="Calibri" panose="020F0502020204030204" pitchFamily="34" charset="0"/>
                <a:ea typeface="宋体" panose="02010600030101010101" pitchFamily="2" charset="-122"/>
              </a:defRPr>
            </a:lvl3pPr>
            <a:lvl4pPr eaLnBrk="0" hangingPunct="0">
              <a:defRPr>
                <a:solidFill>
                  <a:schemeClr val="tx1"/>
                </a:solidFill>
                <a:latin typeface="Calibri" panose="020F0502020204030204" pitchFamily="34" charset="0"/>
                <a:ea typeface="宋体" panose="02010600030101010101" pitchFamily="2" charset="-122"/>
              </a:defRPr>
            </a:lvl4pPr>
            <a:lvl5pPr eaLnBrk="0" hangingPunct="0">
              <a:defRPr>
                <a:solidFill>
                  <a:schemeClr val="tx1"/>
                </a:solidFill>
                <a:latin typeface="Calibri" panose="020F0502020204030204" pitchFamily="34" charset="0"/>
                <a:ea typeface="宋体" panose="02010600030101010101" pitchFamily="2" charset="-122"/>
              </a:defRPr>
            </a:lvl5pPr>
            <a:lvl6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eaLnBrk="1" hangingPunct="1">
              <a:buFont typeface="Arial" panose="020B0604020202020204" pitchFamily="34" charset="0"/>
              <a:buNone/>
              <a:defRPr/>
            </a:pPr>
            <a:endParaRPr lang="bg-BG" altLang="en-US" sz="2400" smtClean="0">
              <a:solidFill>
                <a:srgbClr val="FFFFFF"/>
              </a:solidFill>
              <a:latin typeface="Calibri Light" panose="020F0302020204030204" pitchFamily="34" charset="0"/>
            </a:endParaRPr>
          </a:p>
        </p:txBody>
      </p:sp>
      <p:grpSp>
        <p:nvGrpSpPr>
          <p:cNvPr id="37" name="组合 36"/>
          <p:cNvGrpSpPr>
            <a:grpSpLocks/>
          </p:cNvGrpSpPr>
          <p:nvPr/>
        </p:nvGrpSpPr>
        <p:grpSpPr bwMode="auto">
          <a:xfrm>
            <a:off x="6970713" y="4398963"/>
            <a:ext cx="3829050" cy="1038225"/>
            <a:chOff x="5228512" y="3299800"/>
            <a:chExt cx="2871880" cy="778192"/>
          </a:xfrm>
        </p:grpSpPr>
        <p:sp>
          <p:nvSpPr>
            <p:cNvPr id="38" name="TextBox 37"/>
            <p:cNvSpPr txBox="1"/>
            <p:nvPr/>
          </p:nvSpPr>
          <p:spPr>
            <a:xfrm>
              <a:off x="5228512" y="3493753"/>
              <a:ext cx="2871880" cy="584239"/>
            </a:xfrm>
            <a:prstGeom prst="rect">
              <a:avLst/>
            </a:prstGeom>
            <a:noFill/>
          </p:spPr>
          <p:txBody>
            <a:bodyPr lIns="45720" tIns="22860" rIns="45720" bIns="22860">
              <a:spAutoFit/>
            </a:bodyPr>
            <a:lstStyle/>
            <a:p>
              <a:pPr algn="just" eaLnBrk="1" fontAlgn="auto" hangingPunct="1">
                <a:lnSpc>
                  <a:spcPct val="120000"/>
                </a:lnSpc>
                <a:buFont typeface="Arial" panose="020B0604020202020204" pitchFamily="34" charset="0"/>
                <a:buNone/>
                <a:defRPr/>
              </a:pPr>
              <a:r>
                <a:rPr lang="zh-CN" altLang="en-US" sz="1335" noProof="1">
                  <a:solidFill>
                    <a:schemeClr val="tx1">
                      <a:lumMod val="75000"/>
                      <a:lumOff val="25000"/>
                    </a:schemeClr>
                  </a:solidFill>
                  <a:latin typeface="微软雅黑" panose="020B0503020204020204" pitchFamily="34" charset="-122"/>
                  <a:ea typeface="微软雅黑" panose="020B0503020204020204" pitchFamily="34" charset="-122"/>
                </a:rPr>
                <a:t>点击输入本栏的具体文字，简明扼要的说明分项内容，此为概念图解，请根据您的具体内容酌情修改。</a:t>
              </a:r>
              <a:endParaRPr lang="en-US" altLang="zh-CN" sz="1335" noProof="1">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36890" name="Rectangle 79"/>
            <p:cNvSpPr>
              <a:spLocks noChangeArrowheads="1"/>
            </p:cNvSpPr>
            <p:nvPr/>
          </p:nvSpPr>
          <p:spPr bwMode="auto">
            <a:xfrm>
              <a:off x="5228513" y="3299800"/>
              <a:ext cx="1287780" cy="2300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45720" tIns="22860" rIns="45720" bIns="22860">
              <a:spAutoFit/>
            </a:bodyPr>
            <a:lstStyle>
              <a:lvl1pPr>
                <a:buFont typeface="Arial" panose="020B0604020202020204" pitchFamily="34" charset="0"/>
                <a:defRPr>
                  <a:solidFill>
                    <a:schemeClr val="tx1"/>
                  </a:solidFill>
                  <a:latin typeface="Calibri" panose="020F050202020403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Calibri" panose="020F050202020403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eaLnBrk="1" hangingPunct="1"/>
              <a:r>
                <a:rPr lang="zh-CN" altLang="en-US" sz="1600" b="1">
                  <a:solidFill>
                    <a:srgbClr val="404040"/>
                  </a:solidFill>
                  <a:latin typeface="微软雅黑" panose="020B0503020204020204" pitchFamily="34" charset="-122"/>
                  <a:ea typeface="微软雅黑" panose="020B0503020204020204" pitchFamily="34" charset="-122"/>
                </a:rPr>
                <a:t>点击输入标题文本</a:t>
              </a:r>
            </a:p>
          </p:txBody>
        </p:sp>
      </p:grpSp>
      <p:grpSp>
        <p:nvGrpSpPr>
          <p:cNvPr id="40" name="组合 39"/>
          <p:cNvGrpSpPr>
            <a:grpSpLocks/>
          </p:cNvGrpSpPr>
          <p:nvPr/>
        </p:nvGrpSpPr>
        <p:grpSpPr bwMode="auto">
          <a:xfrm>
            <a:off x="6970713" y="5413375"/>
            <a:ext cx="3829050" cy="1036638"/>
            <a:chOff x="5228512" y="4059711"/>
            <a:chExt cx="2871880" cy="778192"/>
          </a:xfrm>
        </p:grpSpPr>
        <p:sp>
          <p:nvSpPr>
            <p:cNvPr id="41" name="TextBox 40"/>
            <p:cNvSpPr txBox="1"/>
            <p:nvPr/>
          </p:nvSpPr>
          <p:spPr>
            <a:xfrm>
              <a:off x="5228512" y="4253961"/>
              <a:ext cx="2871880" cy="583942"/>
            </a:xfrm>
            <a:prstGeom prst="rect">
              <a:avLst/>
            </a:prstGeom>
            <a:noFill/>
          </p:spPr>
          <p:txBody>
            <a:bodyPr lIns="45720" tIns="22860" rIns="45720" bIns="22860">
              <a:spAutoFit/>
            </a:bodyPr>
            <a:lstStyle/>
            <a:p>
              <a:pPr algn="just" eaLnBrk="1" fontAlgn="auto" hangingPunct="1">
                <a:lnSpc>
                  <a:spcPct val="120000"/>
                </a:lnSpc>
                <a:buFont typeface="Arial" panose="020B0604020202020204" pitchFamily="34" charset="0"/>
                <a:buNone/>
                <a:defRPr/>
              </a:pPr>
              <a:r>
                <a:rPr lang="zh-CN" altLang="en-US" sz="1335" noProof="1">
                  <a:solidFill>
                    <a:schemeClr val="tx1">
                      <a:lumMod val="75000"/>
                      <a:lumOff val="25000"/>
                    </a:schemeClr>
                  </a:solidFill>
                  <a:latin typeface="微软雅黑" panose="020B0503020204020204" pitchFamily="34" charset="-122"/>
                  <a:ea typeface="微软雅黑" panose="020B0503020204020204" pitchFamily="34" charset="-122"/>
                </a:rPr>
                <a:t>点击输入本栏的具体文字，简明扼要的说明分项内容，此为概念图解，请根据您的具体内容酌情修改。</a:t>
              </a:r>
              <a:endParaRPr lang="en-US" altLang="zh-CN" sz="1335" noProof="1">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36888" name="Rectangle 81"/>
            <p:cNvSpPr>
              <a:spLocks noChangeArrowheads="1"/>
            </p:cNvSpPr>
            <p:nvPr/>
          </p:nvSpPr>
          <p:spPr bwMode="auto">
            <a:xfrm>
              <a:off x="5228513" y="4059711"/>
              <a:ext cx="1287780" cy="2300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45720" tIns="22860" rIns="45720" bIns="22860">
              <a:spAutoFit/>
            </a:bodyPr>
            <a:lstStyle>
              <a:lvl1pPr>
                <a:buFont typeface="Arial" panose="020B0604020202020204" pitchFamily="34" charset="0"/>
                <a:defRPr>
                  <a:solidFill>
                    <a:schemeClr val="tx1"/>
                  </a:solidFill>
                  <a:latin typeface="Calibri" panose="020F050202020403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Calibri" panose="020F050202020403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eaLnBrk="1" hangingPunct="1"/>
              <a:r>
                <a:rPr lang="zh-CN" altLang="en-US" sz="1600" b="1">
                  <a:solidFill>
                    <a:srgbClr val="404040"/>
                  </a:solidFill>
                  <a:latin typeface="微软雅黑" panose="020B0503020204020204" pitchFamily="34" charset="-122"/>
                  <a:ea typeface="微软雅黑" panose="020B0503020204020204" pitchFamily="34" charset="-122"/>
                </a:rPr>
                <a:t>点击输入标题文本</a:t>
              </a:r>
            </a:p>
          </p:txBody>
        </p:sp>
      </p:grpSp>
      <p:sp>
        <p:nvSpPr>
          <p:cNvPr id="87" name="Text Box 18"/>
          <p:cNvSpPr txBox="1">
            <a:spLocks noChangeArrowheads="1"/>
          </p:cNvSpPr>
          <p:nvPr/>
        </p:nvSpPr>
        <p:spPr bwMode="gray">
          <a:xfrm>
            <a:off x="3840163" y="488950"/>
            <a:ext cx="4511675" cy="6365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fontAlgn="auto">
              <a:buFont typeface="Arial" panose="020B0604020202020204" pitchFamily="34" charset="0"/>
              <a:buNone/>
              <a:defRPr/>
            </a:pPr>
            <a:r>
              <a:rPr lang="zh-CN" altLang="en-US" sz="3335" noProof="1" smtClean="0">
                <a:solidFill>
                  <a:srgbClr val="333333"/>
                </a:solidFill>
                <a:latin typeface="微软雅黑" panose="020B0503020204020204" pitchFamily="34" charset="-122"/>
                <a:ea typeface="微软雅黑" panose="020B0503020204020204" pitchFamily="34" charset="-122"/>
              </a:rPr>
              <a:t>点击添加标题文字内容</a:t>
            </a:r>
            <a:endParaRPr lang="zh-CN" altLang="en-US" sz="3335" noProof="1">
              <a:solidFill>
                <a:srgbClr val="333333"/>
              </a:solidFill>
              <a:latin typeface="微软雅黑" panose="020B0503020204020204" pitchFamily="34" charset="-122"/>
              <a:ea typeface="微软雅黑" panose="020B0503020204020204" pitchFamily="34" charset="-122"/>
            </a:endParaRPr>
          </a:p>
        </p:txBody>
      </p:sp>
      <p:cxnSp>
        <p:nvCxnSpPr>
          <p:cNvPr id="88" name="直接连接符​​ 14"/>
          <p:cNvCxnSpPr/>
          <p:nvPr/>
        </p:nvCxnSpPr>
        <p:spPr>
          <a:xfrm>
            <a:off x="3254375" y="1125538"/>
            <a:ext cx="5683250" cy="0"/>
          </a:xfrm>
          <a:prstGeom prst="line">
            <a:avLst/>
          </a:prstGeom>
          <a:ln w="9525">
            <a:solidFill>
              <a:srgbClr val="333333"/>
            </a:solidFill>
            <a:prstDash val="solid"/>
          </a:ln>
        </p:spPr>
        <p:style>
          <a:lnRef idx="1">
            <a:schemeClr val="accent1"/>
          </a:lnRef>
          <a:fillRef idx="0">
            <a:schemeClr val="accent1"/>
          </a:fillRef>
          <a:effectRef idx="0">
            <a:schemeClr val="accent1"/>
          </a:effectRef>
          <a:fontRef idx="minor">
            <a:schemeClr val="tx1"/>
          </a:fontRef>
        </p:style>
      </p:cxnSp>
    </p:spTree>
  </p:cSld>
  <p:clrMapOvr>
    <a:masterClrMapping/>
  </p:clrMapOvr>
  <p:transition spd="slow" advTm="0">
    <p:split orient="vert"/>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ntr" presetSubtype="2" fill="hold" nodeType="afterEffect">
                                  <p:stCondLst>
                                    <p:cond delay="0"/>
                                  </p:stCondLst>
                                  <p:childTnLst>
                                    <p:set>
                                      <p:cBhvr>
                                        <p:cTn id="6" dur="1" fill="hold">
                                          <p:stCondLst>
                                            <p:cond delay="0"/>
                                          </p:stCondLst>
                                        </p:cTn>
                                        <p:tgtEl>
                                          <p:spTgt spid="19"/>
                                        </p:tgtEl>
                                        <p:attrNameLst>
                                          <p:attrName>style.visibility</p:attrName>
                                        </p:attrNameLst>
                                      </p:cBhvr>
                                      <p:to>
                                        <p:strVal val="visible"/>
                                      </p:to>
                                    </p:set>
                                    <p:animEffect transition="in" filter="wipe(right)">
                                      <p:cBhvr>
                                        <p:cTn id="7" dur="500"/>
                                        <p:tgtEl>
                                          <p:spTgt spid="19"/>
                                        </p:tgtEl>
                                      </p:cBhvr>
                                    </p:animEffect>
                                  </p:childTnLst>
                                </p:cTn>
                              </p:par>
                            </p:childTnLst>
                          </p:cTn>
                        </p:par>
                        <p:par>
                          <p:cTn id="8" fill="hold" nodeType="afterGroup">
                            <p:stCondLst>
                              <p:cond delay="500"/>
                            </p:stCondLst>
                            <p:childTnLst>
                              <p:par>
                                <p:cTn id="9" presetID="22" presetClass="entr" presetSubtype="8" fill="hold" nodeType="afterEffect">
                                  <p:stCondLst>
                                    <p:cond delay="0"/>
                                  </p:stCondLst>
                                  <p:childTnLst>
                                    <p:set>
                                      <p:cBhvr>
                                        <p:cTn id="10" dur="1" fill="hold">
                                          <p:stCondLst>
                                            <p:cond delay="0"/>
                                          </p:stCondLst>
                                        </p:cTn>
                                        <p:tgtEl>
                                          <p:spTgt spid="6"/>
                                        </p:tgtEl>
                                        <p:attrNameLst>
                                          <p:attrName>style.visibility</p:attrName>
                                        </p:attrNameLst>
                                      </p:cBhvr>
                                      <p:to>
                                        <p:strVal val="visible"/>
                                      </p:to>
                                    </p:set>
                                    <p:animEffect transition="in" filter="wipe(left)">
                                      <p:cBhvr>
                                        <p:cTn id="11" dur="500"/>
                                        <p:tgtEl>
                                          <p:spTgt spid="6"/>
                                        </p:tgtEl>
                                      </p:cBhvr>
                                    </p:animEffect>
                                  </p:childTnLst>
                                </p:cTn>
                              </p:par>
                            </p:childTnLst>
                          </p:cTn>
                        </p:par>
                        <p:par>
                          <p:cTn id="12" fill="hold" nodeType="afterGroup">
                            <p:stCondLst>
                              <p:cond delay="1000"/>
                            </p:stCondLst>
                            <p:childTnLst>
                              <p:par>
                                <p:cTn id="13" presetID="22" presetClass="entr" presetSubtype="2" fill="hold" nodeType="afterEffect">
                                  <p:stCondLst>
                                    <p:cond delay="0"/>
                                  </p:stCondLst>
                                  <p:childTnLst>
                                    <p:set>
                                      <p:cBhvr>
                                        <p:cTn id="14" dur="1" fill="hold">
                                          <p:stCondLst>
                                            <p:cond delay="0"/>
                                          </p:stCondLst>
                                        </p:cTn>
                                        <p:tgtEl>
                                          <p:spTgt spid="16"/>
                                        </p:tgtEl>
                                        <p:attrNameLst>
                                          <p:attrName>style.visibility</p:attrName>
                                        </p:attrNameLst>
                                      </p:cBhvr>
                                      <p:to>
                                        <p:strVal val="visible"/>
                                      </p:to>
                                    </p:set>
                                    <p:animEffect transition="in" filter="wipe(right)">
                                      <p:cBhvr>
                                        <p:cTn id="15" dur="500"/>
                                        <p:tgtEl>
                                          <p:spTgt spid="16"/>
                                        </p:tgtEl>
                                      </p:cBhvr>
                                    </p:animEffect>
                                  </p:childTnLst>
                                </p:cTn>
                              </p:par>
                            </p:childTnLst>
                          </p:cTn>
                        </p:par>
                        <p:par>
                          <p:cTn id="16" fill="hold" nodeType="afterGroup">
                            <p:stCondLst>
                              <p:cond delay="1500"/>
                            </p:stCondLst>
                            <p:childTnLst>
                              <p:par>
                                <p:cTn id="17" presetID="22" presetClass="entr" presetSubtype="8" fill="hold" nodeType="afterEffect">
                                  <p:stCondLst>
                                    <p:cond delay="0"/>
                                  </p:stCondLst>
                                  <p:childTnLst>
                                    <p:set>
                                      <p:cBhvr>
                                        <p:cTn id="18" dur="1" fill="hold">
                                          <p:stCondLst>
                                            <p:cond delay="0"/>
                                          </p:stCondLst>
                                        </p:cTn>
                                        <p:tgtEl>
                                          <p:spTgt spid="5"/>
                                        </p:tgtEl>
                                        <p:attrNameLst>
                                          <p:attrName>style.visibility</p:attrName>
                                        </p:attrNameLst>
                                      </p:cBhvr>
                                      <p:to>
                                        <p:strVal val="visible"/>
                                      </p:to>
                                    </p:set>
                                    <p:animEffect transition="in" filter="wipe(left)">
                                      <p:cBhvr>
                                        <p:cTn id="19" dur="500"/>
                                        <p:tgtEl>
                                          <p:spTgt spid="5"/>
                                        </p:tgtEl>
                                      </p:cBhvr>
                                    </p:animEffect>
                                  </p:childTnLst>
                                </p:cTn>
                              </p:par>
                            </p:childTnLst>
                          </p:cTn>
                        </p:par>
                        <p:par>
                          <p:cTn id="20" fill="hold" nodeType="afterGroup">
                            <p:stCondLst>
                              <p:cond delay="2000"/>
                            </p:stCondLst>
                            <p:childTnLst>
                              <p:par>
                                <p:cTn id="21" presetID="22" presetClass="entr" presetSubtype="2" fill="hold" nodeType="afterEffect">
                                  <p:stCondLst>
                                    <p:cond delay="0"/>
                                  </p:stCondLst>
                                  <p:childTnLst>
                                    <p:set>
                                      <p:cBhvr>
                                        <p:cTn id="22" dur="1" fill="hold">
                                          <p:stCondLst>
                                            <p:cond delay="0"/>
                                          </p:stCondLst>
                                        </p:cTn>
                                        <p:tgtEl>
                                          <p:spTgt spid="13"/>
                                        </p:tgtEl>
                                        <p:attrNameLst>
                                          <p:attrName>style.visibility</p:attrName>
                                        </p:attrNameLst>
                                      </p:cBhvr>
                                      <p:to>
                                        <p:strVal val="visible"/>
                                      </p:to>
                                    </p:set>
                                    <p:animEffect transition="in" filter="wipe(right)">
                                      <p:cBhvr>
                                        <p:cTn id="23" dur="500"/>
                                        <p:tgtEl>
                                          <p:spTgt spid="13"/>
                                        </p:tgtEl>
                                      </p:cBhvr>
                                    </p:animEffect>
                                  </p:childTnLst>
                                </p:cTn>
                              </p:par>
                            </p:childTnLst>
                          </p:cTn>
                        </p:par>
                        <p:par>
                          <p:cTn id="24" fill="hold" nodeType="afterGroup">
                            <p:stCondLst>
                              <p:cond delay="2500"/>
                            </p:stCondLst>
                            <p:childTnLst>
                              <p:par>
                                <p:cTn id="25" presetID="22" presetClass="entr" presetSubtype="8" fill="hold" nodeType="afterEffect">
                                  <p:stCondLst>
                                    <p:cond delay="0"/>
                                  </p:stCondLst>
                                  <p:childTnLst>
                                    <p:set>
                                      <p:cBhvr>
                                        <p:cTn id="26" dur="1" fill="hold">
                                          <p:stCondLst>
                                            <p:cond delay="0"/>
                                          </p:stCondLst>
                                        </p:cTn>
                                        <p:tgtEl>
                                          <p:spTgt spid="4"/>
                                        </p:tgtEl>
                                        <p:attrNameLst>
                                          <p:attrName>style.visibility</p:attrName>
                                        </p:attrNameLst>
                                      </p:cBhvr>
                                      <p:to>
                                        <p:strVal val="visible"/>
                                      </p:to>
                                    </p:set>
                                    <p:animEffect transition="in" filter="wipe(left)">
                                      <p:cBhvr>
                                        <p:cTn id="27" dur="500"/>
                                        <p:tgtEl>
                                          <p:spTgt spid="4"/>
                                        </p:tgtEl>
                                      </p:cBhvr>
                                    </p:animEffect>
                                  </p:childTnLst>
                                </p:cTn>
                              </p:par>
                            </p:childTnLst>
                          </p:cTn>
                        </p:par>
                        <p:par>
                          <p:cTn id="28" fill="hold" nodeType="afterGroup">
                            <p:stCondLst>
                              <p:cond delay="3000"/>
                            </p:stCondLst>
                            <p:childTnLst>
                              <p:par>
                                <p:cTn id="29" presetID="22" presetClass="entr" presetSubtype="2" fill="hold" nodeType="afterEffect">
                                  <p:stCondLst>
                                    <p:cond delay="0"/>
                                  </p:stCondLst>
                                  <p:childTnLst>
                                    <p:set>
                                      <p:cBhvr>
                                        <p:cTn id="30" dur="1" fill="hold">
                                          <p:stCondLst>
                                            <p:cond delay="0"/>
                                          </p:stCondLst>
                                        </p:cTn>
                                        <p:tgtEl>
                                          <p:spTgt spid="10"/>
                                        </p:tgtEl>
                                        <p:attrNameLst>
                                          <p:attrName>style.visibility</p:attrName>
                                        </p:attrNameLst>
                                      </p:cBhvr>
                                      <p:to>
                                        <p:strVal val="visible"/>
                                      </p:to>
                                    </p:set>
                                    <p:animEffect transition="in" filter="wipe(right)">
                                      <p:cBhvr>
                                        <p:cTn id="31" dur="500"/>
                                        <p:tgtEl>
                                          <p:spTgt spid="10"/>
                                        </p:tgtEl>
                                      </p:cBhvr>
                                    </p:animEffect>
                                  </p:childTnLst>
                                </p:cTn>
                              </p:par>
                            </p:childTnLst>
                          </p:cTn>
                        </p:par>
                        <p:par>
                          <p:cTn id="32" fill="hold" nodeType="afterGroup">
                            <p:stCondLst>
                              <p:cond delay="3500"/>
                            </p:stCondLst>
                            <p:childTnLst>
                              <p:par>
                                <p:cTn id="33" presetID="22" presetClass="entr" presetSubtype="8" fill="hold" nodeType="afterEffect">
                                  <p:stCondLst>
                                    <p:cond delay="0"/>
                                  </p:stCondLst>
                                  <p:childTnLst>
                                    <p:set>
                                      <p:cBhvr>
                                        <p:cTn id="34" dur="1" fill="hold">
                                          <p:stCondLst>
                                            <p:cond delay="0"/>
                                          </p:stCondLst>
                                        </p:cTn>
                                        <p:tgtEl>
                                          <p:spTgt spid="3"/>
                                        </p:tgtEl>
                                        <p:attrNameLst>
                                          <p:attrName>style.visibility</p:attrName>
                                        </p:attrNameLst>
                                      </p:cBhvr>
                                      <p:to>
                                        <p:strVal val="visible"/>
                                      </p:to>
                                    </p:set>
                                    <p:animEffect transition="in" filter="wipe(left)">
                                      <p:cBhvr>
                                        <p:cTn id="35" dur="500"/>
                                        <p:tgtEl>
                                          <p:spTgt spid="3"/>
                                        </p:tgtEl>
                                      </p:cBhvr>
                                    </p:animEffect>
                                  </p:childTnLst>
                                </p:cTn>
                              </p:par>
                            </p:childTnLst>
                          </p:cTn>
                        </p:par>
                        <p:par>
                          <p:cTn id="36" fill="hold" nodeType="afterGroup">
                            <p:stCondLst>
                              <p:cond delay="4000"/>
                            </p:stCondLst>
                            <p:childTnLst>
                              <p:par>
                                <p:cTn id="37" presetID="22" presetClass="entr" presetSubtype="4" fill="hold" nodeType="afterEffect">
                                  <p:stCondLst>
                                    <p:cond delay="0"/>
                                  </p:stCondLst>
                                  <p:childTnLst>
                                    <p:set>
                                      <p:cBhvr>
                                        <p:cTn id="38" dur="1" fill="hold">
                                          <p:stCondLst>
                                            <p:cond delay="0"/>
                                          </p:stCondLst>
                                        </p:cTn>
                                        <p:tgtEl>
                                          <p:spTgt spid="7"/>
                                        </p:tgtEl>
                                        <p:attrNameLst>
                                          <p:attrName>style.visibility</p:attrName>
                                        </p:attrNameLst>
                                      </p:cBhvr>
                                      <p:to>
                                        <p:strVal val="visible"/>
                                      </p:to>
                                    </p:set>
                                    <p:animEffect transition="in" filter="wipe(down)">
                                      <p:cBhvr>
                                        <p:cTn id="39" dur="500"/>
                                        <p:tgtEl>
                                          <p:spTgt spid="7"/>
                                        </p:tgtEl>
                                      </p:cBhvr>
                                    </p:animEffect>
                                  </p:childTnLst>
                                </p:cTn>
                              </p:par>
                            </p:childTnLst>
                          </p:cTn>
                        </p:par>
                        <p:par>
                          <p:cTn id="40" fill="hold" nodeType="afterGroup">
                            <p:stCondLst>
                              <p:cond delay="4500"/>
                            </p:stCondLst>
                            <p:childTnLst>
                              <p:par>
                                <p:cTn id="41" presetID="22" presetClass="entr" presetSubtype="1" fill="hold" nodeType="afterEffect">
                                  <p:stCondLst>
                                    <p:cond delay="0"/>
                                  </p:stCondLst>
                                  <p:childTnLst>
                                    <p:set>
                                      <p:cBhvr>
                                        <p:cTn id="42" dur="1" fill="hold">
                                          <p:stCondLst>
                                            <p:cond delay="0"/>
                                          </p:stCondLst>
                                        </p:cTn>
                                        <p:tgtEl>
                                          <p:spTgt spid="22"/>
                                        </p:tgtEl>
                                        <p:attrNameLst>
                                          <p:attrName>style.visibility</p:attrName>
                                        </p:attrNameLst>
                                      </p:cBhvr>
                                      <p:to>
                                        <p:strVal val="visible"/>
                                      </p:to>
                                    </p:set>
                                    <p:animEffect transition="in" filter="wipe(up)">
                                      <p:cBhvr>
                                        <p:cTn id="43" dur="500"/>
                                        <p:tgtEl>
                                          <p:spTgt spid="22"/>
                                        </p:tgtEl>
                                      </p:cBhvr>
                                    </p:animEffect>
                                  </p:childTnLst>
                                </p:cTn>
                              </p:par>
                            </p:childTnLst>
                          </p:cTn>
                        </p:par>
                        <p:par>
                          <p:cTn id="44" fill="hold" nodeType="afterGroup">
                            <p:stCondLst>
                              <p:cond delay="5000"/>
                            </p:stCondLst>
                            <p:childTnLst>
                              <p:par>
                                <p:cTn id="45" presetID="22" presetClass="entr" presetSubtype="8" fill="hold" nodeType="afterEffect">
                                  <p:stCondLst>
                                    <p:cond delay="0"/>
                                  </p:stCondLst>
                                  <p:childTnLst>
                                    <p:set>
                                      <p:cBhvr>
                                        <p:cTn id="46" dur="1" fill="hold">
                                          <p:stCondLst>
                                            <p:cond delay="0"/>
                                          </p:stCondLst>
                                        </p:cTn>
                                        <p:tgtEl>
                                          <p:spTgt spid="26"/>
                                        </p:tgtEl>
                                        <p:attrNameLst>
                                          <p:attrName>style.visibility</p:attrName>
                                        </p:attrNameLst>
                                      </p:cBhvr>
                                      <p:to>
                                        <p:strVal val="visible"/>
                                      </p:to>
                                    </p:set>
                                    <p:animEffect transition="in" filter="wipe(left)">
                                      <p:cBhvr>
                                        <p:cTn id="47" dur="500"/>
                                        <p:tgtEl>
                                          <p:spTgt spid="26"/>
                                        </p:tgtEl>
                                      </p:cBhvr>
                                    </p:animEffect>
                                  </p:childTnLst>
                                </p:cTn>
                              </p:par>
                            </p:childTnLst>
                          </p:cTn>
                        </p:par>
                        <p:par>
                          <p:cTn id="48" fill="hold" nodeType="afterGroup">
                            <p:stCondLst>
                              <p:cond delay="5500"/>
                            </p:stCondLst>
                            <p:childTnLst>
                              <p:par>
                                <p:cTn id="49" presetID="22" presetClass="entr" presetSubtype="1" fill="hold" nodeType="afterEffect">
                                  <p:stCondLst>
                                    <p:cond delay="0"/>
                                  </p:stCondLst>
                                  <p:childTnLst>
                                    <p:set>
                                      <p:cBhvr>
                                        <p:cTn id="50" dur="1" fill="hold">
                                          <p:stCondLst>
                                            <p:cond delay="0"/>
                                          </p:stCondLst>
                                        </p:cTn>
                                        <p:tgtEl>
                                          <p:spTgt spid="24"/>
                                        </p:tgtEl>
                                        <p:attrNameLst>
                                          <p:attrName>style.visibility</p:attrName>
                                        </p:attrNameLst>
                                      </p:cBhvr>
                                      <p:to>
                                        <p:strVal val="visible"/>
                                      </p:to>
                                    </p:set>
                                    <p:animEffect transition="in" filter="wipe(up)">
                                      <p:cBhvr>
                                        <p:cTn id="51" dur="500"/>
                                        <p:tgtEl>
                                          <p:spTgt spid="24"/>
                                        </p:tgtEl>
                                      </p:cBhvr>
                                    </p:animEffect>
                                  </p:childTnLst>
                                </p:cTn>
                              </p:par>
                            </p:childTnLst>
                          </p:cTn>
                        </p:par>
                        <p:par>
                          <p:cTn id="52" fill="hold" nodeType="afterGroup">
                            <p:stCondLst>
                              <p:cond delay="6000"/>
                            </p:stCondLst>
                            <p:childTnLst>
                              <p:par>
                                <p:cTn id="53" presetID="22" presetClass="entr" presetSubtype="8" fill="hold" nodeType="afterEffect">
                                  <p:stCondLst>
                                    <p:cond delay="0"/>
                                  </p:stCondLst>
                                  <p:childTnLst>
                                    <p:set>
                                      <p:cBhvr>
                                        <p:cTn id="54" dur="1" fill="hold">
                                          <p:stCondLst>
                                            <p:cond delay="0"/>
                                          </p:stCondLst>
                                        </p:cTn>
                                        <p:tgtEl>
                                          <p:spTgt spid="29"/>
                                        </p:tgtEl>
                                        <p:attrNameLst>
                                          <p:attrName>style.visibility</p:attrName>
                                        </p:attrNameLst>
                                      </p:cBhvr>
                                      <p:to>
                                        <p:strVal val="visible"/>
                                      </p:to>
                                    </p:set>
                                    <p:animEffect transition="in" filter="wipe(left)">
                                      <p:cBhvr>
                                        <p:cTn id="55" dur="500"/>
                                        <p:tgtEl>
                                          <p:spTgt spid="29"/>
                                        </p:tgtEl>
                                      </p:cBhvr>
                                    </p:animEffect>
                                  </p:childTnLst>
                                </p:cTn>
                              </p:par>
                            </p:childTnLst>
                          </p:cTn>
                        </p:par>
                        <p:par>
                          <p:cTn id="56" fill="hold" nodeType="afterGroup">
                            <p:stCondLst>
                              <p:cond delay="6500"/>
                            </p:stCondLst>
                            <p:childTnLst>
                              <p:par>
                                <p:cTn id="57" presetID="22" presetClass="entr" presetSubtype="1" fill="hold" nodeType="afterEffect">
                                  <p:stCondLst>
                                    <p:cond delay="0"/>
                                  </p:stCondLst>
                                  <p:childTnLst>
                                    <p:set>
                                      <p:cBhvr>
                                        <p:cTn id="58" dur="1" fill="hold">
                                          <p:stCondLst>
                                            <p:cond delay="0"/>
                                          </p:stCondLst>
                                        </p:cTn>
                                        <p:tgtEl>
                                          <p:spTgt spid="25"/>
                                        </p:tgtEl>
                                        <p:attrNameLst>
                                          <p:attrName>style.visibility</p:attrName>
                                        </p:attrNameLst>
                                      </p:cBhvr>
                                      <p:to>
                                        <p:strVal val="visible"/>
                                      </p:to>
                                    </p:set>
                                    <p:animEffect transition="in" filter="wipe(up)">
                                      <p:cBhvr>
                                        <p:cTn id="59" dur="500"/>
                                        <p:tgtEl>
                                          <p:spTgt spid="25"/>
                                        </p:tgtEl>
                                      </p:cBhvr>
                                    </p:animEffect>
                                  </p:childTnLst>
                                </p:cTn>
                              </p:par>
                            </p:childTnLst>
                          </p:cTn>
                        </p:par>
                        <p:par>
                          <p:cTn id="60" fill="hold" nodeType="afterGroup">
                            <p:stCondLst>
                              <p:cond delay="7000"/>
                            </p:stCondLst>
                            <p:childTnLst>
                              <p:par>
                                <p:cTn id="61" presetID="22" presetClass="entr" presetSubtype="8" fill="hold" nodeType="afterEffect">
                                  <p:stCondLst>
                                    <p:cond delay="0"/>
                                  </p:stCondLst>
                                  <p:childTnLst>
                                    <p:set>
                                      <p:cBhvr>
                                        <p:cTn id="62" dur="1" fill="hold">
                                          <p:stCondLst>
                                            <p:cond delay="0"/>
                                          </p:stCondLst>
                                        </p:cTn>
                                        <p:tgtEl>
                                          <p:spTgt spid="32"/>
                                        </p:tgtEl>
                                        <p:attrNameLst>
                                          <p:attrName>style.visibility</p:attrName>
                                        </p:attrNameLst>
                                      </p:cBhvr>
                                      <p:to>
                                        <p:strVal val="visible"/>
                                      </p:to>
                                    </p:set>
                                    <p:animEffect transition="in" filter="wipe(left)">
                                      <p:cBhvr>
                                        <p:cTn id="63" dur="500"/>
                                        <p:tgtEl>
                                          <p:spTgt spid="32"/>
                                        </p:tgtEl>
                                      </p:cBhvr>
                                    </p:animEffect>
                                  </p:childTnLst>
                                </p:cTn>
                              </p:par>
                            </p:childTnLst>
                          </p:cTn>
                        </p:par>
                        <p:par>
                          <p:cTn id="64" fill="hold" nodeType="afterGroup">
                            <p:stCondLst>
                              <p:cond delay="7500"/>
                            </p:stCondLst>
                            <p:childTnLst>
                              <p:par>
                                <p:cTn id="65" presetID="22" presetClass="entr" presetSubtype="1" fill="hold" nodeType="afterEffect">
                                  <p:stCondLst>
                                    <p:cond delay="0"/>
                                  </p:stCondLst>
                                  <p:childTnLst>
                                    <p:set>
                                      <p:cBhvr>
                                        <p:cTn id="66" dur="1" fill="hold">
                                          <p:stCondLst>
                                            <p:cond delay="0"/>
                                          </p:stCondLst>
                                        </p:cTn>
                                        <p:tgtEl>
                                          <p:spTgt spid="35"/>
                                        </p:tgtEl>
                                        <p:attrNameLst>
                                          <p:attrName>style.visibility</p:attrName>
                                        </p:attrNameLst>
                                      </p:cBhvr>
                                      <p:to>
                                        <p:strVal val="visible"/>
                                      </p:to>
                                    </p:set>
                                    <p:animEffect transition="in" filter="wipe(up)">
                                      <p:cBhvr>
                                        <p:cTn id="67" dur="500"/>
                                        <p:tgtEl>
                                          <p:spTgt spid="35"/>
                                        </p:tgtEl>
                                      </p:cBhvr>
                                    </p:animEffect>
                                  </p:childTnLst>
                                </p:cTn>
                              </p:par>
                            </p:childTnLst>
                          </p:cTn>
                        </p:par>
                        <p:par>
                          <p:cTn id="68" fill="hold" nodeType="afterGroup">
                            <p:stCondLst>
                              <p:cond delay="8000"/>
                            </p:stCondLst>
                            <p:childTnLst>
                              <p:par>
                                <p:cTn id="69" presetID="22" presetClass="entr" presetSubtype="8" fill="hold" nodeType="afterEffect">
                                  <p:stCondLst>
                                    <p:cond delay="0"/>
                                  </p:stCondLst>
                                  <p:childTnLst>
                                    <p:set>
                                      <p:cBhvr>
                                        <p:cTn id="70" dur="1" fill="hold">
                                          <p:stCondLst>
                                            <p:cond delay="0"/>
                                          </p:stCondLst>
                                        </p:cTn>
                                        <p:tgtEl>
                                          <p:spTgt spid="37"/>
                                        </p:tgtEl>
                                        <p:attrNameLst>
                                          <p:attrName>style.visibility</p:attrName>
                                        </p:attrNameLst>
                                      </p:cBhvr>
                                      <p:to>
                                        <p:strVal val="visible"/>
                                      </p:to>
                                    </p:set>
                                    <p:animEffect transition="in" filter="wipe(left)">
                                      <p:cBhvr>
                                        <p:cTn id="71" dur="500"/>
                                        <p:tgtEl>
                                          <p:spTgt spid="37"/>
                                        </p:tgtEl>
                                      </p:cBhvr>
                                    </p:animEffect>
                                  </p:childTnLst>
                                </p:cTn>
                              </p:par>
                            </p:childTnLst>
                          </p:cTn>
                        </p:par>
                        <p:par>
                          <p:cTn id="72" fill="hold" nodeType="afterGroup">
                            <p:stCondLst>
                              <p:cond delay="8500"/>
                            </p:stCondLst>
                            <p:childTnLst>
                              <p:par>
                                <p:cTn id="73" presetID="22" presetClass="entr" presetSubtype="1" fill="hold" nodeType="afterEffect">
                                  <p:stCondLst>
                                    <p:cond delay="0"/>
                                  </p:stCondLst>
                                  <p:childTnLst>
                                    <p:set>
                                      <p:cBhvr>
                                        <p:cTn id="74" dur="1" fill="hold">
                                          <p:stCondLst>
                                            <p:cond delay="0"/>
                                          </p:stCondLst>
                                        </p:cTn>
                                        <p:tgtEl>
                                          <p:spTgt spid="36"/>
                                        </p:tgtEl>
                                        <p:attrNameLst>
                                          <p:attrName>style.visibility</p:attrName>
                                        </p:attrNameLst>
                                      </p:cBhvr>
                                      <p:to>
                                        <p:strVal val="visible"/>
                                      </p:to>
                                    </p:set>
                                    <p:animEffect transition="in" filter="wipe(up)">
                                      <p:cBhvr>
                                        <p:cTn id="75" dur="500"/>
                                        <p:tgtEl>
                                          <p:spTgt spid="36"/>
                                        </p:tgtEl>
                                      </p:cBhvr>
                                    </p:animEffect>
                                  </p:childTnLst>
                                </p:cTn>
                              </p:par>
                            </p:childTnLst>
                          </p:cTn>
                        </p:par>
                        <p:par>
                          <p:cTn id="76" fill="hold" nodeType="afterGroup">
                            <p:stCondLst>
                              <p:cond delay="9000"/>
                            </p:stCondLst>
                            <p:childTnLst>
                              <p:par>
                                <p:cTn id="77" presetID="22" presetClass="entr" presetSubtype="8" fill="hold" nodeType="afterEffect">
                                  <p:stCondLst>
                                    <p:cond delay="0"/>
                                  </p:stCondLst>
                                  <p:childTnLst>
                                    <p:set>
                                      <p:cBhvr>
                                        <p:cTn id="78" dur="1" fill="hold">
                                          <p:stCondLst>
                                            <p:cond delay="0"/>
                                          </p:stCondLst>
                                        </p:cTn>
                                        <p:tgtEl>
                                          <p:spTgt spid="40"/>
                                        </p:tgtEl>
                                        <p:attrNameLst>
                                          <p:attrName>style.visibility</p:attrName>
                                        </p:attrNameLst>
                                      </p:cBhvr>
                                      <p:to>
                                        <p:strVal val="visible"/>
                                      </p:to>
                                    </p:set>
                                    <p:animEffect transition="in" filter="wipe(left)">
                                      <p:cBhvr>
                                        <p:cTn id="79" dur="500"/>
                                        <p:tgtEl>
                                          <p:spTgt spid="4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bg bwMode="auto">
      <p:bgPr>
        <a:blipFill dpi="0" rotWithShape="0">
          <a:blip r:embed="rId3"/>
          <a:srcRect/>
          <a:stretch>
            <a:fillRect/>
          </a:stretch>
        </a:blipFill>
        <a:effectLst/>
      </p:bgPr>
    </p:bg>
    <p:spTree>
      <p:nvGrpSpPr>
        <p:cNvPr id="1" name=""/>
        <p:cNvGrpSpPr/>
        <p:nvPr/>
      </p:nvGrpSpPr>
      <p:grpSpPr>
        <a:xfrm>
          <a:off x="0" y="0"/>
          <a:ext cx="0" cy="0"/>
          <a:chOff x="0" y="0"/>
          <a:chExt cx="0" cy="0"/>
        </a:xfrm>
      </p:grpSpPr>
      <p:sp>
        <p:nvSpPr>
          <p:cNvPr id="87" name="Text Box 18"/>
          <p:cNvSpPr txBox="1">
            <a:spLocks noChangeArrowheads="1"/>
          </p:cNvSpPr>
          <p:nvPr/>
        </p:nvSpPr>
        <p:spPr bwMode="gray">
          <a:xfrm>
            <a:off x="3840163" y="488950"/>
            <a:ext cx="4511675" cy="6365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fontAlgn="auto">
              <a:buFont typeface="Arial" panose="020B0604020202020204" pitchFamily="34" charset="0"/>
              <a:buNone/>
              <a:defRPr/>
            </a:pPr>
            <a:r>
              <a:rPr lang="zh-CN" altLang="en-US" sz="3335" noProof="1" smtClean="0">
                <a:solidFill>
                  <a:srgbClr val="333333"/>
                </a:solidFill>
                <a:latin typeface="微软雅黑" panose="020B0503020204020204" pitchFamily="34" charset="-122"/>
                <a:ea typeface="微软雅黑" panose="020B0503020204020204" pitchFamily="34" charset="-122"/>
              </a:rPr>
              <a:t>点击添加标题文字内容</a:t>
            </a:r>
            <a:endParaRPr lang="zh-CN" altLang="en-US" sz="3335" noProof="1">
              <a:solidFill>
                <a:srgbClr val="333333"/>
              </a:solidFill>
              <a:latin typeface="微软雅黑" panose="020B0503020204020204" pitchFamily="34" charset="-122"/>
              <a:ea typeface="微软雅黑" panose="020B0503020204020204" pitchFamily="34" charset="-122"/>
            </a:endParaRPr>
          </a:p>
        </p:txBody>
      </p:sp>
      <p:cxnSp>
        <p:nvCxnSpPr>
          <p:cNvPr id="88" name="直接连接符​​ 14"/>
          <p:cNvCxnSpPr/>
          <p:nvPr/>
        </p:nvCxnSpPr>
        <p:spPr>
          <a:xfrm>
            <a:off x="3254375" y="1125538"/>
            <a:ext cx="5683250" cy="0"/>
          </a:xfrm>
          <a:prstGeom prst="line">
            <a:avLst/>
          </a:prstGeom>
          <a:ln w="9525">
            <a:solidFill>
              <a:srgbClr val="333333"/>
            </a:solidFill>
            <a:prstDash val="solid"/>
          </a:ln>
        </p:spPr>
        <p:style>
          <a:lnRef idx="1">
            <a:schemeClr val="accent1"/>
          </a:lnRef>
          <a:fillRef idx="0">
            <a:schemeClr val="accent1"/>
          </a:fillRef>
          <a:effectRef idx="0">
            <a:schemeClr val="accent1"/>
          </a:effectRef>
          <a:fontRef idx="minor">
            <a:schemeClr val="tx1"/>
          </a:fontRef>
        </p:style>
      </p:cxnSp>
      <p:sp>
        <p:nvSpPr>
          <p:cNvPr id="4" name="圆角矩形 3"/>
          <p:cNvSpPr/>
          <p:nvPr/>
        </p:nvSpPr>
        <p:spPr>
          <a:xfrm rot="5400000">
            <a:off x="3428206" y="3871120"/>
            <a:ext cx="2790825" cy="1547812"/>
          </a:xfrm>
          <a:prstGeom prst="roundRect">
            <a:avLst>
              <a:gd name="adj" fmla="val 50000"/>
            </a:avLst>
          </a:prstGeom>
          <a:solidFill>
            <a:schemeClr val="accent2"/>
          </a:solidFill>
          <a:ln>
            <a:noFill/>
          </a:ln>
          <a:effectLst>
            <a:outerShdw blurRad="444500" dist="2540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buFont typeface="Arial" panose="020B0604020202020204" pitchFamily="34" charset="0"/>
              <a:buNone/>
              <a:defRPr/>
            </a:pPr>
            <a:endParaRPr lang="zh-CN" altLang="en-US" sz="2400" noProof="1">
              <a:latin typeface="+mj-ea"/>
              <a:ea typeface="+mj-ea"/>
            </a:endParaRPr>
          </a:p>
        </p:txBody>
      </p:sp>
      <p:grpSp>
        <p:nvGrpSpPr>
          <p:cNvPr id="5" name="组合 4"/>
          <p:cNvGrpSpPr/>
          <p:nvPr/>
        </p:nvGrpSpPr>
        <p:grpSpPr>
          <a:xfrm>
            <a:off x="4245856" y="4766696"/>
            <a:ext cx="1182195" cy="1182195"/>
            <a:chOff x="304800" y="673100"/>
            <a:chExt cx="4000500" cy="4000500"/>
          </a:xfrm>
          <a:effectLst>
            <a:outerShdw blurRad="444500" dist="254000" dir="8100000" algn="tr" rotWithShape="0">
              <a:prstClr val="black">
                <a:alpha val="50000"/>
              </a:prstClr>
            </a:outerShdw>
          </a:effectLst>
        </p:grpSpPr>
        <p:sp>
          <p:nvSpPr>
            <p:cNvPr id="6" name="同心圆 5"/>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buFont typeface="Arial" panose="020B0604020202020204" pitchFamily="34" charset="0"/>
                <a:buNone/>
                <a:defRPr/>
              </a:pPr>
              <a:endParaRPr lang="zh-CN" altLang="en-US" sz="2400" noProof="1">
                <a:solidFill>
                  <a:schemeClr val="tx1"/>
                </a:solidFill>
                <a:latin typeface="+mj-ea"/>
                <a:ea typeface="+mj-ea"/>
              </a:endParaRPr>
            </a:p>
          </p:txBody>
        </p:sp>
        <p:sp>
          <p:nvSpPr>
            <p:cNvPr id="7" name="椭圆 6"/>
            <p:cNvSpPr/>
            <p:nvPr/>
          </p:nvSpPr>
          <p:spPr>
            <a:xfrm>
              <a:off x="392112" y="760412"/>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buFont typeface="Arial" panose="020B0604020202020204" pitchFamily="34" charset="0"/>
                <a:buNone/>
                <a:defRPr/>
              </a:pPr>
              <a:endParaRPr lang="zh-CN" altLang="en-US" sz="2400" noProof="1">
                <a:latin typeface="+mj-ea"/>
                <a:ea typeface="+mj-ea"/>
              </a:endParaRPr>
            </a:p>
          </p:txBody>
        </p:sp>
      </p:grpSp>
      <p:grpSp>
        <p:nvGrpSpPr>
          <p:cNvPr id="8" name="组合 7"/>
          <p:cNvGrpSpPr>
            <a:grpSpLocks/>
          </p:cNvGrpSpPr>
          <p:nvPr/>
        </p:nvGrpSpPr>
        <p:grpSpPr bwMode="auto">
          <a:xfrm>
            <a:off x="2078038" y="2486025"/>
            <a:ext cx="1547812" cy="3554413"/>
            <a:chOff x="4013612" y="985436"/>
            <a:chExt cx="1443428" cy="3314468"/>
          </a:xfrm>
        </p:grpSpPr>
        <p:sp>
          <p:nvSpPr>
            <p:cNvPr id="9" name="圆角矩形 8"/>
            <p:cNvSpPr/>
            <p:nvPr/>
          </p:nvSpPr>
          <p:spPr>
            <a:xfrm rot="5400000">
              <a:off x="3078092" y="1920956"/>
              <a:ext cx="3314468" cy="1443428"/>
            </a:xfrm>
            <a:prstGeom prst="roundRect">
              <a:avLst>
                <a:gd name="adj" fmla="val 50000"/>
              </a:avLst>
            </a:prstGeom>
            <a:gradFill>
              <a:gsLst>
                <a:gs pos="62000">
                  <a:schemeClr val="bg1">
                    <a:lumMod val="95000"/>
                  </a:schemeClr>
                </a:gs>
                <a:gs pos="0">
                  <a:schemeClr val="bg1"/>
                </a:gs>
                <a:gs pos="100000">
                  <a:schemeClr val="bg1">
                    <a:lumMod val="85000"/>
                  </a:schemeClr>
                </a:gs>
                <a:gs pos="0">
                  <a:schemeClr val="bg1"/>
                </a:gs>
              </a:gsLst>
              <a:lin ang="8100000" scaled="0"/>
            </a:gradFill>
            <a:ln>
              <a:noFill/>
            </a:ln>
            <a:effectLst>
              <a:outerShdw blurRad="444500" dist="2540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buFont typeface="Arial" panose="020B0604020202020204" pitchFamily="34" charset="0"/>
                <a:buNone/>
                <a:defRPr/>
              </a:pPr>
              <a:endParaRPr lang="zh-CN" altLang="en-US" sz="2400" noProof="1">
                <a:latin typeface="+mj-ea"/>
                <a:ea typeface="+mj-ea"/>
              </a:endParaRPr>
            </a:p>
          </p:txBody>
        </p:sp>
        <p:sp>
          <p:nvSpPr>
            <p:cNvPr id="10" name="圆角矩形 9"/>
            <p:cNvSpPr/>
            <p:nvPr/>
          </p:nvSpPr>
          <p:spPr>
            <a:xfrm rot="5400000">
              <a:off x="3109919" y="1976471"/>
              <a:ext cx="3250813" cy="1351642"/>
            </a:xfrm>
            <a:prstGeom prst="roundRect">
              <a:avLst>
                <a:gd name="adj" fmla="val 50000"/>
              </a:avLst>
            </a:prstGeom>
            <a:gradFill>
              <a:gsLst>
                <a:gs pos="42000">
                  <a:srgbClr val="F0F0F0"/>
                </a:gs>
                <a:gs pos="0">
                  <a:schemeClr val="bg1"/>
                </a:gs>
                <a:gs pos="100000">
                  <a:schemeClr val="bg1">
                    <a:lumMod val="85000"/>
                  </a:schemeClr>
                </a:gs>
                <a:gs pos="0">
                  <a:schemeClr val="bg1"/>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buFont typeface="Arial" panose="020B0604020202020204" pitchFamily="34" charset="0"/>
                <a:buNone/>
                <a:defRPr/>
              </a:pPr>
              <a:endParaRPr lang="zh-CN" altLang="en-US" sz="2400" noProof="1">
                <a:latin typeface="+mj-ea"/>
                <a:ea typeface="+mj-ea"/>
              </a:endParaRPr>
            </a:p>
          </p:txBody>
        </p:sp>
      </p:grpSp>
      <p:sp>
        <p:nvSpPr>
          <p:cNvPr id="11" name="椭圆 10"/>
          <p:cNvSpPr/>
          <p:nvPr/>
        </p:nvSpPr>
        <p:spPr>
          <a:xfrm>
            <a:off x="2262188" y="4757738"/>
            <a:ext cx="1200150" cy="1200150"/>
          </a:xfrm>
          <a:prstGeom prst="ellipse">
            <a:avLst/>
          </a:prstGeom>
          <a:solidFill>
            <a:schemeClr val="accent1"/>
          </a:solidFill>
          <a:ln>
            <a:noFill/>
          </a:ln>
          <a:effectLst>
            <a:outerShdw blurRad="444500" dist="2540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buFont typeface="Arial" panose="020B0604020202020204" pitchFamily="34" charset="0"/>
              <a:buNone/>
              <a:defRPr/>
            </a:pPr>
            <a:endParaRPr lang="zh-CN" altLang="en-US" sz="2400" noProof="1">
              <a:latin typeface="+mj-ea"/>
              <a:ea typeface="+mj-ea"/>
            </a:endParaRPr>
          </a:p>
        </p:txBody>
      </p:sp>
      <p:sp>
        <p:nvSpPr>
          <p:cNvPr id="12" name="圆角矩形 11"/>
          <p:cNvSpPr/>
          <p:nvPr/>
        </p:nvSpPr>
        <p:spPr>
          <a:xfrm rot="5400000">
            <a:off x="7048500" y="3549650"/>
            <a:ext cx="3433763" cy="1547813"/>
          </a:xfrm>
          <a:prstGeom prst="roundRect">
            <a:avLst>
              <a:gd name="adj" fmla="val 50000"/>
            </a:avLst>
          </a:prstGeom>
          <a:solidFill>
            <a:schemeClr val="accent4"/>
          </a:solidFill>
          <a:ln>
            <a:noFill/>
          </a:ln>
          <a:effectLst>
            <a:outerShdw blurRad="444500" dist="2540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buFont typeface="Arial" panose="020B0604020202020204" pitchFamily="34" charset="0"/>
              <a:buNone/>
              <a:defRPr/>
            </a:pPr>
            <a:endParaRPr lang="zh-CN" altLang="en-US" sz="2400" noProof="1">
              <a:latin typeface="+mj-ea"/>
              <a:ea typeface="+mj-ea"/>
            </a:endParaRPr>
          </a:p>
        </p:txBody>
      </p:sp>
      <p:grpSp>
        <p:nvGrpSpPr>
          <p:cNvPr id="13" name="组合 12"/>
          <p:cNvGrpSpPr/>
          <p:nvPr/>
        </p:nvGrpSpPr>
        <p:grpSpPr>
          <a:xfrm>
            <a:off x="8194594" y="4766696"/>
            <a:ext cx="1182194" cy="1182195"/>
            <a:chOff x="304800" y="673100"/>
            <a:chExt cx="4000500" cy="4000500"/>
          </a:xfrm>
          <a:effectLst>
            <a:outerShdw blurRad="444500" dist="254000" dir="8100000" algn="tr" rotWithShape="0">
              <a:prstClr val="black">
                <a:alpha val="50000"/>
              </a:prstClr>
            </a:outerShdw>
          </a:effectLst>
        </p:grpSpPr>
        <p:sp>
          <p:nvSpPr>
            <p:cNvPr id="14" name="同心圆 13"/>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buFont typeface="Arial" panose="020B0604020202020204" pitchFamily="34" charset="0"/>
                <a:buNone/>
                <a:defRPr/>
              </a:pPr>
              <a:endParaRPr lang="zh-CN" altLang="en-US" sz="2400" noProof="1">
                <a:solidFill>
                  <a:schemeClr val="tx1"/>
                </a:solidFill>
                <a:latin typeface="+mj-ea"/>
                <a:ea typeface="+mj-ea"/>
              </a:endParaRPr>
            </a:p>
          </p:txBody>
        </p:sp>
        <p:sp>
          <p:nvSpPr>
            <p:cNvPr id="15" name="椭圆 14"/>
            <p:cNvSpPr/>
            <p:nvPr/>
          </p:nvSpPr>
          <p:spPr>
            <a:xfrm>
              <a:off x="392112" y="760412"/>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buFont typeface="Arial" panose="020B0604020202020204" pitchFamily="34" charset="0"/>
                <a:buNone/>
                <a:defRPr/>
              </a:pPr>
              <a:endParaRPr lang="zh-CN" altLang="en-US" sz="2400" noProof="1">
                <a:latin typeface="+mj-ea"/>
                <a:ea typeface="+mj-ea"/>
              </a:endParaRPr>
            </a:p>
          </p:txBody>
        </p:sp>
      </p:grpSp>
      <p:grpSp>
        <p:nvGrpSpPr>
          <p:cNvPr id="16" name="组合 15"/>
          <p:cNvGrpSpPr>
            <a:grpSpLocks/>
          </p:cNvGrpSpPr>
          <p:nvPr/>
        </p:nvGrpSpPr>
        <p:grpSpPr bwMode="auto">
          <a:xfrm>
            <a:off x="6019800" y="2486025"/>
            <a:ext cx="1549400" cy="3554413"/>
            <a:chOff x="4013612" y="985436"/>
            <a:chExt cx="1443428" cy="3314468"/>
          </a:xfrm>
        </p:grpSpPr>
        <p:sp>
          <p:nvSpPr>
            <p:cNvPr id="17" name="圆角矩形 16"/>
            <p:cNvSpPr/>
            <p:nvPr/>
          </p:nvSpPr>
          <p:spPr>
            <a:xfrm rot="5400000">
              <a:off x="3078092" y="1920956"/>
              <a:ext cx="3314468" cy="1443428"/>
            </a:xfrm>
            <a:prstGeom prst="roundRect">
              <a:avLst>
                <a:gd name="adj" fmla="val 50000"/>
              </a:avLst>
            </a:prstGeom>
            <a:gradFill>
              <a:gsLst>
                <a:gs pos="62000">
                  <a:schemeClr val="bg1">
                    <a:lumMod val="95000"/>
                  </a:schemeClr>
                </a:gs>
                <a:gs pos="0">
                  <a:schemeClr val="bg1"/>
                </a:gs>
                <a:gs pos="100000">
                  <a:schemeClr val="bg1">
                    <a:lumMod val="85000"/>
                  </a:schemeClr>
                </a:gs>
                <a:gs pos="0">
                  <a:schemeClr val="bg1"/>
                </a:gs>
              </a:gsLst>
              <a:lin ang="8100000" scaled="0"/>
            </a:gradFill>
            <a:ln>
              <a:noFill/>
            </a:ln>
            <a:effectLst>
              <a:outerShdw blurRad="444500" dist="2540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buFont typeface="Arial" panose="020B0604020202020204" pitchFamily="34" charset="0"/>
                <a:buNone/>
                <a:defRPr/>
              </a:pPr>
              <a:endParaRPr lang="zh-CN" altLang="en-US" sz="2400" noProof="1">
                <a:latin typeface="+mj-ea"/>
                <a:ea typeface="+mj-ea"/>
              </a:endParaRPr>
            </a:p>
          </p:txBody>
        </p:sp>
        <p:sp>
          <p:nvSpPr>
            <p:cNvPr id="18" name="圆角矩形 17"/>
            <p:cNvSpPr/>
            <p:nvPr/>
          </p:nvSpPr>
          <p:spPr>
            <a:xfrm rot="5400000">
              <a:off x="3109920" y="1976424"/>
              <a:ext cx="3250813" cy="1351735"/>
            </a:xfrm>
            <a:prstGeom prst="roundRect">
              <a:avLst>
                <a:gd name="adj" fmla="val 50000"/>
              </a:avLst>
            </a:prstGeom>
            <a:gradFill>
              <a:gsLst>
                <a:gs pos="42000">
                  <a:srgbClr val="F0F0F0"/>
                </a:gs>
                <a:gs pos="0">
                  <a:schemeClr val="bg1"/>
                </a:gs>
                <a:gs pos="100000">
                  <a:schemeClr val="bg1">
                    <a:lumMod val="85000"/>
                  </a:schemeClr>
                </a:gs>
                <a:gs pos="0">
                  <a:schemeClr val="bg1"/>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buFont typeface="Arial" panose="020B0604020202020204" pitchFamily="34" charset="0"/>
                <a:buNone/>
                <a:defRPr/>
              </a:pPr>
              <a:endParaRPr lang="zh-CN" altLang="en-US" sz="2400" noProof="1">
                <a:latin typeface="+mj-ea"/>
                <a:ea typeface="+mj-ea"/>
              </a:endParaRPr>
            </a:p>
          </p:txBody>
        </p:sp>
      </p:grpSp>
      <p:sp>
        <p:nvSpPr>
          <p:cNvPr id="19" name="椭圆 18"/>
          <p:cNvSpPr/>
          <p:nvPr/>
        </p:nvSpPr>
        <p:spPr>
          <a:xfrm>
            <a:off x="6211888" y="4757738"/>
            <a:ext cx="1200150" cy="1200150"/>
          </a:xfrm>
          <a:prstGeom prst="ellipse">
            <a:avLst/>
          </a:prstGeom>
          <a:solidFill>
            <a:schemeClr val="accent3"/>
          </a:solidFill>
          <a:ln>
            <a:noFill/>
          </a:ln>
          <a:effectLst>
            <a:outerShdw blurRad="444500" dist="2540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buFont typeface="Arial" panose="020B0604020202020204" pitchFamily="34" charset="0"/>
              <a:buNone/>
              <a:defRPr/>
            </a:pPr>
            <a:endParaRPr lang="zh-CN" altLang="en-US" sz="2400" noProof="1">
              <a:latin typeface="+mj-ea"/>
              <a:ea typeface="+mj-ea"/>
            </a:endParaRPr>
          </a:p>
        </p:txBody>
      </p:sp>
      <p:sp>
        <p:nvSpPr>
          <p:cNvPr id="20" name="TextBox 123"/>
          <p:cNvSpPr txBox="1">
            <a:spLocks noChangeArrowheads="1"/>
          </p:cNvSpPr>
          <p:nvPr/>
        </p:nvSpPr>
        <p:spPr bwMode="auto">
          <a:xfrm>
            <a:off x="6272213" y="3032125"/>
            <a:ext cx="792162"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buFont typeface="Arial" panose="020B0604020202020204" pitchFamily="34" charset="0"/>
              <a:defRPr>
                <a:solidFill>
                  <a:schemeClr val="tx1"/>
                </a:solidFill>
                <a:latin typeface="Calibri" panose="020F050202020403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Calibri" panose="020F050202020403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eaLnBrk="1" hangingPunct="1"/>
            <a:r>
              <a:rPr lang="en-US" altLang="zh-CN" sz="2400">
                <a:latin typeface="宋体" panose="02010600030101010101" pitchFamily="2" charset="-122"/>
              </a:rPr>
              <a:t>25%</a:t>
            </a:r>
            <a:endParaRPr lang="zh-CN" altLang="en-US" sz="2400">
              <a:latin typeface="宋体" panose="02010600030101010101" pitchFamily="2" charset="-122"/>
            </a:endParaRPr>
          </a:p>
        </p:txBody>
      </p:sp>
      <p:sp>
        <p:nvSpPr>
          <p:cNvPr id="21" name="TextBox 124"/>
          <p:cNvSpPr txBox="1">
            <a:spLocks noChangeArrowheads="1"/>
          </p:cNvSpPr>
          <p:nvPr/>
        </p:nvSpPr>
        <p:spPr bwMode="auto">
          <a:xfrm>
            <a:off x="2282825" y="3032125"/>
            <a:ext cx="79375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buFont typeface="Arial" panose="020B0604020202020204" pitchFamily="34" charset="0"/>
              <a:defRPr>
                <a:solidFill>
                  <a:schemeClr val="tx1"/>
                </a:solidFill>
                <a:latin typeface="Calibri" panose="020F050202020403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Calibri" panose="020F050202020403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eaLnBrk="1" hangingPunct="1"/>
            <a:r>
              <a:rPr lang="en-US" altLang="zh-CN" sz="2400">
                <a:latin typeface="宋体" panose="02010600030101010101" pitchFamily="2" charset="-122"/>
              </a:rPr>
              <a:t>25%</a:t>
            </a:r>
            <a:endParaRPr lang="zh-CN" altLang="en-US" sz="2400">
              <a:latin typeface="宋体" panose="02010600030101010101" pitchFamily="2" charset="-122"/>
            </a:endParaRPr>
          </a:p>
        </p:txBody>
      </p:sp>
      <p:sp>
        <p:nvSpPr>
          <p:cNvPr id="22" name="TextBox 127"/>
          <p:cNvSpPr txBox="1">
            <a:spLocks noChangeArrowheads="1"/>
          </p:cNvSpPr>
          <p:nvPr/>
        </p:nvSpPr>
        <p:spPr bwMode="auto">
          <a:xfrm>
            <a:off x="4246563" y="3711575"/>
            <a:ext cx="792162"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buFont typeface="Arial" panose="020B0604020202020204" pitchFamily="34" charset="0"/>
              <a:defRPr>
                <a:solidFill>
                  <a:schemeClr val="tx1"/>
                </a:solidFill>
                <a:latin typeface="Calibri" panose="020F050202020403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Calibri" panose="020F050202020403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eaLnBrk="1" hangingPunct="1"/>
            <a:r>
              <a:rPr lang="en-US" altLang="zh-CN" sz="2400">
                <a:solidFill>
                  <a:schemeClr val="bg1"/>
                </a:solidFill>
                <a:latin typeface="宋体" panose="02010600030101010101" pitchFamily="2" charset="-122"/>
              </a:rPr>
              <a:t>15%</a:t>
            </a:r>
            <a:endParaRPr lang="zh-CN" altLang="en-US" sz="2400">
              <a:solidFill>
                <a:schemeClr val="bg1"/>
              </a:solidFill>
              <a:latin typeface="宋体" panose="02010600030101010101" pitchFamily="2" charset="-122"/>
            </a:endParaRPr>
          </a:p>
        </p:txBody>
      </p:sp>
      <p:sp>
        <p:nvSpPr>
          <p:cNvPr id="23" name="TextBox 128"/>
          <p:cNvSpPr txBox="1">
            <a:spLocks noChangeArrowheads="1"/>
          </p:cNvSpPr>
          <p:nvPr/>
        </p:nvSpPr>
        <p:spPr bwMode="auto">
          <a:xfrm>
            <a:off x="8220075" y="3032125"/>
            <a:ext cx="79375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buFont typeface="Arial" panose="020B0604020202020204" pitchFamily="34" charset="0"/>
              <a:defRPr>
                <a:solidFill>
                  <a:schemeClr val="tx1"/>
                </a:solidFill>
                <a:latin typeface="Calibri" panose="020F050202020403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Calibri" panose="020F050202020403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eaLnBrk="1" hangingPunct="1"/>
            <a:r>
              <a:rPr lang="en-US" altLang="zh-CN" sz="2400">
                <a:solidFill>
                  <a:schemeClr val="bg1"/>
                </a:solidFill>
                <a:latin typeface="宋体" panose="02010600030101010101" pitchFamily="2" charset="-122"/>
              </a:rPr>
              <a:t>25%</a:t>
            </a:r>
            <a:endParaRPr lang="zh-CN" altLang="en-US" sz="2400">
              <a:solidFill>
                <a:schemeClr val="bg1"/>
              </a:solidFill>
              <a:latin typeface="宋体" panose="02010600030101010101" pitchFamily="2" charset="-122"/>
            </a:endParaRPr>
          </a:p>
        </p:txBody>
      </p:sp>
      <p:sp>
        <p:nvSpPr>
          <p:cNvPr id="24" name="TextBox 131"/>
          <p:cNvSpPr txBox="1">
            <a:spLocks noChangeArrowheads="1"/>
          </p:cNvSpPr>
          <p:nvPr/>
        </p:nvSpPr>
        <p:spPr bwMode="auto">
          <a:xfrm>
            <a:off x="2255838" y="1104900"/>
            <a:ext cx="1401762" cy="334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buFont typeface="Arial" panose="020B0604020202020204" pitchFamily="34" charset="0"/>
              <a:defRPr>
                <a:solidFill>
                  <a:schemeClr val="tx1"/>
                </a:solidFill>
                <a:latin typeface="Calibri" panose="020F050202020403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Calibri" panose="020F050202020403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eaLnBrk="1" hangingPunct="1"/>
            <a:r>
              <a:rPr lang="zh-CN" altLang="en-US" sz="1600">
                <a:solidFill>
                  <a:srgbClr val="080808"/>
                </a:solidFill>
                <a:latin typeface="宋体" panose="02010600030101010101" pitchFamily="2" charset="-122"/>
              </a:rPr>
              <a:t>添加文字标题</a:t>
            </a:r>
          </a:p>
        </p:txBody>
      </p:sp>
      <p:sp>
        <p:nvSpPr>
          <p:cNvPr id="25" name="TextBox 132"/>
          <p:cNvSpPr txBox="1">
            <a:spLocks noChangeArrowheads="1"/>
          </p:cNvSpPr>
          <p:nvPr/>
        </p:nvSpPr>
        <p:spPr bwMode="auto">
          <a:xfrm>
            <a:off x="2255838" y="1316038"/>
            <a:ext cx="3433762" cy="5794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buFont typeface="Arial" panose="020B0604020202020204" pitchFamily="34" charset="0"/>
              <a:defRPr>
                <a:solidFill>
                  <a:schemeClr val="tx1"/>
                </a:solidFill>
                <a:latin typeface="Calibri" panose="020F050202020403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Calibri" panose="020F050202020403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eaLnBrk="1" hangingPunct="1"/>
            <a:r>
              <a:rPr lang="zh-CN" altLang="en-US" sz="1600">
                <a:solidFill>
                  <a:srgbClr val="080808"/>
                </a:solidFill>
                <a:latin typeface="宋体" panose="02010600030101010101" pitchFamily="2" charset="-122"/>
              </a:rPr>
              <a:t>添加文字内容，内容详尽简要清晰。</a:t>
            </a:r>
            <a:endParaRPr lang="en-US" altLang="zh-CN" sz="1600">
              <a:solidFill>
                <a:srgbClr val="080808"/>
              </a:solidFill>
              <a:latin typeface="宋体" panose="02010600030101010101" pitchFamily="2" charset="-122"/>
            </a:endParaRPr>
          </a:p>
          <a:p>
            <a:pPr eaLnBrk="1" hangingPunct="1"/>
            <a:r>
              <a:rPr lang="zh-CN" altLang="en-US" sz="1600">
                <a:solidFill>
                  <a:srgbClr val="080808"/>
                </a:solidFill>
                <a:latin typeface="宋体" panose="02010600030101010101" pitchFamily="2" charset="-122"/>
              </a:rPr>
              <a:t>添加文字内容，内容详尽简要清晰。</a:t>
            </a:r>
            <a:endParaRPr lang="en-US" altLang="zh-CN" sz="1600">
              <a:solidFill>
                <a:srgbClr val="080808"/>
              </a:solidFill>
              <a:latin typeface="宋体" panose="02010600030101010101" pitchFamily="2" charset="-122"/>
            </a:endParaRPr>
          </a:p>
        </p:txBody>
      </p:sp>
      <p:cxnSp>
        <p:nvCxnSpPr>
          <p:cNvPr id="26" name="直接连接符 25"/>
          <p:cNvCxnSpPr/>
          <p:nvPr/>
        </p:nvCxnSpPr>
        <p:spPr>
          <a:xfrm flipV="1">
            <a:off x="2084388" y="1117600"/>
            <a:ext cx="0" cy="768350"/>
          </a:xfrm>
          <a:prstGeom prst="line">
            <a:avLst/>
          </a:prstGeom>
          <a:ln w="12700">
            <a:solidFill>
              <a:schemeClr val="tx1"/>
            </a:solidFill>
            <a:prstDash val="dash"/>
          </a:ln>
        </p:spPr>
        <p:style>
          <a:lnRef idx="1">
            <a:schemeClr val="accent1"/>
          </a:lnRef>
          <a:fillRef idx="0">
            <a:schemeClr val="accent1"/>
          </a:fillRef>
          <a:effectRef idx="0">
            <a:schemeClr val="accent1"/>
          </a:effectRef>
          <a:fontRef idx="minor">
            <a:schemeClr val="tx1"/>
          </a:fontRef>
        </p:style>
      </p:cxnSp>
    </p:spTree>
  </p:cSld>
  <p:clrMapOvr>
    <a:masterClrMapping/>
  </p:clrMapOvr>
  <p:transition spd="slow" advTm="0">
    <p:split orient="vert"/>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2" presetClass="entr" presetSubtype="8" fill="hold" nodeType="withEffect">
                                  <p:stCondLst>
                                    <p:cond delay="500"/>
                                  </p:stCondLst>
                                  <p:childTnLst>
                                    <p:set>
                                      <p:cBhvr>
                                        <p:cTn id="6" dur="1" fill="hold">
                                          <p:stCondLst>
                                            <p:cond delay="0"/>
                                          </p:stCondLst>
                                        </p:cTn>
                                        <p:tgtEl>
                                          <p:spTgt spid="26"/>
                                        </p:tgtEl>
                                        <p:attrNameLst>
                                          <p:attrName>style.visibility</p:attrName>
                                        </p:attrNameLst>
                                      </p:cBhvr>
                                      <p:to>
                                        <p:strVal val="visible"/>
                                      </p:to>
                                    </p:set>
                                    <p:anim calcmode="lin" valueType="num">
                                      <p:cBhvr>
                                        <p:cTn id="7" dur="500"/>
                                        <p:tgtEl>
                                          <p:spTgt spid="26"/>
                                        </p:tgtEl>
                                        <p:attrNameLst>
                                          <p:attrName>ppt_x</p:attrName>
                                        </p:attrNameLst>
                                      </p:cBhvr>
                                      <p:tavLst>
                                        <p:tav tm="0">
                                          <p:val>
                                            <p:strVal val="#ppt_x-#ppt_w*1.125000"/>
                                          </p:val>
                                        </p:tav>
                                        <p:tav tm="100000">
                                          <p:val>
                                            <p:strVal val="#ppt_x"/>
                                          </p:val>
                                        </p:tav>
                                      </p:tavLst>
                                    </p:anim>
                                    <p:animEffect transition="in" filter="wipe(right)">
                                      <p:cBhvr>
                                        <p:cTn id="8" dur="500"/>
                                        <p:tgtEl>
                                          <p:spTgt spid="26"/>
                                        </p:tgtEl>
                                      </p:cBhvr>
                                    </p:animEffect>
                                  </p:childTnLst>
                                </p:cTn>
                              </p:par>
                              <p:par>
                                <p:cTn id="9" presetID="12" presetClass="entr" presetSubtype="8" fill="hold" grpId="0" nodeType="withEffect">
                                  <p:stCondLst>
                                    <p:cond delay="500"/>
                                  </p:stCondLst>
                                  <p:childTnLst>
                                    <p:set>
                                      <p:cBhvr>
                                        <p:cTn id="10" dur="1" fill="hold">
                                          <p:stCondLst>
                                            <p:cond delay="0"/>
                                          </p:stCondLst>
                                        </p:cTn>
                                        <p:tgtEl>
                                          <p:spTgt spid="24"/>
                                        </p:tgtEl>
                                        <p:attrNameLst>
                                          <p:attrName>style.visibility</p:attrName>
                                        </p:attrNameLst>
                                      </p:cBhvr>
                                      <p:to>
                                        <p:strVal val="visible"/>
                                      </p:to>
                                    </p:set>
                                    <p:anim calcmode="lin" valueType="num">
                                      <p:cBhvr>
                                        <p:cTn id="11" dur="500"/>
                                        <p:tgtEl>
                                          <p:spTgt spid="24"/>
                                        </p:tgtEl>
                                        <p:attrNameLst>
                                          <p:attrName>ppt_x</p:attrName>
                                        </p:attrNameLst>
                                      </p:cBhvr>
                                      <p:tavLst>
                                        <p:tav tm="0">
                                          <p:val>
                                            <p:strVal val="#ppt_x-#ppt_w*1.125000"/>
                                          </p:val>
                                        </p:tav>
                                        <p:tav tm="100000">
                                          <p:val>
                                            <p:strVal val="#ppt_x"/>
                                          </p:val>
                                        </p:tav>
                                      </p:tavLst>
                                    </p:anim>
                                    <p:animEffect transition="in" filter="wipe(right)">
                                      <p:cBhvr>
                                        <p:cTn id="12" dur="500"/>
                                        <p:tgtEl>
                                          <p:spTgt spid="24"/>
                                        </p:tgtEl>
                                      </p:cBhvr>
                                    </p:animEffect>
                                  </p:childTnLst>
                                </p:cTn>
                              </p:par>
                              <p:par>
                                <p:cTn id="13" presetID="12" presetClass="entr" presetSubtype="8" fill="hold" grpId="0" nodeType="withEffect">
                                  <p:stCondLst>
                                    <p:cond delay="500"/>
                                  </p:stCondLst>
                                  <p:childTnLst>
                                    <p:set>
                                      <p:cBhvr>
                                        <p:cTn id="14" dur="1" fill="hold">
                                          <p:stCondLst>
                                            <p:cond delay="0"/>
                                          </p:stCondLst>
                                        </p:cTn>
                                        <p:tgtEl>
                                          <p:spTgt spid="25"/>
                                        </p:tgtEl>
                                        <p:attrNameLst>
                                          <p:attrName>style.visibility</p:attrName>
                                        </p:attrNameLst>
                                      </p:cBhvr>
                                      <p:to>
                                        <p:strVal val="visible"/>
                                      </p:to>
                                    </p:set>
                                    <p:anim calcmode="lin" valueType="num">
                                      <p:cBhvr>
                                        <p:cTn id="15" dur="500"/>
                                        <p:tgtEl>
                                          <p:spTgt spid="25"/>
                                        </p:tgtEl>
                                        <p:attrNameLst>
                                          <p:attrName>ppt_x</p:attrName>
                                        </p:attrNameLst>
                                      </p:cBhvr>
                                      <p:tavLst>
                                        <p:tav tm="0">
                                          <p:val>
                                            <p:strVal val="#ppt_x-#ppt_w*1.125000"/>
                                          </p:val>
                                        </p:tav>
                                        <p:tav tm="100000">
                                          <p:val>
                                            <p:strVal val="#ppt_x"/>
                                          </p:val>
                                        </p:tav>
                                      </p:tavLst>
                                    </p:anim>
                                    <p:animEffect transition="in" filter="wipe(right)">
                                      <p:cBhvr>
                                        <p:cTn id="16" dur="500"/>
                                        <p:tgtEl>
                                          <p:spTgt spid="25"/>
                                        </p:tgtEl>
                                      </p:cBhvr>
                                    </p:animEffect>
                                  </p:childTnLst>
                                </p:cTn>
                              </p:par>
                            </p:childTnLst>
                          </p:cTn>
                        </p:par>
                        <p:par>
                          <p:cTn id="17" fill="hold" nodeType="afterGroup">
                            <p:stCondLst>
                              <p:cond delay="1000"/>
                            </p:stCondLst>
                            <p:childTnLst>
                              <p:par>
                                <p:cTn id="18" presetID="2" presetClass="entr" presetSubtype="4" fill="hold" grpId="0" nodeType="afterEffect">
                                  <p:stCondLst>
                                    <p:cond delay="0"/>
                                  </p:stCondLst>
                                  <p:childTnLst>
                                    <p:set>
                                      <p:cBhvr>
                                        <p:cTn id="19" dur="1" fill="hold">
                                          <p:stCondLst>
                                            <p:cond delay="0"/>
                                          </p:stCondLst>
                                        </p:cTn>
                                        <p:tgtEl>
                                          <p:spTgt spid="11"/>
                                        </p:tgtEl>
                                        <p:attrNameLst>
                                          <p:attrName>style.visibility</p:attrName>
                                        </p:attrNameLst>
                                      </p:cBhvr>
                                      <p:to>
                                        <p:strVal val="visible"/>
                                      </p:to>
                                    </p:set>
                                    <p:anim calcmode="lin" valueType="num">
                                      <p:cBhvr>
                                        <p:cTn id="20" dur="300" fill="hold"/>
                                        <p:tgtEl>
                                          <p:spTgt spid="11"/>
                                        </p:tgtEl>
                                        <p:attrNameLst>
                                          <p:attrName>ppt_x</p:attrName>
                                        </p:attrNameLst>
                                      </p:cBhvr>
                                      <p:tavLst>
                                        <p:tav tm="0">
                                          <p:val>
                                            <p:strVal val="#ppt_x"/>
                                          </p:val>
                                        </p:tav>
                                        <p:tav tm="100000">
                                          <p:val>
                                            <p:strVal val="#ppt_x"/>
                                          </p:val>
                                        </p:tav>
                                      </p:tavLst>
                                    </p:anim>
                                    <p:anim calcmode="lin" valueType="num">
                                      <p:cBhvr>
                                        <p:cTn id="21" dur="300" fill="hold"/>
                                        <p:tgtEl>
                                          <p:spTgt spid="11"/>
                                        </p:tgtEl>
                                        <p:attrNameLst>
                                          <p:attrName>ppt_y</p:attrName>
                                        </p:attrNameLst>
                                      </p:cBhvr>
                                      <p:tavLst>
                                        <p:tav tm="0">
                                          <p:val>
                                            <p:strVal val="1+#ppt_h/2"/>
                                          </p:val>
                                        </p:tav>
                                        <p:tav tm="100000">
                                          <p:val>
                                            <p:strVal val="#ppt_y"/>
                                          </p:val>
                                        </p:tav>
                                      </p:tavLst>
                                    </p:anim>
                                  </p:childTnLst>
                                </p:cTn>
                              </p:par>
                              <p:par>
                                <p:cTn id="22" presetID="2" presetClass="entr" presetSubtype="4" fill="hold" nodeType="withEffect">
                                  <p:stCondLst>
                                    <p:cond delay="200"/>
                                  </p:stCondLst>
                                  <p:childTnLst>
                                    <p:set>
                                      <p:cBhvr>
                                        <p:cTn id="23" dur="1" fill="hold">
                                          <p:stCondLst>
                                            <p:cond delay="0"/>
                                          </p:stCondLst>
                                        </p:cTn>
                                        <p:tgtEl>
                                          <p:spTgt spid="5"/>
                                        </p:tgtEl>
                                        <p:attrNameLst>
                                          <p:attrName>style.visibility</p:attrName>
                                        </p:attrNameLst>
                                      </p:cBhvr>
                                      <p:to>
                                        <p:strVal val="visible"/>
                                      </p:to>
                                    </p:set>
                                    <p:anim calcmode="lin" valueType="num">
                                      <p:cBhvr>
                                        <p:cTn id="24" dur="300" fill="hold"/>
                                        <p:tgtEl>
                                          <p:spTgt spid="5"/>
                                        </p:tgtEl>
                                        <p:attrNameLst>
                                          <p:attrName>ppt_x</p:attrName>
                                        </p:attrNameLst>
                                      </p:cBhvr>
                                      <p:tavLst>
                                        <p:tav tm="0">
                                          <p:val>
                                            <p:strVal val="#ppt_x"/>
                                          </p:val>
                                        </p:tav>
                                        <p:tav tm="100000">
                                          <p:val>
                                            <p:strVal val="#ppt_x"/>
                                          </p:val>
                                        </p:tav>
                                      </p:tavLst>
                                    </p:anim>
                                    <p:anim calcmode="lin" valueType="num">
                                      <p:cBhvr>
                                        <p:cTn id="25" dur="300" fill="hold"/>
                                        <p:tgtEl>
                                          <p:spTgt spid="5"/>
                                        </p:tgtEl>
                                        <p:attrNameLst>
                                          <p:attrName>ppt_y</p:attrName>
                                        </p:attrNameLst>
                                      </p:cBhvr>
                                      <p:tavLst>
                                        <p:tav tm="0">
                                          <p:val>
                                            <p:strVal val="1+#ppt_h/2"/>
                                          </p:val>
                                        </p:tav>
                                        <p:tav tm="100000">
                                          <p:val>
                                            <p:strVal val="#ppt_y"/>
                                          </p:val>
                                        </p:tav>
                                      </p:tavLst>
                                    </p:anim>
                                  </p:childTnLst>
                                </p:cTn>
                              </p:par>
                              <p:par>
                                <p:cTn id="26" presetID="2" presetClass="entr" presetSubtype="4" fill="hold" grpId="0" nodeType="withEffect">
                                  <p:stCondLst>
                                    <p:cond delay="400"/>
                                  </p:stCondLst>
                                  <p:childTnLst>
                                    <p:set>
                                      <p:cBhvr>
                                        <p:cTn id="27" dur="1" fill="hold">
                                          <p:stCondLst>
                                            <p:cond delay="0"/>
                                          </p:stCondLst>
                                        </p:cTn>
                                        <p:tgtEl>
                                          <p:spTgt spid="19"/>
                                        </p:tgtEl>
                                        <p:attrNameLst>
                                          <p:attrName>style.visibility</p:attrName>
                                        </p:attrNameLst>
                                      </p:cBhvr>
                                      <p:to>
                                        <p:strVal val="visible"/>
                                      </p:to>
                                    </p:set>
                                    <p:anim calcmode="lin" valueType="num">
                                      <p:cBhvr>
                                        <p:cTn id="28" dur="300" fill="hold"/>
                                        <p:tgtEl>
                                          <p:spTgt spid="19"/>
                                        </p:tgtEl>
                                        <p:attrNameLst>
                                          <p:attrName>ppt_x</p:attrName>
                                        </p:attrNameLst>
                                      </p:cBhvr>
                                      <p:tavLst>
                                        <p:tav tm="0">
                                          <p:val>
                                            <p:strVal val="#ppt_x"/>
                                          </p:val>
                                        </p:tav>
                                        <p:tav tm="100000">
                                          <p:val>
                                            <p:strVal val="#ppt_x"/>
                                          </p:val>
                                        </p:tav>
                                      </p:tavLst>
                                    </p:anim>
                                    <p:anim calcmode="lin" valueType="num">
                                      <p:cBhvr>
                                        <p:cTn id="29" dur="300" fill="hold"/>
                                        <p:tgtEl>
                                          <p:spTgt spid="19"/>
                                        </p:tgtEl>
                                        <p:attrNameLst>
                                          <p:attrName>ppt_y</p:attrName>
                                        </p:attrNameLst>
                                      </p:cBhvr>
                                      <p:tavLst>
                                        <p:tav tm="0">
                                          <p:val>
                                            <p:strVal val="1+#ppt_h/2"/>
                                          </p:val>
                                        </p:tav>
                                        <p:tav tm="100000">
                                          <p:val>
                                            <p:strVal val="#ppt_y"/>
                                          </p:val>
                                        </p:tav>
                                      </p:tavLst>
                                    </p:anim>
                                  </p:childTnLst>
                                </p:cTn>
                              </p:par>
                              <p:par>
                                <p:cTn id="30" presetID="2" presetClass="entr" presetSubtype="4" fill="hold" nodeType="withEffect">
                                  <p:stCondLst>
                                    <p:cond delay="600"/>
                                  </p:stCondLst>
                                  <p:childTnLst>
                                    <p:set>
                                      <p:cBhvr>
                                        <p:cTn id="31" dur="1" fill="hold">
                                          <p:stCondLst>
                                            <p:cond delay="0"/>
                                          </p:stCondLst>
                                        </p:cTn>
                                        <p:tgtEl>
                                          <p:spTgt spid="13"/>
                                        </p:tgtEl>
                                        <p:attrNameLst>
                                          <p:attrName>style.visibility</p:attrName>
                                        </p:attrNameLst>
                                      </p:cBhvr>
                                      <p:to>
                                        <p:strVal val="visible"/>
                                      </p:to>
                                    </p:set>
                                    <p:anim calcmode="lin" valueType="num">
                                      <p:cBhvr>
                                        <p:cTn id="32" dur="300" fill="hold"/>
                                        <p:tgtEl>
                                          <p:spTgt spid="13"/>
                                        </p:tgtEl>
                                        <p:attrNameLst>
                                          <p:attrName>ppt_x</p:attrName>
                                        </p:attrNameLst>
                                      </p:cBhvr>
                                      <p:tavLst>
                                        <p:tav tm="0">
                                          <p:val>
                                            <p:strVal val="#ppt_x"/>
                                          </p:val>
                                        </p:tav>
                                        <p:tav tm="100000">
                                          <p:val>
                                            <p:strVal val="#ppt_x"/>
                                          </p:val>
                                        </p:tav>
                                      </p:tavLst>
                                    </p:anim>
                                    <p:anim calcmode="lin" valueType="num">
                                      <p:cBhvr>
                                        <p:cTn id="33" dur="300" fill="hold"/>
                                        <p:tgtEl>
                                          <p:spTgt spid="13"/>
                                        </p:tgtEl>
                                        <p:attrNameLst>
                                          <p:attrName>ppt_y</p:attrName>
                                        </p:attrNameLst>
                                      </p:cBhvr>
                                      <p:tavLst>
                                        <p:tav tm="0">
                                          <p:val>
                                            <p:strVal val="1+#ppt_h/2"/>
                                          </p:val>
                                        </p:tav>
                                        <p:tav tm="100000">
                                          <p:val>
                                            <p:strVal val="#ppt_y"/>
                                          </p:val>
                                        </p:tav>
                                      </p:tavLst>
                                    </p:anim>
                                  </p:childTnLst>
                                </p:cTn>
                              </p:par>
                              <p:par>
                                <p:cTn id="34" presetID="22" presetClass="entr" presetSubtype="4" fill="hold" nodeType="withEffect">
                                  <p:stCondLst>
                                    <p:cond delay="300"/>
                                  </p:stCondLst>
                                  <p:childTnLst>
                                    <p:set>
                                      <p:cBhvr>
                                        <p:cTn id="35" dur="1" fill="hold">
                                          <p:stCondLst>
                                            <p:cond delay="0"/>
                                          </p:stCondLst>
                                        </p:cTn>
                                        <p:tgtEl>
                                          <p:spTgt spid="8"/>
                                        </p:tgtEl>
                                        <p:attrNameLst>
                                          <p:attrName>style.visibility</p:attrName>
                                        </p:attrNameLst>
                                      </p:cBhvr>
                                      <p:to>
                                        <p:strVal val="visible"/>
                                      </p:to>
                                    </p:set>
                                    <p:animEffect transition="in" filter="wipe(down)">
                                      <p:cBhvr>
                                        <p:cTn id="36" dur="500"/>
                                        <p:tgtEl>
                                          <p:spTgt spid="8"/>
                                        </p:tgtEl>
                                      </p:cBhvr>
                                    </p:animEffect>
                                  </p:childTnLst>
                                </p:cTn>
                              </p:par>
                              <p:par>
                                <p:cTn id="37" presetID="22" presetClass="entr" presetSubtype="4" fill="hold" grpId="0" nodeType="withEffect">
                                  <p:stCondLst>
                                    <p:cond delay="500"/>
                                  </p:stCondLst>
                                  <p:childTnLst>
                                    <p:set>
                                      <p:cBhvr>
                                        <p:cTn id="38" dur="1" fill="hold">
                                          <p:stCondLst>
                                            <p:cond delay="0"/>
                                          </p:stCondLst>
                                        </p:cTn>
                                        <p:tgtEl>
                                          <p:spTgt spid="4"/>
                                        </p:tgtEl>
                                        <p:attrNameLst>
                                          <p:attrName>style.visibility</p:attrName>
                                        </p:attrNameLst>
                                      </p:cBhvr>
                                      <p:to>
                                        <p:strVal val="visible"/>
                                      </p:to>
                                    </p:set>
                                    <p:animEffect transition="in" filter="wipe(down)">
                                      <p:cBhvr>
                                        <p:cTn id="39" dur="500"/>
                                        <p:tgtEl>
                                          <p:spTgt spid="4"/>
                                        </p:tgtEl>
                                      </p:cBhvr>
                                    </p:animEffect>
                                  </p:childTnLst>
                                </p:cTn>
                              </p:par>
                              <p:par>
                                <p:cTn id="40" presetID="22" presetClass="entr" presetSubtype="4" fill="hold" nodeType="withEffect">
                                  <p:stCondLst>
                                    <p:cond delay="700"/>
                                  </p:stCondLst>
                                  <p:childTnLst>
                                    <p:set>
                                      <p:cBhvr>
                                        <p:cTn id="41" dur="1" fill="hold">
                                          <p:stCondLst>
                                            <p:cond delay="0"/>
                                          </p:stCondLst>
                                        </p:cTn>
                                        <p:tgtEl>
                                          <p:spTgt spid="16"/>
                                        </p:tgtEl>
                                        <p:attrNameLst>
                                          <p:attrName>style.visibility</p:attrName>
                                        </p:attrNameLst>
                                      </p:cBhvr>
                                      <p:to>
                                        <p:strVal val="visible"/>
                                      </p:to>
                                    </p:set>
                                    <p:animEffect transition="in" filter="wipe(down)">
                                      <p:cBhvr>
                                        <p:cTn id="42" dur="500"/>
                                        <p:tgtEl>
                                          <p:spTgt spid="16"/>
                                        </p:tgtEl>
                                      </p:cBhvr>
                                    </p:animEffect>
                                  </p:childTnLst>
                                </p:cTn>
                              </p:par>
                              <p:par>
                                <p:cTn id="43" presetID="22" presetClass="entr" presetSubtype="4" fill="hold" grpId="0" nodeType="withEffect">
                                  <p:stCondLst>
                                    <p:cond delay="900"/>
                                  </p:stCondLst>
                                  <p:childTnLst>
                                    <p:set>
                                      <p:cBhvr>
                                        <p:cTn id="44" dur="1" fill="hold">
                                          <p:stCondLst>
                                            <p:cond delay="0"/>
                                          </p:stCondLst>
                                        </p:cTn>
                                        <p:tgtEl>
                                          <p:spTgt spid="12"/>
                                        </p:tgtEl>
                                        <p:attrNameLst>
                                          <p:attrName>style.visibility</p:attrName>
                                        </p:attrNameLst>
                                      </p:cBhvr>
                                      <p:to>
                                        <p:strVal val="visible"/>
                                      </p:to>
                                    </p:set>
                                    <p:animEffect transition="in" filter="wipe(down)">
                                      <p:cBhvr>
                                        <p:cTn id="45" dur="500"/>
                                        <p:tgtEl>
                                          <p:spTgt spid="12"/>
                                        </p:tgtEl>
                                      </p:cBhvr>
                                    </p:animEffect>
                                  </p:childTnLst>
                                </p:cTn>
                              </p:par>
                              <p:par>
                                <p:cTn id="46" presetID="12" presetClass="entr" presetSubtype="1" fill="hold" grpId="0" nodeType="withEffect">
                                  <p:stCondLst>
                                    <p:cond delay="800"/>
                                  </p:stCondLst>
                                  <p:childTnLst>
                                    <p:set>
                                      <p:cBhvr>
                                        <p:cTn id="47" dur="1" fill="hold">
                                          <p:stCondLst>
                                            <p:cond delay="0"/>
                                          </p:stCondLst>
                                        </p:cTn>
                                        <p:tgtEl>
                                          <p:spTgt spid="21"/>
                                        </p:tgtEl>
                                        <p:attrNameLst>
                                          <p:attrName>style.visibility</p:attrName>
                                        </p:attrNameLst>
                                      </p:cBhvr>
                                      <p:to>
                                        <p:strVal val="visible"/>
                                      </p:to>
                                    </p:set>
                                    <p:anim calcmode="lin" valueType="num">
                                      <p:cBhvr>
                                        <p:cTn id="48" dur="500"/>
                                        <p:tgtEl>
                                          <p:spTgt spid="21"/>
                                        </p:tgtEl>
                                        <p:attrNameLst>
                                          <p:attrName>ppt_y</p:attrName>
                                        </p:attrNameLst>
                                      </p:cBhvr>
                                      <p:tavLst>
                                        <p:tav tm="0">
                                          <p:val>
                                            <p:strVal val="#ppt_y-#ppt_h*1.125000"/>
                                          </p:val>
                                        </p:tav>
                                        <p:tav tm="100000">
                                          <p:val>
                                            <p:strVal val="#ppt_y"/>
                                          </p:val>
                                        </p:tav>
                                      </p:tavLst>
                                    </p:anim>
                                    <p:animEffect transition="in" filter="wipe(down)">
                                      <p:cBhvr>
                                        <p:cTn id="49" dur="500"/>
                                        <p:tgtEl>
                                          <p:spTgt spid="21"/>
                                        </p:tgtEl>
                                      </p:cBhvr>
                                    </p:animEffect>
                                  </p:childTnLst>
                                </p:cTn>
                              </p:par>
                              <p:par>
                                <p:cTn id="50" presetID="12" presetClass="entr" presetSubtype="1" fill="hold" grpId="0" nodeType="withEffect">
                                  <p:stCondLst>
                                    <p:cond delay="1000"/>
                                  </p:stCondLst>
                                  <p:childTnLst>
                                    <p:set>
                                      <p:cBhvr>
                                        <p:cTn id="51" dur="1" fill="hold">
                                          <p:stCondLst>
                                            <p:cond delay="0"/>
                                          </p:stCondLst>
                                        </p:cTn>
                                        <p:tgtEl>
                                          <p:spTgt spid="22"/>
                                        </p:tgtEl>
                                        <p:attrNameLst>
                                          <p:attrName>style.visibility</p:attrName>
                                        </p:attrNameLst>
                                      </p:cBhvr>
                                      <p:to>
                                        <p:strVal val="visible"/>
                                      </p:to>
                                    </p:set>
                                    <p:anim calcmode="lin" valueType="num">
                                      <p:cBhvr>
                                        <p:cTn id="52" dur="500"/>
                                        <p:tgtEl>
                                          <p:spTgt spid="22"/>
                                        </p:tgtEl>
                                        <p:attrNameLst>
                                          <p:attrName>ppt_y</p:attrName>
                                        </p:attrNameLst>
                                      </p:cBhvr>
                                      <p:tavLst>
                                        <p:tav tm="0">
                                          <p:val>
                                            <p:strVal val="#ppt_y-#ppt_h*1.125000"/>
                                          </p:val>
                                        </p:tav>
                                        <p:tav tm="100000">
                                          <p:val>
                                            <p:strVal val="#ppt_y"/>
                                          </p:val>
                                        </p:tav>
                                      </p:tavLst>
                                    </p:anim>
                                    <p:animEffect transition="in" filter="wipe(down)">
                                      <p:cBhvr>
                                        <p:cTn id="53" dur="500"/>
                                        <p:tgtEl>
                                          <p:spTgt spid="22"/>
                                        </p:tgtEl>
                                      </p:cBhvr>
                                    </p:animEffect>
                                  </p:childTnLst>
                                </p:cTn>
                              </p:par>
                              <p:par>
                                <p:cTn id="54" presetID="12" presetClass="entr" presetSubtype="1" fill="hold" grpId="0" nodeType="withEffect">
                                  <p:stCondLst>
                                    <p:cond delay="1200"/>
                                  </p:stCondLst>
                                  <p:childTnLst>
                                    <p:set>
                                      <p:cBhvr>
                                        <p:cTn id="55" dur="1" fill="hold">
                                          <p:stCondLst>
                                            <p:cond delay="0"/>
                                          </p:stCondLst>
                                        </p:cTn>
                                        <p:tgtEl>
                                          <p:spTgt spid="20"/>
                                        </p:tgtEl>
                                        <p:attrNameLst>
                                          <p:attrName>style.visibility</p:attrName>
                                        </p:attrNameLst>
                                      </p:cBhvr>
                                      <p:to>
                                        <p:strVal val="visible"/>
                                      </p:to>
                                    </p:set>
                                    <p:anim calcmode="lin" valueType="num">
                                      <p:cBhvr>
                                        <p:cTn id="56" dur="500"/>
                                        <p:tgtEl>
                                          <p:spTgt spid="20"/>
                                        </p:tgtEl>
                                        <p:attrNameLst>
                                          <p:attrName>ppt_y</p:attrName>
                                        </p:attrNameLst>
                                      </p:cBhvr>
                                      <p:tavLst>
                                        <p:tav tm="0">
                                          <p:val>
                                            <p:strVal val="#ppt_y-#ppt_h*1.125000"/>
                                          </p:val>
                                        </p:tav>
                                        <p:tav tm="100000">
                                          <p:val>
                                            <p:strVal val="#ppt_y"/>
                                          </p:val>
                                        </p:tav>
                                      </p:tavLst>
                                    </p:anim>
                                    <p:animEffect transition="in" filter="wipe(down)">
                                      <p:cBhvr>
                                        <p:cTn id="57" dur="500"/>
                                        <p:tgtEl>
                                          <p:spTgt spid="20"/>
                                        </p:tgtEl>
                                      </p:cBhvr>
                                    </p:animEffect>
                                  </p:childTnLst>
                                </p:cTn>
                              </p:par>
                              <p:par>
                                <p:cTn id="58" presetID="12" presetClass="entr" presetSubtype="1" fill="hold" grpId="0" nodeType="withEffect">
                                  <p:stCondLst>
                                    <p:cond delay="1400"/>
                                  </p:stCondLst>
                                  <p:childTnLst>
                                    <p:set>
                                      <p:cBhvr>
                                        <p:cTn id="59" dur="1" fill="hold">
                                          <p:stCondLst>
                                            <p:cond delay="0"/>
                                          </p:stCondLst>
                                        </p:cTn>
                                        <p:tgtEl>
                                          <p:spTgt spid="23"/>
                                        </p:tgtEl>
                                        <p:attrNameLst>
                                          <p:attrName>style.visibility</p:attrName>
                                        </p:attrNameLst>
                                      </p:cBhvr>
                                      <p:to>
                                        <p:strVal val="visible"/>
                                      </p:to>
                                    </p:set>
                                    <p:anim calcmode="lin" valueType="num">
                                      <p:cBhvr>
                                        <p:cTn id="60" dur="500"/>
                                        <p:tgtEl>
                                          <p:spTgt spid="23"/>
                                        </p:tgtEl>
                                        <p:attrNameLst>
                                          <p:attrName>ppt_y</p:attrName>
                                        </p:attrNameLst>
                                      </p:cBhvr>
                                      <p:tavLst>
                                        <p:tav tm="0">
                                          <p:val>
                                            <p:strVal val="#ppt_y-#ppt_h*1.125000"/>
                                          </p:val>
                                        </p:tav>
                                        <p:tav tm="100000">
                                          <p:val>
                                            <p:strVal val="#ppt_y"/>
                                          </p:val>
                                        </p:tav>
                                      </p:tavLst>
                                    </p:anim>
                                    <p:animEffect transition="in" filter="wipe(down)">
                                      <p:cBhvr>
                                        <p:cTn id="61" dur="500"/>
                                        <p:tgtEl>
                                          <p:spTgt spid="2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bldLvl="0" animBg="1"/>
      <p:bldP spid="11" grpId="0" bldLvl="0" animBg="1"/>
      <p:bldP spid="12" grpId="0" bldLvl="0" animBg="1"/>
      <p:bldP spid="19" grpId="0" bldLvl="0" animBg="1"/>
      <p:bldP spid="20" grpId="0"/>
      <p:bldP spid="21" grpId="0"/>
      <p:bldP spid="22" grpId="0"/>
      <p:bldP spid="23" grpId="0"/>
      <p:bldP spid="24" grpId="0"/>
      <p:bldP spid="25" grpId="0"/>
    </p:bldLst>
  </p:timing>
</p:sld>
</file>

<file path=ppt/slides/slide14.xml><?xml version="1.0" encoding="utf-8"?>
<p:sld xmlns:a="http://schemas.openxmlformats.org/drawingml/2006/main" xmlns:r="http://schemas.openxmlformats.org/officeDocument/2006/relationships" xmlns:p="http://schemas.openxmlformats.org/presentationml/2006/main">
  <p:cSld>
    <p:bg bwMode="auto">
      <p:bgPr>
        <a:blipFill dpi="0" rotWithShape="0">
          <a:blip r:embed="rId3"/>
          <a:srcRect/>
          <a:stretch>
            <a:fillRect/>
          </a:stretch>
        </a:blipFill>
        <a:effectLst/>
      </p:bgPr>
    </p:bg>
    <p:spTree>
      <p:nvGrpSpPr>
        <p:cNvPr id="1" name=""/>
        <p:cNvGrpSpPr/>
        <p:nvPr/>
      </p:nvGrpSpPr>
      <p:grpSpPr>
        <a:xfrm>
          <a:off x="0" y="0"/>
          <a:ext cx="0" cy="0"/>
          <a:chOff x="0" y="0"/>
          <a:chExt cx="0" cy="0"/>
        </a:xfrm>
      </p:grpSpPr>
      <p:cxnSp>
        <p:nvCxnSpPr>
          <p:cNvPr id="47" name="直接连接符 46"/>
          <p:cNvCxnSpPr/>
          <p:nvPr/>
        </p:nvCxnSpPr>
        <p:spPr>
          <a:xfrm flipH="1">
            <a:off x="7899400" y="4506913"/>
            <a:ext cx="554038" cy="0"/>
          </a:xfrm>
          <a:prstGeom prst="line">
            <a:avLst/>
          </a:prstGeom>
          <a:ln w="12700">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cxnSp>
        <p:nvCxnSpPr>
          <p:cNvPr id="48" name="直接连接符 47"/>
          <p:cNvCxnSpPr/>
          <p:nvPr/>
        </p:nvCxnSpPr>
        <p:spPr>
          <a:xfrm>
            <a:off x="6346825" y="5664200"/>
            <a:ext cx="1169988" cy="0"/>
          </a:xfrm>
          <a:prstGeom prst="line">
            <a:avLst/>
          </a:prstGeom>
          <a:ln w="12700">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cxnSp>
        <p:nvCxnSpPr>
          <p:cNvPr id="49" name="直接连接符 48"/>
          <p:cNvCxnSpPr/>
          <p:nvPr/>
        </p:nvCxnSpPr>
        <p:spPr>
          <a:xfrm flipH="1">
            <a:off x="3581400" y="4497388"/>
            <a:ext cx="554038" cy="0"/>
          </a:xfrm>
          <a:prstGeom prst="line">
            <a:avLst/>
          </a:prstGeom>
          <a:ln w="12700">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cxnSp>
        <p:nvCxnSpPr>
          <p:cNvPr id="50" name="直接连接符 49"/>
          <p:cNvCxnSpPr/>
          <p:nvPr/>
        </p:nvCxnSpPr>
        <p:spPr>
          <a:xfrm flipH="1">
            <a:off x="3608388" y="2879725"/>
            <a:ext cx="554037" cy="0"/>
          </a:xfrm>
          <a:prstGeom prst="line">
            <a:avLst/>
          </a:prstGeom>
          <a:ln w="12700">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grpSp>
        <p:nvGrpSpPr>
          <p:cNvPr id="51" name="组合 50"/>
          <p:cNvGrpSpPr>
            <a:grpSpLocks/>
          </p:cNvGrpSpPr>
          <p:nvPr/>
        </p:nvGrpSpPr>
        <p:grpSpPr bwMode="auto">
          <a:xfrm>
            <a:off x="4791075" y="1624013"/>
            <a:ext cx="942975" cy="238125"/>
            <a:chOff x="4470269" y="1661160"/>
            <a:chExt cx="1290451" cy="262890"/>
          </a:xfrm>
        </p:grpSpPr>
        <p:cxnSp>
          <p:nvCxnSpPr>
            <p:cNvPr id="52" name="直接连接符 51"/>
            <p:cNvCxnSpPr/>
            <p:nvPr/>
          </p:nvCxnSpPr>
          <p:spPr>
            <a:xfrm flipH="1" flipV="1">
              <a:off x="5410952" y="1661160"/>
              <a:ext cx="349768" cy="262890"/>
            </a:xfrm>
            <a:prstGeom prst="line">
              <a:avLst/>
            </a:prstGeom>
            <a:ln w="12700">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cxnSp>
          <p:nvCxnSpPr>
            <p:cNvPr id="53" name="直接连接符 52"/>
            <p:cNvCxnSpPr/>
            <p:nvPr/>
          </p:nvCxnSpPr>
          <p:spPr>
            <a:xfrm flipH="1">
              <a:off x="4470269" y="1662912"/>
              <a:ext cx="942855" cy="0"/>
            </a:xfrm>
            <a:prstGeom prst="line">
              <a:avLst/>
            </a:prstGeom>
            <a:ln w="12700">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grpSp>
      <p:grpSp>
        <p:nvGrpSpPr>
          <p:cNvPr id="54" name="组合 53"/>
          <p:cNvGrpSpPr/>
          <p:nvPr/>
        </p:nvGrpSpPr>
        <p:grpSpPr>
          <a:xfrm>
            <a:off x="6820277" y="2603056"/>
            <a:ext cx="1090253" cy="953221"/>
            <a:chOff x="6842760" y="2637270"/>
            <a:chExt cx="1203960" cy="1051560"/>
          </a:xfrm>
          <a:solidFill>
            <a:schemeClr val="accent2">
              <a:lumMod val="75000"/>
            </a:schemeClr>
          </a:solidFill>
          <a:effectLst>
            <a:outerShdw blurRad="101600" dist="38100" dir="8100000" algn="tr" rotWithShape="0">
              <a:prstClr val="black">
                <a:alpha val="40000"/>
              </a:prstClr>
            </a:outerShdw>
          </a:effectLst>
        </p:grpSpPr>
        <p:sp>
          <p:nvSpPr>
            <p:cNvPr id="55" name="六边形 54"/>
            <p:cNvSpPr/>
            <p:nvPr/>
          </p:nvSpPr>
          <p:spPr>
            <a:xfrm>
              <a:off x="6842760" y="2637270"/>
              <a:ext cx="1203960" cy="1051560"/>
            </a:xfrm>
            <a:prstGeom prst="hexagon">
              <a:avLst/>
            </a:prstGeom>
            <a:solidFill>
              <a:schemeClr val="accent3"/>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buFont typeface="Arial" panose="020B0604020202020204" pitchFamily="34" charset="0"/>
                <a:buNone/>
                <a:defRPr/>
              </a:pPr>
              <a:endParaRPr lang="zh-CN" altLang="en-US" sz="2135" noProof="1">
                <a:solidFill>
                  <a:schemeClr val="bg1"/>
                </a:solidFill>
                <a:latin typeface="Arial" panose="020B0604020202020204" pitchFamily="34" charset="0"/>
                <a:ea typeface="微软雅黑" panose="020B0503020204020204" pitchFamily="34" charset="-122"/>
                <a:cs typeface="Arial" panose="020B0604020202020204" pitchFamily="34" charset="0"/>
              </a:endParaRPr>
            </a:p>
          </p:txBody>
        </p:sp>
        <p:sp>
          <p:nvSpPr>
            <p:cNvPr id="56" name="文本框 61"/>
            <p:cNvSpPr txBox="1"/>
            <p:nvPr/>
          </p:nvSpPr>
          <p:spPr>
            <a:xfrm>
              <a:off x="7024263" y="2809108"/>
              <a:ext cx="820724" cy="638865"/>
            </a:xfrm>
            <a:prstGeom prst="rect">
              <a:avLst/>
            </a:prstGeom>
            <a:noFill/>
            <a:ln w="38100">
              <a:noFill/>
            </a:ln>
          </p:spPr>
          <p:txBody>
            <a:bodyPr>
              <a:spAutoFit/>
            </a:bodyPr>
            <a:lstStyle/>
            <a:p>
              <a:pPr algn="ctr" eaLnBrk="1" fontAlgn="auto" hangingPunct="1">
                <a:buFont typeface="Arial" panose="020B0604020202020204" pitchFamily="34" charset="0"/>
                <a:buNone/>
                <a:defRPr/>
              </a:pPr>
              <a:r>
                <a:rPr lang="en-US" altLang="zh-CN" sz="3200" noProof="1">
                  <a:solidFill>
                    <a:schemeClr val="bg1"/>
                  </a:solidFill>
                  <a:latin typeface="Arial" panose="020B0604020202020204" pitchFamily="34" charset="0"/>
                  <a:ea typeface="微软雅黑" panose="020B0503020204020204" pitchFamily="34" charset="-122"/>
                  <a:cs typeface="Arial" panose="020B0604020202020204" pitchFamily="34" charset="0"/>
                </a:rPr>
                <a:t>02</a:t>
              </a:r>
              <a:endParaRPr lang="zh-CN" altLang="en-US" sz="3200" baseline="-3000" noProof="1">
                <a:solidFill>
                  <a:schemeClr val="bg1"/>
                </a:solidFill>
                <a:latin typeface="Arial" panose="020B0604020202020204" pitchFamily="34" charset="0"/>
                <a:ea typeface="微软雅黑" panose="020B0503020204020204" pitchFamily="34" charset="-122"/>
                <a:cs typeface="Arial" panose="020B0604020202020204" pitchFamily="34" charset="0"/>
              </a:endParaRPr>
            </a:p>
          </p:txBody>
        </p:sp>
      </p:grpSp>
      <p:grpSp>
        <p:nvGrpSpPr>
          <p:cNvPr id="57" name="组合 56"/>
          <p:cNvGrpSpPr/>
          <p:nvPr/>
        </p:nvGrpSpPr>
        <p:grpSpPr>
          <a:xfrm>
            <a:off x="5492720" y="1850323"/>
            <a:ext cx="1090253" cy="953222"/>
            <a:chOff x="5525852" y="1879080"/>
            <a:chExt cx="1203960" cy="1051560"/>
          </a:xfrm>
          <a:solidFill>
            <a:schemeClr val="accent2">
              <a:lumMod val="75000"/>
            </a:schemeClr>
          </a:solidFill>
          <a:effectLst>
            <a:outerShdw blurRad="101600" dist="38100" dir="8100000" algn="tr" rotWithShape="0">
              <a:prstClr val="black">
                <a:alpha val="40000"/>
              </a:prstClr>
            </a:outerShdw>
          </a:effectLst>
        </p:grpSpPr>
        <p:sp>
          <p:nvSpPr>
            <p:cNvPr id="58" name="六边形 57"/>
            <p:cNvSpPr/>
            <p:nvPr/>
          </p:nvSpPr>
          <p:spPr>
            <a:xfrm>
              <a:off x="5525852" y="1879080"/>
              <a:ext cx="1203960" cy="1051560"/>
            </a:xfrm>
            <a:prstGeom prst="hexagon">
              <a:avLst/>
            </a:prstGeom>
            <a:solidFill>
              <a:schemeClr val="accent2"/>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buFont typeface="Arial" panose="020B0604020202020204" pitchFamily="34" charset="0"/>
                <a:buNone/>
                <a:defRPr/>
              </a:pPr>
              <a:endParaRPr lang="zh-CN" altLang="en-US" sz="2135" noProof="1">
                <a:solidFill>
                  <a:schemeClr val="bg1"/>
                </a:solidFill>
                <a:latin typeface="Arial" panose="020B0604020202020204" pitchFamily="34" charset="0"/>
                <a:ea typeface="微软雅黑" panose="020B0503020204020204" pitchFamily="34" charset="-122"/>
                <a:cs typeface="Arial" panose="020B0604020202020204" pitchFamily="34" charset="0"/>
              </a:endParaRPr>
            </a:p>
          </p:txBody>
        </p:sp>
        <p:sp>
          <p:nvSpPr>
            <p:cNvPr id="59" name="文本框 64"/>
            <p:cNvSpPr txBox="1"/>
            <p:nvPr/>
          </p:nvSpPr>
          <p:spPr>
            <a:xfrm>
              <a:off x="5686670" y="1989361"/>
              <a:ext cx="882326" cy="746042"/>
            </a:xfrm>
            <a:prstGeom prst="rect">
              <a:avLst/>
            </a:prstGeom>
            <a:noFill/>
            <a:ln w="38100">
              <a:noFill/>
            </a:ln>
          </p:spPr>
          <p:txBody>
            <a:bodyPr>
              <a:spAutoFit/>
            </a:bodyPr>
            <a:lstStyle/>
            <a:p>
              <a:pPr algn="ctr" eaLnBrk="1" fontAlgn="auto" hangingPunct="1">
                <a:lnSpc>
                  <a:spcPct val="120000"/>
                </a:lnSpc>
                <a:buFont typeface="Arial" panose="020B0604020202020204" pitchFamily="34" charset="0"/>
                <a:buNone/>
                <a:defRPr/>
              </a:pPr>
              <a:r>
                <a:rPr lang="en-US" altLang="zh-CN" sz="3200" noProof="1">
                  <a:solidFill>
                    <a:schemeClr val="bg1"/>
                  </a:solidFill>
                  <a:latin typeface="Arial" panose="020B0604020202020204" pitchFamily="34" charset="0"/>
                  <a:ea typeface="微软雅黑" panose="020B0503020204020204" pitchFamily="34" charset="-122"/>
                  <a:cs typeface="Arial" panose="020B0604020202020204" pitchFamily="34" charset="0"/>
                </a:rPr>
                <a:t>01</a:t>
              </a:r>
              <a:endParaRPr lang="zh-CN" altLang="en-US" sz="3200" baseline="-3000" noProof="1">
                <a:solidFill>
                  <a:schemeClr val="bg1"/>
                </a:solidFill>
                <a:latin typeface="Arial" panose="020B0604020202020204" pitchFamily="34" charset="0"/>
                <a:ea typeface="微软雅黑" panose="020B0503020204020204" pitchFamily="34" charset="-122"/>
                <a:cs typeface="Arial" panose="020B0604020202020204" pitchFamily="34" charset="0"/>
              </a:endParaRPr>
            </a:p>
          </p:txBody>
        </p:sp>
      </p:grpSp>
      <p:grpSp>
        <p:nvGrpSpPr>
          <p:cNvPr id="60" name="组合 59"/>
          <p:cNvGrpSpPr/>
          <p:nvPr/>
        </p:nvGrpSpPr>
        <p:grpSpPr>
          <a:xfrm>
            <a:off x="6809371" y="4030983"/>
            <a:ext cx="1090253" cy="953223"/>
            <a:chOff x="6842760" y="4008870"/>
            <a:chExt cx="1203960" cy="1051560"/>
          </a:xfrm>
          <a:solidFill>
            <a:schemeClr val="accent2">
              <a:lumMod val="75000"/>
            </a:schemeClr>
          </a:solidFill>
          <a:effectLst>
            <a:outerShdw blurRad="101600" dist="38100" dir="8100000" algn="tr" rotWithShape="0">
              <a:prstClr val="black">
                <a:alpha val="40000"/>
              </a:prstClr>
            </a:outerShdw>
          </a:effectLst>
        </p:grpSpPr>
        <p:sp>
          <p:nvSpPr>
            <p:cNvPr id="61" name="六边形 60"/>
            <p:cNvSpPr/>
            <p:nvPr/>
          </p:nvSpPr>
          <p:spPr>
            <a:xfrm>
              <a:off x="6842760" y="4008870"/>
              <a:ext cx="1203960" cy="1051560"/>
            </a:xfrm>
            <a:prstGeom prst="hexagon">
              <a:avLst/>
            </a:prstGeom>
            <a:solidFill>
              <a:schemeClr val="accent4"/>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buFont typeface="Arial" panose="020B0604020202020204" pitchFamily="34" charset="0"/>
                <a:buNone/>
                <a:defRPr/>
              </a:pPr>
              <a:endParaRPr lang="zh-CN" altLang="en-US" sz="2135" noProof="1">
                <a:solidFill>
                  <a:schemeClr val="bg1"/>
                </a:solidFill>
                <a:latin typeface="Arial" panose="020B0604020202020204" pitchFamily="34" charset="0"/>
                <a:ea typeface="微软雅黑" panose="020B0503020204020204" pitchFamily="34" charset="-122"/>
                <a:cs typeface="Arial" panose="020B0604020202020204" pitchFamily="34" charset="0"/>
              </a:endParaRPr>
            </a:p>
          </p:txBody>
        </p:sp>
        <p:sp>
          <p:nvSpPr>
            <p:cNvPr id="62" name="文本框 67"/>
            <p:cNvSpPr txBox="1"/>
            <p:nvPr/>
          </p:nvSpPr>
          <p:spPr>
            <a:xfrm>
              <a:off x="6981635" y="4119151"/>
              <a:ext cx="926211" cy="746042"/>
            </a:xfrm>
            <a:prstGeom prst="rect">
              <a:avLst/>
            </a:prstGeom>
            <a:noFill/>
            <a:ln w="38100">
              <a:noFill/>
            </a:ln>
          </p:spPr>
          <p:txBody>
            <a:bodyPr>
              <a:spAutoFit/>
            </a:bodyPr>
            <a:lstStyle/>
            <a:p>
              <a:pPr algn="ctr" eaLnBrk="1" fontAlgn="auto" hangingPunct="1">
                <a:lnSpc>
                  <a:spcPct val="120000"/>
                </a:lnSpc>
                <a:buFont typeface="Arial" panose="020B0604020202020204" pitchFamily="34" charset="0"/>
                <a:buNone/>
                <a:defRPr/>
              </a:pPr>
              <a:r>
                <a:rPr lang="en-US" altLang="zh-CN" sz="3200" noProof="1">
                  <a:solidFill>
                    <a:schemeClr val="bg1"/>
                  </a:solidFill>
                  <a:latin typeface="Arial" panose="020B0604020202020204" pitchFamily="34" charset="0"/>
                  <a:ea typeface="微软雅黑" panose="020B0503020204020204" pitchFamily="34" charset="-122"/>
                  <a:cs typeface="Arial" panose="020B0604020202020204" pitchFamily="34" charset="0"/>
                </a:rPr>
                <a:t>03</a:t>
              </a:r>
              <a:endParaRPr lang="zh-CN" altLang="en-US" sz="3200" baseline="-3000" noProof="1">
                <a:solidFill>
                  <a:schemeClr val="bg1"/>
                </a:solidFill>
                <a:latin typeface="Arial" panose="020B0604020202020204" pitchFamily="34" charset="0"/>
                <a:ea typeface="微软雅黑" panose="020B0503020204020204" pitchFamily="34" charset="-122"/>
                <a:cs typeface="Arial" panose="020B0604020202020204" pitchFamily="34" charset="0"/>
              </a:endParaRPr>
            </a:p>
          </p:txBody>
        </p:sp>
      </p:grpSp>
      <p:grpSp>
        <p:nvGrpSpPr>
          <p:cNvPr id="63" name="组合 62"/>
          <p:cNvGrpSpPr/>
          <p:nvPr/>
        </p:nvGrpSpPr>
        <p:grpSpPr>
          <a:xfrm>
            <a:off x="4134975" y="4019332"/>
            <a:ext cx="1090253" cy="953222"/>
            <a:chOff x="4206240" y="4008870"/>
            <a:chExt cx="1203960" cy="1051560"/>
          </a:xfrm>
          <a:solidFill>
            <a:schemeClr val="accent2">
              <a:lumMod val="75000"/>
            </a:schemeClr>
          </a:solidFill>
          <a:effectLst>
            <a:outerShdw blurRad="101600" dist="38100" dir="8100000" algn="tr" rotWithShape="0">
              <a:prstClr val="black">
                <a:alpha val="40000"/>
              </a:prstClr>
            </a:outerShdw>
          </a:effectLst>
        </p:grpSpPr>
        <p:sp>
          <p:nvSpPr>
            <p:cNvPr id="64" name="六边形 63"/>
            <p:cNvSpPr/>
            <p:nvPr/>
          </p:nvSpPr>
          <p:spPr>
            <a:xfrm>
              <a:off x="4206240" y="4008870"/>
              <a:ext cx="1203960" cy="1051560"/>
            </a:xfrm>
            <a:prstGeom prst="hexagon">
              <a:avLst/>
            </a:prstGeom>
            <a:solidFill>
              <a:schemeClr val="accent3"/>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buFont typeface="Arial" panose="020B0604020202020204" pitchFamily="34" charset="0"/>
                <a:buNone/>
                <a:defRPr/>
              </a:pPr>
              <a:endParaRPr lang="zh-CN" altLang="en-US" sz="2135" noProof="1">
                <a:solidFill>
                  <a:schemeClr val="bg1"/>
                </a:solidFill>
                <a:latin typeface="Arial" panose="020B0604020202020204" pitchFamily="34" charset="0"/>
                <a:ea typeface="微软雅黑" panose="020B0503020204020204" pitchFamily="34" charset="-122"/>
                <a:cs typeface="Arial" panose="020B0604020202020204" pitchFamily="34" charset="0"/>
              </a:endParaRPr>
            </a:p>
          </p:txBody>
        </p:sp>
        <p:sp>
          <p:nvSpPr>
            <p:cNvPr id="65" name="文本框 70"/>
            <p:cNvSpPr txBox="1"/>
            <p:nvPr/>
          </p:nvSpPr>
          <p:spPr>
            <a:xfrm>
              <a:off x="4397859" y="4183708"/>
              <a:ext cx="820724" cy="746042"/>
            </a:xfrm>
            <a:prstGeom prst="rect">
              <a:avLst/>
            </a:prstGeom>
            <a:noFill/>
            <a:ln w="38100">
              <a:noFill/>
            </a:ln>
          </p:spPr>
          <p:txBody>
            <a:bodyPr>
              <a:spAutoFit/>
            </a:bodyPr>
            <a:lstStyle/>
            <a:p>
              <a:pPr algn="ctr" eaLnBrk="1" fontAlgn="auto" hangingPunct="1">
                <a:lnSpc>
                  <a:spcPct val="120000"/>
                </a:lnSpc>
                <a:buFont typeface="Arial" panose="020B0604020202020204" pitchFamily="34" charset="0"/>
                <a:buNone/>
                <a:defRPr/>
              </a:pPr>
              <a:r>
                <a:rPr lang="en-US" altLang="zh-CN" sz="3200" noProof="1">
                  <a:solidFill>
                    <a:schemeClr val="bg1"/>
                  </a:solidFill>
                  <a:latin typeface="Arial" panose="020B0604020202020204" pitchFamily="34" charset="0"/>
                  <a:ea typeface="微软雅黑" panose="020B0503020204020204" pitchFamily="34" charset="-122"/>
                  <a:cs typeface="Arial" panose="020B0604020202020204" pitchFamily="34" charset="0"/>
                </a:rPr>
                <a:t>05</a:t>
              </a:r>
              <a:endParaRPr lang="zh-CN" altLang="en-US" sz="3200" baseline="-3000" noProof="1">
                <a:solidFill>
                  <a:schemeClr val="bg1"/>
                </a:solidFill>
                <a:latin typeface="Arial" panose="020B0604020202020204" pitchFamily="34" charset="0"/>
                <a:ea typeface="微软雅黑" panose="020B0503020204020204" pitchFamily="34" charset="-122"/>
                <a:cs typeface="Arial" panose="020B0604020202020204" pitchFamily="34" charset="0"/>
              </a:endParaRPr>
            </a:p>
          </p:txBody>
        </p:sp>
      </p:grpSp>
      <p:grpSp>
        <p:nvGrpSpPr>
          <p:cNvPr id="66" name="组合 65"/>
          <p:cNvGrpSpPr/>
          <p:nvPr/>
        </p:nvGrpSpPr>
        <p:grpSpPr>
          <a:xfrm>
            <a:off x="4162711" y="2564904"/>
            <a:ext cx="1090253" cy="953221"/>
            <a:chOff x="4206240" y="2637270"/>
            <a:chExt cx="1203960" cy="1051560"/>
          </a:xfrm>
          <a:solidFill>
            <a:schemeClr val="accent2">
              <a:lumMod val="75000"/>
            </a:schemeClr>
          </a:solidFill>
          <a:effectLst>
            <a:outerShdw blurRad="101600" dist="38100" dir="8100000" algn="tr" rotWithShape="0">
              <a:prstClr val="black">
                <a:alpha val="40000"/>
              </a:prstClr>
            </a:outerShdw>
          </a:effectLst>
        </p:grpSpPr>
        <p:sp>
          <p:nvSpPr>
            <p:cNvPr id="67" name="六边形 66"/>
            <p:cNvSpPr/>
            <p:nvPr/>
          </p:nvSpPr>
          <p:spPr>
            <a:xfrm>
              <a:off x="4206240" y="2637270"/>
              <a:ext cx="1203960" cy="1051560"/>
            </a:xfrm>
            <a:prstGeom prst="hexagon">
              <a:avLst/>
            </a:prstGeom>
            <a:solidFill>
              <a:schemeClr val="accent4"/>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buFont typeface="Arial" panose="020B0604020202020204" pitchFamily="34" charset="0"/>
                <a:buNone/>
                <a:defRPr/>
              </a:pPr>
              <a:endParaRPr lang="zh-CN" altLang="en-US" sz="2135" noProof="1">
                <a:solidFill>
                  <a:schemeClr val="bg1"/>
                </a:solidFill>
                <a:latin typeface="Arial" panose="020B0604020202020204" pitchFamily="34" charset="0"/>
                <a:ea typeface="微软雅黑" panose="020B0503020204020204" pitchFamily="34" charset="-122"/>
                <a:cs typeface="Arial" panose="020B0604020202020204" pitchFamily="34" charset="0"/>
              </a:endParaRPr>
            </a:p>
          </p:txBody>
        </p:sp>
        <p:sp>
          <p:nvSpPr>
            <p:cNvPr id="68" name="文本框 73"/>
            <p:cNvSpPr txBox="1"/>
            <p:nvPr/>
          </p:nvSpPr>
          <p:spPr>
            <a:xfrm>
              <a:off x="4387743" y="2809108"/>
              <a:ext cx="820724" cy="638865"/>
            </a:xfrm>
            <a:prstGeom prst="rect">
              <a:avLst/>
            </a:prstGeom>
            <a:noFill/>
            <a:ln w="38100">
              <a:noFill/>
            </a:ln>
          </p:spPr>
          <p:txBody>
            <a:bodyPr>
              <a:spAutoFit/>
            </a:bodyPr>
            <a:lstStyle/>
            <a:p>
              <a:pPr algn="ctr" eaLnBrk="1" fontAlgn="auto" hangingPunct="1">
                <a:buFont typeface="Arial" panose="020B0604020202020204" pitchFamily="34" charset="0"/>
                <a:buNone/>
                <a:defRPr/>
              </a:pPr>
              <a:r>
                <a:rPr lang="en-US" altLang="zh-CN" sz="3200" noProof="1">
                  <a:solidFill>
                    <a:schemeClr val="bg1"/>
                  </a:solidFill>
                  <a:latin typeface="Arial" panose="020B0604020202020204" pitchFamily="34" charset="0"/>
                  <a:ea typeface="微软雅黑" panose="020B0503020204020204" pitchFamily="34" charset="-122"/>
                  <a:cs typeface="Arial" panose="020B0604020202020204" pitchFamily="34" charset="0"/>
                </a:rPr>
                <a:t>06</a:t>
              </a:r>
              <a:endParaRPr lang="zh-CN" altLang="en-US" sz="3200" baseline="-3000" noProof="1">
                <a:solidFill>
                  <a:schemeClr val="bg1"/>
                </a:solidFill>
                <a:latin typeface="Arial" panose="020B0604020202020204" pitchFamily="34" charset="0"/>
                <a:ea typeface="微软雅黑" panose="020B0503020204020204" pitchFamily="34" charset="-122"/>
                <a:cs typeface="Arial" panose="020B0604020202020204" pitchFamily="34" charset="0"/>
              </a:endParaRPr>
            </a:p>
          </p:txBody>
        </p:sp>
      </p:grpSp>
      <p:sp>
        <p:nvSpPr>
          <p:cNvPr id="72" name="矩形 71"/>
          <p:cNvSpPr/>
          <p:nvPr/>
        </p:nvSpPr>
        <p:spPr>
          <a:xfrm>
            <a:off x="3470275" y="1412875"/>
            <a:ext cx="1284288" cy="322263"/>
          </a:xfrm>
          <a:prstGeom prst="rect">
            <a:avLst/>
          </a:prstGeom>
        </p:spPr>
        <p:txBody>
          <a:bodyPr wrap="none" lIns="82816" tIns="41408" rIns="82816" bIns="41408">
            <a:spAutoFit/>
          </a:bodyPr>
          <a:lstStyle/>
          <a:p>
            <a:pPr algn="r" eaLnBrk="1" fontAlgn="auto" hangingPunct="1">
              <a:buFont typeface="Arial" panose="020B0604020202020204" pitchFamily="34" charset="0"/>
              <a:buNone/>
              <a:defRPr/>
            </a:pPr>
            <a:r>
              <a:rPr lang="zh-CN" altLang="en-US" sz="1465" b="1" noProof="1">
                <a:solidFill>
                  <a:schemeClr val="tx1">
                    <a:lumMod val="75000"/>
                    <a:lumOff val="25000"/>
                  </a:schemeClr>
                </a:solidFill>
                <a:latin typeface="微软雅黑" panose="020B0503020204020204" pitchFamily="34" charset="-122"/>
                <a:ea typeface="微软雅黑" panose="020B0503020204020204" pitchFamily="34" charset="-122"/>
              </a:rPr>
              <a:t>此处添加标题</a:t>
            </a:r>
            <a:endParaRPr lang="en-US" altLang="zh-CN" sz="1465" b="1" noProof="1">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73" name="矩形 47"/>
          <p:cNvSpPr>
            <a:spLocks noChangeArrowheads="1"/>
          </p:cNvSpPr>
          <p:nvPr/>
        </p:nvSpPr>
        <p:spPr bwMode="auto">
          <a:xfrm>
            <a:off x="1774825" y="1743075"/>
            <a:ext cx="2979738" cy="571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82816" tIns="41408" rIns="82816" bIns="41408">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9pPr>
          </a:lstStyle>
          <a:p>
            <a:pPr algn="r" eaLnBrk="1" fontAlgn="auto" hangingPunct="1">
              <a:lnSpc>
                <a:spcPct val="120000"/>
              </a:lnSpc>
              <a:spcBef>
                <a:spcPct val="0"/>
              </a:spcBef>
              <a:buFont typeface="Arial" panose="020B0604020202020204" pitchFamily="34" charset="0"/>
              <a:buNone/>
              <a:defRPr/>
            </a:pPr>
            <a:r>
              <a:rPr lang="zh-CN" altLang="en-US" sz="1335" noProof="1">
                <a:solidFill>
                  <a:schemeClr val="tx1">
                    <a:lumMod val="75000"/>
                    <a:lumOff val="25000"/>
                  </a:schemeClr>
                </a:solidFill>
                <a:sym typeface="微软雅黑" panose="020B0503020204020204" pitchFamily="34" charset="-122"/>
              </a:rPr>
              <a:t>您的内容打在这里，或者通过复制您的文本后，在此框中选择粘贴</a:t>
            </a:r>
          </a:p>
        </p:txBody>
      </p:sp>
      <p:sp>
        <p:nvSpPr>
          <p:cNvPr id="74" name="矩形 73"/>
          <p:cNvSpPr/>
          <p:nvPr/>
        </p:nvSpPr>
        <p:spPr>
          <a:xfrm>
            <a:off x="2252663" y="2668588"/>
            <a:ext cx="1284287" cy="322262"/>
          </a:xfrm>
          <a:prstGeom prst="rect">
            <a:avLst/>
          </a:prstGeom>
        </p:spPr>
        <p:txBody>
          <a:bodyPr wrap="none" lIns="82816" tIns="41408" rIns="82816" bIns="41408">
            <a:spAutoFit/>
          </a:bodyPr>
          <a:lstStyle/>
          <a:p>
            <a:pPr algn="r" eaLnBrk="1" fontAlgn="auto" hangingPunct="1">
              <a:buFont typeface="Arial" panose="020B0604020202020204" pitchFamily="34" charset="0"/>
              <a:buNone/>
              <a:defRPr/>
            </a:pPr>
            <a:r>
              <a:rPr lang="zh-CN" altLang="en-US" sz="1465" b="1" noProof="1">
                <a:solidFill>
                  <a:schemeClr val="tx1">
                    <a:lumMod val="75000"/>
                    <a:lumOff val="25000"/>
                  </a:schemeClr>
                </a:solidFill>
                <a:latin typeface="微软雅黑" panose="020B0503020204020204" pitchFamily="34" charset="-122"/>
                <a:ea typeface="微软雅黑" panose="020B0503020204020204" pitchFamily="34" charset="-122"/>
              </a:rPr>
              <a:t>此处添加标题</a:t>
            </a:r>
            <a:endParaRPr lang="en-US" altLang="zh-CN" sz="1465" b="1" noProof="1">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75" name="矩形 47"/>
          <p:cNvSpPr>
            <a:spLocks noChangeArrowheads="1"/>
          </p:cNvSpPr>
          <p:nvPr/>
        </p:nvSpPr>
        <p:spPr bwMode="auto">
          <a:xfrm>
            <a:off x="1255713" y="3000375"/>
            <a:ext cx="2278062" cy="815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82816" tIns="41408" rIns="82816" bIns="41408">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9pPr>
          </a:lstStyle>
          <a:p>
            <a:pPr algn="r" eaLnBrk="1" fontAlgn="auto" hangingPunct="1">
              <a:lnSpc>
                <a:spcPct val="120000"/>
              </a:lnSpc>
              <a:spcBef>
                <a:spcPct val="0"/>
              </a:spcBef>
              <a:buFont typeface="Arial" panose="020B0604020202020204" pitchFamily="34" charset="0"/>
              <a:buNone/>
              <a:defRPr/>
            </a:pPr>
            <a:r>
              <a:rPr lang="zh-CN" altLang="en-US" sz="1335" noProof="1">
                <a:solidFill>
                  <a:schemeClr val="tx1">
                    <a:lumMod val="75000"/>
                    <a:lumOff val="25000"/>
                  </a:schemeClr>
                </a:solidFill>
                <a:sym typeface="微软雅黑" panose="020B0503020204020204" pitchFamily="34" charset="-122"/>
              </a:rPr>
              <a:t>您的内容打在这里，或者通过复制您的文本后，在此框中选择粘贴</a:t>
            </a:r>
          </a:p>
        </p:txBody>
      </p:sp>
      <p:sp>
        <p:nvSpPr>
          <p:cNvPr id="76" name="矩形 75"/>
          <p:cNvSpPr/>
          <p:nvPr/>
        </p:nvSpPr>
        <p:spPr>
          <a:xfrm>
            <a:off x="2224088" y="4167188"/>
            <a:ext cx="1285875" cy="322262"/>
          </a:xfrm>
          <a:prstGeom prst="rect">
            <a:avLst/>
          </a:prstGeom>
        </p:spPr>
        <p:txBody>
          <a:bodyPr wrap="none" lIns="82816" tIns="41408" rIns="82816" bIns="41408">
            <a:spAutoFit/>
          </a:bodyPr>
          <a:lstStyle/>
          <a:p>
            <a:pPr algn="r" eaLnBrk="1" fontAlgn="auto" hangingPunct="1">
              <a:buFont typeface="Arial" panose="020B0604020202020204" pitchFamily="34" charset="0"/>
              <a:buNone/>
              <a:defRPr/>
            </a:pPr>
            <a:r>
              <a:rPr lang="zh-CN" altLang="en-US" sz="1465" b="1" noProof="1">
                <a:solidFill>
                  <a:schemeClr val="tx1">
                    <a:lumMod val="75000"/>
                    <a:lumOff val="25000"/>
                  </a:schemeClr>
                </a:solidFill>
                <a:latin typeface="微软雅黑" panose="020B0503020204020204" pitchFamily="34" charset="-122"/>
                <a:ea typeface="微软雅黑" panose="020B0503020204020204" pitchFamily="34" charset="-122"/>
              </a:rPr>
              <a:t>此处添加标题</a:t>
            </a:r>
            <a:endParaRPr lang="en-US" altLang="zh-CN" sz="1465" b="1" noProof="1">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77" name="矩形 47"/>
          <p:cNvSpPr>
            <a:spLocks noChangeArrowheads="1"/>
          </p:cNvSpPr>
          <p:nvPr/>
        </p:nvSpPr>
        <p:spPr bwMode="auto">
          <a:xfrm>
            <a:off x="1228725" y="4497388"/>
            <a:ext cx="2276475" cy="815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82816" tIns="41408" rIns="82816" bIns="41408">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9pPr>
          </a:lstStyle>
          <a:p>
            <a:pPr algn="r" eaLnBrk="1" fontAlgn="auto" hangingPunct="1">
              <a:lnSpc>
                <a:spcPct val="120000"/>
              </a:lnSpc>
              <a:spcBef>
                <a:spcPct val="0"/>
              </a:spcBef>
              <a:buFont typeface="Arial" panose="020B0604020202020204" pitchFamily="34" charset="0"/>
              <a:buNone/>
              <a:defRPr/>
            </a:pPr>
            <a:r>
              <a:rPr lang="zh-CN" altLang="en-US" sz="1335" noProof="1">
                <a:solidFill>
                  <a:schemeClr val="tx1">
                    <a:lumMod val="75000"/>
                    <a:lumOff val="25000"/>
                  </a:schemeClr>
                </a:solidFill>
                <a:sym typeface="微软雅黑" panose="020B0503020204020204" pitchFamily="34" charset="-122"/>
              </a:rPr>
              <a:t>您的内容打在这里，或者通过复制您的文本后，在此框中选择粘贴</a:t>
            </a:r>
          </a:p>
        </p:txBody>
      </p:sp>
      <p:sp>
        <p:nvSpPr>
          <p:cNvPr id="78" name="矩形 77"/>
          <p:cNvSpPr/>
          <p:nvPr/>
        </p:nvSpPr>
        <p:spPr>
          <a:xfrm>
            <a:off x="8491538" y="2171700"/>
            <a:ext cx="1285875" cy="320675"/>
          </a:xfrm>
          <a:prstGeom prst="rect">
            <a:avLst/>
          </a:prstGeom>
        </p:spPr>
        <p:txBody>
          <a:bodyPr wrap="none" lIns="82816" tIns="41408" rIns="82816" bIns="41408">
            <a:spAutoFit/>
          </a:bodyPr>
          <a:lstStyle/>
          <a:p>
            <a:pPr algn="r" eaLnBrk="1" fontAlgn="auto" hangingPunct="1">
              <a:buFont typeface="Arial" panose="020B0604020202020204" pitchFamily="34" charset="0"/>
              <a:buNone/>
              <a:defRPr/>
            </a:pPr>
            <a:r>
              <a:rPr lang="zh-CN" altLang="en-US" sz="1465" b="1" noProof="1">
                <a:solidFill>
                  <a:schemeClr val="tx1">
                    <a:lumMod val="75000"/>
                    <a:lumOff val="25000"/>
                  </a:schemeClr>
                </a:solidFill>
                <a:latin typeface="微软雅黑" panose="020B0503020204020204" pitchFamily="34" charset="-122"/>
                <a:ea typeface="微软雅黑" panose="020B0503020204020204" pitchFamily="34" charset="-122"/>
              </a:rPr>
              <a:t>此处添加标题</a:t>
            </a:r>
            <a:endParaRPr lang="en-US" altLang="zh-CN" sz="1465" b="1" noProof="1">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79" name="矩形 47"/>
          <p:cNvSpPr>
            <a:spLocks noChangeArrowheads="1"/>
          </p:cNvSpPr>
          <p:nvPr/>
        </p:nvSpPr>
        <p:spPr bwMode="auto">
          <a:xfrm>
            <a:off x="8507413" y="2516188"/>
            <a:ext cx="2428875" cy="815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82816" tIns="41408" rIns="82816" bIns="41408">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9pPr>
          </a:lstStyle>
          <a:p>
            <a:pPr eaLnBrk="1" fontAlgn="auto" hangingPunct="1">
              <a:lnSpc>
                <a:spcPct val="120000"/>
              </a:lnSpc>
              <a:spcBef>
                <a:spcPct val="0"/>
              </a:spcBef>
              <a:buFont typeface="Arial" panose="020B0604020202020204" pitchFamily="34" charset="0"/>
              <a:buNone/>
              <a:defRPr/>
            </a:pPr>
            <a:r>
              <a:rPr lang="zh-CN" altLang="en-US" sz="1335" noProof="1">
                <a:solidFill>
                  <a:schemeClr val="tx1">
                    <a:lumMod val="75000"/>
                    <a:lumOff val="25000"/>
                  </a:schemeClr>
                </a:solidFill>
                <a:sym typeface="微软雅黑" panose="020B0503020204020204" pitchFamily="34" charset="-122"/>
              </a:rPr>
              <a:t>您的内容打在这里，或者通过复制您的文本后，在此框中选择粘贴</a:t>
            </a:r>
          </a:p>
        </p:txBody>
      </p:sp>
      <p:sp>
        <p:nvSpPr>
          <p:cNvPr id="80" name="矩形 79"/>
          <p:cNvSpPr/>
          <p:nvPr/>
        </p:nvSpPr>
        <p:spPr>
          <a:xfrm>
            <a:off x="8521700" y="3895725"/>
            <a:ext cx="1284288" cy="322263"/>
          </a:xfrm>
          <a:prstGeom prst="rect">
            <a:avLst/>
          </a:prstGeom>
        </p:spPr>
        <p:txBody>
          <a:bodyPr wrap="none" lIns="82816" tIns="41408" rIns="82816" bIns="41408">
            <a:spAutoFit/>
          </a:bodyPr>
          <a:lstStyle/>
          <a:p>
            <a:pPr algn="r" eaLnBrk="1" fontAlgn="auto" hangingPunct="1">
              <a:buFont typeface="Arial" panose="020B0604020202020204" pitchFamily="34" charset="0"/>
              <a:buNone/>
              <a:defRPr/>
            </a:pPr>
            <a:r>
              <a:rPr lang="zh-CN" altLang="en-US" sz="1465" b="1" noProof="1">
                <a:solidFill>
                  <a:schemeClr val="tx1">
                    <a:lumMod val="75000"/>
                    <a:lumOff val="25000"/>
                  </a:schemeClr>
                </a:solidFill>
                <a:latin typeface="微软雅黑" panose="020B0503020204020204" pitchFamily="34" charset="-122"/>
                <a:ea typeface="微软雅黑" panose="020B0503020204020204" pitchFamily="34" charset="-122"/>
              </a:rPr>
              <a:t>此处添加标题</a:t>
            </a:r>
            <a:endParaRPr lang="en-US" altLang="zh-CN" sz="1465" b="1" noProof="1">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81" name="矩形 47"/>
          <p:cNvSpPr>
            <a:spLocks noChangeArrowheads="1"/>
          </p:cNvSpPr>
          <p:nvPr/>
        </p:nvSpPr>
        <p:spPr bwMode="auto">
          <a:xfrm>
            <a:off x="8526463" y="4240213"/>
            <a:ext cx="2428875" cy="815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82816" tIns="41408" rIns="82816" bIns="41408">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9pPr>
          </a:lstStyle>
          <a:p>
            <a:pPr eaLnBrk="1" fontAlgn="auto" hangingPunct="1">
              <a:lnSpc>
                <a:spcPct val="120000"/>
              </a:lnSpc>
              <a:spcBef>
                <a:spcPct val="0"/>
              </a:spcBef>
              <a:buFont typeface="Arial" panose="020B0604020202020204" pitchFamily="34" charset="0"/>
              <a:buNone/>
              <a:defRPr/>
            </a:pPr>
            <a:r>
              <a:rPr lang="zh-CN" altLang="en-US" sz="1335" noProof="1">
                <a:solidFill>
                  <a:schemeClr val="tx1">
                    <a:lumMod val="75000"/>
                    <a:lumOff val="25000"/>
                  </a:schemeClr>
                </a:solidFill>
                <a:sym typeface="微软雅黑" panose="020B0503020204020204" pitchFamily="34" charset="-122"/>
              </a:rPr>
              <a:t>您的内容打在这里，或者通过复制您的文本后，在此框中选择粘贴</a:t>
            </a:r>
          </a:p>
        </p:txBody>
      </p:sp>
      <p:sp>
        <p:nvSpPr>
          <p:cNvPr id="82" name="矩形 81"/>
          <p:cNvSpPr/>
          <p:nvPr/>
        </p:nvSpPr>
        <p:spPr>
          <a:xfrm>
            <a:off x="7581900" y="5195888"/>
            <a:ext cx="1284288" cy="322262"/>
          </a:xfrm>
          <a:prstGeom prst="rect">
            <a:avLst/>
          </a:prstGeom>
        </p:spPr>
        <p:txBody>
          <a:bodyPr wrap="none" lIns="82816" tIns="41408" rIns="82816" bIns="41408">
            <a:spAutoFit/>
          </a:bodyPr>
          <a:lstStyle/>
          <a:p>
            <a:pPr algn="r" eaLnBrk="1" fontAlgn="auto" hangingPunct="1">
              <a:buFont typeface="Arial" panose="020B0604020202020204" pitchFamily="34" charset="0"/>
              <a:buNone/>
              <a:defRPr/>
            </a:pPr>
            <a:r>
              <a:rPr lang="zh-CN" altLang="en-US" sz="1465" b="1" noProof="1">
                <a:solidFill>
                  <a:schemeClr val="tx1">
                    <a:lumMod val="75000"/>
                    <a:lumOff val="25000"/>
                  </a:schemeClr>
                </a:solidFill>
                <a:latin typeface="微软雅黑" panose="020B0503020204020204" pitchFamily="34" charset="-122"/>
                <a:ea typeface="微软雅黑" panose="020B0503020204020204" pitchFamily="34" charset="-122"/>
              </a:rPr>
              <a:t>此处添加标题</a:t>
            </a:r>
            <a:endParaRPr lang="en-US" altLang="zh-CN" sz="1465" b="1" noProof="1">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83" name="矩形 47"/>
          <p:cNvSpPr>
            <a:spLocks noChangeArrowheads="1"/>
          </p:cNvSpPr>
          <p:nvPr/>
        </p:nvSpPr>
        <p:spPr bwMode="auto">
          <a:xfrm>
            <a:off x="7596188" y="5541963"/>
            <a:ext cx="2932112" cy="571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82816" tIns="41408" rIns="82816" bIns="41408">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9pPr>
          </a:lstStyle>
          <a:p>
            <a:pPr eaLnBrk="1" fontAlgn="auto" hangingPunct="1">
              <a:lnSpc>
                <a:spcPct val="120000"/>
              </a:lnSpc>
              <a:spcBef>
                <a:spcPct val="0"/>
              </a:spcBef>
              <a:buFont typeface="Arial" panose="020B0604020202020204" pitchFamily="34" charset="0"/>
              <a:buNone/>
              <a:defRPr/>
            </a:pPr>
            <a:r>
              <a:rPr lang="zh-CN" altLang="en-US" sz="1335" noProof="1">
                <a:solidFill>
                  <a:schemeClr val="tx1">
                    <a:lumMod val="75000"/>
                    <a:lumOff val="25000"/>
                  </a:schemeClr>
                </a:solidFill>
                <a:sym typeface="微软雅黑" panose="020B0503020204020204" pitchFamily="34" charset="-122"/>
              </a:rPr>
              <a:t>您的内容打在这里，或者通过复制您的文本后，在此框中选择粘贴</a:t>
            </a:r>
          </a:p>
        </p:txBody>
      </p:sp>
      <p:grpSp>
        <p:nvGrpSpPr>
          <p:cNvPr id="84" name="组合 83"/>
          <p:cNvGrpSpPr>
            <a:grpSpLocks/>
          </p:cNvGrpSpPr>
          <p:nvPr/>
        </p:nvGrpSpPr>
        <p:grpSpPr bwMode="auto">
          <a:xfrm flipH="1">
            <a:off x="7664450" y="2378075"/>
            <a:ext cx="800100" cy="238125"/>
            <a:chOff x="4255294" y="1661160"/>
            <a:chExt cx="1505426" cy="262890"/>
          </a:xfrm>
        </p:grpSpPr>
        <p:cxnSp>
          <p:nvCxnSpPr>
            <p:cNvPr id="85" name="直接连接符 84"/>
            <p:cNvCxnSpPr/>
            <p:nvPr/>
          </p:nvCxnSpPr>
          <p:spPr>
            <a:xfrm flipH="1" flipV="1">
              <a:off x="5411245" y="1661160"/>
              <a:ext cx="349475" cy="262890"/>
            </a:xfrm>
            <a:prstGeom prst="line">
              <a:avLst/>
            </a:prstGeom>
            <a:ln w="12700">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cxnSp>
          <p:nvCxnSpPr>
            <p:cNvPr id="86" name="直接连接符 85"/>
            <p:cNvCxnSpPr/>
            <p:nvPr/>
          </p:nvCxnSpPr>
          <p:spPr>
            <a:xfrm flipH="1">
              <a:off x="4255294" y="1662913"/>
              <a:ext cx="1155951" cy="0"/>
            </a:xfrm>
            <a:prstGeom prst="line">
              <a:avLst/>
            </a:prstGeom>
            <a:ln w="12700">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grpSp>
      <p:grpSp>
        <p:nvGrpSpPr>
          <p:cNvPr id="87" name="组合 86"/>
          <p:cNvGrpSpPr/>
          <p:nvPr/>
        </p:nvGrpSpPr>
        <p:grpSpPr>
          <a:xfrm>
            <a:off x="5183437" y="3052843"/>
            <a:ext cx="1708834" cy="1443644"/>
            <a:chOff x="5927099" y="3207123"/>
            <a:chExt cx="1887055" cy="1592580"/>
          </a:xfrm>
          <a:solidFill>
            <a:schemeClr val="accent3">
              <a:lumMod val="75000"/>
            </a:schemeClr>
          </a:solidFill>
          <a:effectLst>
            <a:outerShdw blurRad="101600" dist="38100" dir="8100000" algn="tr" rotWithShape="0">
              <a:prstClr val="black">
                <a:alpha val="40000"/>
              </a:prstClr>
            </a:outerShdw>
          </a:effectLst>
        </p:grpSpPr>
        <p:sp>
          <p:nvSpPr>
            <p:cNvPr id="88" name="六边形 87"/>
            <p:cNvSpPr/>
            <p:nvPr/>
          </p:nvSpPr>
          <p:spPr>
            <a:xfrm>
              <a:off x="5927099" y="3207123"/>
              <a:ext cx="1887055" cy="1592580"/>
            </a:xfrm>
            <a:prstGeom prst="hexagon">
              <a:avLst/>
            </a:prstGeom>
            <a:solidFill>
              <a:schemeClr val="accent1"/>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buFont typeface="Arial" panose="020B0604020202020204" pitchFamily="34" charset="0"/>
                <a:buNone/>
                <a:defRPr/>
              </a:pPr>
              <a:endParaRPr lang="zh-CN" altLang="en-US" sz="2265" noProof="1">
                <a:latin typeface="Arial" panose="020B0604020202020204" pitchFamily="34" charset="0"/>
                <a:ea typeface="微软雅黑" panose="020B0503020204020204" pitchFamily="34" charset="-122"/>
                <a:cs typeface="Arial" panose="020B0604020202020204" pitchFamily="34" charset="0"/>
              </a:endParaRPr>
            </a:p>
          </p:txBody>
        </p:sp>
        <p:sp>
          <p:nvSpPr>
            <p:cNvPr id="89" name="文本框 1"/>
            <p:cNvSpPr txBox="1"/>
            <p:nvPr/>
          </p:nvSpPr>
          <p:spPr>
            <a:xfrm>
              <a:off x="6291627" y="3451749"/>
              <a:ext cx="1157998" cy="1123619"/>
            </a:xfrm>
            <a:prstGeom prst="rect">
              <a:avLst/>
            </a:prstGeom>
            <a:noFill/>
            <a:ln w="38100">
              <a:noFill/>
            </a:ln>
          </p:spPr>
          <p:txBody>
            <a:bodyPr>
              <a:spAutoFit/>
            </a:bodyPr>
            <a:lstStyle/>
            <a:p>
              <a:pPr algn="ctr" eaLnBrk="1" fontAlgn="auto" hangingPunct="1">
                <a:buFont typeface="Arial" panose="020B0604020202020204" pitchFamily="34" charset="0"/>
                <a:buNone/>
                <a:defRPr/>
              </a:pPr>
              <a:r>
                <a:rPr lang="zh-CN" altLang="en-US" sz="2935" b="1" noProof="1">
                  <a:solidFill>
                    <a:schemeClr val="bg1"/>
                  </a:solidFill>
                  <a:latin typeface="微软雅黑" panose="020B0503020204020204" pitchFamily="34" charset="-122"/>
                  <a:ea typeface="微软雅黑" panose="020B0503020204020204" pitchFamily="34" charset="-122"/>
                </a:rPr>
                <a:t>添加标题</a:t>
              </a:r>
            </a:p>
          </p:txBody>
        </p:sp>
      </p:grpSp>
      <p:grpSp>
        <p:nvGrpSpPr>
          <p:cNvPr id="69" name="组合 68"/>
          <p:cNvGrpSpPr/>
          <p:nvPr/>
        </p:nvGrpSpPr>
        <p:grpSpPr>
          <a:xfrm>
            <a:off x="5492720" y="4718366"/>
            <a:ext cx="1090253" cy="953221"/>
            <a:chOff x="5525852" y="4683240"/>
            <a:chExt cx="1203960" cy="1051560"/>
          </a:xfrm>
          <a:solidFill>
            <a:schemeClr val="accent2">
              <a:lumMod val="75000"/>
            </a:schemeClr>
          </a:solidFill>
          <a:effectLst>
            <a:outerShdw blurRad="101600" dist="38100" dir="8100000" algn="tr" rotWithShape="0">
              <a:prstClr val="black">
                <a:alpha val="40000"/>
              </a:prstClr>
            </a:outerShdw>
          </a:effectLst>
        </p:grpSpPr>
        <p:sp>
          <p:nvSpPr>
            <p:cNvPr id="70" name="六边形 69"/>
            <p:cNvSpPr/>
            <p:nvPr/>
          </p:nvSpPr>
          <p:spPr>
            <a:xfrm>
              <a:off x="5525852" y="4683240"/>
              <a:ext cx="1203960" cy="1051560"/>
            </a:xfrm>
            <a:prstGeom prst="hexagon">
              <a:avLst/>
            </a:prstGeom>
            <a:solidFill>
              <a:schemeClr val="accent2"/>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buFont typeface="Arial" panose="020B0604020202020204" pitchFamily="34" charset="0"/>
                <a:buNone/>
                <a:defRPr/>
              </a:pPr>
              <a:endParaRPr lang="zh-CN" altLang="en-US" sz="2135" noProof="1">
                <a:solidFill>
                  <a:schemeClr val="bg1"/>
                </a:solidFill>
                <a:latin typeface="Arial" panose="020B0604020202020204" pitchFamily="34" charset="0"/>
                <a:ea typeface="微软雅黑" panose="020B0503020204020204" pitchFamily="34" charset="-122"/>
                <a:cs typeface="Arial" panose="020B0604020202020204" pitchFamily="34" charset="0"/>
              </a:endParaRPr>
            </a:p>
          </p:txBody>
        </p:sp>
        <p:sp>
          <p:nvSpPr>
            <p:cNvPr id="71" name="文本框 76"/>
            <p:cNvSpPr txBox="1"/>
            <p:nvPr/>
          </p:nvSpPr>
          <p:spPr>
            <a:xfrm>
              <a:off x="5693284" y="4855078"/>
              <a:ext cx="820724" cy="638865"/>
            </a:xfrm>
            <a:prstGeom prst="rect">
              <a:avLst/>
            </a:prstGeom>
            <a:noFill/>
            <a:ln w="38100">
              <a:noFill/>
            </a:ln>
          </p:spPr>
          <p:txBody>
            <a:bodyPr>
              <a:spAutoFit/>
            </a:bodyPr>
            <a:lstStyle/>
            <a:p>
              <a:pPr algn="ctr" eaLnBrk="1" fontAlgn="auto" hangingPunct="1">
                <a:buFont typeface="Arial" panose="020B0604020202020204" pitchFamily="34" charset="0"/>
                <a:buNone/>
                <a:defRPr/>
              </a:pPr>
              <a:r>
                <a:rPr lang="en-US" altLang="zh-CN" sz="3200" noProof="1">
                  <a:solidFill>
                    <a:schemeClr val="bg1"/>
                  </a:solidFill>
                  <a:latin typeface="Arial" panose="020B0604020202020204" pitchFamily="34" charset="0"/>
                  <a:ea typeface="微软雅黑" panose="020B0503020204020204" pitchFamily="34" charset="-122"/>
                  <a:cs typeface="Arial" panose="020B0604020202020204" pitchFamily="34" charset="0"/>
                </a:rPr>
                <a:t>04</a:t>
              </a:r>
              <a:endParaRPr lang="zh-CN" altLang="en-US" sz="3200" baseline="-3000" noProof="1">
                <a:solidFill>
                  <a:schemeClr val="bg1"/>
                </a:solidFill>
                <a:latin typeface="Arial" panose="020B0604020202020204" pitchFamily="34" charset="0"/>
                <a:ea typeface="微软雅黑" panose="020B0503020204020204" pitchFamily="34" charset="-122"/>
                <a:cs typeface="Arial" panose="020B0604020202020204" pitchFamily="34" charset="0"/>
              </a:endParaRPr>
            </a:p>
          </p:txBody>
        </p:sp>
      </p:grpSp>
      <p:sp>
        <p:nvSpPr>
          <p:cNvPr id="2" name="Text Box 18"/>
          <p:cNvSpPr txBox="1">
            <a:spLocks noChangeArrowheads="1"/>
          </p:cNvSpPr>
          <p:nvPr/>
        </p:nvSpPr>
        <p:spPr bwMode="gray">
          <a:xfrm>
            <a:off x="3840163" y="488950"/>
            <a:ext cx="4511675" cy="6365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fontAlgn="auto">
              <a:buFont typeface="Arial" panose="020B0604020202020204" pitchFamily="34" charset="0"/>
              <a:buNone/>
              <a:defRPr/>
            </a:pPr>
            <a:r>
              <a:rPr lang="zh-CN" altLang="en-US" sz="3335" noProof="1" smtClean="0">
                <a:solidFill>
                  <a:srgbClr val="333333"/>
                </a:solidFill>
                <a:latin typeface="微软雅黑" panose="020B0503020204020204" pitchFamily="34" charset="-122"/>
                <a:ea typeface="微软雅黑" panose="020B0503020204020204" pitchFamily="34" charset="-122"/>
              </a:rPr>
              <a:t>点击添加标题文字内容</a:t>
            </a:r>
            <a:endParaRPr lang="zh-CN" altLang="en-US" sz="3335" noProof="1">
              <a:solidFill>
                <a:srgbClr val="333333"/>
              </a:solidFill>
              <a:latin typeface="微软雅黑" panose="020B0503020204020204" pitchFamily="34" charset="-122"/>
              <a:ea typeface="微软雅黑" panose="020B0503020204020204" pitchFamily="34" charset="-122"/>
            </a:endParaRPr>
          </a:p>
        </p:txBody>
      </p:sp>
      <p:cxnSp>
        <p:nvCxnSpPr>
          <p:cNvPr id="3" name="直接连接符​​ 14"/>
          <p:cNvCxnSpPr/>
          <p:nvPr/>
        </p:nvCxnSpPr>
        <p:spPr>
          <a:xfrm>
            <a:off x="3254375" y="1125538"/>
            <a:ext cx="5683250" cy="0"/>
          </a:xfrm>
          <a:prstGeom prst="line">
            <a:avLst/>
          </a:prstGeom>
          <a:ln w="9525">
            <a:solidFill>
              <a:srgbClr val="333333"/>
            </a:solidFill>
            <a:prstDash val="solid"/>
          </a:ln>
        </p:spPr>
        <p:style>
          <a:lnRef idx="1">
            <a:schemeClr val="accent1"/>
          </a:lnRef>
          <a:fillRef idx="0">
            <a:schemeClr val="accent1"/>
          </a:fillRef>
          <a:effectRef idx="0">
            <a:schemeClr val="accent1"/>
          </a:effectRef>
          <a:fontRef idx="minor">
            <a:schemeClr val="tx1"/>
          </a:fontRef>
        </p:style>
      </p:cxnSp>
    </p:spTree>
  </p:cSld>
  <p:clrMapOvr>
    <a:masterClrMapping/>
  </p:clrMapOvr>
  <p:transition spd="slow" advTm="0">
    <p:split orient="vert"/>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3" presetClass="entr" presetSubtype="528" fill="hold" nodeType="afterEffect">
                                  <p:stCondLst>
                                    <p:cond delay="0"/>
                                  </p:stCondLst>
                                  <p:childTnLst>
                                    <p:set>
                                      <p:cBhvr>
                                        <p:cTn id="6" dur="1" fill="hold">
                                          <p:stCondLst>
                                            <p:cond delay="0"/>
                                          </p:stCondLst>
                                        </p:cTn>
                                        <p:tgtEl>
                                          <p:spTgt spid="87"/>
                                        </p:tgtEl>
                                        <p:attrNameLst>
                                          <p:attrName>style.visibility</p:attrName>
                                        </p:attrNameLst>
                                      </p:cBhvr>
                                      <p:to>
                                        <p:strVal val="visible"/>
                                      </p:to>
                                    </p:set>
                                    <p:anim calcmode="lin" valueType="num">
                                      <p:cBhvr>
                                        <p:cTn id="7" dur="350" fill="hold"/>
                                        <p:tgtEl>
                                          <p:spTgt spid="87"/>
                                        </p:tgtEl>
                                        <p:attrNameLst>
                                          <p:attrName>ppt_w</p:attrName>
                                        </p:attrNameLst>
                                      </p:cBhvr>
                                      <p:tavLst>
                                        <p:tav tm="0">
                                          <p:val>
                                            <p:fltVal val="0"/>
                                          </p:val>
                                        </p:tav>
                                        <p:tav tm="100000">
                                          <p:val>
                                            <p:strVal val="#ppt_w"/>
                                          </p:val>
                                        </p:tav>
                                      </p:tavLst>
                                    </p:anim>
                                    <p:anim calcmode="lin" valueType="num">
                                      <p:cBhvr>
                                        <p:cTn id="8" dur="350" fill="hold"/>
                                        <p:tgtEl>
                                          <p:spTgt spid="87"/>
                                        </p:tgtEl>
                                        <p:attrNameLst>
                                          <p:attrName>ppt_h</p:attrName>
                                        </p:attrNameLst>
                                      </p:cBhvr>
                                      <p:tavLst>
                                        <p:tav tm="0">
                                          <p:val>
                                            <p:fltVal val="0"/>
                                          </p:val>
                                        </p:tav>
                                        <p:tav tm="100000">
                                          <p:val>
                                            <p:strVal val="#ppt_h"/>
                                          </p:val>
                                        </p:tav>
                                      </p:tavLst>
                                    </p:anim>
                                    <p:anim calcmode="lin" valueType="num">
                                      <p:cBhvr>
                                        <p:cTn id="9" dur="350" fill="hold"/>
                                        <p:tgtEl>
                                          <p:spTgt spid="87"/>
                                        </p:tgtEl>
                                        <p:attrNameLst>
                                          <p:attrName>ppt_x</p:attrName>
                                        </p:attrNameLst>
                                      </p:cBhvr>
                                      <p:tavLst>
                                        <p:tav tm="0">
                                          <p:val>
                                            <p:fltVal val="0.5"/>
                                          </p:val>
                                        </p:tav>
                                        <p:tav tm="100000">
                                          <p:val>
                                            <p:strVal val="#ppt_x"/>
                                          </p:val>
                                        </p:tav>
                                      </p:tavLst>
                                    </p:anim>
                                    <p:anim calcmode="lin" valueType="num">
                                      <p:cBhvr>
                                        <p:cTn id="10" dur="350" fill="hold"/>
                                        <p:tgtEl>
                                          <p:spTgt spid="87"/>
                                        </p:tgtEl>
                                        <p:attrNameLst>
                                          <p:attrName>ppt_y</p:attrName>
                                        </p:attrNameLst>
                                      </p:cBhvr>
                                      <p:tavLst>
                                        <p:tav tm="0">
                                          <p:val>
                                            <p:fltVal val="0.5"/>
                                          </p:val>
                                        </p:tav>
                                        <p:tav tm="100000">
                                          <p:val>
                                            <p:strVal val="#ppt_y"/>
                                          </p:val>
                                        </p:tav>
                                      </p:tavLst>
                                    </p:anim>
                                  </p:childTnLst>
                                </p:cTn>
                              </p:par>
                              <p:par>
                                <p:cTn id="11" presetID="2" presetClass="entr" presetSubtype="1" fill="hold" nodeType="withEffect">
                                  <p:stCondLst>
                                    <p:cond delay="750"/>
                                  </p:stCondLst>
                                  <p:childTnLst>
                                    <p:set>
                                      <p:cBhvr>
                                        <p:cTn id="12" dur="1" fill="hold">
                                          <p:stCondLst>
                                            <p:cond delay="0"/>
                                          </p:stCondLst>
                                        </p:cTn>
                                        <p:tgtEl>
                                          <p:spTgt spid="57"/>
                                        </p:tgtEl>
                                        <p:attrNameLst>
                                          <p:attrName>style.visibility</p:attrName>
                                        </p:attrNameLst>
                                      </p:cBhvr>
                                      <p:to>
                                        <p:strVal val="visible"/>
                                      </p:to>
                                    </p:set>
                                    <p:anim calcmode="lin" valueType="num">
                                      <p:cBhvr>
                                        <p:cTn id="13" dur="250" fill="hold"/>
                                        <p:tgtEl>
                                          <p:spTgt spid="57"/>
                                        </p:tgtEl>
                                        <p:attrNameLst>
                                          <p:attrName>ppt_x</p:attrName>
                                        </p:attrNameLst>
                                      </p:cBhvr>
                                      <p:tavLst>
                                        <p:tav tm="0">
                                          <p:val>
                                            <p:strVal val="#ppt_x"/>
                                          </p:val>
                                        </p:tav>
                                        <p:tav tm="100000">
                                          <p:val>
                                            <p:strVal val="#ppt_x"/>
                                          </p:val>
                                        </p:tav>
                                      </p:tavLst>
                                    </p:anim>
                                    <p:anim calcmode="lin" valueType="num">
                                      <p:cBhvr>
                                        <p:cTn id="14" dur="250" fill="hold"/>
                                        <p:tgtEl>
                                          <p:spTgt spid="57"/>
                                        </p:tgtEl>
                                        <p:attrNameLst>
                                          <p:attrName>ppt_y</p:attrName>
                                        </p:attrNameLst>
                                      </p:cBhvr>
                                      <p:tavLst>
                                        <p:tav tm="0">
                                          <p:val>
                                            <p:strVal val="0-#ppt_h/2"/>
                                          </p:val>
                                        </p:tav>
                                        <p:tav tm="100000">
                                          <p:val>
                                            <p:strVal val="#ppt_y"/>
                                          </p:val>
                                        </p:tav>
                                      </p:tavLst>
                                    </p:anim>
                                  </p:childTnLst>
                                </p:cTn>
                              </p:par>
                            </p:childTnLst>
                          </p:cTn>
                        </p:par>
                        <p:par>
                          <p:cTn id="15" fill="hold" nodeType="afterGroup">
                            <p:stCondLst>
                              <p:cond delay="1000"/>
                            </p:stCondLst>
                            <p:childTnLst>
                              <p:par>
                                <p:cTn id="16" presetID="22" presetClass="entr" presetSubtype="2" fill="hold" nodeType="afterEffect">
                                  <p:stCondLst>
                                    <p:cond delay="250"/>
                                  </p:stCondLst>
                                  <p:childTnLst>
                                    <p:set>
                                      <p:cBhvr>
                                        <p:cTn id="17" dur="1" fill="hold">
                                          <p:stCondLst>
                                            <p:cond delay="0"/>
                                          </p:stCondLst>
                                        </p:cTn>
                                        <p:tgtEl>
                                          <p:spTgt spid="51"/>
                                        </p:tgtEl>
                                        <p:attrNameLst>
                                          <p:attrName>style.visibility</p:attrName>
                                        </p:attrNameLst>
                                      </p:cBhvr>
                                      <p:to>
                                        <p:strVal val="visible"/>
                                      </p:to>
                                    </p:set>
                                    <p:animEffect transition="in" filter="wipe(right)">
                                      <p:cBhvr>
                                        <p:cTn id="18" dur="500"/>
                                        <p:tgtEl>
                                          <p:spTgt spid="51"/>
                                        </p:tgtEl>
                                      </p:cBhvr>
                                    </p:animEffect>
                                  </p:childTnLst>
                                </p:cTn>
                              </p:par>
                            </p:childTnLst>
                          </p:cTn>
                        </p:par>
                        <p:par>
                          <p:cTn id="19" fill="hold" nodeType="afterGroup">
                            <p:stCondLst>
                              <p:cond delay="1750"/>
                            </p:stCondLst>
                            <p:childTnLst>
                              <p:par>
                                <p:cTn id="20" presetID="22" presetClass="entr" presetSubtype="2" fill="hold" grpId="0" nodeType="afterEffect">
                                  <p:stCondLst>
                                    <p:cond delay="0"/>
                                  </p:stCondLst>
                                  <p:childTnLst>
                                    <p:set>
                                      <p:cBhvr>
                                        <p:cTn id="21" dur="1" fill="hold">
                                          <p:stCondLst>
                                            <p:cond delay="0"/>
                                          </p:stCondLst>
                                        </p:cTn>
                                        <p:tgtEl>
                                          <p:spTgt spid="72"/>
                                        </p:tgtEl>
                                        <p:attrNameLst>
                                          <p:attrName>style.visibility</p:attrName>
                                        </p:attrNameLst>
                                      </p:cBhvr>
                                      <p:to>
                                        <p:strVal val="visible"/>
                                      </p:to>
                                    </p:set>
                                    <p:animEffect transition="in" filter="wipe(right)">
                                      <p:cBhvr>
                                        <p:cTn id="22" dur="500"/>
                                        <p:tgtEl>
                                          <p:spTgt spid="72"/>
                                        </p:tgtEl>
                                      </p:cBhvr>
                                    </p:animEffect>
                                  </p:childTnLst>
                                </p:cTn>
                              </p:par>
                              <p:par>
                                <p:cTn id="23" presetID="22" presetClass="entr" presetSubtype="2" fill="hold" grpId="0" nodeType="withEffect">
                                  <p:stCondLst>
                                    <p:cond delay="0"/>
                                  </p:stCondLst>
                                  <p:childTnLst>
                                    <p:set>
                                      <p:cBhvr>
                                        <p:cTn id="24" dur="1" fill="hold">
                                          <p:stCondLst>
                                            <p:cond delay="0"/>
                                          </p:stCondLst>
                                        </p:cTn>
                                        <p:tgtEl>
                                          <p:spTgt spid="73"/>
                                        </p:tgtEl>
                                        <p:attrNameLst>
                                          <p:attrName>style.visibility</p:attrName>
                                        </p:attrNameLst>
                                      </p:cBhvr>
                                      <p:to>
                                        <p:strVal val="visible"/>
                                      </p:to>
                                    </p:set>
                                    <p:animEffect transition="in" filter="wipe(right)">
                                      <p:cBhvr>
                                        <p:cTn id="25" dur="500"/>
                                        <p:tgtEl>
                                          <p:spTgt spid="73"/>
                                        </p:tgtEl>
                                      </p:cBhvr>
                                    </p:animEffect>
                                  </p:childTnLst>
                                </p:cTn>
                              </p:par>
                            </p:childTnLst>
                          </p:cTn>
                        </p:par>
                        <p:par>
                          <p:cTn id="26" fill="hold" nodeType="afterGroup">
                            <p:stCondLst>
                              <p:cond delay="2250"/>
                            </p:stCondLst>
                            <p:childTnLst>
                              <p:par>
                                <p:cTn id="27" presetID="2" presetClass="entr" presetSubtype="2" fill="hold" nodeType="afterEffect">
                                  <p:stCondLst>
                                    <p:cond delay="250"/>
                                  </p:stCondLst>
                                  <p:childTnLst>
                                    <p:set>
                                      <p:cBhvr>
                                        <p:cTn id="28" dur="1" fill="hold">
                                          <p:stCondLst>
                                            <p:cond delay="0"/>
                                          </p:stCondLst>
                                        </p:cTn>
                                        <p:tgtEl>
                                          <p:spTgt spid="54"/>
                                        </p:tgtEl>
                                        <p:attrNameLst>
                                          <p:attrName>style.visibility</p:attrName>
                                        </p:attrNameLst>
                                      </p:cBhvr>
                                      <p:to>
                                        <p:strVal val="visible"/>
                                      </p:to>
                                    </p:set>
                                    <p:anim calcmode="lin" valueType="num">
                                      <p:cBhvr>
                                        <p:cTn id="29" dur="250" fill="hold"/>
                                        <p:tgtEl>
                                          <p:spTgt spid="54"/>
                                        </p:tgtEl>
                                        <p:attrNameLst>
                                          <p:attrName>ppt_x</p:attrName>
                                        </p:attrNameLst>
                                      </p:cBhvr>
                                      <p:tavLst>
                                        <p:tav tm="0">
                                          <p:val>
                                            <p:strVal val="1+#ppt_w/2"/>
                                          </p:val>
                                        </p:tav>
                                        <p:tav tm="100000">
                                          <p:val>
                                            <p:strVal val="#ppt_x"/>
                                          </p:val>
                                        </p:tav>
                                      </p:tavLst>
                                    </p:anim>
                                    <p:anim calcmode="lin" valueType="num">
                                      <p:cBhvr>
                                        <p:cTn id="30" dur="250" fill="hold"/>
                                        <p:tgtEl>
                                          <p:spTgt spid="54"/>
                                        </p:tgtEl>
                                        <p:attrNameLst>
                                          <p:attrName>ppt_y</p:attrName>
                                        </p:attrNameLst>
                                      </p:cBhvr>
                                      <p:tavLst>
                                        <p:tav tm="0">
                                          <p:val>
                                            <p:strVal val="#ppt_y"/>
                                          </p:val>
                                        </p:tav>
                                        <p:tav tm="100000">
                                          <p:val>
                                            <p:strVal val="#ppt_y"/>
                                          </p:val>
                                        </p:tav>
                                      </p:tavLst>
                                    </p:anim>
                                  </p:childTnLst>
                                </p:cTn>
                              </p:par>
                            </p:childTnLst>
                          </p:cTn>
                        </p:par>
                        <p:par>
                          <p:cTn id="31" fill="hold" nodeType="afterGroup">
                            <p:stCondLst>
                              <p:cond delay="2750"/>
                            </p:stCondLst>
                            <p:childTnLst>
                              <p:par>
                                <p:cTn id="32" presetID="22" presetClass="entr" presetSubtype="8" fill="hold" nodeType="afterEffect">
                                  <p:stCondLst>
                                    <p:cond delay="0"/>
                                  </p:stCondLst>
                                  <p:childTnLst>
                                    <p:set>
                                      <p:cBhvr>
                                        <p:cTn id="33" dur="1" fill="hold">
                                          <p:stCondLst>
                                            <p:cond delay="0"/>
                                          </p:stCondLst>
                                        </p:cTn>
                                        <p:tgtEl>
                                          <p:spTgt spid="84"/>
                                        </p:tgtEl>
                                        <p:attrNameLst>
                                          <p:attrName>style.visibility</p:attrName>
                                        </p:attrNameLst>
                                      </p:cBhvr>
                                      <p:to>
                                        <p:strVal val="visible"/>
                                      </p:to>
                                    </p:set>
                                    <p:animEffect transition="in" filter="wipe(left)">
                                      <p:cBhvr>
                                        <p:cTn id="34" dur="500"/>
                                        <p:tgtEl>
                                          <p:spTgt spid="84"/>
                                        </p:tgtEl>
                                      </p:cBhvr>
                                    </p:animEffect>
                                  </p:childTnLst>
                                </p:cTn>
                              </p:par>
                            </p:childTnLst>
                          </p:cTn>
                        </p:par>
                        <p:par>
                          <p:cTn id="35" fill="hold" nodeType="afterGroup">
                            <p:stCondLst>
                              <p:cond delay="3250"/>
                            </p:stCondLst>
                            <p:childTnLst>
                              <p:par>
                                <p:cTn id="36" presetID="22" presetClass="entr" presetSubtype="8" fill="hold" grpId="0" nodeType="afterEffect">
                                  <p:stCondLst>
                                    <p:cond delay="0"/>
                                  </p:stCondLst>
                                  <p:childTnLst>
                                    <p:set>
                                      <p:cBhvr>
                                        <p:cTn id="37" dur="1" fill="hold">
                                          <p:stCondLst>
                                            <p:cond delay="0"/>
                                          </p:stCondLst>
                                        </p:cTn>
                                        <p:tgtEl>
                                          <p:spTgt spid="78"/>
                                        </p:tgtEl>
                                        <p:attrNameLst>
                                          <p:attrName>style.visibility</p:attrName>
                                        </p:attrNameLst>
                                      </p:cBhvr>
                                      <p:to>
                                        <p:strVal val="visible"/>
                                      </p:to>
                                    </p:set>
                                    <p:animEffect transition="in" filter="wipe(left)">
                                      <p:cBhvr>
                                        <p:cTn id="38" dur="500"/>
                                        <p:tgtEl>
                                          <p:spTgt spid="78"/>
                                        </p:tgtEl>
                                      </p:cBhvr>
                                    </p:animEffect>
                                  </p:childTnLst>
                                </p:cTn>
                              </p:par>
                              <p:par>
                                <p:cTn id="39" presetID="22" presetClass="entr" presetSubtype="8" fill="hold" grpId="0" nodeType="withEffect">
                                  <p:stCondLst>
                                    <p:cond delay="0"/>
                                  </p:stCondLst>
                                  <p:childTnLst>
                                    <p:set>
                                      <p:cBhvr>
                                        <p:cTn id="40" dur="1" fill="hold">
                                          <p:stCondLst>
                                            <p:cond delay="0"/>
                                          </p:stCondLst>
                                        </p:cTn>
                                        <p:tgtEl>
                                          <p:spTgt spid="79"/>
                                        </p:tgtEl>
                                        <p:attrNameLst>
                                          <p:attrName>style.visibility</p:attrName>
                                        </p:attrNameLst>
                                      </p:cBhvr>
                                      <p:to>
                                        <p:strVal val="visible"/>
                                      </p:to>
                                    </p:set>
                                    <p:animEffect transition="in" filter="wipe(left)">
                                      <p:cBhvr>
                                        <p:cTn id="41" dur="500"/>
                                        <p:tgtEl>
                                          <p:spTgt spid="79"/>
                                        </p:tgtEl>
                                      </p:cBhvr>
                                    </p:animEffect>
                                  </p:childTnLst>
                                </p:cTn>
                              </p:par>
                            </p:childTnLst>
                          </p:cTn>
                        </p:par>
                        <p:par>
                          <p:cTn id="42" fill="hold" nodeType="afterGroup">
                            <p:stCondLst>
                              <p:cond delay="3750"/>
                            </p:stCondLst>
                            <p:childTnLst>
                              <p:par>
                                <p:cTn id="43" presetID="2" presetClass="entr" presetSubtype="2" fill="hold" nodeType="afterEffect">
                                  <p:stCondLst>
                                    <p:cond delay="250"/>
                                  </p:stCondLst>
                                  <p:childTnLst>
                                    <p:set>
                                      <p:cBhvr>
                                        <p:cTn id="44" dur="1" fill="hold">
                                          <p:stCondLst>
                                            <p:cond delay="0"/>
                                          </p:stCondLst>
                                        </p:cTn>
                                        <p:tgtEl>
                                          <p:spTgt spid="60"/>
                                        </p:tgtEl>
                                        <p:attrNameLst>
                                          <p:attrName>style.visibility</p:attrName>
                                        </p:attrNameLst>
                                      </p:cBhvr>
                                      <p:to>
                                        <p:strVal val="visible"/>
                                      </p:to>
                                    </p:set>
                                    <p:anim calcmode="lin" valueType="num">
                                      <p:cBhvr>
                                        <p:cTn id="45" dur="250" fill="hold"/>
                                        <p:tgtEl>
                                          <p:spTgt spid="60"/>
                                        </p:tgtEl>
                                        <p:attrNameLst>
                                          <p:attrName>ppt_x</p:attrName>
                                        </p:attrNameLst>
                                      </p:cBhvr>
                                      <p:tavLst>
                                        <p:tav tm="0">
                                          <p:val>
                                            <p:strVal val="1+#ppt_w/2"/>
                                          </p:val>
                                        </p:tav>
                                        <p:tav tm="100000">
                                          <p:val>
                                            <p:strVal val="#ppt_x"/>
                                          </p:val>
                                        </p:tav>
                                      </p:tavLst>
                                    </p:anim>
                                    <p:anim calcmode="lin" valueType="num">
                                      <p:cBhvr>
                                        <p:cTn id="46" dur="250" fill="hold"/>
                                        <p:tgtEl>
                                          <p:spTgt spid="60"/>
                                        </p:tgtEl>
                                        <p:attrNameLst>
                                          <p:attrName>ppt_y</p:attrName>
                                        </p:attrNameLst>
                                      </p:cBhvr>
                                      <p:tavLst>
                                        <p:tav tm="0">
                                          <p:val>
                                            <p:strVal val="#ppt_y"/>
                                          </p:val>
                                        </p:tav>
                                        <p:tav tm="100000">
                                          <p:val>
                                            <p:strVal val="#ppt_y"/>
                                          </p:val>
                                        </p:tav>
                                      </p:tavLst>
                                    </p:anim>
                                  </p:childTnLst>
                                </p:cTn>
                              </p:par>
                            </p:childTnLst>
                          </p:cTn>
                        </p:par>
                        <p:par>
                          <p:cTn id="47" fill="hold" nodeType="afterGroup">
                            <p:stCondLst>
                              <p:cond delay="4250"/>
                            </p:stCondLst>
                            <p:childTnLst>
                              <p:par>
                                <p:cTn id="48" presetID="22" presetClass="entr" presetSubtype="8" fill="hold" nodeType="afterEffect">
                                  <p:stCondLst>
                                    <p:cond delay="0"/>
                                  </p:stCondLst>
                                  <p:childTnLst>
                                    <p:set>
                                      <p:cBhvr>
                                        <p:cTn id="49" dur="1" fill="hold">
                                          <p:stCondLst>
                                            <p:cond delay="0"/>
                                          </p:stCondLst>
                                        </p:cTn>
                                        <p:tgtEl>
                                          <p:spTgt spid="47"/>
                                        </p:tgtEl>
                                        <p:attrNameLst>
                                          <p:attrName>style.visibility</p:attrName>
                                        </p:attrNameLst>
                                      </p:cBhvr>
                                      <p:to>
                                        <p:strVal val="visible"/>
                                      </p:to>
                                    </p:set>
                                    <p:animEffect transition="in" filter="wipe(left)">
                                      <p:cBhvr>
                                        <p:cTn id="50" dur="500"/>
                                        <p:tgtEl>
                                          <p:spTgt spid="47"/>
                                        </p:tgtEl>
                                      </p:cBhvr>
                                    </p:animEffect>
                                  </p:childTnLst>
                                </p:cTn>
                              </p:par>
                            </p:childTnLst>
                          </p:cTn>
                        </p:par>
                        <p:par>
                          <p:cTn id="51" fill="hold" nodeType="afterGroup">
                            <p:stCondLst>
                              <p:cond delay="4750"/>
                            </p:stCondLst>
                            <p:childTnLst>
                              <p:par>
                                <p:cTn id="52" presetID="22" presetClass="entr" presetSubtype="8" fill="hold" grpId="0" nodeType="afterEffect">
                                  <p:stCondLst>
                                    <p:cond delay="0"/>
                                  </p:stCondLst>
                                  <p:childTnLst>
                                    <p:set>
                                      <p:cBhvr>
                                        <p:cTn id="53" dur="1" fill="hold">
                                          <p:stCondLst>
                                            <p:cond delay="0"/>
                                          </p:stCondLst>
                                        </p:cTn>
                                        <p:tgtEl>
                                          <p:spTgt spid="80"/>
                                        </p:tgtEl>
                                        <p:attrNameLst>
                                          <p:attrName>style.visibility</p:attrName>
                                        </p:attrNameLst>
                                      </p:cBhvr>
                                      <p:to>
                                        <p:strVal val="visible"/>
                                      </p:to>
                                    </p:set>
                                    <p:animEffect transition="in" filter="wipe(left)">
                                      <p:cBhvr>
                                        <p:cTn id="54" dur="500"/>
                                        <p:tgtEl>
                                          <p:spTgt spid="80"/>
                                        </p:tgtEl>
                                      </p:cBhvr>
                                    </p:animEffect>
                                  </p:childTnLst>
                                </p:cTn>
                              </p:par>
                              <p:par>
                                <p:cTn id="55" presetID="22" presetClass="entr" presetSubtype="8" fill="hold" grpId="0" nodeType="withEffect">
                                  <p:stCondLst>
                                    <p:cond delay="0"/>
                                  </p:stCondLst>
                                  <p:childTnLst>
                                    <p:set>
                                      <p:cBhvr>
                                        <p:cTn id="56" dur="1" fill="hold">
                                          <p:stCondLst>
                                            <p:cond delay="0"/>
                                          </p:stCondLst>
                                        </p:cTn>
                                        <p:tgtEl>
                                          <p:spTgt spid="81"/>
                                        </p:tgtEl>
                                        <p:attrNameLst>
                                          <p:attrName>style.visibility</p:attrName>
                                        </p:attrNameLst>
                                      </p:cBhvr>
                                      <p:to>
                                        <p:strVal val="visible"/>
                                      </p:to>
                                    </p:set>
                                    <p:animEffect transition="in" filter="wipe(left)">
                                      <p:cBhvr>
                                        <p:cTn id="57" dur="500"/>
                                        <p:tgtEl>
                                          <p:spTgt spid="81"/>
                                        </p:tgtEl>
                                      </p:cBhvr>
                                    </p:animEffect>
                                  </p:childTnLst>
                                </p:cTn>
                              </p:par>
                            </p:childTnLst>
                          </p:cTn>
                        </p:par>
                        <p:par>
                          <p:cTn id="58" fill="hold" nodeType="afterGroup">
                            <p:stCondLst>
                              <p:cond delay="5250"/>
                            </p:stCondLst>
                            <p:childTnLst>
                              <p:par>
                                <p:cTn id="59" presetID="2" presetClass="entr" presetSubtype="4" fill="hold" nodeType="afterEffect">
                                  <p:stCondLst>
                                    <p:cond delay="250"/>
                                  </p:stCondLst>
                                  <p:childTnLst>
                                    <p:set>
                                      <p:cBhvr>
                                        <p:cTn id="60" dur="1" fill="hold">
                                          <p:stCondLst>
                                            <p:cond delay="0"/>
                                          </p:stCondLst>
                                        </p:cTn>
                                        <p:tgtEl>
                                          <p:spTgt spid="69"/>
                                        </p:tgtEl>
                                        <p:attrNameLst>
                                          <p:attrName>style.visibility</p:attrName>
                                        </p:attrNameLst>
                                      </p:cBhvr>
                                      <p:to>
                                        <p:strVal val="visible"/>
                                      </p:to>
                                    </p:set>
                                    <p:anim calcmode="lin" valueType="num">
                                      <p:cBhvr>
                                        <p:cTn id="61" dur="250" fill="hold"/>
                                        <p:tgtEl>
                                          <p:spTgt spid="69"/>
                                        </p:tgtEl>
                                        <p:attrNameLst>
                                          <p:attrName>ppt_x</p:attrName>
                                        </p:attrNameLst>
                                      </p:cBhvr>
                                      <p:tavLst>
                                        <p:tav tm="0">
                                          <p:val>
                                            <p:strVal val="#ppt_x"/>
                                          </p:val>
                                        </p:tav>
                                        <p:tav tm="100000">
                                          <p:val>
                                            <p:strVal val="#ppt_x"/>
                                          </p:val>
                                        </p:tav>
                                      </p:tavLst>
                                    </p:anim>
                                    <p:anim calcmode="lin" valueType="num">
                                      <p:cBhvr>
                                        <p:cTn id="62" dur="250" fill="hold"/>
                                        <p:tgtEl>
                                          <p:spTgt spid="69"/>
                                        </p:tgtEl>
                                        <p:attrNameLst>
                                          <p:attrName>ppt_y</p:attrName>
                                        </p:attrNameLst>
                                      </p:cBhvr>
                                      <p:tavLst>
                                        <p:tav tm="0">
                                          <p:val>
                                            <p:strVal val="1+#ppt_h/2"/>
                                          </p:val>
                                        </p:tav>
                                        <p:tav tm="100000">
                                          <p:val>
                                            <p:strVal val="#ppt_y"/>
                                          </p:val>
                                        </p:tav>
                                      </p:tavLst>
                                    </p:anim>
                                  </p:childTnLst>
                                </p:cTn>
                              </p:par>
                            </p:childTnLst>
                          </p:cTn>
                        </p:par>
                        <p:par>
                          <p:cTn id="63" fill="hold" nodeType="afterGroup">
                            <p:stCondLst>
                              <p:cond delay="5750"/>
                            </p:stCondLst>
                            <p:childTnLst>
                              <p:par>
                                <p:cTn id="64" presetID="22" presetClass="entr" presetSubtype="8" fill="hold" nodeType="afterEffect">
                                  <p:stCondLst>
                                    <p:cond delay="0"/>
                                  </p:stCondLst>
                                  <p:childTnLst>
                                    <p:set>
                                      <p:cBhvr>
                                        <p:cTn id="65" dur="1" fill="hold">
                                          <p:stCondLst>
                                            <p:cond delay="0"/>
                                          </p:stCondLst>
                                        </p:cTn>
                                        <p:tgtEl>
                                          <p:spTgt spid="48"/>
                                        </p:tgtEl>
                                        <p:attrNameLst>
                                          <p:attrName>style.visibility</p:attrName>
                                        </p:attrNameLst>
                                      </p:cBhvr>
                                      <p:to>
                                        <p:strVal val="visible"/>
                                      </p:to>
                                    </p:set>
                                    <p:animEffect transition="in" filter="wipe(left)">
                                      <p:cBhvr>
                                        <p:cTn id="66" dur="500"/>
                                        <p:tgtEl>
                                          <p:spTgt spid="48"/>
                                        </p:tgtEl>
                                      </p:cBhvr>
                                    </p:animEffect>
                                  </p:childTnLst>
                                </p:cTn>
                              </p:par>
                            </p:childTnLst>
                          </p:cTn>
                        </p:par>
                        <p:par>
                          <p:cTn id="67" fill="hold" nodeType="afterGroup">
                            <p:stCondLst>
                              <p:cond delay="6250"/>
                            </p:stCondLst>
                            <p:childTnLst>
                              <p:par>
                                <p:cTn id="68" presetID="22" presetClass="entr" presetSubtype="8" fill="hold" grpId="0" nodeType="afterEffect">
                                  <p:stCondLst>
                                    <p:cond delay="0"/>
                                  </p:stCondLst>
                                  <p:childTnLst>
                                    <p:set>
                                      <p:cBhvr>
                                        <p:cTn id="69" dur="1" fill="hold">
                                          <p:stCondLst>
                                            <p:cond delay="0"/>
                                          </p:stCondLst>
                                        </p:cTn>
                                        <p:tgtEl>
                                          <p:spTgt spid="82"/>
                                        </p:tgtEl>
                                        <p:attrNameLst>
                                          <p:attrName>style.visibility</p:attrName>
                                        </p:attrNameLst>
                                      </p:cBhvr>
                                      <p:to>
                                        <p:strVal val="visible"/>
                                      </p:to>
                                    </p:set>
                                    <p:animEffect transition="in" filter="wipe(left)">
                                      <p:cBhvr>
                                        <p:cTn id="70" dur="500"/>
                                        <p:tgtEl>
                                          <p:spTgt spid="82"/>
                                        </p:tgtEl>
                                      </p:cBhvr>
                                    </p:animEffect>
                                  </p:childTnLst>
                                </p:cTn>
                              </p:par>
                              <p:par>
                                <p:cTn id="71" presetID="22" presetClass="entr" presetSubtype="8" fill="hold" grpId="0" nodeType="withEffect">
                                  <p:stCondLst>
                                    <p:cond delay="0"/>
                                  </p:stCondLst>
                                  <p:childTnLst>
                                    <p:set>
                                      <p:cBhvr>
                                        <p:cTn id="72" dur="1" fill="hold">
                                          <p:stCondLst>
                                            <p:cond delay="0"/>
                                          </p:stCondLst>
                                        </p:cTn>
                                        <p:tgtEl>
                                          <p:spTgt spid="83"/>
                                        </p:tgtEl>
                                        <p:attrNameLst>
                                          <p:attrName>style.visibility</p:attrName>
                                        </p:attrNameLst>
                                      </p:cBhvr>
                                      <p:to>
                                        <p:strVal val="visible"/>
                                      </p:to>
                                    </p:set>
                                    <p:animEffect transition="in" filter="wipe(left)">
                                      <p:cBhvr>
                                        <p:cTn id="73" dur="500"/>
                                        <p:tgtEl>
                                          <p:spTgt spid="83"/>
                                        </p:tgtEl>
                                      </p:cBhvr>
                                    </p:animEffect>
                                  </p:childTnLst>
                                </p:cTn>
                              </p:par>
                            </p:childTnLst>
                          </p:cTn>
                        </p:par>
                        <p:par>
                          <p:cTn id="74" fill="hold" nodeType="afterGroup">
                            <p:stCondLst>
                              <p:cond delay="6750"/>
                            </p:stCondLst>
                            <p:childTnLst>
                              <p:par>
                                <p:cTn id="75" presetID="2" presetClass="entr" presetSubtype="8" fill="hold" nodeType="afterEffect">
                                  <p:stCondLst>
                                    <p:cond delay="250"/>
                                  </p:stCondLst>
                                  <p:childTnLst>
                                    <p:set>
                                      <p:cBhvr>
                                        <p:cTn id="76" dur="1" fill="hold">
                                          <p:stCondLst>
                                            <p:cond delay="0"/>
                                          </p:stCondLst>
                                        </p:cTn>
                                        <p:tgtEl>
                                          <p:spTgt spid="63"/>
                                        </p:tgtEl>
                                        <p:attrNameLst>
                                          <p:attrName>style.visibility</p:attrName>
                                        </p:attrNameLst>
                                      </p:cBhvr>
                                      <p:to>
                                        <p:strVal val="visible"/>
                                      </p:to>
                                    </p:set>
                                    <p:anim calcmode="lin" valueType="num">
                                      <p:cBhvr>
                                        <p:cTn id="77" dur="250" fill="hold"/>
                                        <p:tgtEl>
                                          <p:spTgt spid="63"/>
                                        </p:tgtEl>
                                        <p:attrNameLst>
                                          <p:attrName>ppt_x</p:attrName>
                                        </p:attrNameLst>
                                      </p:cBhvr>
                                      <p:tavLst>
                                        <p:tav tm="0">
                                          <p:val>
                                            <p:strVal val="0-#ppt_w/2"/>
                                          </p:val>
                                        </p:tav>
                                        <p:tav tm="100000">
                                          <p:val>
                                            <p:strVal val="#ppt_x"/>
                                          </p:val>
                                        </p:tav>
                                      </p:tavLst>
                                    </p:anim>
                                    <p:anim calcmode="lin" valueType="num">
                                      <p:cBhvr>
                                        <p:cTn id="78" dur="250" fill="hold"/>
                                        <p:tgtEl>
                                          <p:spTgt spid="63"/>
                                        </p:tgtEl>
                                        <p:attrNameLst>
                                          <p:attrName>ppt_y</p:attrName>
                                        </p:attrNameLst>
                                      </p:cBhvr>
                                      <p:tavLst>
                                        <p:tav tm="0">
                                          <p:val>
                                            <p:strVal val="#ppt_y"/>
                                          </p:val>
                                        </p:tav>
                                        <p:tav tm="100000">
                                          <p:val>
                                            <p:strVal val="#ppt_y"/>
                                          </p:val>
                                        </p:tav>
                                      </p:tavLst>
                                    </p:anim>
                                  </p:childTnLst>
                                </p:cTn>
                              </p:par>
                            </p:childTnLst>
                          </p:cTn>
                        </p:par>
                        <p:par>
                          <p:cTn id="79" fill="hold" nodeType="afterGroup">
                            <p:stCondLst>
                              <p:cond delay="7250"/>
                            </p:stCondLst>
                            <p:childTnLst>
                              <p:par>
                                <p:cTn id="80" presetID="22" presetClass="entr" presetSubtype="2" fill="hold" nodeType="afterEffect">
                                  <p:stCondLst>
                                    <p:cond delay="0"/>
                                  </p:stCondLst>
                                  <p:childTnLst>
                                    <p:set>
                                      <p:cBhvr>
                                        <p:cTn id="81" dur="1" fill="hold">
                                          <p:stCondLst>
                                            <p:cond delay="0"/>
                                          </p:stCondLst>
                                        </p:cTn>
                                        <p:tgtEl>
                                          <p:spTgt spid="49"/>
                                        </p:tgtEl>
                                        <p:attrNameLst>
                                          <p:attrName>style.visibility</p:attrName>
                                        </p:attrNameLst>
                                      </p:cBhvr>
                                      <p:to>
                                        <p:strVal val="visible"/>
                                      </p:to>
                                    </p:set>
                                    <p:animEffect transition="in" filter="wipe(right)">
                                      <p:cBhvr>
                                        <p:cTn id="82" dur="250"/>
                                        <p:tgtEl>
                                          <p:spTgt spid="49"/>
                                        </p:tgtEl>
                                      </p:cBhvr>
                                    </p:animEffect>
                                  </p:childTnLst>
                                </p:cTn>
                              </p:par>
                            </p:childTnLst>
                          </p:cTn>
                        </p:par>
                        <p:par>
                          <p:cTn id="83" fill="hold" nodeType="afterGroup">
                            <p:stCondLst>
                              <p:cond delay="7500"/>
                            </p:stCondLst>
                            <p:childTnLst>
                              <p:par>
                                <p:cTn id="84" presetID="22" presetClass="entr" presetSubtype="2" fill="hold" grpId="0" nodeType="afterEffect">
                                  <p:stCondLst>
                                    <p:cond delay="0"/>
                                  </p:stCondLst>
                                  <p:childTnLst>
                                    <p:set>
                                      <p:cBhvr>
                                        <p:cTn id="85" dur="1" fill="hold">
                                          <p:stCondLst>
                                            <p:cond delay="0"/>
                                          </p:stCondLst>
                                        </p:cTn>
                                        <p:tgtEl>
                                          <p:spTgt spid="76"/>
                                        </p:tgtEl>
                                        <p:attrNameLst>
                                          <p:attrName>style.visibility</p:attrName>
                                        </p:attrNameLst>
                                      </p:cBhvr>
                                      <p:to>
                                        <p:strVal val="visible"/>
                                      </p:to>
                                    </p:set>
                                    <p:animEffect transition="in" filter="wipe(right)">
                                      <p:cBhvr>
                                        <p:cTn id="86" dur="500"/>
                                        <p:tgtEl>
                                          <p:spTgt spid="76"/>
                                        </p:tgtEl>
                                      </p:cBhvr>
                                    </p:animEffect>
                                  </p:childTnLst>
                                </p:cTn>
                              </p:par>
                              <p:par>
                                <p:cTn id="87" presetID="22" presetClass="entr" presetSubtype="2" fill="hold" grpId="0" nodeType="withEffect">
                                  <p:stCondLst>
                                    <p:cond delay="0"/>
                                  </p:stCondLst>
                                  <p:childTnLst>
                                    <p:set>
                                      <p:cBhvr>
                                        <p:cTn id="88" dur="1" fill="hold">
                                          <p:stCondLst>
                                            <p:cond delay="0"/>
                                          </p:stCondLst>
                                        </p:cTn>
                                        <p:tgtEl>
                                          <p:spTgt spid="77"/>
                                        </p:tgtEl>
                                        <p:attrNameLst>
                                          <p:attrName>style.visibility</p:attrName>
                                        </p:attrNameLst>
                                      </p:cBhvr>
                                      <p:to>
                                        <p:strVal val="visible"/>
                                      </p:to>
                                    </p:set>
                                    <p:animEffect transition="in" filter="wipe(right)">
                                      <p:cBhvr>
                                        <p:cTn id="89" dur="500"/>
                                        <p:tgtEl>
                                          <p:spTgt spid="77"/>
                                        </p:tgtEl>
                                      </p:cBhvr>
                                    </p:animEffect>
                                  </p:childTnLst>
                                </p:cTn>
                              </p:par>
                            </p:childTnLst>
                          </p:cTn>
                        </p:par>
                        <p:par>
                          <p:cTn id="90" fill="hold" nodeType="afterGroup">
                            <p:stCondLst>
                              <p:cond delay="8000"/>
                            </p:stCondLst>
                            <p:childTnLst>
                              <p:par>
                                <p:cTn id="91" presetID="2" presetClass="entr" presetSubtype="8" fill="hold" nodeType="afterEffect">
                                  <p:stCondLst>
                                    <p:cond delay="250"/>
                                  </p:stCondLst>
                                  <p:childTnLst>
                                    <p:set>
                                      <p:cBhvr>
                                        <p:cTn id="92" dur="1" fill="hold">
                                          <p:stCondLst>
                                            <p:cond delay="0"/>
                                          </p:stCondLst>
                                        </p:cTn>
                                        <p:tgtEl>
                                          <p:spTgt spid="66"/>
                                        </p:tgtEl>
                                        <p:attrNameLst>
                                          <p:attrName>style.visibility</p:attrName>
                                        </p:attrNameLst>
                                      </p:cBhvr>
                                      <p:to>
                                        <p:strVal val="visible"/>
                                      </p:to>
                                    </p:set>
                                    <p:anim calcmode="lin" valueType="num">
                                      <p:cBhvr>
                                        <p:cTn id="93" dur="250" fill="hold"/>
                                        <p:tgtEl>
                                          <p:spTgt spid="66"/>
                                        </p:tgtEl>
                                        <p:attrNameLst>
                                          <p:attrName>ppt_x</p:attrName>
                                        </p:attrNameLst>
                                      </p:cBhvr>
                                      <p:tavLst>
                                        <p:tav tm="0">
                                          <p:val>
                                            <p:strVal val="0-#ppt_w/2"/>
                                          </p:val>
                                        </p:tav>
                                        <p:tav tm="100000">
                                          <p:val>
                                            <p:strVal val="#ppt_x"/>
                                          </p:val>
                                        </p:tav>
                                      </p:tavLst>
                                    </p:anim>
                                    <p:anim calcmode="lin" valueType="num">
                                      <p:cBhvr>
                                        <p:cTn id="94" dur="250" fill="hold"/>
                                        <p:tgtEl>
                                          <p:spTgt spid="66"/>
                                        </p:tgtEl>
                                        <p:attrNameLst>
                                          <p:attrName>ppt_y</p:attrName>
                                        </p:attrNameLst>
                                      </p:cBhvr>
                                      <p:tavLst>
                                        <p:tav tm="0">
                                          <p:val>
                                            <p:strVal val="#ppt_y"/>
                                          </p:val>
                                        </p:tav>
                                        <p:tav tm="100000">
                                          <p:val>
                                            <p:strVal val="#ppt_y"/>
                                          </p:val>
                                        </p:tav>
                                      </p:tavLst>
                                    </p:anim>
                                  </p:childTnLst>
                                </p:cTn>
                              </p:par>
                            </p:childTnLst>
                          </p:cTn>
                        </p:par>
                        <p:par>
                          <p:cTn id="95" fill="hold" nodeType="afterGroup">
                            <p:stCondLst>
                              <p:cond delay="8500"/>
                            </p:stCondLst>
                            <p:childTnLst>
                              <p:par>
                                <p:cTn id="96" presetID="22" presetClass="entr" presetSubtype="2" fill="hold" nodeType="afterEffect">
                                  <p:stCondLst>
                                    <p:cond delay="0"/>
                                  </p:stCondLst>
                                  <p:childTnLst>
                                    <p:set>
                                      <p:cBhvr>
                                        <p:cTn id="97" dur="1" fill="hold">
                                          <p:stCondLst>
                                            <p:cond delay="0"/>
                                          </p:stCondLst>
                                        </p:cTn>
                                        <p:tgtEl>
                                          <p:spTgt spid="50"/>
                                        </p:tgtEl>
                                        <p:attrNameLst>
                                          <p:attrName>style.visibility</p:attrName>
                                        </p:attrNameLst>
                                      </p:cBhvr>
                                      <p:to>
                                        <p:strVal val="visible"/>
                                      </p:to>
                                    </p:set>
                                    <p:animEffect transition="in" filter="wipe(right)">
                                      <p:cBhvr>
                                        <p:cTn id="98" dur="250"/>
                                        <p:tgtEl>
                                          <p:spTgt spid="50"/>
                                        </p:tgtEl>
                                      </p:cBhvr>
                                    </p:animEffect>
                                  </p:childTnLst>
                                </p:cTn>
                              </p:par>
                            </p:childTnLst>
                          </p:cTn>
                        </p:par>
                        <p:par>
                          <p:cTn id="99" fill="hold" nodeType="afterGroup">
                            <p:stCondLst>
                              <p:cond delay="8750"/>
                            </p:stCondLst>
                            <p:childTnLst>
                              <p:par>
                                <p:cTn id="100" presetID="22" presetClass="entr" presetSubtype="2" fill="hold" grpId="0" nodeType="afterEffect">
                                  <p:stCondLst>
                                    <p:cond delay="0"/>
                                  </p:stCondLst>
                                  <p:childTnLst>
                                    <p:set>
                                      <p:cBhvr>
                                        <p:cTn id="101" dur="1" fill="hold">
                                          <p:stCondLst>
                                            <p:cond delay="0"/>
                                          </p:stCondLst>
                                        </p:cTn>
                                        <p:tgtEl>
                                          <p:spTgt spid="74"/>
                                        </p:tgtEl>
                                        <p:attrNameLst>
                                          <p:attrName>style.visibility</p:attrName>
                                        </p:attrNameLst>
                                      </p:cBhvr>
                                      <p:to>
                                        <p:strVal val="visible"/>
                                      </p:to>
                                    </p:set>
                                    <p:animEffect transition="in" filter="wipe(right)">
                                      <p:cBhvr>
                                        <p:cTn id="102" dur="500"/>
                                        <p:tgtEl>
                                          <p:spTgt spid="74"/>
                                        </p:tgtEl>
                                      </p:cBhvr>
                                    </p:animEffect>
                                  </p:childTnLst>
                                </p:cTn>
                              </p:par>
                              <p:par>
                                <p:cTn id="103" presetID="22" presetClass="entr" presetSubtype="2" fill="hold" grpId="0" nodeType="withEffect">
                                  <p:stCondLst>
                                    <p:cond delay="0"/>
                                  </p:stCondLst>
                                  <p:childTnLst>
                                    <p:set>
                                      <p:cBhvr>
                                        <p:cTn id="104" dur="1" fill="hold">
                                          <p:stCondLst>
                                            <p:cond delay="0"/>
                                          </p:stCondLst>
                                        </p:cTn>
                                        <p:tgtEl>
                                          <p:spTgt spid="75"/>
                                        </p:tgtEl>
                                        <p:attrNameLst>
                                          <p:attrName>style.visibility</p:attrName>
                                        </p:attrNameLst>
                                      </p:cBhvr>
                                      <p:to>
                                        <p:strVal val="visible"/>
                                      </p:to>
                                    </p:set>
                                    <p:animEffect transition="in" filter="wipe(right)">
                                      <p:cBhvr>
                                        <p:cTn id="105" dur="500"/>
                                        <p:tgtEl>
                                          <p:spTgt spid="7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2" grpId="0"/>
      <p:bldP spid="73" grpId="0"/>
      <p:bldP spid="74" grpId="0"/>
      <p:bldP spid="75" grpId="0"/>
      <p:bldP spid="76" grpId="0"/>
      <p:bldP spid="77" grpId="0"/>
      <p:bldP spid="78" grpId="0"/>
      <p:bldP spid="79" grpId="0"/>
      <p:bldP spid="80" grpId="0"/>
      <p:bldP spid="81" grpId="0"/>
      <p:bldP spid="82" grpId="0"/>
      <p:bldP spid="83" grpId="0"/>
    </p:bldLst>
  </p:timing>
</p:sld>
</file>

<file path=ppt/slides/slide15.xml><?xml version="1.0" encoding="utf-8"?>
<p:sld xmlns:a="http://schemas.openxmlformats.org/drawingml/2006/main" xmlns:r="http://schemas.openxmlformats.org/officeDocument/2006/relationships" xmlns:p="http://schemas.openxmlformats.org/presentationml/2006/main">
  <p:cSld>
    <p:bg bwMode="auto">
      <p:bgPr>
        <a:blipFill dpi="0" rotWithShape="0">
          <a:blip r:embed="rId3"/>
          <a:srcRect/>
          <a:stretch>
            <a:fillRect/>
          </a:stretch>
        </a:blipFill>
        <a:effectLst/>
      </p:bgPr>
    </p:bg>
    <p:spTree>
      <p:nvGrpSpPr>
        <p:cNvPr id="1" name=""/>
        <p:cNvGrpSpPr/>
        <p:nvPr/>
      </p:nvGrpSpPr>
      <p:grpSpPr>
        <a:xfrm>
          <a:off x="0" y="0"/>
          <a:ext cx="0" cy="0"/>
          <a:chOff x="0" y="0"/>
          <a:chExt cx="0" cy="0"/>
        </a:xfrm>
      </p:grpSpPr>
      <p:grpSp>
        <p:nvGrpSpPr>
          <p:cNvPr id="3" name="组合 2"/>
          <p:cNvGrpSpPr/>
          <p:nvPr/>
        </p:nvGrpSpPr>
        <p:grpSpPr>
          <a:xfrm>
            <a:off x="3776032" y="1935451"/>
            <a:ext cx="2557424" cy="907750"/>
            <a:chOff x="3666731" y="1984470"/>
            <a:chExt cx="2636520" cy="1447800"/>
          </a:xfrm>
          <a:effectLst>
            <a:outerShdw blurRad="127000" dist="38100" dir="5400000" algn="t" rotWithShape="0">
              <a:prstClr val="black">
                <a:alpha val="40000"/>
              </a:prstClr>
            </a:outerShdw>
          </a:effectLst>
        </p:grpSpPr>
        <p:sp>
          <p:nvSpPr>
            <p:cNvPr id="4" name="任意多边形 3"/>
            <p:cNvSpPr/>
            <p:nvPr/>
          </p:nvSpPr>
          <p:spPr>
            <a:xfrm>
              <a:off x="3666731" y="1984470"/>
              <a:ext cx="2636520" cy="1447800"/>
            </a:xfrm>
            <a:custGeom>
              <a:avLst/>
              <a:gdLst>
                <a:gd name="connsiteX0" fmla="*/ 0 w 2636520"/>
                <a:gd name="connsiteY0" fmla="*/ 0 h 1447800"/>
                <a:gd name="connsiteX1" fmla="*/ 2103122 w 2636520"/>
                <a:gd name="connsiteY1" fmla="*/ 0 h 1447800"/>
                <a:gd name="connsiteX2" fmla="*/ 2636520 w 2636520"/>
                <a:gd name="connsiteY2" fmla="*/ 723900 h 1447800"/>
                <a:gd name="connsiteX3" fmla="*/ 2103122 w 2636520"/>
                <a:gd name="connsiteY3" fmla="*/ 1447800 h 1447800"/>
                <a:gd name="connsiteX4" fmla="*/ 0 w 2636520"/>
                <a:gd name="connsiteY4" fmla="*/ 1447800 h 1447800"/>
                <a:gd name="connsiteX5" fmla="*/ 0 w 2636520"/>
                <a:gd name="connsiteY5" fmla="*/ 1442632 h 1447800"/>
                <a:gd name="connsiteX6" fmla="*/ 529590 w 2636520"/>
                <a:gd name="connsiteY6" fmla="*/ 723900 h 1447800"/>
                <a:gd name="connsiteX7" fmla="*/ 0 w 2636520"/>
                <a:gd name="connsiteY7" fmla="*/ 5168 h 14478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636520" h="1447800">
                  <a:moveTo>
                    <a:pt x="0" y="0"/>
                  </a:moveTo>
                  <a:lnTo>
                    <a:pt x="2103122" y="0"/>
                  </a:lnTo>
                  <a:lnTo>
                    <a:pt x="2636520" y="723900"/>
                  </a:lnTo>
                  <a:lnTo>
                    <a:pt x="2103122" y="1447800"/>
                  </a:lnTo>
                  <a:lnTo>
                    <a:pt x="0" y="1447800"/>
                  </a:lnTo>
                  <a:lnTo>
                    <a:pt x="0" y="1442632"/>
                  </a:lnTo>
                  <a:lnTo>
                    <a:pt x="529590" y="723900"/>
                  </a:lnTo>
                  <a:lnTo>
                    <a:pt x="0" y="5168"/>
                  </a:lnTo>
                  <a:close/>
                </a:path>
              </a:pathLst>
            </a:custGeom>
            <a:solidFill>
              <a:schemeClr val="accent2"/>
            </a:solidFill>
            <a:ln w="508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buFont typeface="Arial" panose="020B0604020202020204" pitchFamily="34" charset="0"/>
                <a:buNone/>
                <a:defRPr/>
              </a:pPr>
              <a:endParaRPr lang="zh-CN" altLang="en-US" sz="2535" b="1" noProof="1">
                <a:solidFill>
                  <a:schemeClr val="bg1"/>
                </a:solidFill>
                <a:latin typeface="Arial" panose="020B0604020202020204" pitchFamily="34" charset="0"/>
                <a:ea typeface="微软雅黑" panose="020B0503020204020204" pitchFamily="34" charset="-122"/>
                <a:cs typeface="Arial" panose="020B0604020202020204" pitchFamily="34" charset="0"/>
              </a:endParaRPr>
            </a:p>
          </p:txBody>
        </p:sp>
        <p:sp>
          <p:nvSpPr>
            <p:cNvPr id="5" name="文本框 35"/>
            <p:cNvSpPr txBox="1"/>
            <p:nvPr/>
          </p:nvSpPr>
          <p:spPr>
            <a:xfrm>
              <a:off x="3971726" y="2375167"/>
              <a:ext cx="2230360" cy="666410"/>
            </a:xfrm>
            <a:prstGeom prst="rect">
              <a:avLst/>
            </a:prstGeom>
            <a:noFill/>
            <a:ln w="50800">
              <a:noFill/>
            </a:ln>
          </p:spPr>
          <p:txBody>
            <a:bodyPr anchor="ctr">
              <a:spAutoFit/>
            </a:bodyPr>
            <a:lstStyle/>
            <a:p>
              <a:pPr algn="ctr" eaLnBrk="1" fontAlgn="auto" hangingPunct="1">
                <a:buFont typeface="Arial" panose="020B0604020202020204" pitchFamily="34" charset="0"/>
                <a:buNone/>
                <a:defRPr/>
              </a:pPr>
              <a:r>
                <a:rPr lang="zh-CN" altLang="en-US" sz="2000" b="1" noProof="1">
                  <a:solidFill>
                    <a:schemeClr val="bg1"/>
                  </a:solidFill>
                  <a:latin typeface="Arial" panose="020B0604020202020204" pitchFamily="34" charset="0"/>
                  <a:ea typeface="微软雅黑" panose="020B0503020204020204" pitchFamily="34" charset="-122"/>
                  <a:cs typeface="Arial" panose="020B0604020202020204" pitchFamily="34" charset="0"/>
                </a:rPr>
                <a:t>第二季度</a:t>
              </a:r>
              <a:endParaRPr lang="zh-CN" altLang="en-US" sz="2000" b="1" baseline="-3000" noProof="1">
                <a:solidFill>
                  <a:schemeClr val="bg1"/>
                </a:solidFill>
                <a:latin typeface="Arial" panose="020B0604020202020204" pitchFamily="34" charset="0"/>
                <a:ea typeface="微软雅黑" panose="020B0503020204020204" pitchFamily="34" charset="-122"/>
                <a:cs typeface="Arial" panose="020B0604020202020204" pitchFamily="34" charset="0"/>
              </a:endParaRPr>
            </a:p>
          </p:txBody>
        </p:sp>
      </p:grpSp>
      <p:grpSp>
        <p:nvGrpSpPr>
          <p:cNvPr id="6" name="组合 5"/>
          <p:cNvGrpSpPr/>
          <p:nvPr/>
        </p:nvGrpSpPr>
        <p:grpSpPr>
          <a:xfrm>
            <a:off x="1393781" y="1935451"/>
            <a:ext cx="2557424" cy="907750"/>
            <a:chOff x="1436370" y="1984470"/>
            <a:chExt cx="2636520" cy="1447800"/>
          </a:xfrm>
          <a:effectLst>
            <a:outerShdw blurRad="127000" dist="38100" dir="5400000" algn="t" rotWithShape="0">
              <a:prstClr val="black">
                <a:alpha val="40000"/>
              </a:prstClr>
            </a:outerShdw>
          </a:effectLst>
        </p:grpSpPr>
        <p:sp>
          <p:nvSpPr>
            <p:cNvPr id="7" name="任意多边形 6"/>
            <p:cNvSpPr/>
            <p:nvPr/>
          </p:nvSpPr>
          <p:spPr>
            <a:xfrm>
              <a:off x="1436370" y="1984470"/>
              <a:ext cx="2636520" cy="1447800"/>
            </a:xfrm>
            <a:custGeom>
              <a:avLst/>
              <a:gdLst>
                <a:gd name="connsiteX0" fmla="*/ 0 w 2636520"/>
                <a:gd name="connsiteY0" fmla="*/ 0 h 1447800"/>
                <a:gd name="connsiteX1" fmla="*/ 2103122 w 2636520"/>
                <a:gd name="connsiteY1" fmla="*/ 0 h 1447800"/>
                <a:gd name="connsiteX2" fmla="*/ 2636520 w 2636520"/>
                <a:gd name="connsiteY2" fmla="*/ 723900 h 1447800"/>
                <a:gd name="connsiteX3" fmla="*/ 2103122 w 2636520"/>
                <a:gd name="connsiteY3" fmla="*/ 1447800 h 1447800"/>
                <a:gd name="connsiteX4" fmla="*/ 0 w 2636520"/>
                <a:gd name="connsiteY4" fmla="*/ 1447800 h 1447800"/>
                <a:gd name="connsiteX5" fmla="*/ 0 w 2636520"/>
                <a:gd name="connsiteY5" fmla="*/ 1442632 h 1447800"/>
                <a:gd name="connsiteX6" fmla="*/ 529590 w 2636520"/>
                <a:gd name="connsiteY6" fmla="*/ 723900 h 1447800"/>
                <a:gd name="connsiteX7" fmla="*/ 0 w 2636520"/>
                <a:gd name="connsiteY7" fmla="*/ 5168 h 14478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636520" h="1447800">
                  <a:moveTo>
                    <a:pt x="0" y="0"/>
                  </a:moveTo>
                  <a:lnTo>
                    <a:pt x="2103122" y="0"/>
                  </a:lnTo>
                  <a:lnTo>
                    <a:pt x="2636520" y="723900"/>
                  </a:lnTo>
                  <a:lnTo>
                    <a:pt x="2103122" y="1447800"/>
                  </a:lnTo>
                  <a:lnTo>
                    <a:pt x="0" y="1447800"/>
                  </a:lnTo>
                  <a:lnTo>
                    <a:pt x="0" y="1442632"/>
                  </a:lnTo>
                  <a:lnTo>
                    <a:pt x="529590" y="723900"/>
                  </a:lnTo>
                  <a:lnTo>
                    <a:pt x="0" y="5168"/>
                  </a:lnTo>
                  <a:close/>
                </a:path>
              </a:pathLst>
            </a:custGeom>
            <a:solidFill>
              <a:schemeClr val="accent1"/>
            </a:solidFill>
            <a:ln w="508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buFont typeface="Arial" panose="020B0604020202020204" pitchFamily="34" charset="0"/>
                <a:buNone/>
                <a:defRPr/>
              </a:pPr>
              <a:endParaRPr lang="zh-CN" altLang="en-US" sz="2535" b="1" noProof="1">
                <a:solidFill>
                  <a:schemeClr val="bg1"/>
                </a:solidFill>
                <a:latin typeface="Arial" panose="020B0604020202020204" pitchFamily="34" charset="0"/>
                <a:ea typeface="微软雅黑" panose="020B0503020204020204" pitchFamily="34" charset="-122"/>
                <a:cs typeface="Arial" panose="020B0604020202020204" pitchFamily="34" charset="0"/>
              </a:endParaRPr>
            </a:p>
          </p:txBody>
        </p:sp>
        <p:sp>
          <p:nvSpPr>
            <p:cNvPr id="9" name="文本框 43"/>
            <p:cNvSpPr txBox="1"/>
            <p:nvPr/>
          </p:nvSpPr>
          <p:spPr>
            <a:xfrm>
              <a:off x="1709209" y="2343770"/>
              <a:ext cx="2293960" cy="729203"/>
            </a:xfrm>
            <a:prstGeom prst="rect">
              <a:avLst/>
            </a:prstGeom>
            <a:noFill/>
            <a:ln w="50800">
              <a:noFill/>
            </a:ln>
          </p:spPr>
          <p:txBody>
            <a:bodyPr anchor="ctr">
              <a:spAutoFit/>
            </a:bodyPr>
            <a:lstStyle/>
            <a:p>
              <a:pPr algn="ctr" eaLnBrk="1" fontAlgn="auto" hangingPunct="1">
                <a:lnSpc>
                  <a:spcPct val="120000"/>
                </a:lnSpc>
                <a:buFont typeface="Arial" panose="020B0604020202020204" pitchFamily="34" charset="0"/>
                <a:buNone/>
                <a:defRPr/>
              </a:pPr>
              <a:r>
                <a:rPr lang="zh-CN" altLang="en-US" sz="2000" b="1" noProof="1">
                  <a:solidFill>
                    <a:schemeClr val="bg1"/>
                  </a:solidFill>
                  <a:latin typeface="Arial" panose="020B0604020202020204" pitchFamily="34" charset="0"/>
                  <a:ea typeface="微软雅黑" panose="020B0503020204020204" pitchFamily="34" charset="-122"/>
                  <a:cs typeface="Arial" panose="020B0604020202020204" pitchFamily="34" charset="0"/>
                </a:rPr>
                <a:t>第一季度</a:t>
              </a:r>
              <a:endParaRPr lang="zh-CN" altLang="en-US" sz="2000" b="1" baseline="-3000" noProof="1">
                <a:solidFill>
                  <a:schemeClr val="bg1"/>
                </a:solidFill>
                <a:latin typeface="Arial" panose="020B0604020202020204" pitchFamily="34" charset="0"/>
                <a:ea typeface="微软雅黑" panose="020B0503020204020204" pitchFamily="34" charset="-122"/>
                <a:cs typeface="Arial" panose="020B0604020202020204" pitchFamily="34" charset="0"/>
              </a:endParaRPr>
            </a:p>
          </p:txBody>
        </p:sp>
      </p:grpSp>
      <p:grpSp>
        <p:nvGrpSpPr>
          <p:cNvPr id="10" name="组合 9"/>
          <p:cNvGrpSpPr/>
          <p:nvPr/>
        </p:nvGrpSpPr>
        <p:grpSpPr>
          <a:xfrm>
            <a:off x="8627139" y="1935451"/>
            <a:ext cx="2557424" cy="907750"/>
            <a:chOff x="8127453" y="1984470"/>
            <a:chExt cx="2636520" cy="1447800"/>
          </a:xfrm>
          <a:effectLst>
            <a:outerShdw blurRad="127000" dist="38100" dir="5400000" algn="t" rotWithShape="0">
              <a:prstClr val="black">
                <a:alpha val="40000"/>
              </a:prstClr>
            </a:outerShdw>
          </a:effectLst>
        </p:grpSpPr>
        <p:sp>
          <p:nvSpPr>
            <p:cNvPr id="11" name="任意多边形 10"/>
            <p:cNvSpPr/>
            <p:nvPr/>
          </p:nvSpPr>
          <p:spPr>
            <a:xfrm>
              <a:off x="8127453" y="1984470"/>
              <a:ext cx="2636520" cy="1447800"/>
            </a:xfrm>
            <a:custGeom>
              <a:avLst/>
              <a:gdLst>
                <a:gd name="connsiteX0" fmla="*/ 0 w 2636520"/>
                <a:gd name="connsiteY0" fmla="*/ 0 h 1447800"/>
                <a:gd name="connsiteX1" fmla="*/ 2103122 w 2636520"/>
                <a:gd name="connsiteY1" fmla="*/ 0 h 1447800"/>
                <a:gd name="connsiteX2" fmla="*/ 2636520 w 2636520"/>
                <a:gd name="connsiteY2" fmla="*/ 723900 h 1447800"/>
                <a:gd name="connsiteX3" fmla="*/ 2103122 w 2636520"/>
                <a:gd name="connsiteY3" fmla="*/ 1447800 h 1447800"/>
                <a:gd name="connsiteX4" fmla="*/ 0 w 2636520"/>
                <a:gd name="connsiteY4" fmla="*/ 1447800 h 1447800"/>
                <a:gd name="connsiteX5" fmla="*/ 0 w 2636520"/>
                <a:gd name="connsiteY5" fmla="*/ 1442632 h 1447800"/>
                <a:gd name="connsiteX6" fmla="*/ 529590 w 2636520"/>
                <a:gd name="connsiteY6" fmla="*/ 723900 h 1447800"/>
                <a:gd name="connsiteX7" fmla="*/ 0 w 2636520"/>
                <a:gd name="connsiteY7" fmla="*/ 5168 h 14478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636520" h="1447800">
                  <a:moveTo>
                    <a:pt x="0" y="0"/>
                  </a:moveTo>
                  <a:lnTo>
                    <a:pt x="2103122" y="0"/>
                  </a:lnTo>
                  <a:lnTo>
                    <a:pt x="2636520" y="723900"/>
                  </a:lnTo>
                  <a:lnTo>
                    <a:pt x="2103122" y="1447800"/>
                  </a:lnTo>
                  <a:lnTo>
                    <a:pt x="0" y="1447800"/>
                  </a:lnTo>
                  <a:lnTo>
                    <a:pt x="0" y="1442632"/>
                  </a:lnTo>
                  <a:lnTo>
                    <a:pt x="529590" y="723900"/>
                  </a:lnTo>
                  <a:lnTo>
                    <a:pt x="0" y="5168"/>
                  </a:lnTo>
                  <a:close/>
                </a:path>
              </a:pathLst>
            </a:custGeom>
            <a:solidFill>
              <a:schemeClr val="accent4"/>
            </a:solidFill>
            <a:ln w="508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buFont typeface="Arial" panose="020B0604020202020204" pitchFamily="34" charset="0"/>
                <a:buNone/>
                <a:defRPr/>
              </a:pPr>
              <a:endParaRPr lang="zh-CN" altLang="en-US" sz="2535" b="1" noProof="1">
                <a:solidFill>
                  <a:schemeClr val="bg1"/>
                </a:solidFill>
                <a:latin typeface="Arial" panose="020B0604020202020204" pitchFamily="34" charset="0"/>
                <a:ea typeface="微软雅黑" panose="020B0503020204020204" pitchFamily="34" charset="-122"/>
                <a:cs typeface="Arial" panose="020B0604020202020204" pitchFamily="34" charset="0"/>
              </a:endParaRPr>
            </a:p>
          </p:txBody>
        </p:sp>
        <p:sp>
          <p:nvSpPr>
            <p:cNvPr id="12" name="文本框 46"/>
            <p:cNvSpPr txBox="1"/>
            <p:nvPr/>
          </p:nvSpPr>
          <p:spPr>
            <a:xfrm>
              <a:off x="8439016" y="2343770"/>
              <a:ext cx="2230360" cy="729203"/>
            </a:xfrm>
            <a:prstGeom prst="rect">
              <a:avLst/>
            </a:prstGeom>
            <a:noFill/>
            <a:ln w="50800">
              <a:noFill/>
            </a:ln>
          </p:spPr>
          <p:txBody>
            <a:bodyPr anchor="ctr">
              <a:spAutoFit/>
            </a:bodyPr>
            <a:lstStyle/>
            <a:p>
              <a:pPr algn="ctr" eaLnBrk="1" fontAlgn="auto" hangingPunct="1">
                <a:lnSpc>
                  <a:spcPct val="120000"/>
                </a:lnSpc>
                <a:buFont typeface="Arial" panose="020B0604020202020204" pitchFamily="34" charset="0"/>
                <a:buNone/>
                <a:defRPr/>
              </a:pPr>
              <a:r>
                <a:rPr lang="zh-CN" altLang="en-US" sz="2000" b="1" noProof="1">
                  <a:solidFill>
                    <a:schemeClr val="bg1"/>
                  </a:solidFill>
                  <a:latin typeface="Arial" panose="020B0604020202020204" pitchFamily="34" charset="0"/>
                  <a:ea typeface="微软雅黑" panose="020B0503020204020204" pitchFamily="34" charset="-122"/>
                  <a:cs typeface="Arial" panose="020B0604020202020204" pitchFamily="34" charset="0"/>
                </a:rPr>
                <a:t>第四季度</a:t>
              </a:r>
              <a:endParaRPr lang="zh-CN" altLang="en-US" sz="2000" b="1" baseline="-3000" noProof="1">
                <a:solidFill>
                  <a:schemeClr val="bg1"/>
                </a:solidFill>
                <a:latin typeface="Arial" panose="020B0604020202020204" pitchFamily="34" charset="0"/>
                <a:ea typeface="微软雅黑" panose="020B0503020204020204" pitchFamily="34" charset="-122"/>
                <a:cs typeface="Arial" panose="020B0604020202020204" pitchFamily="34" charset="0"/>
              </a:endParaRPr>
            </a:p>
          </p:txBody>
        </p:sp>
      </p:grpSp>
      <p:grpSp>
        <p:nvGrpSpPr>
          <p:cNvPr id="13" name="组合 12"/>
          <p:cNvGrpSpPr/>
          <p:nvPr/>
        </p:nvGrpSpPr>
        <p:grpSpPr>
          <a:xfrm>
            <a:off x="6201584" y="1935451"/>
            <a:ext cx="2557424" cy="907750"/>
            <a:chOff x="5897092" y="1984470"/>
            <a:chExt cx="2636520" cy="1447800"/>
          </a:xfrm>
          <a:effectLst>
            <a:outerShdw blurRad="127000" dist="38100" dir="5400000" algn="t" rotWithShape="0">
              <a:prstClr val="black">
                <a:alpha val="40000"/>
              </a:prstClr>
            </a:outerShdw>
          </a:effectLst>
        </p:grpSpPr>
        <p:sp>
          <p:nvSpPr>
            <p:cNvPr id="14" name="任意多边形 13"/>
            <p:cNvSpPr/>
            <p:nvPr/>
          </p:nvSpPr>
          <p:spPr>
            <a:xfrm>
              <a:off x="5897092" y="1984470"/>
              <a:ext cx="2636520" cy="1447800"/>
            </a:xfrm>
            <a:custGeom>
              <a:avLst/>
              <a:gdLst>
                <a:gd name="connsiteX0" fmla="*/ 0 w 2636520"/>
                <a:gd name="connsiteY0" fmla="*/ 0 h 1447800"/>
                <a:gd name="connsiteX1" fmla="*/ 2103122 w 2636520"/>
                <a:gd name="connsiteY1" fmla="*/ 0 h 1447800"/>
                <a:gd name="connsiteX2" fmla="*/ 2636520 w 2636520"/>
                <a:gd name="connsiteY2" fmla="*/ 723900 h 1447800"/>
                <a:gd name="connsiteX3" fmla="*/ 2103122 w 2636520"/>
                <a:gd name="connsiteY3" fmla="*/ 1447800 h 1447800"/>
                <a:gd name="connsiteX4" fmla="*/ 0 w 2636520"/>
                <a:gd name="connsiteY4" fmla="*/ 1447800 h 1447800"/>
                <a:gd name="connsiteX5" fmla="*/ 0 w 2636520"/>
                <a:gd name="connsiteY5" fmla="*/ 1442632 h 1447800"/>
                <a:gd name="connsiteX6" fmla="*/ 529590 w 2636520"/>
                <a:gd name="connsiteY6" fmla="*/ 723900 h 1447800"/>
                <a:gd name="connsiteX7" fmla="*/ 0 w 2636520"/>
                <a:gd name="connsiteY7" fmla="*/ 5168 h 14478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636520" h="1447800">
                  <a:moveTo>
                    <a:pt x="0" y="0"/>
                  </a:moveTo>
                  <a:lnTo>
                    <a:pt x="2103122" y="0"/>
                  </a:lnTo>
                  <a:lnTo>
                    <a:pt x="2636520" y="723900"/>
                  </a:lnTo>
                  <a:lnTo>
                    <a:pt x="2103122" y="1447800"/>
                  </a:lnTo>
                  <a:lnTo>
                    <a:pt x="0" y="1447800"/>
                  </a:lnTo>
                  <a:lnTo>
                    <a:pt x="0" y="1442632"/>
                  </a:lnTo>
                  <a:lnTo>
                    <a:pt x="529590" y="723900"/>
                  </a:lnTo>
                  <a:lnTo>
                    <a:pt x="0" y="5168"/>
                  </a:lnTo>
                  <a:close/>
                </a:path>
              </a:pathLst>
            </a:custGeom>
            <a:solidFill>
              <a:schemeClr val="accent3"/>
            </a:solidFill>
            <a:ln w="508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buFont typeface="Arial" panose="020B0604020202020204" pitchFamily="34" charset="0"/>
                <a:buNone/>
                <a:defRPr/>
              </a:pPr>
              <a:endParaRPr lang="zh-CN" altLang="en-US" sz="2535" b="1" noProof="1">
                <a:solidFill>
                  <a:schemeClr val="bg1"/>
                </a:solidFill>
                <a:latin typeface="Arial" panose="020B0604020202020204" pitchFamily="34" charset="0"/>
                <a:ea typeface="微软雅黑" panose="020B0503020204020204" pitchFamily="34" charset="-122"/>
                <a:cs typeface="Arial" panose="020B0604020202020204" pitchFamily="34" charset="0"/>
              </a:endParaRPr>
            </a:p>
          </p:txBody>
        </p:sp>
        <p:sp>
          <p:nvSpPr>
            <p:cNvPr id="15" name="文本框 49"/>
            <p:cNvSpPr txBox="1"/>
            <p:nvPr/>
          </p:nvSpPr>
          <p:spPr>
            <a:xfrm>
              <a:off x="6227711" y="2343774"/>
              <a:ext cx="2205655" cy="729203"/>
            </a:xfrm>
            <a:prstGeom prst="rect">
              <a:avLst/>
            </a:prstGeom>
            <a:noFill/>
            <a:ln w="50800">
              <a:noFill/>
            </a:ln>
          </p:spPr>
          <p:txBody>
            <a:bodyPr anchor="ctr">
              <a:spAutoFit/>
            </a:bodyPr>
            <a:lstStyle/>
            <a:p>
              <a:pPr algn="ctr" eaLnBrk="1" fontAlgn="auto" hangingPunct="1">
                <a:lnSpc>
                  <a:spcPct val="120000"/>
                </a:lnSpc>
                <a:buFont typeface="Arial" panose="020B0604020202020204" pitchFamily="34" charset="0"/>
                <a:buNone/>
                <a:defRPr/>
              </a:pPr>
              <a:r>
                <a:rPr lang="zh-CN" altLang="en-US" sz="2000" b="1" noProof="1">
                  <a:solidFill>
                    <a:schemeClr val="bg1"/>
                  </a:solidFill>
                  <a:latin typeface="Arial" panose="020B0604020202020204" pitchFamily="34" charset="0"/>
                  <a:ea typeface="微软雅黑" panose="020B0503020204020204" pitchFamily="34" charset="-122"/>
                  <a:cs typeface="Arial" panose="020B0604020202020204" pitchFamily="34" charset="0"/>
                </a:rPr>
                <a:t>第三季度</a:t>
              </a:r>
              <a:endParaRPr lang="zh-CN" altLang="en-US" sz="2000" b="1" baseline="-3000" noProof="1">
                <a:solidFill>
                  <a:schemeClr val="bg1"/>
                </a:solidFill>
                <a:latin typeface="Arial" panose="020B0604020202020204" pitchFamily="34" charset="0"/>
                <a:ea typeface="微软雅黑" panose="020B0503020204020204" pitchFamily="34" charset="-122"/>
                <a:cs typeface="Arial" panose="020B0604020202020204" pitchFamily="34" charset="0"/>
              </a:endParaRPr>
            </a:p>
          </p:txBody>
        </p:sp>
      </p:grpSp>
      <p:sp>
        <p:nvSpPr>
          <p:cNvPr id="16" name="矩形 47"/>
          <p:cNvSpPr>
            <a:spLocks noChangeArrowheads="1"/>
          </p:cNvSpPr>
          <p:nvPr/>
        </p:nvSpPr>
        <p:spPr bwMode="auto">
          <a:xfrm>
            <a:off x="1414463" y="5337175"/>
            <a:ext cx="9385300" cy="5794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30" tIns="45716" rIns="91430" bIns="45716">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9pPr>
          </a:lstStyle>
          <a:p>
            <a:pPr algn="ctr" eaLnBrk="1" fontAlgn="auto" hangingPunct="1">
              <a:lnSpc>
                <a:spcPct val="120000"/>
              </a:lnSpc>
              <a:spcBef>
                <a:spcPct val="0"/>
              </a:spcBef>
              <a:buFont typeface="Arial" panose="020B0604020202020204" pitchFamily="34" charset="0"/>
              <a:buNone/>
              <a:defRPr/>
            </a:pPr>
            <a:r>
              <a:rPr lang="zh-CN" altLang="en-US" sz="1335" noProof="1">
                <a:solidFill>
                  <a:schemeClr val="tx1">
                    <a:lumMod val="75000"/>
                    <a:lumOff val="25000"/>
                  </a:schemeClr>
                </a:solidFill>
                <a:sym typeface="微软雅黑" panose="020B0503020204020204" pitchFamily="34" charset="-122"/>
              </a:rPr>
              <a:t>您的内容打在这里，或者通过复制您的文本后，在此框中选择粘贴，并选择只保留文字。在此录入上述图表的综合描述说明，您的内容打在这里，或者通过复制您的文本后，在此框中选择粘贴，并选择只保留文字。</a:t>
            </a:r>
          </a:p>
        </p:txBody>
      </p:sp>
      <p:sp>
        <p:nvSpPr>
          <p:cNvPr id="17" name="矩形 16"/>
          <p:cNvSpPr>
            <a:spLocks noChangeArrowheads="1"/>
          </p:cNvSpPr>
          <p:nvPr/>
        </p:nvSpPr>
        <p:spPr bwMode="auto">
          <a:xfrm>
            <a:off x="2025650" y="3275013"/>
            <a:ext cx="1401763" cy="3508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91430" tIns="45716" rIns="91430" bIns="45716">
            <a:spAutoFit/>
          </a:bodyPr>
          <a:lstStyle>
            <a:lvl1pPr>
              <a:buFont typeface="Arial" panose="020B0604020202020204" pitchFamily="34" charset="0"/>
              <a:defRPr>
                <a:solidFill>
                  <a:schemeClr val="tx1"/>
                </a:solidFill>
                <a:latin typeface="Calibri" panose="020F050202020403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Calibri" panose="020F050202020403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eaLnBrk="1" hangingPunct="1"/>
            <a:r>
              <a:rPr lang="zh-CN" altLang="en-US" sz="1600" b="1">
                <a:solidFill>
                  <a:srgbClr val="404040"/>
                </a:solidFill>
                <a:latin typeface="微软雅黑" panose="020B0503020204020204" pitchFamily="34" charset="-122"/>
                <a:ea typeface="微软雅黑" panose="020B0503020204020204" pitchFamily="34" charset="-122"/>
              </a:rPr>
              <a:t>单击添加标题</a:t>
            </a:r>
            <a:endParaRPr lang="en-US" altLang="zh-CN" sz="1600" b="1">
              <a:solidFill>
                <a:srgbClr val="404040"/>
              </a:solidFill>
              <a:latin typeface="微软雅黑" panose="020B0503020204020204" pitchFamily="34" charset="-122"/>
              <a:ea typeface="微软雅黑" panose="020B0503020204020204" pitchFamily="34" charset="-122"/>
            </a:endParaRPr>
          </a:p>
        </p:txBody>
      </p:sp>
      <p:sp>
        <p:nvSpPr>
          <p:cNvPr id="18" name="矩形 47"/>
          <p:cNvSpPr>
            <a:spLocks noChangeArrowheads="1"/>
          </p:cNvSpPr>
          <p:nvPr/>
        </p:nvSpPr>
        <p:spPr bwMode="auto">
          <a:xfrm>
            <a:off x="1582738" y="3754438"/>
            <a:ext cx="2247900" cy="10683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30" tIns="45716" rIns="91430" bIns="45716">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9pPr>
          </a:lstStyle>
          <a:p>
            <a:pPr eaLnBrk="1" fontAlgn="auto" hangingPunct="1">
              <a:lnSpc>
                <a:spcPct val="120000"/>
              </a:lnSpc>
              <a:spcBef>
                <a:spcPct val="0"/>
              </a:spcBef>
              <a:buFont typeface="Arial" panose="020B0604020202020204" pitchFamily="34" charset="0"/>
              <a:buNone/>
              <a:defRPr/>
            </a:pPr>
            <a:r>
              <a:rPr lang="zh-CN" altLang="en-US" sz="1335" noProof="1">
                <a:solidFill>
                  <a:schemeClr val="tx1">
                    <a:lumMod val="75000"/>
                    <a:lumOff val="25000"/>
                  </a:schemeClr>
                </a:solidFill>
                <a:sym typeface="微软雅黑" panose="020B0503020204020204" pitchFamily="34" charset="-122"/>
              </a:rPr>
              <a:t>在此录入上述图表的描述说明，在此录入上述图表的描述说明，在此录入上述图表的描述说明。</a:t>
            </a:r>
          </a:p>
        </p:txBody>
      </p:sp>
      <p:sp>
        <p:nvSpPr>
          <p:cNvPr id="19" name="矩形 18"/>
          <p:cNvSpPr>
            <a:spLocks noChangeArrowheads="1"/>
          </p:cNvSpPr>
          <p:nvPr/>
        </p:nvSpPr>
        <p:spPr bwMode="auto">
          <a:xfrm>
            <a:off x="4359275" y="3275013"/>
            <a:ext cx="1400175" cy="3508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91430" tIns="45716" rIns="91430" bIns="45716">
            <a:spAutoFit/>
          </a:bodyPr>
          <a:lstStyle>
            <a:lvl1pPr>
              <a:buFont typeface="Arial" panose="020B0604020202020204" pitchFamily="34" charset="0"/>
              <a:defRPr>
                <a:solidFill>
                  <a:schemeClr val="tx1"/>
                </a:solidFill>
                <a:latin typeface="Calibri" panose="020F050202020403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Calibri" panose="020F050202020403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eaLnBrk="1" hangingPunct="1"/>
            <a:r>
              <a:rPr lang="zh-CN" altLang="en-US" sz="1600" b="1">
                <a:solidFill>
                  <a:srgbClr val="404040"/>
                </a:solidFill>
                <a:latin typeface="微软雅黑" panose="020B0503020204020204" pitchFamily="34" charset="-122"/>
                <a:ea typeface="微软雅黑" panose="020B0503020204020204" pitchFamily="34" charset="-122"/>
              </a:rPr>
              <a:t>单击添加标题</a:t>
            </a:r>
            <a:endParaRPr lang="en-US" altLang="zh-CN" sz="1600" b="1">
              <a:solidFill>
                <a:srgbClr val="404040"/>
              </a:solidFill>
              <a:latin typeface="微软雅黑" panose="020B0503020204020204" pitchFamily="34" charset="-122"/>
              <a:ea typeface="微软雅黑" panose="020B0503020204020204" pitchFamily="34" charset="-122"/>
            </a:endParaRPr>
          </a:p>
        </p:txBody>
      </p:sp>
      <p:sp>
        <p:nvSpPr>
          <p:cNvPr id="20" name="矩形 47"/>
          <p:cNvSpPr>
            <a:spLocks noChangeArrowheads="1"/>
          </p:cNvSpPr>
          <p:nvPr/>
        </p:nvSpPr>
        <p:spPr bwMode="auto">
          <a:xfrm>
            <a:off x="3959225" y="3754438"/>
            <a:ext cx="2208213" cy="10683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30" tIns="45716" rIns="91430" bIns="45716">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9pPr>
          </a:lstStyle>
          <a:p>
            <a:pPr eaLnBrk="1" fontAlgn="auto" hangingPunct="1">
              <a:lnSpc>
                <a:spcPct val="120000"/>
              </a:lnSpc>
              <a:spcBef>
                <a:spcPct val="0"/>
              </a:spcBef>
              <a:buFont typeface="Arial" panose="020B0604020202020204" pitchFamily="34" charset="0"/>
              <a:buNone/>
              <a:defRPr/>
            </a:pPr>
            <a:r>
              <a:rPr lang="zh-CN" altLang="en-US" sz="1335" noProof="1">
                <a:solidFill>
                  <a:schemeClr val="tx1">
                    <a:lumMod val="75000"/>
                    <a:lumOff val="25000"/>
                  </a:schemeClr>
                </a:solidFill>
                <a:sym typeface="微软雅黑" panose="020B0503020204020204" pitchFamily="34" charset="-122"/>
              </a:rPr>
              <a:t>在此录入上述图表的描述说明，在此录入上述图表的描述说明，在此录入上述图表的描述说明。</a:t>
            </a:r>
          </a:p>
        </p:txBody>
      </p:sp>
      <p:sp>
        <p:nvSpPr>
          <p:cNvPr id="21" name="矩形 20"/>
          <p:cNvSpPr>
            <a:spLocks noChangeArrowheads="1"/>
          </p:cNvSpPr>
          <p:nvPr/>
        </p:nvSpPr>
        <p:spPr bwMode="auto">
          <a:xfrm>
            <a:off x="6773863" y="3275013"/>
            <a:ext cx="1400175" cy="3508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91430" tIns="45716" rIns="91430" bIns="45716">
            <a:spAutoFit/>
          </a:bodyPr>
          <a:lstStyle>
            <a:lvl1pPr>
              <a:buFont typeface="Arial" panose="020B0604020202020204" pitchFamily="34" charset="0"/>
              <a:defRPr>
                <a:solidFill>
                  <a:schemeClr val="tx1"/>
                </a:solidFill>
                <a:latin typeface="Calibri" panose="020F050202020403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Calibri" panose="020F050202020403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eaLnBrk="1" hangingPunct="1"/>
            <a:r>
              <a:rPr lang="zh-CN" altLang="en-US" sz="1600" b="1">
                <a:solidFill>
                  <a:srgbClr val="404040"/>
                </a:solidFill>
                <a:latin typeface="微软雅黑" panose="020B0503020204020204" pitchFamily="34" charset="-122"/>
                <a:ea typeface="微软雅黑" panose="020B0503020204020204" pitchFamily="34" charset="-122"/>
              </a:rPr>
              <a:t>单击添加标题</a:t>
            </a:r>
            <a:endParaRPr lang="en-US" altLang="zh-CN" sz="1600" b="1">
              <a:solidFill>
                <a:srgbClr val="404040"/>
              </a:solidFill>
              <a:latin typeface="微软雅黑" panose="020B0503020204020204" pitchFamily="34" charset="-122"/>
              <a:ea typeface="微软雅黑" panose="020B0503020204020204" pitchFamily="34" charset="-122"/>
            </a:endParaRPr>
          </a:p>
        </p:txBody>
      </p:sp>
      <p:sp>
        <p:nvSpPr>
          <p:cNvPr id="22" name="矩形 47"/>
          <p:cNvSpPr>
            <a:spLocks noChangeArrowheads="1"/>
          </p:cNvSpPr>
          <p:nvPr/>
        </p:nvSpPr>
        <p:spPr bwMode="auto">
          <a:xfrm>
            <a:off x="6383338" y="3754438"/>
            <a:ext cx="2230437" cy="10683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30" tIns="45716" rIns="91430" bIns="45716">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9pPr>
          </a:lstStyle>
          <a:p>
            <a:pPr eaLnBrk="1" fontAlgn="auto" hangingPunct="1">
              <a:lnSpc>
                <a:spcPct val="120000"/>
              </a:lnSpc>
              <a:spcBef>
                <a:spcPct val="0"/>
              </a:spcBef>
              <a:buFont typeface="Arial" panose="020B0604020202020204" pitchFamily="34" charset="0"/>
              <a:buNone/>
              <a:defRPr/>
            </a:pPr>
            <a:r>
              <a:rPr lang="zh-CN" altLang="en-US" sz="1335" noProof="1">
                <a:solidFill>
                  <a:schemeClr val="tx1">
                    <a:lumMod val="75000"/>
                    <a:lumOff val="25000"/>
                  </a:schemeClr>
                </a:solidFill>
                <a:sym typeface="微软雅黑" panose="020B0503020204020204" pitchFamily="34" charset="-122"/>
              </a:rPr>
              <a:t>在此录入上述图表的描述说明，在此录入上述图表的描述说明，在此录入上述图表的描述说明。</a:t>
            </a:r>
          </a:p>
        </p:txBody>
      </p:sp>
      <p:sp>
        <p:nvSpPr>
          <p:cNvPr id="23" name="矩形 22"/>
          <p:cNvSpPr>
            <a:spLocks noChangeArrowheads="1"/>
          </p:cNvSpPr>
          <p:nvPr/>
        </p:nvSpPr>
        <p:spPr bwMode="auto">
          <a:xfrm>
            <a:off x="9147175" y="3275013"/>
            <a:ext cx="1400175" cy="3508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91430" tIns="45716" rIns="91430" bIns="45716">
            <a:spAutoFit/>
          </a:bodyPr>
          <a:lstStyle>
            <a:lvl1pPr>
              <a:buFont typeface="Arial" panose="020B0604020202020204" pitchFamily="34" charset="0"/>
              <a:defRPr>
                <a:solidFill>
                  <a:schemeClr val="tx1"/>
                </a:solidFill>
                <a:latin typeface="Calibri" panose="020F050202020403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Calibri" panose="020F050202020403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eaLnBrk="1" hangingPunct="1"/>
            <a:r>
              <a:rPr lang="zh-CN" altLang="en-US" sz="1600" b="1">
                <a:solidFill>
                  <a:srgbClr val="404040"/>
                </a:solidFill>
                <a:latin typeface="微软雅黑" panose="020B0503020204020204" pitchFamily="34" charset="-122"/>
                <a:ea typeface="微软雅黑" panose="020B0503020204020204" pitchFamily="34" charset="-122"/>
              </a:rPr>
              <a:t>单击添加标题</a:t>
            </a:r>
            <a:endParaRPr lang="en-US" altLang="zh-CN" sz="1600" b="1">
              <a:solidFill>
                <a:srgbClr val="404040"/>
              </a:solidFill>
              <a:latin typeface="微软雅黑" panose="020B0503020204020204" pitchFamily="34" charset="-122"/>
              <a:ea typeface="微软雅黑" panose="020B0503020204020204" pitchFamily="34" charset="-122"/>
            </a:endParaRPr>
          </a:p>
        </p:txBody>
      </p:sp>
      <p:sp>
        <p:nvSpPr>
          <p:cNvPr id="24" name="矩形 47"/>
          <p:cNvSpPr>
            <a:spLocks noChangeArrowheads="1"/>
          </p:cNvSpPr>
          <p:nvPr/>
        </p:nvSpPr>
        <p:spPr bwMode="auto">
          <a:xfrm>
            <a:off x="8783638" y="3754438"/>
            <a:ext cx="2208212" cy="10683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30" tIns="45716" rIns="91430" bIns="45716">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9pPr>
          </a:lstStyle>
          <a:p>
            <a:pPr eaLnBrk="1" fontAlgn="auto" hangingPunct="1">
              <a:lnSpc>
                <a:spcPct val="120000"/>
              </a:lnSpc>
              <a:spcBef>
                <a:spcPct val="0"/>
              </a:spcBef>
              <a:buFont typeface="Arial" panose="020B0604020202020204" pitchFamily="34" charset="0"/>
              <a:buNone/>
              <a:defRPr/>
            </a:pPr>
            <a:r>
              <a:rPr lang="zh-CN" altLang="en-US" sz="1335" noProof="1">
                <a:solidFill>
                  <a:schemeClr val="tx1">
                    <a:lumMod val="75000"/>
                    <a:lumOff val="25000"/>
                  </a:schemeClr>
                </a:solidFill>
                <a:sym typeface="微软雅黑" panose="020B0503020204020204" pitchFamily="34" charset="-122"/>
              </a:rPr>
              <a:t>在此录入上述图表的描述说明，在此录入上述图表的描述说明，在此录入上述图表的描述说明。</a:t>
            </a:r>
          </a:p>
        </p:txBody>
      </p:sp>
      <p:cxnSp>
        <p:nvCxnSpPr>
          <p:cNvPr id="25" name="直接连接符 8"/>
          <p:cNvCxnSpPr/>
          <p:nvPr/>
        </p:nvCxnSpPr>
        <p:spPr>
          <a:xfrm>
            <a:off x="1427163" y="5214938"/>
            <a:ext cx="9359900" cy="0"/>
          </a:xfrm>
          <a:prstGeom prst="line">
            <a:avLst/>
          </a:prstGeom>
          <a:ln>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sp>
        <p:nvSpPr>
          <p:cNvPr id="87" name="Text Box 18"/>
          <p:cNvSpPr txBox="1">
            <a:spLocks noChangeArrowheads="1"/>
          </p:cNvSpPr>
          <p:nvPr/>
        </p:nvSpPr>
        <p:spPr bwMode="gray">
          <a:xfrm>
            <a:off x="3840163" y="488950"/>
            <a:ext cx="4511675" cy="6365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fontAlgn="auto">
              <a:buFont typeface="Arial" panose="020B0604020202020204" pitchFamily="34" charset="0"/>
              <a:buNone/>
              <a:defRPr/>
            </a:pPr>
            <a:r>
              <a:rPr lang="zh-CN" altLang="en-US" sz="3335" noProof="1" smtClean="0">
                <a:solidFill>
                  <a:srgbClr val="333333"/>
                </a:solidFill>
                <a:latin typeface="微软雅黑" panose="020B0503020204020204" pitchFamily="34" charset="-122"/>
                <a:ea typeface="微软雅黑" panose="020B0503020204020204" pitchFamily="34" charset="-122"/>
              </a:rPr>
              <a:t>点击添加标题文字内容</a:t>
            </a:r>
            <a:endParaRPr lang="zh-CN" altLang="en-US" sz="3335" noProof="1">
              <a:solidFill>
                <a:srgbClr val="333333"/>
              </a:solidFill>
              <a:latin typeface="微软雅黑" panose="020B0503020204020204" pitchFamily="34" charset="-122"/>
              <a:ea typeface="微软雅黑" panose="020B0503020204020204" pitchFamily="34" charset="-122"/>
            </a:endParaRPr>
          </a:p>
        </p:txBody>
      </p:sp>
      <p:cxnSp>
        <p:nvCxnSpPr>
          <p:cNvPr id="88" name="直接连接符​​ 14"/>
          <p:cNvCxnSpPr/>
          <p:nvPr/>
        </p:nvCxnSpPr>
        <p:spPr>
          <a:xfrm>
            <a:off x="3254375" y="1125538"/>
            <a:ext cx="5683250" cy="0"/>
          </a:xfrm>
          <a:prstGeom prst="line">
            <a:avLst/>
          </a:prstGeom>
          <a:ln w="9525">
            <a:solidFill>
              <a:srgbClr val="333333"/>
            </a:solidFill>
            <a:prstDash val="solid"/>
          </a:ln>
        </p:spPr>
        <p:style>
          <a:lnRef idx="1">
            <a:schemeClr val="accent1"/>
          </a:lnRef>
          <a:fillRef idx="0">
            <a:schemeClr val="accent1"/>
          </a:fillRef>
          <a:effectRef idx="0">
            <a:schemeClr val="accent1"/>
          </a:effectRef>
          <a:fontRef idx="minor">
            <a:schemeClr val="tx1"/>
          </a:fontRef>
        </p:style>
      </p:cxnSp>
    </p:spTree>
  </p:cSld>
  <p:clrMapOvr>
    <a:masterClrMapping/>
  </p:clrMapOvr>
  <p:transition spd="slow" advTm="0">
    <p:split orient="vert"/>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ntr" presetSubtype="8" fill="hold" nodeType="after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400" fill="hold"/>
                                        <p:tgtEl>
                                          <p:spTgt spid="6"/>
                                        </p:tgtEl>
                                        <p:attrNameLst>
                                          <p:attrName>ppt_x</p:attrName>
                                        </p:attrNameLst>
                                      </p:cBhvr>
                                      <p:tavLst>
                                        <p:tav tm="0">
                                          <p:val>
                                            <p:strVal val="0-#ppt_w/2"/>
                                          </p:val>
                                        </p:tav>
                                        <p:tav tm="100000">
                                          <p:val>
                                            <p:strVal val="#ppt_x"/>
                                          </p:val>
                                        </p:tav>
                                      </p:tavLst>
                                    </p:anim>
                                    <p:anim calcmode="lin" valueType="num">
                                      <p:cBhvr>
                                        <p:cTn id="8" dur="400" fill="hold"/>
                                        <p:tgtEl>
                                          <p:spTgt spid="6"/>
                                        </p:tgtEl>
                                        <p:attrNameLst>
                                          <p:attrName>ppt_y</p:attrName>
                                        </p:attrNameLst>
                                      </p:cBhvr>
                                      <p:tavLst>
                                        <p:tav tm="0">
                                          <p:val>
                                            <p:strVal val="#ppt_y"/>
                                          </p:val>
                                        </p:tav>
                                        <p:tav tm="100000">
                                          <p:val>
                                            <p:strVal val="#ppt_y"/>
                                          </p:val>
                                        </p:tav>
                                      </p:tavLst>
                                    </p:anim>
                                  </p:childTnLst>
                                </p:cTn>
                              </p:par>
                              <p:par>
                                <p:cTn id="9" presetID="12" presetClass="entr" presetSubtype="1" fill="hold" grpId="0" nodeType="withEffect">
                                  <p:stCondLst>
                                    <p:cond delay="500"/>
                                  </p:stCondLst>
                                  <p:childTnLst>
                                    <p:set>
                                      <p:cBhvr>
                                        <p:cTn id="10" dur="1" fill="hold">
                                          <p:stCondLst>
                                            <p:cond delay="0"/>
                                          </p:stCondLst>
                                        </p:cTn>
                                        <p:tgtEl>
                                          <p:spTgt spid="17"/>
                                        </p:tgtEl>
                                        <p:attrNameLst>
                                          <p:attrName>style.visibility</p:attrName>
                                        </p:attrNameLst>
                                      </p:cBhvr>
                                      <p:to>
                                        <p:strVal val="visible"/>
                                      </p:to>
                                    </p:set>
                                    <p:anim calcmode="lin" valueType="num">
                                      <p:cBhvr>
                                        <p:cTn id="11" dur="400"/>
                                        <p:tgtEl>
                                          <p:spTgt spid="17"/>
                                        </p:tgtEl>
                                        <p:attrNameLst>
                                          <p:attrName>ppt_y</p:attrName>
                                        </p:attrNameLst>
                                      </p:cBhvr>
                                      <p:tavLst>
                                        <p:tav tm="0">
                                          <p:val>
                                            <p:strVal val="#ppt_y-#ppt_h*1.125000"/>
                                          </p:val>
                                        </p:tav>
                                        <p:tav tm="100000">
                                          <p:val>
                                            <p:strVal val="#ppt_y"/>
                                          </p:val>
                                        </p:tav>
                                      </p:tavLst>
                                    </p:anim>
                                    <p:animEffect transition="in" filter="wipe(down)">
                                      <p:cBhvr>
                                        <p:cTn id="12" dur="400"/>
                                        <p:tgtEl>
                                          <p:spTgt spid="17"/>
                                        </p:tgtEl>
                                      </p:cBhvr>
                                    </p:animEffect>
                                  </p:childTnLst>
                                </p:cTn>
                              </p:par>
                              <p:par>
                                <p:cTn id="13" presetID="12" presetClass="entr" presetSubtype="1" fill="hold" grpId="0" nodeType="withEffect">
                                  <p:stCondLst>
                                    <p:cond delay="500"/>
                                  </p:stCondLst>
                                  <p:childTnLst>
                                    <p:set>
                                      <p:cBhvr>
                                        <p:cTn id="14" dur="1" fill="hold">
                                          <p:stCondLst>
                                            <p:cond delay="0"/>
                                          </p:stCondLst>
                                        </p:cTn>
                                        <p:tgtEl>
                                          <p:spTgt spid="18"/>
                                        </p:tgtEl>
                                        <p:attrNameLst>
                                          <p:attrName>style.visibility</p:attrName>
                                        </p:attrNameLst>
                                      </p:cBhvr>
                                      <p:to>
                                        <p:strVal val="visible"/>
                                      </p:to>
                                    </p:set>
                                    <p:anim calcmode="lin" valueType="num">
                                      <p:cBhvr>
                                        <p:cTn id="15" dur="400"/>
                                        <p:tgtEl>
                                          <p:spTgt spid="18"/>
                                        </p:tgtEl>
                                        <p:attrNameLst>
                                          <p:attrName>ppt_y</p:attrName>
                                        </p:attrNameLst>
                                      </p:cBhvr>
                                      <p:tavLst>
                                        <p:tav tm="0">
                                          <p:val>
                                            <p:strVal val="#ppt_y-#ppt_h*1.125000"/>
                                          </p:val>
                                        </p:tav>
                                        <p:tav tm="100000">
                                          <p:val>
                                            <p:strVal val="#ppt_y"/>
                                          </p:val>
                                        </p:tav>
                                      </p:tavLst>
                                    </p:anim>
                                    <p:animEffect transition="in" filter="wipe(down)">
                                      <p:cBhvr>
                                        <p:cTn id="16" dur="400"/>
                                        <p:tgtEl>
                                          <p:spTgt spid="18"/>
                                        </p:tgtEl>
                                      </p:cBhvr>
                                    </p:animEffect>
                                  </p:childTnLst>
                                </p:cTn>
                              </p:par>
                            </p:childTnLst>
                          </p:cTn>
                        </p:par>
                        <p:par>
                          <p:cTn id="17" fill="hold" nodeType="afterGroup">
                            <p:stCondLst>
                              <p:cond delay="900"/>
                            </p:stCondLst>
                            <p:childTnLst>
                              <p:par>
                                <p:cTn id="18" presetID="12" presetClass="entr" presetSubtype="8" fill="hold" nodeType="afterEffect">
                                  <p:stCondLst>
                                    <p:cond delay="0"/>
                                  </p:stCondLst>
                                  <p:childTnLst>
                                    <p:set>
                                      <p:cBhvr>
                                        <p:cTn id="19" dur="1" fill="hold">
                                          <p:stCondLst>
                                            <p:cond delay="0"/>
                                          </p:stCondLst>
                                        </p:cTn>
                                        <p:tgtEl>
                                          <p:spTgt spid="3"/>
                                        </p:tgtEl>
                                        <p:attrNameLst>
                                          <p:attrName>style.visibility</p:attrName>
                                        </p:attrNameLst>
                                      </p:cBhvr>
                                      <p:to>
                                        <p:strVal val="visible"/>
                                      </p:to>
                                    </p:set>
                                    <p:anim calcmode="lin" valueType="num">
                                      <p:cBhvr>
                                        <p:cTn id="20" dur="400"/>
                                        <p:tgtEl>
                                          <p:spTgt spid="3"/>
                                        </p:tgtEl>
                                        <p:attrNameLst>
                                          <p:attrName>ppt_x</p:attrName>
                                        </p:attrNameLst>
                                      </p:cBhvr>
                                      <p:tavLst>
                                        <p:tav tm="0">
                                          <p:val>
                                            <p:strVal val="#ppt_x-#ppt_w*1.125000"/>
                                          </p:val>
                                        </p:tav>
                                        <p:tav tm="100000">
                                          <p:val>
                                            <p:strVal val="#ppt_x"/>
                                          </p:val>
                                        </p:tav>
                                      </p:tavLst>
                                    </p:anim>
                                    <p:animEffect transition="in" filter="wipe(right)">
                                      <p:cBhvr>
                                        <p:cTn id="21" dur="400"/>
                                        <p:tgtEl>
                                          <p:spTgt spid="3"/>
                                        </p:tgtEl>
                                      </p:cBhvr>
                                    </p:animEffect>
                                  </p:childTnLst>
                                </p:cTn>
                              </p:par>
                              <p:par>
                                <p:cTn id="22" presetID="12" presetClass="entr" presetSubtype="1" fill="hold" grpId="0" nodeType="withEffect">
                                  <p:stCondLst>
                                    <p:cond delay="500"/>
                                  </p:stCondLst>
                                  <p:childTnLst>
                                    <p:set>
                                      <p:cBhvr>
                                        <p:cTn id="23" dur="1" fill="hold">
                                          <p:stCondLst>
                                            <p:cond delay="0"/>
                                          </p:stCondLst>
                                        </p:cTn>
                                        <p:tgtEl>
                                          <p:spTgt spid="19"/>
                                        </p:tgtEl>
                                        <p:attrNameLst>
                                          <p:attrName>style.visibility</p:attrName>
                                        </p:attrNameLst>
                                      </p:cBhvr>
                                      <p:to>
                                        <p:strVal val="visible"/>
                                      </p:to>
                                    </p:set>
                                    <p:anim calcmode="lin" valueType="num">
                                      <p:cBhvr>
                                        <p:cTn id="24" dur="400"/>
                                        <p:tgtEl>
                                          <p:spTgt spid="19"/>
                                        </p:tgtEl>
                                        <p:attrNameLst>
                                          <p:attrName>ppt_y</p:attrName>
                                        </p:attrNameLst>
                                      </p:cBhvr>
                                      <p:tavLst>
                                        <p:tav tm="0">
                                          <p:val>
                                            <p:strVal val="#ppt_y-#ppt_h*1.125000"/>
                                          </p:val>
                                        </p:tav>
                                        <p:tav tm="100000">
                                          <p:val>
                                            <p:strVal val="#ppt_y"/>
                                          </p:val>
                                        </p:tav>
                                      </p:tavLst>
                                    </p:anim>
                                    <p:animEffect transition="in" filter="wipe(down)">
                                      <p:cBhvr>
                                        <p:cTn id="25" dur="400"/>
                                        <p:tgtEl>
                                          <p:spTgt spid="19"/>
                                        </p:tgtEl>
                                      </p:cBhvr>
                                    </p:animEffect>
                                  </p:childTnLst>
                                </p:cTn>
                              </p:par>
                              <p:par>
                                <p:cTn id="26" presetID="12" presetClass="entr" presetSubtype="1" fill="hold" grpId="0" nodeType="withEffect">
                                  <p:stCondLst>
                                    <p:cond delay="500"/>
                                  </p:stCondLst>
                                  <p:childTnLst>
                                    <p:set>
                                      <p:cBhvr>
                                        <p:cTn id="27" dur="1" fill="hold">
                                          <p:stCondLst>
                                            <p:cond delay="0"/>
                                          </p:stCondLst>
                                        </p:cTn>
                                        <p:tgtEl>
                                          <p:spTgt spid="20"/>
                                        </p:tgtEl>
                                        <p:attrNameLst>
                                          <p:attrName>style.visibility</p:attrName>
                                        </p:attrNameLst>
                                      </p:cBhvr>
                                      <p:to>
                                        <p:strVal val="visible"/>
                                      </p:to>
                                    </p:set>
                                    <p:anim calcmode="lin" valueType="num">
                                      <p:cBhvr>
                                        <p:cTn id="28" dur="400"/>
                                        <p:tgtEl>
                                          <p:spTgt spid="20"/>
                                        </p:tgtEl>
                                        <p:attrNameLst>
                                          <p:attrName>ppt_y</p:attrName>
                                        </p:attrNameLst>
                                      </p:cBhvr>
                                      <p:tavLst>
                                        <p:tav tm="0">
                                          <p:val>
                                            <p:strVal val="#ppt_y-#ppt_h*1.125000"/>
                                          </p:val>
                                        </p:tav>
                                        <p:tav tm="100000">
                                          <p:val>
                                            <p:strVal val="#ppt_y"/>
                                          </p:val>
                                        </p:tav>
                                      </p:tavLst>
                                    </p:anim>
                                    <p:animEffect transition="in" filter="wipe(down)">
                                      <p:cBhvr>
                                        <p:cTn id="29" dur="400"/>
                                        <p:tgtEl>
                                          <p:spTgt spid="20"/>
                                        </p:tgtEl>
                                      </p:cBhvr>
                                    </p:animEffect>
                                  </p:childTnLst>
                                </p:cTn>
                              </p:par>
                            </p:childTnLst>
                          </p:cTn>
                        </p:par>
                        <p:par>
                          <p:cTn id="30" fill="hold" nodeType="afterGroup">
                            <p:stCondLst>
                              <p:cond delay="1800"/>
                            </p:stCondLst>
                            <p:childTnLst>
                              <p:par>
                                <p:cTn id="31" presetID="12" presetClass="entr" presetSubtype="8" fill="hold" nodeType="afterEffect">
                                  <p:stCondLst>
                                    <p:cond delay="0"/>
                                  </p:stCondLst>
                                  <p:childTnLst>
                                    <p:set>
                                      <p:cBhvr>
                                        <p:cTn id="32" dur="1" fill="hold">
                                          <p:stCondLst>
                                            <p:cond delay="0"/>
                                          </p:stCondLst>
                                        </p:cTn>
                                        <p:tgtEl>
                                          <p:spTgt spid="13"/>
                                        </p:tgtEl>
                                        <p:attrNameLst>
                                          <p:attrName>style.visibility</p:attrName>
                                        </p:attrNameLst>
                                      </p:cBhvr>
                                      <p:to>
                                        <p:strVal val="visible"/>
                                      </p:to>
                                    </p:set>
                                    <p:anim calcmode="lin" valueType="num">
                                      <p:cBhvr>
                                        <p:cTn id="33" dur="400"/>
                                        <p:tgtEl>
                                          <p:spTgt spid="13"/>
                                        </p:tgtEl>
                                        <p:attrNameLst>
                                          <p:attrName>ppt_x</p:attrName>
                                        </p:attrNameLst>
                                      </p:cBhvr>
                                      <p:tavLst>
                                        <p:tav tm="0">
                                          <p:val>
                                            <p:strVal val="#ppt_x-#ppt_w*1.125000"/>
                                          </p:val>
                                        </p:tav>
                                        <p:tav tm="100000">
                                          <p:val>
                                            <p:strVal val="#ppt_x"/>
                                          </p:val>
                                        </p:tav>
                                      </p:tavLst>
                                    </p:anim>
                                    <p:animEffect transition="in" filter="wipe(right)">
                                      <p:cBhvr>
                                        <p:cTn id="34" dur="400"/>
                                        <p:tgtEl>
                                          <p:spTgt spid="13"/>
                                        </p:tgtEl>
                                      </p:cBhvr>
                                    </p:animEffect>
                                  </p:childTnLst>
                                </p:cTn>
                              </p:par>
                              <p:par>
                                <p:cTn id="35" presetID="12" presetClass="entr" presetSubtype="1" fill="hold" grpId="0" nodeType="withEffect">
                                  <p:stCondLst>
                                    <p:cond delay="500"/>
                                  </p:stCondLst>
                                  <p:childTnLst>
                                    <p:set>
                                      <p:cBhvr>
                                        <p:cTn id="36" dur="1" fill="hold">
                                          <p:stCondLst>
                                            <p:cond delay="0"/>
                                          </p:stCondLst>
                                        </p:cTn>
                                        <p:tgtEl>
                                          <p:spTgt spid="21"/>
                                        </p:tgtEl>
                                        <p:attrNameLst>
                                          <p:attrName>style.visibility</p:attrName>
                                        </p:attrNameLst>
                                      </p:cBhvr>
                                      <p:to>
                                        <p:strVal val="visible"/>
                                      </p:to>
                                    </p:set>
                                    <p:anim calcmode="lin" valueType="num">
                                      <p:cBhvr>
                                        <p:cTn id="37" dur="400"/>
                                        <p:tgtEl>
                                          <p:spTgt spid="21"/>
                                        </p:tgtEl>
                                        <p:attrNameLst>
                                          <p:attrName>ppt_y</p:attrName>
                                        </p:attrNameLst>
                                      </p:cBhvr>
                                      <p:tavLst>
                                        <p:tav tm="0">
                                          <p:val>
                                            <p:strVal val="#ppt_y-#ppt_h*1.125000"/>
                                          </p:val>
                                        </p:tav>
                                        <p:tav tm="100000">
                                          <p:val>
                                            <p:strVal val="#ppt_y"/>
                                          </p:val>
                                        </p:tav>
                                      </p:tavLst>
                                    </p:anim>
                                    <p:animEffect transition="in" filter="wipe(down)">
                                      <p:cBhvr>
                                        <p:cTn id="38" dur="400"/>
                                        <p:tgtEl>
                                          <p:spTgt spid="21"/>
                                        </p:tgtEl>
                                      </p:cBhvr>
                                    </p:animEffect>
                                  </p:childTnLst>
                                </p:cTn>
                              </p:par>
                              <p:par>
                                <p:cTn id="39" presetID="12" presetClass="entr" presetSubtype="1" fill="hold" grpId="0" nodeType="withEffect">
                                  <p:stCondLst>
                                    <p:cond delay="500"/>
                                  </p:stCondLst>
                                  <p:childTnLst>
                                    <p:set>
                                      <p:cBhvr>
                                        <p:cTn id="40" dur="1" fill="hold">
                                          <p:stCondLst>
                                            <p:cond delay="0"/>
                                          </p:stCondLst>
                                        </p:cTn>
                                        <p:tgtEl>
                                          <p:spTgt spid="22"/>
                                        </p:tgtEl>
                                        <p:attrNameLst>
                                          <p:attrName>style.visibility</p:attrName>
                                        </p:attrNameLst>
                                      </p:cBhvr>
                                      <p:to>
                                        <p:strVal val="visible"/>
                                      </p:to>
                                    </p:set>
                                    <p:anim calcmode="lin" valueType="num">
                                      <p:cBhvr>
                                        <p:cTn id="41" dur="400"/>
                                        <p:tgtEl>
                                          <p:spTgt spid="22"/>
                                        </p:tgtEl>
                                        <p:attrNameLst>
                                          <p:attrName>ppt_y</p:attrName>
                                        </p:attrNameLst>
                                      </p:cBhvr>
                                      <p:tavLst>
                                        <p:tav tm="0">
                                          <p:val>
                                            <p:strVal val="#ppt_y-#ppt_h*1.125000"/>
                                          </p:val>
                                        </p:tav>
                                        <p:tav tm="100000">
                                          <p:val>
                                            <p:strVal val="#ppt_y"/>
                                          </p:val>
                                        </p:tav>
                                      </p:tavLst>
                                    </p:anim>
                                    <p:animEffect transition="in" filter="wipe(down)">
                                      <p:cBhvr>
                                        <p:cTn id="42" dur="400"/>
                                        <p:tgtEl>
                                          <p:spTgt spid="22"/>
                                        </p:tgtEl>
                                      </p:cBhvr>
                                    </p:animEffect>
                                  </p:childTnLst>
                                </p:cTn>
                              </p:par>
                            </p:childTnLst>
                          </p:cTn>
                        </p:par>
                        <p:par>
                          <p:cTn id="43" fill="hold" nodeType="afterGroup">
                            <p:stCondLst>
                              <p:cond delay="2700"/>
                            </p:stCondLst>
                            <p:childTnLst>
                              <p:par>
                                <p:cTn id="44" presetID="12" presetClass="entr" presetSubtype="8" fill="hold" nodeType="afterEffect">
                                  <p:stCondLst>
                                    <p:cond delay="0"/>
                                  </p:stCondLst>
                                  <p:childTnLst>
                                    <p:set>
                                      <p:cBhvr>
                                        <p:cTn id="45" dur="1" fill="hold">
                                          <p:stCondLst>
                                            <p:cond delay="0"/>
                                          </p:stCondLst>
                                        </p:cTn>
                                        <p:tgtEl>
                                          <p:spTgt spid="10"/>
                                        </p:tgtEl>
                                        <p:attrNameLst>
                                          <p:attrName>style.visibility</p:attrName>
                                        </p:attrNameLst>
                                      </p:cBhvr>
                                      <p:to>
                                        <p:strVal val="visible"/>
                                      </p:to>
                                    </p:set>
                                    <p:anim calcmode="lin" valueType="num">
                                      <p:cBhvr>
                                        <p:cTn id="46" dur="400"/>
                                        <p:tgtEl>
                                          <p:spTgt spid="10"/>
                                        </p:tgtEl>
                                        <p:attrNameLst>
                                          <p:attrName>ppt_x</p:attrName>
                                        </p:attrNameLst>
                                      </p:cBhvr>
                                      <p:tavLst>
                                        <p:tav tm="0">
                                          <p:val>
                                            <p:strVal val="#ppt_x-#ppt_w*1.125000"/>
                                          </p:val>
                                        </p:tav>
                                        <p:tav tm="100000">
                                          <p:val>
                                            <p:strVal val="#ppt_x"/>
                                          </p:val>
                                        </p:tav>
                                      </p:tavLst>
                                    </p:anim>
                                    <p:animEffect transition="in" filter="wipe(right)">
                                      <p:cBhvr>
                                        <p:cTn id="47" dur="400"/>
                                        <p:tgtEl>
                                          <p:spTgt spid="10"/>
                                        </p:tgtEl>
                                      </p:cBhvr>
                                    </p:animEffect>
                                  </p:childTnLst>
                                </p:cTn>
                              </p:par>
                              <p:par>
                                <p:cTn id="48" presetID="12" presetClass="entr" presetSubtype="1" fill="hold" grpId="0" nodeType="withEffect">
                                  <p:stCondLst>
                                    <p:cond delay="500"/>
                                  </p:stCondLst>
                                  <p:childTnLst>
                                    <p:set>
                                      <p:cBhvr>
                                        <p:cTn id="49" dur="1" fill="hold">
                                          <p:stCondLst>
                                            <p:cond delay="0"/>
                                          </p:stCondLst>
                                        </p:cTn>
                                        <p:tgtEl>
                                          <p:spTgt spid="23"/>
                                        </p:tgtEl>
                                        <p:attrNameLst>
                                          <p:attrName>style.visibility</p:attrName>
                                        </p:attrNameLst>
                                      </p:cBhvr>
                                      <p:to>
                                        <p:strVal val="visible"/>
                                      </p:to>
                                    </p:set>
                                    <p:anim calcmode="lin" valueType="num">
                                      <p:cBhvr>
                                        <p:cTn id="50" dur="400"/>
                                        <p:tgtEl>
                                          <p:spTgt spid="23"/>
                                        </p:tgtEl>
                                        <p:attrNameLst>
                                          <p:attrName>ppt_y</p:attrName>
                                        </p:attrNameLst>
                                      </p:cBhvr>
                                      <p:tavLst>
                                        <p:tav tm="0">
                                          <p:val>
                                            <p:strVal val="#ppt_y-#ppt_h*1.125000"/>
                                          </p:val>
                                        </p:tav>
                                        <p:tav tm="100000">
                                          <p:val>
                                            <p:strVal val="#ppt_y"/>
                                          </p:val>
                                        </p:tav>
                                      </p:tavLst>
                                    </p:anim>
                                    <p:animEffect transition="in" filter="wipe(down)">
                                      <p:cBhvr>
                                        <p:cTn id="51" dur="400"/>
                                        <p:tgtEl>
                                          <p:spTgt spid="23"/>
                                        </p:tgtEl>
                                      </p:cBhvr>
                                    </p:animEffect>
                                  </p:childTnLst>
                                </p:cTn>
                              </p:par>
                              <p:par>
                                <p:cTn id="52" presetID="12" presetClass="entr" presetSubtype="1" fill="hold" grpId="0" nodeType="withEffect">
                                  <p:stCondLst>
                                    <p:cond delay="500"/>
                                  </p:stCondLst>
                                  <p:childTnLst>
                                    <p:set>
                                      <p:cBhvr>
                                        <p:cTn id="53" dur="1" fill="hold">
                                          <p:stCondLst>
                                            <p:cond delay="0"/>
                                          </p:stCondLst>
                                        </p:cTn>
                                        <p:tgtEl>
                                          <p:spTgt spid="24"/>
                                        </p:tgtEl>
                                        <p:attrNameLst>
                                          <p:attrName>style.visibility</p:attrName>
                                        </p:attrNameLst>
                                      </p:cBhvr>
                                      <p:to>
                                        <p:strVal val="visible"/>
                                      </p:to>
                                    </p:set>
                                    <p:anim calcmode="lin" valueType="num">
                                      <p:cBhvr>
                                        <p:cTn id="54" dur="400"/>
                                        <p:tgtEl>
                                          <p:spTgt spid="24"/>
                                        </p:tgtEl>
                                        <p:attrNameLst>
                                          <p:attrName>ppt_y</p:attrName>
                                        </p:attrNameLst>
                                      </p:cBhvr>
                                      <p:tavLst>
                                        <p:tav tm="0">
                                          <p:val>
                                            <p:strVal val="#ppt_y-#ppt_h*1.125000"/>
                                          </p:val>
                                        </p:tav>
                                        <p:tav tm="100000">
                                          <p:val>
                                            <p:strVal val="#ppt_y"/>
                                          </p:val>
                                        </p:tav>
                                      </p:tavLst>
                                    </p:anim>
                                    <p:animEffect transition="in" filter="wipe(down)">
                                      <p:cBhvr>
                                        <p:cTn id="55" dur="400"/>
                                        <p:tgtEl>
                                          <p:spTgt spid="24"/>
                                        </p:tgtEl>
                                      </p:cBhvr>
                                    </p:animEffect>
                                  </p:childTnLst>
                                </p:cTn>
                              </p:par>
                            </p:childTnLst>
                          </p:cTn>
                        </p:par>
                        <p:par>
                          <p:cTn id="56" fill="hold" nodeType="afterGroup">
                            <p:stCondLst>
                              <p:cond delay="3600"/>
                            </p:stCondLst>
                            <p:childTnLst>
                              <p:par>
                                <p:cTn id="57" presetID="16" presetClass="entr" presetSubtype="37" fill="hold" nodeType="afterEffect">
                                  <p:stCondLst>
                                    <p:cond delay="0"/>
                                  </p:stCondLst>
                                  <p:childTnLst>
                                    <p:set>
                                      <p:cBhvr>
                                        <p:cTn id="58" dur="1" fill="hold">
                                          <p:stCondLst>
                                            <p:cond delay="0"/>
                                          </p:stCondLst>
                                        </p:cTn>
                                        <p:tgtEl>
                                          <p:spTgt spid="25"/>
                                        </p:tgtEl>
                                        <p:attrNameLst>
                                          <p:attrName>style.visibility</p:attrName>
                                        </p:attrNameLst>
                                      </p:cBhvr>
                                      <p:to>
                                        <p:strVal val="visible"/>
                                      </p:to>
                                    </p:set>
                                    <p:animEffect transition="in" filter="barn(outVertical)">
                                      <p:cBhvr>
                                        <p:cTn id="59" dur="750"/>
                                        <p:tgtEl>
                                          <p:spTgt spid="25"/>
                                        </p:tgtEl>
                                      </p:cBhvr>
                                    </p:animEffect>
                                  </p:childTnLst>
                                </p:cTn>
                              </p:par>
                              <p:par>
                                <p:cTn id="60" presetID="53" presetClass="entr" presetSubtype="16" fill="hold" grpId="0" nodeType="withEffect">
                                  <p:stCondLst>
                                    <p:cond delay="250"/>
                                  </p:stCondLst>
                                  <p:childTnLst>
                                    <p:set>
                                      <p:cBhvr>
                                        <p:cTn id="61" dur="1" fill="hold">
                                          <p:stCondLst>
                                            <p:cond delay="0"/>
                                          </p:stCondLst>
                                        </p:cTn>
                                        <p:tgtEl>
                                          <p:spTgt spid="16"/>
                                        </p:tgtEl>
                                        <p:attrNameLst>
                                          <p:attrName>style.visibility</p:attrName>
                                        </p:attrNameLst>
                                      </p:cBhvr>
                                      <p:to>
                                        <p:strVal val="visible"/>
                                      </p:to>
                                    </p:set>
                                    <p:anim calcmode="lin" valueType="num">
                                      <p:cBhvr>
                                        <p:cTn id="62" dur="500" fill="hold"/>
                                        <p:tgtEl>
                                          <p:spTgt spid="16"/>
                                        </p:tgtEl>
                                        <p:attrNameLst>
                                          <p:attrName>ppt_w</p:attrName>
                                        </p:attrNameLst>
                                      </p:cBhvr>
                                      <p:tavLst>
                                        <p:tav tm="0">
                                          <p:val>
                                            <p:fltVal val="0"/>
                                          </p:val>
                                        </p:tav>
                                        <p:tav tm="100000">
                                          <p:val>
                                            <p:strVal val="#ppt_w"/>
                                          </p:val>
                                        </p:tav>
                                      </p:tavLst>
                                    </p:anim>
                                    <p:anim calcmode="lin" valueType="num">
                                      <p:cBhvr>
                                        <p:cTn id="63" dur="500" fill="hold"/>
                                        <p:tgtEl>
                                          <p:spTgt spid="16"/>
                                        </p:tgtEl>
                                        <p:attrNameLst>
                                          <p:attrName>ppt_h</p:attrName>
                                        </p:attrNameLst>
                                      </p:cBhvr>
                                      <p:tavLst>
                                        <p:tav tm="0">
                                          <p:val>
                                            <p:fltVal val="0"/>
                                          </p:val>
                                        </p:tav>
                                        <p:tav tm="100000">
                                          <p:val>
                                            <p:strVal val="#ppt_h"/>
                                          </p:val>
                                        </p:tav>
                                      </p:tavLst>
                                    </p:anim>
                                    <p:animEffect transition="in" filter="fade">
                                      <p:cBhvr>
                                        <p:cTn id="64" dur="5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p:bldP spid="17" grpId="0"/>
      <p:bldP spid="18" grpId="0"/>
      <p:bldP spid="19" grpId="0"/>
      <p:bldP spid="20" grpId="0"/>
      <p:bldP spid="21" grpId="0"/>
      <p:bldP spid="22" grpId="0"/>
      <p:bldP spid="23" grpId="0"/>
      <p:bldP spid="24" grpId="0"/>
    </p:bldLst>
  </p:timing>
</p:sld>
</file>

<file path=ppt/slides/slide16.xml><?xml version="1.0" encoding="utf-8"?>
<p:sld xmlns:a="http://schemas.openxmlformats.org/drawingml/2006/main" xmlns:r="http://schemas.openxmlformats.org/officeDocument/2006/relationships" xmlns:p="http://schemas.openxmlformats.org/presentationml/2006/main">
  <p:cSld>
    <p:bg bwMode="auto">
      <p:bgPr>
        <a:blipFill dpi="0" rotWithShape="0">
          <a:blip r:embed="rId3"/>
          <a:srcRect/>
          <a:stretch>
            <a:fillRect/>
          </a:stretch>
        </a:blipFill>
        <a:effectLst/>
      </p:bgPr>
    </p:bg>
    <p:spTree>
      <p:nvGrpSpPr>
        <p:cNvPr id="1" name=""/>
        <p:cNvGrpSpPr/>
        <p:nvPr/>
      </p:nvGrpSpPr>
      <p:grpSpPr>
        <a:xfrm>
          <a:off x="0" y="0"/>
          <a:ext cx="0" cy="0"/>
          <a:chOff x="0" y="0"/>
          <a:chExt cx="0" cy="0"/>
        </a:xfrm>
      </p:grpSpPr>
      <p:sp>
        <p:nvSpPr>
          <p:cNvPr id="2" name="矩形 1"/>
          <p:cNvSpPr/>
          <p:nvPr/>
        </p:nvSpPr>
        <p:spPr>
          <a:xfrm>
            <a:off x="0" y="2389188"/>
            <a:ext cx="12192000" cy="1292225"/>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buFont typeface="Arial" panose="020B0604020202020204" pitchFamily="34" charset="0"/>
              <a:buNone/>
              <a:defRPr/>
            </a:pPr>
            <a:endParaRPr lang="zh-CN" altLang="en-US" sz="2400" noProof="1"/>
          </a:p>
        </p:txBody>
      </p:sp>
      <p:sp>
        <p:nvSpPr>
          <p:cNvPr id="40" name="文本框 17"/>
          <p:cNvSpPr txBox="1"/>
          <p:nvPr/>
        </p:nvSpPr>
        <p:spPr>
          <a:xfrm>
            <a:off x="4449763" y="2686050"/>
            <a:ext cx="4319587" cy="788988"/>
          </a:xfrm>
          <a:prstGeom prst="rect">
            <a:avLst/>
          </a:prstGeom>
          <a:noFill/>
        </p:spPr>
        <p:txBody>
          <a:bodyPr>
            <a:spAutoFit/>
          </a:bodyPr>
          <a:lstStyle/>
          <a:p>
            <a:pPr eaLnBrk="1" fontAlgn="auto" hangingPunct="1">
              <a:buFont typeface="Arial" panose="020B0604020202020204" pitchFamily="34" charset="0"/>
              <a:buNone/>
              <a:defRPr/>
            </a:pPr>
            <a:r>
              <a:rPr lang="zh-CN" altLang="en-US" sz="4265" b="1" noProof="1">
                <a:solidFill>
                  <a:schemeClr val="bg1"/>
                </a:solidFill>
                <a:latin typeface="微软雅黑" panose="020B0503020204020204" pitchFamily="34" charset="-122"/>
                <a:ea typeface="微软雅黑" panose="020B0503020204020204" pitchFamily="34" charset="-122"/>
              </a:rPr>
              <a:t>成功项目展示</a:t>
            </a:r>
            <a:endParaRPr lang="en-US" altLang="zh-CN" sz="4265" b="1" noProof="1">
              <a:solidFill>
                <a:schemeClr val="bg1"/>
              </a:solidFill>
              <a:latin typeface="微软雅黑" panose="020B0503020204020204" pitchFamily="34" charset="-122"/>
              <a:ea typeface="微软雅黑" panose="020B0503020204020204" pitchFamily="34" charset="-122"/>
            </a:endParaRPr>
          </a:p>
        </p:txBody>
      </p:sp>
      <p:sp>
        <p:nvSpPr>
          <p:cNvPr id="41" name="文本框 19"/>
          <p:cNvSpPr txBox="1">
            <a:spLocks noChangeArrowheads="1"/>
          </p:cNvSpPr>
          <p:nvPr/>
        </p:nvSpPr>
        <p:spPr bwMode="auto">
          <a:xfrm>
            <a:off x="4449763" y="3910013"/>
            <a:ext cx="5676900" cy="1260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Calibri" panose="020F050202020403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Calibri" panose="020F050202020403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eaLnBrk="1" hangingPunct="1">
              <a:lnSpc>
                <a:spcPct val="120000"/>
              </a:lnSpc>
            </a:pPr>
            <a:r>
              <a:rPr lang="zh-CN" altLang="en-US" sz="1600">
                <a:solidFill>
                  <a:srgbClr val="404040"/>
                </a:solidFill>
                <a:latin typeface="微软雅黑" panose="020B0503020204020204" pitchFamily="34" charset="-122"/>
                <a:ea typeface="微软雅黑" panose="020B0503020204020204" pitchFamily="34" charset="-122"/>
              </a:rPr>
              <a:t>详细内容</a:t>
            </a:r>
            <a:r>
              <a:rPr lang="en-US" altLang="zh-CN" sz="1600">
                <a:solidFill>
                  <a:srgbClr val="404040"/>
                </a:solidFill>
                <a:latin typeface="微软雅黑" panose="020B0503020204020204" pitchFamily="34" charset="-122"/>
                <a:ea typeface="微软雅黑" panose="020B0503020204020204" pitchFamily="34" charset="-122"/>
              </a:rPr>
              <a:t>……</a:t>
            </a:r>
            <a:r>
              <a:rPr lang="zh-CN" altLang="en-US" sz="1600">
                <a:solidFill>
                  <a:srgbClr val="404040"/>
                </a:solidFill>
                <a:latin typeface="微软雅黑" panose="020B0503020204020204" pitchFamily="34" charset="-122"/>
                <a:ea typeface="微软雅黑" panose="020B0503020204020204" pitchFamily="34" charset="-122"/>
              </a:rPr>
              <a:t>点击输入本栏的具体文字，简明扼要的说明分项内容，此为概念图解，请根据您的具体内容酌情修改。点击输入本栏的具体文字，简明扼要的说明分项内容，请根据您的具体内容酌情修改。</a:t>
            </a:r>
            <a:endParaRPr lang="en-US" altLang="zh-CN" sz="1600">
              <a:solidFill>
                <a:srgbClr val="404040"/>
              </a:solidFill>
              <a:latin typeface="微软雅黑" panose="020B0503020204020204" pitchFamily="34" charset="-122"/>
              <a:ea typeface="微软雅黑" panose="020B0503020204020204" pitchFamily="34" charset="-122"/>
            </a:endParaRPr>
          </a:p>
        </p:txBody>
      </p:sp>
      <p:grpSp>
        <p:nvGrpSpPr>
          <p:cNvPr id="76" name="组合 75"/>
          <p:cNvGrpSpPr>
            <a:grpSpLocks/>
          </p:cNvGrpSpPr>
          <p:nvPr/>
        </p:nvGrpSpPr>
        <p:grpSpPr bwMode="auto">
          <a:xfrm>
            <a:off x="4656138" y="1531938"/>
            <a:ext cx="552450" cy="552450"/>
            <a:chOff x="3543574" y="4265651"/>
            <a:chExt cx="414516" cy="414516"/>
          </a:xfrm>
        </p:grpSpPr>
        <p:sp>
          <p:nvSpPr>
            <p:cNvPr id="44" name="椭圆 43"/>
            <p:cNvSpPr/>
            <p:nvPr/>
          </p:nvSpPr>
          <p:spPr>
            <a:xfrm>
              <a:off x="3543574" y="4265651"/>
              <a:ext cx="414516" cy="414516"/>
            </a:xfrm>
            <a:prstGeom prst="ellipse">
              <a:avLst/>
            </a:prstGeom>
            <a:solidFill>
              <a:schemeClr val="accent1"/>
            </a:solidFill>
            <a:ln w="25400">
              <a:gradFill flip="none" rotWithShape="1">
                <a:gsLst>
                  <a:gs pos="0">
                    <a:schemeClr val="bg1">
                      <a:lumMod val="75000"/>
                    </a:schemeClr>
                  </a:gs>
                  <a:gs pos="100000">
                    <a:schemeClr val="bg1"/>
                  </a:gs>
                </a:gsLst>
                <a:lin ang="2700000" scaled="1"/>
                <a:tileRect/>
              </a:gradFill>
            </a:ln>
            <a:effectLst>
              <a:innerShdw blurRad="127000" dist="25400" dir="13500000">
                <a:srgbClr val="000000">
                  <a:alpha val="43137"/>
                </a:srgbClr>
              </a:inn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buFont typeface="Arial" panose="020B0604020202020204" pitchFamily="34" charset="0"/>
                <a:buNone/>
                <a:defRPr/>
              </a:pPr>
              <a:endParaRPr lang="zh-CN" altLang="en-US" sz="2400" noProof="1">
                <a:solidFill>
                  <a:srgbClr val="FFFFFF"/>
                </a:solidFill>
                <a:latin typeface="Calibri" panose="020F0502020204030204"/>
              </a:endParaRPr>
            </a:p>
          </p:txBody>
        </p:sp>
        <p:grpSp>
          <p:nvGrpSpPr>
            <p:cNvPr id="47" name="组合 46"/>
            <p:cNvGrpSpPr/>
            <p:nvPr/>
          </p:nvGrpSpPr>
          <p:grpSpPr>
            <a:xfrm>
              <a:off x="3629640" y="4325788"/>
              <a:ext cx="259976" cy="261734"/>
              <a:chOff x="5042691" y="2273922"/>
              <a:chExt cx="702937" cy="707690"/>
            </a:xfrm>
            <a:solidFill>
              <a:schemeClr val="bg1"/>
            </a:solidFill>
          </p:grpSpPr>
          <p:sp>
            <p:nvSpPr>
              <p:cNvPr id="74" name="Freeform 12"/>
              <p:cNvSpPr/>
              <p:nvPr/>
            </p:nvSpPr>
            <p:spPr bwMode="auto">
              <a:xfrm>
                <a:off x="5284806" y="2789968"/>
                <a:ext cx="460822" cy="191644"/>
              </a:xfrm>
              <a:custGeom>
                <a:avLst/>
                <a:gdLst>
                  <a:gd name="T0" fmla="*/ 25 w 533"/>
                  <a:gd name="T1" fmla="*/ 165 h 222"/>
                  <a:gd name="T2" fmla="*/ 158 w 533"/>
                  <a:gd name="T3" fmla="*/ 165 h 222"/>
                  <a:gd name="T4" fmla="*/ 158 w 533"/>
                  <a:gd name="T5" fmla="*/ 108 h 222"/>
                  <a:gd name="T6" fmla="*/ 184 w 533"/>
                  <a:gd name="T7" fmla="*/ 83 h 222"/>
                  <a:gd name="T8" fmla="*/ 317 w 533"/>
                  <a:gd name="T9" fmla="*/ 83 h 222"/>
                  <a:gd name="T10" fmla="*/ 317 w 533"/>
                  <a:gd name="T11" fmla="*/ 25 h 222"/>
                  <a:gd name="T12" fmla="*/ 343 w 533"/>
                  <a:gd name="T13" fmla="*/ 0 h 222"/>
                  <a:gd name="T14" fmla="*/ 533 w 533"/>
                  <a:gd name="T15" fmla="*/ 0 h 222"/>
                  <a:gd name="T16" fmla="*/ 533 w 533"/>
                  <a:gd name="T17" fmla="*/ 32 h 222"/>
                  <a:gd name="T18" fmla="*/ 508 w 533"/>
                  <a:gd name="T19" fmla="*/ 57 h 222"/>
                  <a:gd name="T20" fmla="*/ 375 w 533"/>
                  <a:gd name="T21" fmla="*/ 57 h 222"/>
                  <a:gd name="T22" fmla="*/ 375 w 533"/>
                  <a:gd name="T23" fmla="*/ 114 h 222"/>
                  <a:gd name="T24" fmla="*/ 349 w 533"/>
                  <a:gd name="T25" fmla="*/ 140 h 222"/>
                  <a:gd name="T26" fmla="*/ 216 w 533"/>
                  <a:gd name="T27" fmla="*/ 140 h 222"/>
                  <a:gd name="T28" fmla="*/ 216 w 533"/>
                  <a:gd name="T29" fmla="*/ 197 h 222"/>
                  <a:gd name="T30" fmla="*/ 190 w 533"/>
                  <a:gd name="T31" fmla="*/ 222 h 222"/>
                  <a:gd name="T32" fmla="*/ 0 w 533"/>
                  <a:gd name="T33" fmla="*/ 222 h 222"/>
                  <a:gd name="T34" fmla="*/ 0 w 533"/>
                  <a:gd name="T35" fmla="*/ 191 h 222"/>
                  <a:gd name="T36" fmla="*/ 25 w 533"/>
                  <a:gd name="T37" fmla="*/ 165 h 2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533" h="222">
                    <a:moveTo>
                      <a:pt x="25" y="165"/>
                    </a:moveTo>
                    <a:cubicBezTo>
                      <a:pt x="158" y="165"/>
                      <a:pt x="158" y="165"/>
                      <a:pt x="158" y="165"/>
                    </a:cubicBezTo>
                    <a:cubicBezTo>
                      <a:pt x="158" y="108"/>
                      <a:pt x="158" y="108"/>
                      <a:pt x="158" y="108"/>
                    </a:cubicBezTo>
                    <a:cubicBezTo>
                      <a:pt x="158" y="94"/>
                      <a:pt x="170" y="83"/>
                      <a:pt x="184" y="83"/>
                    </a:cubicBezTo>
                    <a:cubicBezTo>
                      <a:pt x="317" y="83"/>
                      <a:pt x="317" y="83"/>
                      <a:pt x="317" y="83"/>
                    </a:cubicBezTo>
                    <a:cubicBezTo>
                      <a:pt x="317" y="25"/>
                      <a:pt x="317" y="25"/>
                      <a:pt x="317" y="25"/>
                    </a:cubicBezTo>
                    <a:cubicBezTo>
                      <a:pt x="317" y="11"/>
                      <a:pt x="329" y="0"/>
                      <a:pt x="343" y="0"/>
                    </a:cubicBezTo>
                    <a:cubicBezTo>
                      <a:pt x="533" y="0"/>
                      <a:pt x="533" y="0"/>
                      <a:pt x="533" y="0"/>
                    </a:cubicBezTo>
                    <a:cubicBezTo>
                      <a:pt x="533" y="32"/>
                      <a:pt x="533" y="32"/>
                      <a:pt x="533" y="32"/>
                    </a:cubicBezTo>
                    <a:cubicBezTo>
                      <a:pt x="533" y="46"/>
                      <a:pt x="522" y="57"/>
                      <a:pt x="508" y="57"/>
                    </a:cubicBezTo>
                    <a:cubicBezTo>
                      <a:pt x="375" y="57"/>
                      <a:pt x="375" y="57"/>
                      <a:pt x="375" y="57"/>
                    </a:cubicBezTo>
                    <a:cubicBezTo>
                      <a:pt x="375" y="114"/>
                      <a:pt x="375" y="114"/>
                      <a:pt x="375" y="114"/>
                    </a:cubicBezTo>
                    <a:cubicBezTo>
                      <a:pt x="375" y="128"/>
                      <a:pt x="363" y="140"/>
                      <a:pt x="349" y="140"/>
                    </a:cubicBezTo>
                    <a:cubicBezTo>
                      <a:pt x="216" y="140"/>
                      <a:pt x="216" y="140"/>
                      <a:pt x="216" y="140"/>
                    </a:cubicBezTo>
                    <a:cubicBezTo>
                      <a:pt x="216" y="197"/>
                      <a:pt x="216" y="197"/>
                      <a:pt x="216" y="197"/>
                    </a:cubicBezTo>
                    <a:cubicBezTo>
                      <a:pt x="216" y="211"/>
                      <a:pt x="204" y="222"/>
                      <a:pt x="190" y="222"/>
                    </a:cubicBezTo>
                    <a:cubicBezTo>
                      <a:pt x="0" y="222"/>
                      <a:pt x="0" y="222"/>
                      <a:pt x="0" y="222"/>
                    </a:cubicBezTo>
                    <a:cubicBezTo>
                      <a:pt x="0" y="191"/>
                      <a:pt x="0" y="191"/>
                      <a:pt x="0" y="191"/>
                    </a:cubicBezTo>
                    <a:cubicBezTo>
                      <a:pt x="0" y="177"/>
                      <a:pt x="11" y="165"/>
                      <a:pt x="25" y="16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lIns="121920" tIns="60960" rIns="121920" bIns="60960"/>
              <a:lstStyle/>
              <a:p>
                <a:pPr eaLnBrk="1" fontAlgn="auto" hangingPunct="1">
                  <a:buFont typeface="Arial" panose="020B0604020202020204" pitchFamily="34" charset="0"/>
                  <a:buNone/>
                  <a:defRPr/>
                </a:pPr>
                <a:endParaRPr lang="zh-CN" altLang="en-US" sz="2400" noProof="1">
                  <a:solidFill>
                    <a:schemeClr val="bg1"/>
                  </a:solidFill>
                </a:endParaRPr>
              </a:p>
            </p:txBody>
          </p:sp>
          <p:sp>
            <p:nvSpPr>
              <p:cNvPr id="75" name="Freeform 13"/>
              <p:cNvSpPr>
                <a:spLocks noEditPoints="1"/>
              </p:cNvSpPr>
              <p:nvPr/>
            </p:nvSpPr>
            <p:spPr bwMode="auto">
              <a:xfrm>
                <a:off x="5042691" y="2273922"/>
                <a:ext cx="529215" cy="655759"/>
              </a:xfrm>
              <a:custGeom>
                <a:avLst/>
                <a:gdLst>
                  <a:gd name="T0" fmla="*/ 28 w 612"/>
                  <a:gd name="T1" fmla="*/ 504 h 759"/>
                  <a:gd name="T2" fmla="*/ 148 w 612"/>
                  <a:gd name="T3" fmla="*/ 514 h 759"/>
                  <a:gd name="T4" fmla="*/ 179 w 612"/>
                  <a:gd name="T5" fmla="*/ 488 h 759"/>
                  <a:gd name="T6" fmla="*/ 184 w 612"/>
                  <a:gd name="T7" fmla="*/ 423 h 759"/>
                  <a:gd name="T8" fmla="*/ 158 w 612"/>
                  <a:gd name="T9" fmla="*/ 392 h 759"/>
                  <a:gd name="T10" fmla="*/ 38 w 612"/>
                  <a:gd name="T11" fmla="*/ 381 h 759"/>
                  <a:gd name="T12" fmla="*/ 7 w 612"/>
                  <a:gd name="T13" fmla="*/ 407 h 759"/>
                  <a:gd name="T14" fmla="*/ 2 w 612"/>
                  <a:gd name="T15" fmla="*/ 473 h 759"/>
                  <a:gd name="T16" fmla="*/ 28 w 612"/>
                  <a:gd name="T17" fmla="*/ 504 h 759"/>
                  <a:gd name="T18" fmla="*/ 157 w 612"/>
                  <a:gd name="T19" fmla="*/ 669 h 759"/>
                  <a:gd name="T20" fmla="*/ 254 w 612"/>
                  <a:gd name="T21" fmla="*/ 487 h 759"/>
                  <a:gd name="T22" fmla="*/ 334 w 612"/>
                  <a:gd name="T23" fmla="*/ 512 h 759"/>
                  <a:gd name="T24" fmla="*/ 342 w 612"/>
                  <a:gd name="T25" fmla="*/ 515 h 759"/>
                  <a:gd name="T26" fmla="*/ 216 w 612"/>
                  <a:gd name="T27" fmla="*/ 722 h 759"/>
                  <a:gd name="T28" fmla="*/ 157 w 612"/>
                  <a:gd name="T29" fmla="*/ 669 h 759"/>
                  <a:gd name="T30" fmla="*/ 379 w 612"/>
                  <a:gd name="T31" fmla="*/ 7 h 759"/>
                  <a:gd name="T32" fmla="*/ 426 w 612"/>
                  <a:gd name="T33" fmla="*/ 84 h 759"/>
                  <a:gd name="T34" fmla="*/ 349 w 612"/>
                  <a:gd name="T35" fmla="*/ 150 h 759"/>
                  <a:gd name="T36" fmla="*/ 304 w 612"/>
                  <a:gd name="T37" fmla="*/ 59 h 759"/>
                  <a:gd name="T38" fmla="*/ 379 w 612"/>
                  <a:gd name="T39" fmla="*/ 7 h 759"/>
                  <a:gd name="T40" fmla="*/ 371 w 612"/>
                  <a:gd name="T41" fmla="*/ 183 h 759"/>
                  <a:gd name="T42" fmla="*/ 403 w 612"/>
                  <a:gd name="T43" fmla="*/ 199 h 759"/>
                  <a:gd name="T44" fmla="*/ 574 w 612"/>
                  <a:gd name="T45" fmla="*/ 278 h 759"/>
                  <a:gd name="T46" fmla="*/ 579 w 612"/>
                  <a:gd name="T47" fmla="*/ 341 h 759"/>
                  <a:gd name="T48" fmla="*/ 398 w 612"/>
                  <a:gd name="T49" fmla="*/ 296 h 759"/>
                  <a:gd name="T50" fmla="*/ 381 w 612"/>
                  <a:gd name="T51" fmla="*/ 385 h 759"/>
                  <a:gd name="T52" fmla="*/ 390 w 612"/>
                  <a:gd name="T53" fmla="*/ 402 h 759"/>
                  <a:gd name="T54" fmla="*/ 561 w 612"/>
                  <a:gd name="T55" fmla="*/ 593 h 759"/>
                  <a:gd name="T56" fmla="*/ 489 w 612"/>
                  <a:gd name="T57" fmla="*/ 626 h 759"/>
                  <a:gd name="T58" fmla="*/ 233 w 612"/>
                  <a:gd name="T59" fmla="*/ 447 h 759"/>
                  <a:gd name="T60" fmla="*/ 203 w 612"/>
                  <a:gd name="T61" fmla="*/ 392 h 759"/>
                  <a:gd name="T62" fmla="*/ 231 w 612"/>
                  <a:gd name="T63" fmla="*/ 239 h 759"/>
                  <a:gd name="T64" fmla="*/ 157 w 612"/>
                  <a:gd name="T65" fmla="*/ 344 h 759"/>
                  <a:gd name="T66" fmla="*/ 95 w 612"/>
                  <a:gd name="T67" fmla="*/ 332 h 759"/>
                  <a:gd name="T68" fmla="*/ 247 w 612"/>
                  <a:gd name="T69" fmla="*/ 155 h 759"/>
                  <a:gd name="T70" fmla="*/ 313 w 612"/>
                  <a:gd name="T71" fmla="*/ 163 h 759"/>
                  <a:gd name="T72" fmla="*/ 349 w 612"/>
                  <a:gd name="T73" fmla="*/ 227 h 759"/>
                  <a:gd name="T74" fmla="*/ 371 w 612"/>
                  <a:gd name="T75" fmla="*/ 183 h 7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612" h="759">
                    <a:moveTo>
                      <a:pt x="28" y="504"/>
                    </a:moveTo>
                    <a:cubicBezTo>
                      <a:pt x="148" y="514"/>
                      <a:pt x="148" y="514"/>
                      <a:pt x="148" y="514"/>
                    </a:cubicBezTo>
                    <a:cubicBezTo>
                      <a:pt x="164" y="516"/>
                      <a:pt x="177" y="504"/>
                      <a:pt x="179" y="488"/>
                    </a:cubicBezTo>
                    <a:cubicBezTo>
                      <a:pt x="184" y="423"/>
                      <a:pt x="184" y="423"/>
                      <a:pt x="184" y="423"/>
                    </a:cubicBezTo>
                    <a:cubicBezTo>
                      <a:pt x="186" y="407"/>
                      <a:pt x="174" y="393"/>
                      <a:pt x="158" y="392"/>
                    </a:cubicBezTo>
                    <a:cubicBezTo>
                      <a:pt x="38" y="381"/>
                      <a:pt x="38" y="381"/>
                      <a:pt x="38" y="381"/>
                    </a:cubicBezTo>
                    <a:cubicBezTo>
                      <a:pt x="23" y="380"/>
                      <a:pt x="9" y="392"/>
                      <a:pt x="7" y="407"/>
                    </a:cubicBezTo>
                    <a:cubicBezTo>
                      <a:pt x="2" y="473"/>
                      <a:pt x="2" y="473"/>
                      <a:pt x="2" y="473"/>
                    </a:cubicBezTo>
                    <a:cubicBezTo>
                      <a:pt x="0" y="489"/>
                      <a:pt x="12" y="503"/>
                      <a:pt x="28" y="504"/>
                    </a:cubicBezTo>
                    <a:close/>
                    <a:moveTo>
                      <a:pt x="157" y="669"/>
                    </a:moveTo>
                    <a:cubicBezTo>
                      <a:pt x="220" y="595"/>
                      <a:pt x="230" y="592"/>
                      <a:pt x="254" y="487"/>
                    </a:cubicBezTo>
                    <a:cubicBezTo>
                      <a:pt x="280" y="496"/>
                      <a:pt x="307" y="504"/>
                      <a:pt x="334" y="512"/>
                    </a:cubicBezTo>
                    <a:cubicBezTo>
                      <a:pt x="337" y="513"/>
                      <a:pt x="339" y="514"/>
                      <a:pt x="342" y="515"/>
                    </a:cubicBezTo>
                    <a:cubicBezTo>
                      <a:pt x="303" y="633"/>
                      <a:pt x="296" y="637"/>
                      <a:pt x="216" y="722"/>
                    </a:cubicBezTo>
                    <a:cubicBezTo>
                      <a:pt x="180" y="759"/>
                      <a:pt x="122" y="709"/>
                      <a:pt x="157" y="669"/>
                    </a:cubicBezTo>
                    <a:close/>
                    <a:moveTo>
                      <a:pt x="379" y="7"/>
                    </a:moveTo>
                    <a:cubicBezTo>
                      <a:pt x="413" y="15"/>
                      <a:pt x="434" y="49"/>
                      <a:pt x="426" y="84"/>
                    </a:cubicBezTo>
                    <a:cubicBezTo>
                      <a:pt x="419" y="120"/>
                      <a:pt x="383" y="157"/>
                      <a:pt x="349" y="150"/>
                    </a:cubicBezTo>
                    <a:cubicBezTo>
                      <a:pt x="315" y="143"/>
                      <a:pt x="297" y="94"/>
                      <a:pt x="304" y="59"/>
                    </a:cubicBezTo>
                    <a:cubicBezTo>
                      <a:pt x="312" y="23"/>
                      <a:pt x="345" y="0"/>
                      <a:pt x="379" y="7"/>
                    </a:cubicBezTo>
                    <a:close/>
                    <a:moveTo>
                      <a:pt x="371" y="183"/>
                    </a:moveTo>
                    <a:cubicBezTo>
                      <a:pt x="378" y="185"/>
                      <a:pt x="393" y="190"/>
                      <a:pt x="403" y="199"/>
                    </a:cubicBezTo>
                    <a:cubicBezTo>
                      <a:pt x="494" y="286"/>
                      <a:pt x="474" y="282"/>
                      <a:pt x="574" y="278"/>
                    </a:cubicBezTo>
                    <a:cubicBezTo>
                      <a:pt x="612" y="277"/>
                      <a:pt x="611" y="338"/>
                      <a:pt x="579" y="341"/>
                    </a:cubicBezTo>
                    <a:cubicBezTo>
                      <a:pt x="477" y="350"/>
                      <a:pt x="470" y="358"/>
                      <a:pt x="398" y="296"/>
                    </a:cubicBezTo>
                    <a:cubicBezTo>
                      <a:pt x="381" y="385"/>
                      <a:pt x="381" y="385"/>
                      <a:pt x="381" y="385"/>
                    </a:cubicBezTo>
                    <a:cubicBezTo>
                      <a:pt x="380" y="392"/>
                      <a:pt x="383" y="399"/>
                      <a:pt x="390" y="402"/>
                    </a:cubicBezTo>
                    <a:cubicBezTo>
                      <a:pt x="494" y="448"/>
                      <a:pt x="515" y="448"/>
                      <a:pt x="561" y="593"/>
                    </a:cubicBezTo>
                    <a:cubicBezTo>
                      <a:pt x="578" y="638"/>
                      <a:pt x="510" y="668"/>
                      <a:pt x="489" y="626"/>
                    </a:cubicBezTo>
                    <a:cubicBezTo>
                      <a:pt x="417" y="484"/>
                      <a:pt x="405" y="506"/>
                      <a:pt x="233" y="447"/>
                    </a:cubicBezTo>
                    <a:cubicBezTo>
                      <a:pt x="211" y="435"/>
                      <a:pt x="203" y="416"/>
                      <a:pt x="203" y="392"/>
                    </a:cubicBezTo>
                    <a:cubicBezTo>
                      <a:pt x="231" y="239"/>
                      <a:pt x="231" y="239"/>
                      <a:pt x="231" y="239"/>
                    </a:cubicBezTo>
                    <a:cubicBezTo>
                      <a:pt x="164" y="260"/>
                      <a:pt x="171" y="259"/>
                      <a:pt x="157" y="344"/>
                    </a:cubicBezTo>
                    <a:cubicBezTo>
                      <a:pt x="151" y="376"/>
                      <a:pt x="91" y="372"/>
                      <a:pt x="95" y="332"/>
                    </a:cubicBezTo>
                    <a:cubicBezTo>
                      <a:pt x="107" y="207"/>
                      <a:pt x="126" y="199"/>
                      <a:pt x="247" y="155"/>
                    </a:cubicBezTo>
                    <a:cubicBezTo>
                      <a:pt x="264" y="149"/>
                      <a:pt x="304" y="160"/>
                      <a:pt x="313" y="163"/>
                    </a:cubicBezTo>
                    <a:cubicBezTo>
                      <a:pt x="349" y="227"/>
                      <a:pt x="349" y="227"/>
                      <a:pt x="349" y="227"/>
                    </a:cubicBezTo>
                    <a:cubicBezTo>
                      <a:pt x="371" y="183"/>
                      <a:pt x="371" y="183"/>
                      <a:pt x="371" y="18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lIns="121920" tIns="60960" rIns="121920" bIns="60960"/>
              <a:lstStyle/>
              <a:p>
                <a:pPr eaLnBrk="1" fontAlgn="auto" hangingPunct="1">
                  <a:buFont typeface="Arial" panose="020B0604020202020204" pitchFamily="34" charset="0"/>
                  <a:buNone/>
                  <a:defRPr/>
                </a:pPr>
                <a:endParaRPr lang="zh-CN" altLang="en-US" sz="2400" noProof="1">
                  <a:solidFill>
                    <a:schemeClr val="bg1"/>
                  </a:solidFill>
                </a:endParaRPr>
              </a:p>
            </p:txBody>
          </p:sp>
        </p:grpSp>
      </p:grpSp>
      <p:grpSp>
        <p:nvGrpSpPr>
          <p:cNvPr id="77" name="组合 76"/>
          <p:cNvGrpSpPr>
            <a:grpSpLocks/>
          </p:cNvGrpSpPr>
          <p:nvPr/>
        </p:nvGrpSpPr>
        <p:grpSpPr bwMode="auto">
          <a:xfrm>
            <a:off x="5400675" y="1531938"/>
            <a:ext cx="552450" cy="552450"/>
            <a:chOff x="4102125" y="4265651"/>
            <a:chExt cx="414516" cy="414516"/>
          </a:xfrm>
        </p:grpSpPr>
        <p:sp>
          <p:nvSpPr>
            <p:cNvPr id="45" name="椭圆 44"/>
            <p:cNvSpPr/>
            <p:nvPr/>
          </p:nvSpPr>
          <p:spPr>
            <a:xfrm>
              <a:off x="4102125" y="4265651"/>
              <a:ext cx="414516" cy="414516"/>
            </a:xfrm>
            <a:prstGeom prst="ellipse">
              <a:avLst/>
            </a:prstGeom>
            <a:solidFill>
              <a:schemeClr val="accent2"/>
            </a:solidFill>
            <a:ln w="25400">
              <a:gradFill flip="none" rotWithShape="1">
                <a:gsLst>
                  <a:gs pos="0">
                    <a:schemeClr val="bg1">
                      <a:lumMod val="75000"/>
                    </a:schemeClr>
                  </a:gs>
                  <a:gs pos="100000">
                    <a:schemeClr val="bg1"/>
                  </a:gs>
                </a:gsLst>
                <a:lin ang="2700000" scaled="1"/>
                <a:tileRect/>
              </a:gradFill>
            </a:ln>
            <a:effectLst>
              <a:innerShdw blurRad="127000" dist="25400" dir="13500000">
                <a:srgbClr val="000000">
                  <a:alpha val="43137"/>
                </a:srgbClr>
              </a:inn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buFont typeface="Arial" panose="020B0604020202020204" pitchFamily="34" charset="0"/>
                <a:buNone/>
                <a:defRPr/>
              </a:pPr>
              <a:endParaRPr lang="zh-CN" altLang="en-US" sz="2400" noProof="1">
                <a:solidFill>
                  <a:srgbClr val="FFFFFF"/>
                </a:solidFill>
                <a:latin typeface="Calibri" panose="020F0502020204030204"/>
              </a:endParaRPr>
            </a:p>
          </p:txBody>
        </p:sp>
        <p:grpSp>
          <p:nvGrpSpPr>
            <p:cNvPr id="48" name="组合 47"/>
            <p:cNvGrpSpPr/>
            <p:nvPr/>
          </p:nvGrpSpPr>
          <p:grpSpPr>
            <a:xfrm>
              <a:off x="4199233" y="4358783"/>
              <a:ext cx="238761" cy="198211"/>
              <a:chOff x="3132963" y="3140191"/>
              <a:chExt cx="645573" cy="535933"/>
            </a:xfrm>
            <a:solidFill>
              <a:schemeClr val="bg1"/>
            </a:solidFill>
          </p:grpSpPr>
          <p:sp>
            <p:nvSpPr>
              <p:cNvPr id="68" name="Freeform 226"/>
              <p:cNvSpPr/>
              <p:nvPr/>
            </p:nvSpPr>
            <p:spPr bwMode="auto">
              <a:xfrm>
                <a:off x="3421629" y="3217854"/>
                <a:ext cx="356907" cy="392027"/>
              </a:xfrm>
              <a:custGeom>
                <a:avLst/>
                <a:gdLst>
                  <a:gd name="T0" fmla="*/ 0 w 529"/>
                  <a:gd name="T1" fmla="*/ 0 h 581"/>
                  <a:gd name="T2" fmla="*/ 2 w 529"/>
                  <a:gd name="T3" fmla="*/ 11 h 581"/>
                  <a:gd name="T4" fmla="*/ 25 w 529"/>
                  <a:gd name="T5" fmla="*/ 56 h 581"/>
                  <a:gd name="T6" fmla="*/ 473 w 529"/>
                  <a:gd name="T7" fmla="*/ 56 h 581"/>
                  <a:gd name="T8" fmla="*/ 473 w 529"/>
                  <a:gd name="T9" fmla="*/ 525 h 581"/>
                  <a:gd name="T10" fmla="*/ 127 w 529"/>
                  <a:gd name="T11" fmla="*/ 525 h 581"/>
                  <a:gd name="T12" fmla="*/ 127 w 529"/>
                  <a:gd name="T13" fmla="*/ 581 h 581"/>
                  <a:gd name="T14" fmla="*/ 529 w 529"/>
                  <a:gd name="T15" fmla="*/ 581 h 581"/>
                  <a:gd name="T16" fmla="*/ 529 w 529"/>
                  <a:gd name="T17" fmla="*/ 0 h 581"/>
                  <a:gd name="T18" fmla="*/ 0 w 529"/>
                  <a:gd name="T19" fmla="*/ 0 h 5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529" h="581">
                    <a:moveTo>
                      <a:pt x="0" y="0"/>
                    </a:moveTo>
                    <a:cubicBezTo>
                      <a:pt x="1" y="4"/>
                      <a:pt x="2" y="7"/>
                      <a:pt x="2" y="11"/>
                    </a:cubicBezTo>
                    <a:cubicBezTo>
                      <a:pt x="14" y="22"/>
                      <a:pt x="22" y="38"/>
                      <a:pt x="25" y="56"/>
                    </a:cubicBezTo>
                    <a:cubicBezTo>
                      <a:pt x="473" y="56"/>
                      <a:pt x="473" y="56"/>
                      <a:pt x="473" y="56"/>
                    </a:cubicBezTo>
                    <a:cubicBezTo>
                      <a:pt x="473" y="525"/>
                      <a:pt x="473" y="525"/>
                      <a:pt x="473" y="525"/>
                    </a:cubicBezTo>
                    <a:cubicBezTo>
                      <a:pt x="127" y="525"/>
                      <a:pt x="127" y="525"/>
                      <a:pt x="127" y="525"/>
                    </a:cubicBezTo>
                    <a:cubicBezTo>
                      <a:pt x="127" y="581"/>
                      <a:pt x="127" y="581"/>
                      <a:pt x="127" y="581"/>
                    </a:cubicBezTo>
                    <a:cubicBezTo>
                      <a:pt x="529" y="581"/>
                      <a:pt x="529" y="581"/>
                      <a:pt x="529" y="581"/>
                    </a:cubicBezTo>
                    <a:cubicBezTo>
                      <a:pt x="529" y="0"/>
                      <a:pt x="529" y="0"/>
                      <a:pt x="529" y="0"/>
                    </a:cubicBezTo>
                    <a:lnTo>
                      <a:pt x="0"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lIns="121920" tIns="60960" rIns="121920" bIns="60960"/>
              <a:lstStyle/>
              <a:p>
                <a:pPr eaLnBrk="1" fontAlgn="auto" hangingPunct="1">
                  <a:buFont typeface="Arial" panose="020B0604020202020204" pitchFamily="34" charset="0"/>
                  <a:buNone/>
                  <a:defRPr/>
                </a:pPr>
                <a:endParaRPr lang="zh-CN" altLang="en-US" sz="2400" noProof="1">
                  <a:solidFill>
                    <a:schemeClr val="bg1"/>
                  </a:solidFill>
                </a:endParaRPr>
              </a:p>
            </p:txBody>
          </p:sp>
          <p:sp>
            <p:nvSpPr>
              <p:cNvPr id="69" name="Freeform 227"/>
              <p:cNvSpPr/>
              <p:nvPr/>
            </p:nvSpPr>
            <p:spPr bwMode="auto">
              <a:xfrm>
                <a:off x="3198348" y="3140191"/>
                <a:ext cx="224709" cy="247551"/>
              </a:xfrm>
              <a:custGeom>
                <a:avLst/>
                <a:gdLst>
                  <a:gd name="T0" fmla="*/ 45 w 333"/>
                  <a:gd name="T1" fmla="*/ 243 h 367"/>
                  <a:gd name="T2" fmla="*/ 170 w 333"/>
                  <a:gd name="T3" fmla="*/ 367 h 367"/>
                  <a:gd name="T4" fmla="*/ 289 w 333"/>
                  <a:gd name="T5" fmla="*/ 243 h 367"/>
                  <a:gd name="T6" fmla="*/ 326 w 333"/>
                  <a:gd name="T7" fmla="*/ 203 h 367"/>
                  <a:gd name="T8" fmla="*/ 306 w 333"/>
                  <a:gd name="T9" fmla="*/ 142 h 367"/>
                  <a:gd name="T10" fmla="*/ 166 w 333"/>
                  <a:gd name="T11" fmla="*/ 0 h 367"/>
                  <a:gd name="T12" fmla="*/ 26 w 333"/>
                  <a:gd name="T13" fmla="*/ 142 h 367"/>
                  <a:gd name="T14" fmla="*/ 7 w 333"/>
                  <a:gd name="T15" fmla="*/ 203 h 367"/>
                  <a:gd name="T16" fmla="*/ 45 w 333"/>
                  <a:gd name="T17" fmla="*/ 243 h 3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33" h="367">
                    <a:moveTo>
                      <a:pt x="45" y="243"/>
                    </a:moveTo>
                    <a:cubicBezTo>
                      <a:pt x="71" y="308"/>
                      <a:pt x="118" y="367"/>
                      <a:pt x="170" y="367"/>
                    </a:cubicBezTo>
                    <a:cubicBezTo>
                      <a:pt x="222" y="367"/>
                      <a:pt x="266" y="308"/>
                      <a:pt x="289" y="243"/>
                    </a:cubicBezTo>
                    <a:cubicBezTo>
                      <a:pt x="305" y="242"/>
                      <a:pt x="320" y="226"/>
                      <a:pt x="326" y="203"/>
                    </a:cubicBezTo>
                    <a:cubicBezTo>
                      <a:pt x="333" y="176"/>
                      <a:pt x="324" y="149"/>
                      <a:pt x="306" y="142"/>
                    </a:cubicBezTo>
                    <a:cubicBezTo>
                      <a:pt x="302" y="63"/>
                      <a:pt x="241" y="0"/>
                      <a:pt x="166" y="0"/>
                    </a:cubicBezTo>
                    <a:cubicBezTo>
                      <a:pt x="92" y="0"/>
                      <a:pt x="31" y="63"/>
                      <a:pt x="26" y="142"/>
                    </a:cubicBezTo>
                    <a:cubicBezTo>
                      <a:pt x="9" y="149"/>
                      <a:pt x="0" y="176"/>
                      <a:pt x="7" y="203"/>
                    </a:cubicBezTo>
                    <a:cubicBezTo>
                      <a:pt x="13" y="227"/>
                      <a:pt x="29" y="243"/>
                      <a:pt x="45" y="24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lIns="121920" tIns="60960" rIns="121920" bIns="60960"/>
              <a:lstStyle/>
              <a:p>
                <a:pPr eaLnBrk="1" fontAlgn="auto" hangingPunct="1">
                  <a:buFont typeface="Arial" panose="020B0604020202020204" pitchFamily="34" charset="0"/>
                  <a:buNone/>
                  <a:defRPr/>
                </a:pPr>
                <a:endParaRPr lang="zh-CN" altLang="en-US" sz="2400" noProof="1">
                  <a:solidFill>
                    <a:schemeClr val="bg1"/>
                  </a:solidFill>
                </a:endParaRPr>
              </a:p>
            </p:txBody>
          </p:sp>
          <p:sp>
            <p:nvSpPr>
              <p:cNvPr id="70" name="Freeform 228"/>
              <p:cNvSpPr/>
              <p:nvPr/>
            </p:nvSpPr>
            <p:spPr bwMode="auto">
              <a:xfrm>
                <a:off x="3481875" y="3306367"/>
                <a:ext cx="233275" cy="180738"/>
              </a:xfrm>
              <a:custGeom>
                <a:avLst/>
                <a:gdLst>
                  <a:gd name="T0" fmla="*/ 41 w 346"/>
                  <a:gd name="T1" fmla="*/ 111 h 268"/>
                  <a:gd name="T2" fmla="*/ 0 w 346"/>
                  <a:gd name="T3" fmla="*/ 151 h 268"/>
                  <a:gd name="T4" fmla="*/ 90 w 346"/>
                  <a:gd name="T5" fmla="*/ 268 h 268"/>
                  <a:gd name="T6" fmla="*/ 254 w 346"/>
                  <a:gd name="T7" fmla="*/ 125 h 268"/>
                  <a:gd name="T8" fmla="*/ 284 w 346"/>
                  <a:gd name="T9" fmla="*/ 158 h 268"/>
                  <a:gd name="T10" fmla="*/ 346 w 346"/>
                  <a:gd name="T11" fmla="*/ 0 h 268"/>
                  <a:gd name="T12" fmla="*/ 184 w 346"/>
                  <a:gd name="T13" fmla="*/ 50 h 268"/>
                  <a:gd name="T14" fmla="*/ 218 w 346"/>
                  <a:gd name="T15" fmla="*/ 87 h 268"/>
                  <a:gd name="T16" fmla="*/ 99 w 346"/>
                  <a:gd name="T17" fmla="*/ 190 h 268"/>
                  <a:gd name="T18" fmla="*/ 41 w 346"/>
                  <a:gd name="T19" fmla="*/ 111 h 2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46" h="268">
                    <a:moveTo>
                      <a:pt x="41" y="111"/>
                    </a:moveTo>
                    <a:cubicBezTo>
                      <a:pt x="0" y="151"/>
                      <a:pt x="0" y="151"/>
                      <a:pt x="0" y="151"/>
                    </a:cubicBezTo>
                    <a:cubicBezTo>
                      <a:pt x="12" y="165"/>
                      <a:pt x="90" y="268"/>
                      <a:pt x="90" y="268"/>
                    </a:cubicBezTo>
                    <a:cubicBezTo>
                      <a:pt x="254" y="125"/>
                      <a:pt x="254" y="125"/>
                      <a:pt x="254" y="125"/>
                    </a:cubicBezTo>
                    <a:cubicBezTo>
                      <a:pt x="284" y="158"/>
                      <a:pt x="284" y="158"/>
                      <a:pt x="284" y="158"/>
                    </a:cubicBezTo>
                    <a:cubicBezTo>
                      <a:pt x="346" y="0"/>
                      <a:pt x="346" y="0"/>
                      <a:pt x="346" y="0"/>
                    </a:cubicBezTo>
                    <a:cubicBezTo>
                      <a:pt x="184" y="50"/>
                      <a:pt x="184" y="50"/>
                      <a:pt x="184" y="50"/>
                    </a:cubicBezTo>
                    <a:cubicBezTo>
                      <a:pt x="218" y="87"/>
                      <a:pt x="218" y="87"/>
                      <a:pt x="218" y="87"/>
                    </a:cubicBezTo>
                    <a:cubicBezTo>
                      <a:pt x="99" y="190"/>
                      <a:pt x="99" y="190"/>
                      <a:pt x="99" y="190"/>
                    </a:cubicBezTo>
                    <a:lnTo>
                      <a:pt x="41" y="111"/>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lIns="121920" tIns="60960" rIns="121920" bIns="60960"/>
              <a:lstStyle/>
              <a:p>
                <a:pPr eaLnBrk="1" fontAlgn="auto" hangingPunct="1">
                  <a:buFont typeface="Arial" panose="020B0604020202020204" pitchFamily="34" charset="0"/>
                  <a:buNone/>
                  <a:defRPr/>
                </a:pPr>
                <a:endParaRPr lang="zh-CN" altLang="en-US" sz="2400" noProof="1">
                  <a:solidFill>
                    <a:schemeClr val="bg1"/>
                  </a:solidFill>
                </a:endParaRPr>
              </a:p>
            </p:txBody>
          </p:sp>
          <p:sp>
            <p:nvSpPr>
              <p:cNvPr id="71" name="Freeform 229"/>
              <p:cNvSpPr/>
              <p:nvPr/>
            </p:nvSpPr>
            <p:spPr bwMode="auto">
              <a:xfrm>
                <a:off x="3132963" y="3377178"/>
                <a:ext cx="355480" cy="298946"/>
              </a:xfrm>
              <a:custGeom>
                <a:avLst/>
                <a:gdLst>
                  <a:gd name="T0" fmla="*/ 407 w 527"/>
                  <a:gd name="T1" fmla="*/ 0 h 443"/>
                  <a:gd name="T2" fmla="*/ 294 w 527"/>
                  <a:gd name="T3" fmla="*/ 190 h 443"/>
                  <a:gd name="T4" fmla="*/ 280 w 527"/>
                  <a:gd name="T5" fmla="*/ 105 h 443"/>
                  <a:gd name="T6" fmla="*/ 295 w 527"/>
                  <a:gd name="T7" fmla="*/ 77 h 443"/>
                  <a:gd name="T8" fmla="*/ 263 w 527"/>
                  <a:gd name="T9" fmla="*/ 44 h 443"/>
                  <a:gd name="T10" fmla="*/ 230 w 527"/>
                  <a:gd name="T11" fmla="*/ 77 h 443"/>
                  <a:gd name="T12" fmla="*/ 246 w 527"/>
                  <a:gd name="T13" fmla="*/ 105 h 443"/>
                  <a:gd name="T14" fmla="*/ 232 w 527"/>
                  <a:gd name="T15" fmla="*/ 189 h 443"/>
                  <a:gd name="T16" fmla="*/ 120 w 527"/>
                  <a:gd name="T17" fmla="*/ 0 h 443"/>
                  <a:gd name="T18" fmla="*/ 2 w 527"/>
                  <a:gd name="T19" fmla="*/ 125 h 443"/>
                  <a:gd name="T20" fmla="*/ 0 w 527"/>
                  <a:gd name="T21" fmla="*/ 125 h 443"/>
                  <a:gd name="T22" fmla="*/ 0 w 527"/>
                  <a:gd name="T23" fmla="*/ 402 h 443"/>
                  <a:gd name="T24" fmla="*/ 1 w 527"/>
                  <a:gd name="T25" fmla="*/ 402 h 443"/>
                  <a:gd name="T26" fmla="*/ 263 w 527"/>
                  <a:gd name="T27" fmla="*/ 443 h 443"/>
                  <a:gd name="T28" fmla="*/ 526 w 527"/>
                  <a:gd name="T29" fmla="*/ 402 h 443"/>
                  <a:gd name="T30" fmla="*/ 527 w 527"/>
                  <a:gd name="T31" fmla="*/ 402 h 443"/>
                  <a:gd name="T32" fmla="*/ 527 w 527"/>
                  <a:gd name="T33" fmla="*/ 125 h 443"/>
                  <a:gd name="T34" fmla="*/ 525 w 527"/>
                  <a:gd name="T35" fmla="*/ 125 h 443"/>
                  <a:gd name="T36" fmla="*/ 407 w 527"/>
                  <a:gd name="T37" fmla="*/ 0 h 4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527" h="443">
                    <a:moveTo>
                      <a:pt x="407" y="0"/>
                    </a:moveTo>
                    <a:cubicBezTo>
                      <a:pt x="294" y="190"/>
                      <a:pt x="294" y="190"/>
                      <a:pt x="294" y="190"/>
                    </a:cubicBezTo>
                    <a:cubicBezTo>
                      <a:pt x="280" y="105"/>
                      <a:pt x="280" y="105"/>
                      <a:pt x="280" y="105"/>
                    </a:cubicBezTo>
                    <a:cubicBezTo>
                      <a:pt x="289" y="99"/>
                      <a:pt x="295" y="89"/>
                      <a:pt x="295" y="77"/>
                    </a:cubicBezTo>
                    <a:cubicBezTo>
                      <a:pt x="295" y="59"/>
                      <a:pt x="281" y="44"/>
                      <a:pt x="263" y="44"/>
                    </a:cubicBezTo>
                    <a:cubicBezTo>
                      <a:pt x="245" y="44"/>
                      <a:pt x="230" y="59"/>
                      <a:pt x="230" y="77"/>
                    </a:cubicBezTo>
                    <a:cubicBezTo>
                      <a:pt x="230" y="89"/>
                      <a:pt x="237" y="99"/>
                      <a:pt x="246" y="105"/>
                    </a:cubicBezTo>
                    <a:cubicBezTo>
                      <a:pt x="232" y="189"/>
                      <a:pt x="232" y="189"/>
                      <a:pt x="232" y="189"/>
                    </a:cubicBezTo>
                    <a:cubicBezTo>
                      <a:pt x="120" y="0"/>
                      <a:pt x="120" y="0"/>
                      <a:pt x="120" y="0"/>
                    </a:cubicBezTo>
                    <a:cubicBezTo>
                      <a:pt x="56" y="27"/>
                      <a:pt x="12" y="72"/>
                      <a:pt x="2" y="125"/>
                    </a:cubicBezTo>
                    <a:cubicBezTo>
                      <a:pt x="0" y="125"/>
                      <a:pt x="0" y="125"/>
                      <a:pt x="0" y="125"/>
                    </a:cubicBezTo>
                    <a:cubicBezTo>
                      <a:pt x="0" y="402"/>
                      <a:pt x="0" y="402"/>
                      <a:pt x="0" y="402"/>
                    </a:cubicBezTo>
                    <a:cubicBezTo>
                      <a:pt x="1" y="402"/>
                      <a:pt x="1" y="402"/>
                      <a:pt x="1" y="402"/>
                    </a:cubicBezTo>
                    <a:cubicBezTo>
                      <a:pt x="14" y="425"/>
                      <a:pt x="126" y="443"/>
                      <a:pt x="263" y="443"/>
                    </a:cubicBezTo>
                    <a:cubicBezTo>
                      <a:pt x="401" y="443"/>
                      <a:pt x="513" y="425"/>
                      <a:pt x="526" y="402"/>
                    </a:cubicBezTo>
                    <a:cubicBezTo>
                      <a:pt x="527" y="402"/>
                      <a:pt x="527" y="402"/>
                      <a:pt x="527" y="402"/>
                    </a:cubicBezTo>
                    <a:cubicBezTo>
                      <a:pt x="527" y="125"/>
                      <a:pt x="527" y="125"/>
                      <a:pt x="527" y="125"/>
                    </a:cubicBezTo>
                    <a:cubicBezTo>
                      <a:pt x="525" y="125"/>
                      <a:pt x="525" y="125"/>
                      <a:pt x="525" y="125"/>
                    </a:cubicBezTo>
                    <a:cubicBezTo>
                      <a:pt x="515" y="72"/>
                      <a:pt x="471" y="27"/>
                      <a:pt x="407"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lIns="121920" tIns="60960" rIns="121920" bIns="60960"/>
              <a:lstStyle/>
              <a:p>
                <a:pPr eaLnBrk="1" fontAlgn="auto" hangingPunct="1">
                  <a:buFont typeface="Arial" panose="020B0604020202020204" pitchFamily="34" charset="0"/>
                  <a:buNone/>
                  <a:defRPr/>
                </a:pPr>
                <a:endParaRPr lang="zh-CN" altLang="en-US" sz="2400" noProof="1">
                  <a:solidFill>
                    <a:schemeClr val="bg1"/>
                  </a:solidFill>
                </a:endParaRPr>
              </a:p>
            </p:txBody>
          </p:sp>
          <p:sp>
            <p:nvSpPr>
              <p:cNvPr id="72" name="Freeform 230"/>
              <p:cNvSpPr/>
              <p:nvPr/>
            </p:nvSpPr>
            <p:spPr bwMode="auto">
              <a:xfrm>
                <a:off x="3598655" y="3487105"/>
                <a:ext cx="54536" cy="68241"/>
              </a:xfrm>
              <a:custGeom>
                <a:avLst/>
                <a:gdLst>
                  <a:gd name="T0" fmla="*/ 0 w 81"/>
                  <a:gd name="T1" fmla="*/ 0 h 101"/>
                  <a:gd name="T2" fmla="*/ 0 w 81"/>
                  <a:gd name="T3" fmla="*/ 55 h 101"/>
                  <a:gd name="T4" fmla="*/ 40 w 81"/>
                  <a:gd name="T5" fmla="*/ 101 h 101"/>
                  <a:gd name="T6" fmla="*/ 81 w 81"/>
                  <a:gd name="T7" fmla="*/ 56 h 101"/>
                  <a:gd name="T8" fmla="*/ 81 w 81"/>
                  <a:gd name="T9" fmla="*/ 0 h 101"/>
                  <a:gd name="T10" fmla="*/ 59 w 81"/>
                  <a:gd name="T11" fmla="*/ 0 h 101"/>
                  <a:gd name="T12" fmla="*/ 59 w 81"/>
                  <a:gd name="T13" fmla="*/ 57 h 101"/>
                  <a:gd name="T14" fmla="*/ 40 w 81"/>
                  <a:gd name="T15" fmla="*/ 83 h 101"/>
                  <a:gd name="T16" fmla="*/ 22 w 81"/>
                  <a:gd name="T17" fmla="*/ 57 h 101"/>
                  <a:gd name="T18" fmla="*/ 22 w 81"/>
                  <a:gd name="T19" fmla="*/ 0 h 101"/>
                  <a:gd name="T20" fmla="*/ 0 w 81"/>
                  <a:gd name="T21" fmla="*/ 0 h 1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81" h="101">
                    <a:moveTo>
                      <a:pt x="0" y="0"/>
                    </a:moveTo>
                    <a:cubicBezTo>
                      <a:pt x="0" y="55"/>
                      <a:pt x="0" y="55"/>
                      <a:pt x="0" y="55"/>
                    </a:cubicBezTo>
                    <a:cubicBezTo>
                      <a:pt x="0" y="87"/>
                      <a:pt x="15" y="101"/>
                      <a:pt x="40" y="101"/>
                    </a:cubicBezTo>
                    <a:cubicBezTo>
                      <a:pt x="65" y="101"/>
                      <a:pt x="81" y="86"/>
                      <a:pt x="81" y="56"/>
                    </a:cubicBezTo>
                    <a:cubicBezTo>
                      <a:pt x="81" y="0"/>
                      <a:pt x="81" y="0"/>
                      <a:pt x="81" y="0"/>
                    </a:cubicBezTo>
                    <a:cubicBezTo>
                      <a:pt x="59" y="0"/>
                      <a:pt x="59" y="0"/>
                      <a:pt x="59" y="0"/>
                    </a:cubicBezTo>
                    <a:cubicBezTo>
                      <a:pt x="59" y="57"/>
                      <a:pt x="59" y="57"/>
                      <a:pt x="59" y="57"/>
                    </a:cubicBezTo>
                    <a:cubicBezTo>
                      <a:pt x="59" y="75"/>
                      <a:pt x="52" y="83"/>
                      <a:pt x="40" y="83"/>
                    </a:cubicBezTo>
                    <a:cubicBezTo>
                      <a:pt x="29" y="83"/>
                      <a:pt x="22" y="74"/>
                      <a:pt x="22" y="57"/>
                    </a:cubicBezTo>
                    <a:cubicBezTo>
                      <a:pt x="22" y="0"/>
                      <a:pt x="22" y="0"/>
                      <a:pt x="22" y="0"/>
                    </a:cubicBezTo>
                    <a:lnTo>
                      <a:pt x="0"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lIns="121920" tIns="60960" rIns="121920" bIns="60960"/>
              <a:lstStyle/>
              <a:p>
                <a:pPr eaLnBrk="1" fontAlgn="auto" hangingPunct="1">
                  <a:buFont typeface="Arial" panose="020B0604020202020204" pitchFamily="34" charset="0"/>
                  <a:buNone/>
                  <a:defRPr/>
                </a:pPr>
                <a:endParaRPr lang="zh-CN" altLang="en-US" sz="2400" noProof="1">
                  <a:solidFill>
                    <a:schemeClr val="bg1"/>
                  </a:solidFill>
                </a:endParaRPr>
              </a:p>
            </p:txBody>
          </p:sp>
          <p:sp>
            <p:nvSpPr>
              <p:cNvPr id="73" name="Freeform 231"/>
              <p:cNvSpPr>
                <a:spLocks noEditPoints="1"/>
              </p:cNvSpPr>
              <p:nvPr/>
            </p:nvSpPr>
            <p:spPr bwMode="auto">
              <a:xfrm>
                <a:off x="3666040" y="3486534"/>
                <a:ext cx="47968" cy="67384"/>
              </a:xfrm>
              <a:custGeom>
                <a:avLst/>
                <a:gdLst>
                  <a:gd name="T0" fmla="*/ 31 w 71"/>
                  <a:gd name="T1" fmla="*/ 0 h 100"/>
                  <a:gd name="T2" fmla="*/ 0 w 71"/>
                  <a:gd name="T3" fmla="*/ 2 h 100"/>
                  <a:gd name="T4" fmla="*/ 0 w 71"/>
                  <a:gd name="T5" fmla="*/ 100 h 100"/>
                  <a:gd name="T6" fmla="*/ 23 w 71"/>
                  <a:gd name="T7" fmla="*/ 100 h 100"/>
                  <a:gd name="T8" fmla="*/ 23 w 71"/>
                  <a:gd name="T9" fmla="*/ 65 h 100"/>
                  <a:gd name="T10" fmla="*/ 30 w 71"/>
                  <a:gd name="T11" fmla="*/ 65 h 100"/>
                  <a:gd name="T12" fmla="*/ 62 w 71"/>
                  <a:gd name="T13" fmla="*/ 55 h 100"/>
                  <a:gd name="T14" fmla="*/ 71 w 71"/>
                  <a:gd name="T15" fmla="*/ 31 h 100"/>
                  <a:gd name="T16" fmla="*/ 61 w 71"/>
                  <a:gd name="T17" fmla="*/ 8 h 100"/>
                  <a:gd name="T18" fmla="*/ 31 w 71"/>
                  <a:gd name="T19" fmla="*/ 0 h 100"/>
                  <a:gd name="T20" fmla="*/ 30 w 71"/>
                  <a:gd name="T21" fmla="*/ 48 h 100"/>
                  <a:gd name="T22" fmla="*/ 23 w 71"/>
                  <a:gd name="T23" fmla="*/ 47 h 100"/>
                  <a:gd name="T24" fmla="*/ 23 w 71"/>
                  <a:gd name="T25" fmla="*/ 18 h 100"/>
                  <a:gd name="T26" fmla="*/ 32 w 71"/>
                  <a:gd name="T27" fmla="*/ 17 h 100"/>
                  <a:gd name="T28" fmla="*/ 49 w 71"/>
                  <a:gd name="T29" fmla="*/ 32 h 100"/>
                  <a:gd name="T30" fmla="*/ 30 w 71"/>
                  <a:gd name="T31" fmla="*/ 48 h 1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71" h="100">
                    <a:moveTo>
                      <a:pt x="31" y="0"/>
                    </a:moveTo>
                    <a:cubicBezTo>
                      <a:pt x="17" y="0"/>
                      <a:pt x="7" y="1"/>
                      <a:pt x="0" y="2"/>
                    </a:cubicBezTo>
                    <a:cubicBezTo>
                      <a:pt x="0" y="100"/>
                      <a:pt x="0" y="100"/>
                      <a:pt x="0" y="100"/>
                    </a:cubicBezTo>
                    <a:cubicBezTo>
                      <a:pt x="23" y="100"/>
                      <a:pt x="23" y="100"/>
                      <a:pt x="23" y="100"/>
                    </a:cubicBezTo>
                    <a:cubicBezTo>
                      <a:pt x="23" y="65"/>
                      <a:pt x="23" y="65"/>
                      <a:pt x="23" y="65"/>
                    </a:cubicBezTo>
                    <a:cubicBezTo>
                      <a:pt x="25" y="65"/>
                      <a:pt x="27" y="65"/>
                      <a:pt x="30" y="65"/>
                    </a:cubicBezTo>
                    <a:cubicBezTo>
                      <a:pt x="43" y="65"/>
                      <a:pt x="55" y="62"/>
                      <a:pt x="62" y="55"/>
                    </a:cubicBezTo>
                    <a:cubicBezTo>
                      <a:pt x="68" y="49"/>
                      <a:pt x="71" y="41"/>
                      <a:pt x="71" y="31"/>
                    </a:cubicBezTo>
                    <a:cubicBezTo>
                      <a:pt x="71" y="22"/>
                      <a:pt x="67" y="13"/>
                      <a:pt x="61" y="8"/>
                    </a:cubicBezTo>
                    <a:cubicBezTo>
                      <a:pt x="54" y="3"/>
                      <a:pt x="44" y="0"/>
                      <a:pt x="31" y="0"/>
                    </a:cubicBezTo>
                    <a:close/>
                    <a:moveTo>
                      <a:pt x="30" y="48"/>
                    </a:moveTo>
                    <a:cubicBezTo>
                      <a:pt x="27" y="48"/>
                      <a:pt x="24" y="48"/>
                      <a:pt x="23" y="47"/>
                    </a:cubicBezTo>
                    <a:cubicBezTo>
                      <a:pt x="23" y="18"/>
                      <a:pt x="23" y="18"/>
                      <a:pt x="23" y="18"/>
                    </a:cubicBezTo>
                    <a:cubicBezTo>
                      <a:pt x="24" y="18"/>
                      <a:pt x="27" y="17"/>
                      <a:pt x="32" y="17"/>
                    </a:cubicBezTo>
                    <a:cubicBezTo>
                      <a:pt x="43" y="17"/>
                      <a:pt x="49" y="23"/>
                      <a:pt x="49" y="32"/>
                    </a:cubicBezTo>
                    <a:cubicBezTo>
                      <a:pt x="49" y="42"/>
                      <a:pt x="42" y="48"/>
                      <a:pt x="30" y="4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lIns="121920" tIns="60960" rIns="121920" bIns="60960"/>
              <a:lstStyle/>
              <a:p>
                <a:pPr eaLnBrk="1" fontAlgn="auto" hangingPunct="1">
                  <a:buFont typeface="Arial" panose="020B0604020202020204" pitchFamily="34" charset="0"/>
                  <a:buNone/>
                  <a:defRPr/>
                </a:pPr>
                <a:endParaRPr lang="zh-CN" altLang="en-US" sz="2400" noProof="1">
                  <a:solidFill>
                    <a:schemeClr val="bg1"/>
                  </a:solidFill>
                </a:endParaRPr>
              </a:p>
            </p:txBody>
          </p:sp>
        </p:grpSp>
      </p:grpSp>
      <p:grpSp>
        <p:nvGrpSpPr>
          <p:cNvPr id="79" name="组合 78"/>
          <p:cNvGrpSpPr>
            <a:grpSpLocks/>
          </p:cNvGrpSpPr>
          <p:nvPr/>
        </p:nvGrpSpPr>
        <p:grpSpPr bwMode="auto">
          <a:xfrm>
            <a:off x="6838950" y="1531938"/>
            <a:ext cx="554038" cy="552450"/>
            <a:chOff x="5181486" y="4265651"/>
            <a:chExt cx="414516" cy="414516"/>
          </a:xfrm>
        </p:grpSpPr>
        <p:sp>
          <p:nvSpPr>
            <p:cNvPr id="46" name="椭圆 45"/>
            <p:cNvSpPr/>
            <p:nvPr/>
          </p:nvSpPr>
          <p:spPr>
            <a:xfrm>
              <a:off x="5181486" y="4265651"/>
              <a:ext cx="414516" cy="414516"/>
            </a:xfrm>
            <a:prstGeom prst="ellipse">
              <a:avLst/>
            </a:prstGeom>
            <a:solidFill>
              <a:schemeClr val="accent4"/>
            </a:solidFill>
            <a:ln w="25400">
              <a:gradFill flip="none" rotWithShape="1">
                <a:gsLst>
                  <a:gs pos="0">
                    <a:schemeClr val="bg1">
                      <a:lumMod val="75000"/>
                    </a:schemeClr>
                  </a:gs>
                  <a:gs pos="100000">
                    <a:schemeClr val="bg1"/>
                  </a:gs>
                </a:gsLst>
                <a:lin ang="2700000" scaled="1"/>
                <a:tileRect/>
              </a:gradFill>
            </a:ln>
            <a:effectLst>
              <a:innerShdw blurRad="127000" dist="25400" dir="13500000">
                <a:srgbClr val="000000">
                  <a:alpha val="43137"/>
                </a:srgbClr>
              </a:inn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buFont typeface="Arial" panose="020B0604020202020204" pitchFamily="34" charset="0"/>
                <a:buNone/>
                <a:defRPr/>
              </a:pPr>
              <a:endParaRPr lang="zh-CN" altLang="en-US" sz="2400" noProof="1">
                <a:solidFill>
                  <a:srgbClr val="FFFFFF"/>
                </a:solidFill>
                <a:latin typeface="Calibri" panose="020F0502020204030204"/>
              </a:endParaRPr>
            </a:p>
          </p:txBody>
        </p:sp>
        <p:grpSp>
          <p:nvGrpSpPr>
            <p:cNvPr id="50" name="组合 49"/>
            <p:cNvGrpSpPr/>
            <p:nvPr/>
          </p:nvGrpSpPr>
          <p:grpSpPr>
            <a:xfrm>
              <a:off x="5287222" y="4375239"/>
              <a:ext cx="253419" cy="172633"/>
              <a:chOff x="4895160" y="4287159"/>
              <a:chExt cx="571418" cy="389258"/>
            </a:xfrm>
            <a:solidFill>
              <a:schemeClr val="bg1"/>
            </a:solidFill>
          </p:grpSpPr>
          <p:sp>
            <p:nvSpPr>
              <p:cNvPr id="59" name="Freeform 327"/>
              <p:cNvSpPr>
                <a:spLocks noEditPoints="1"/>
              </p:cNvSpPr>
              <p:nvPr/>
            </p:nvSpPr>
            <p:spPr bwMode="auto">
              <a:xfrm>
                <a:off x="4895160" y="4287159"/>
                <a:ext cx="438051" cy="389258"/>
              </a:xfrm>
              <a:custGeom>
                <a:avLst/>
                <a:gdLst>
                  <a:gd name="T0" fmla="*/ 166 w 171"/>
                  <a:gd name="T1" fmla="*/ 0 h 152"/>
                  <a:gd name="T2" fmla="*/ 5 w 171"/>
                  <a:gd name="T3" fmla="*/ 0 h 152"/>
                  <a:gd name="T4" fmla="*/ 0 w 171"/>
                  <a:gd name="T5" fmla="*/ 5 h 152"/>
                  <a:gd name="T6" fmla="*/ 0 w 171"/>
                  <a:gd name="T7" fmla="*/ 146 h 152"/>
                  <a:gd name="T8" fmla="*/ 5 w 171"/>
                  <a:gd name="T9" fmla="*/ 152 h 152"/>
                  <a:gd name="T10" fmla="*/ 166 w 171"/>
                  <a:gd name="T11" fmla="*/ 152 h 152"/>
                  <a:gd name="T12" fmla="*/ 171 w 171"/>
                  <a:gd name="T13" fmla="*/ 146 h 152"/>
                  <a:gd name="T14" fmla="*/ 171 w 171"/>
                  <a:gd name="T15" fmla="*/ 5 h 152"/>
                  <a:gd name="T16" fmla="*/ 166 w 171"/>
                  <a:gd name="T17" fmla="*/ 0 h 152"/>
                  <a:gd name="T18" fmla="*/ 132 w 171"/>
                  <a:gd name="T19" fmla="*/ 12 h 152"/>
                  <a:gd name="T20" fmla="*/ 139 w 171"/>
                  <a:gd name="T21" fmla="*/ 19 h 152"/>
                  <a:gd name="T22" fmla="*/ 132 w 171"/>
                  <a:gd name="T23" fmla="*/ 26 h 152"/>
                  <a:gd name="T24" fmla="*/ 124 w 171"/>
                  <a:gd name="T25" fmla="*/ 19 h 152"/>
                  <a:gd name="T26" fmla="*/ 132 w 171"/>
                  <a:gd name="T27" fmla="*/ 12 h 152"/>
                  <a:gd name="T28" fmla="*/ 110 w 171"/>
                  <a:gd name="T29" fmla="*/ 12 h 152"/>
                  <a:gd name="T30" fmla="*/ 118 w 171"/>
                  <a:gd name="T31" fmla="*/ 19 h 152"/>
                  <a:gd name="T32" fmla="*/ 110 w 171"/>
                  <a:gd name="T33" fmla="*/ 26 h 152"/>
                  <a:gd name="T34" fmla="*/ 103 w 171"/>
                  <a:gd name="T35" fmla="*/ 19 h 152"/>
                  <a:gd name="T36" fmla="*/ 110 w 171"/>
                  <a:gd name="T37" fmla="*/ 12 h 152"/>
                  <a:gd name="T38" fmla="*/ 160 w 171"/>
                  <a:gd name="T39" fmla="*/ 141 h 152"/>
                  <a:gd name="T40" fmla="*/ 11 w 171"/>
                  <a:gd name="T41" fmla="*/ 141 h 152"/>
                  <a:gd name="T42" fmla="*/ 11 w 171"/>
                  <a:gd name="T43" fmla="*/ 38 h 152"/>
                  <a:gd name="T44" fmla="*/ 160 w 171"/>
                  <a:gd name="T45" fmla="*/ 38 h 152"/>
                  <a:gd name="T46" fmla="*/ 160 w 171"/>
                  <a:gd name="T47" fmla="*/ 141 h 152"/>
                  <a:gd name="T48" fmla="*/ 153 w 171"/>
                  <a:gd name="T49" fmla="*/ 26 h 152"/>
                  <a:gd name="T50" fmla="*/ 146 w 171"/>
                  <a:gd name="T51" fmla="*/ 19 h 152"/>
                  <a:gd name="T52" fmla="*/ 153 w 171"/>
                  <a:gd name="T53" fmla="*/ 12 h 152"/>
                  <a:gd name="T54" fmla="*/ 160 w 171"/>
                  <a:gd name="T55" fmla="*/ 19 h 152"/>
                  <a:gd name="T56" fmla="*/ 153 w 171"/>
                  <a:gd name="T57" fmla="*/ 26 h 1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171" h="152">
                    <a:moveTo>
                      <a:pt x="166" y="0"/>
                    </a:moveTo>
                    <a:cubicBezTo>
                      <a:pt x="5" y="0"/>
                      <a:pt x="5" y="0"/>
                      <a:pt x="5" y="0"/>
                    </a:cubicBezTo>
                    <a:cubicBezTo>
                      <a:pt x="2" y="0"/>
                      <a:pt x="0" y="2"/>
                      <a:pt x="0" y="5"/>
                    </a:cubicBezTo>
                    <a:cubicBezTo>
                      <a:pt x="0" y="146"/>
                      <a:pt x="0" y="146"/>
                      <a:pt x="0" y="146"/>
                    </a:cubicBezTo>
                    <a:cubicBezTo>
                      <a:pt x="0" y="149"/>
                      <a:pt x="2" y="152"/>
                      <a:pt x="5" y="152"/>
                    </a:cubicBezTo>
                    <a:cubicBezTo>
                      <a:pt x="166" y="152"/>
                      <a:pt x="166" y="152"/>
                      <a:pt x="166" y="152"/>
                    </a:cubicBezTo>
                    <a:cubicBezTo>
                      <a:pt x="169" y="152"/>
                      <a:pt x="171" y="149"/>
                      <a:pt x="171" y="146"/>
                    </a:cubicBezTo>
                    <a:cubicBezTo>
                      <a:pt x="171" y="5"/>
                      <a:pt x="171" y="5"/>
                      <a:pt x="171" y="5"/>
                    </a:cubicBezTo>
                    <a:cubicBezTo>
                      <a:pt x="171" y="2"/>
                      <a:pt x="169" y="0"/>
                      <a:pt x="166" y="0"/>
                    </a:cubicBezTo>
                    <a:close/>
                    <a:moveTo>
                      <a:pt x="132" y="12"/>
                    </a:moveTo>
                    <a:cubicBezTo>
                      <a:pt x="136" y="12"/>
                      <a:pt x="139" y="15"/>
                      <a:pt x="139" y="19"/>
                    </a:cubicBezTo>
                    <a:cubicBezTo>
                      <a:pt x="139" y="23"/>
                      <a:pt x="136" y="26"/>
                      <a:pt x="132" y="26"/>
                    </a:cubicBezTo>
                    <a:cubicBezTo>
                      <a:pt x="128" y="26"/>
                      <a:pt x="124" y="23"/>
                      <a:pt x="124" y="19"/>
                    </a:cubicBezTo>
                    <a:cubicBezTo>
                      <a:pt x="124" y="15"/>
                      <a:pt x="128" y="12"/>
                      <a:pt x="132" y="12"/>
                    </a:cubicBezTo>
                    <a:close/>
                    <a:moveTo>
                      <a:pt x="110" y="12"/>
                    </a:moveTo>
                    <a:cubicBezTo>
                      <a:pt x="114" y="12"/>
                      <a:pt x="118" y="15"/>
                      <a:pt x="118" y="19"/>
                    </a:cubicBezTo>
                    <a:cubicBezTo>
                      <a:pt x="118" y="23"/>
                      <a:pt x="114" y="26"/>
                      <a:pt x="110" y="26"/>
                    </a:cubicBezTo>
                    <a:cubicBezTo>
                      <a:pt x="106" y="26"/>
                      <a:pt x="103" y="23"/>
                      <a:pt x="103" y="19"/>
                    </a:cubicBezTo>
                    <a:cubicBezTo>
                      <a:pt x="103" y="15"/>
                      <a:pt x="106" y="12"/>
                      <a:pt x="110" y="12"/>
                    </a:cubicBezTo>
                    <a:close/>
                    <a:moveTo>
                      <a:pt x="160" y="141"/>
                    </a:moveTo>
                    <a:cubicBezTo>
                      <a:pt x="11" y="141"/>
                      <a:pt x="11" y="141"/>
                      <a:pt x="11" y="141"/>
                    </a:cubicBezTo>
                    <a:cubicBezTo>
                      <a:pt x="11" y="38"/>
                      <a:pt x="11" y="38"/>
                      <a:pt x="11" y="38"/>
                    </a:cubicBezTo>
                    <a:cubicBezTo>
                      <a:pt x="160" y="38"/>
                      <a:pt x="160" y="38"/>
                      <a:pt x="160" y="38"/>
                    </a:cubicBezTo>
                    <a:lnTo>
                      <a:pt x="160" y="141"/>
                    </a:lnTo>
                    <a:close/>
                    <a:moveTo>
                      <a:pt x="153" y="26"/>
                    </a:moveTo>
                    <a:cubicBezTo>
                      <a:pt x="149" y="26"/>
                      <a:pt x="146" y="23"/>
                      <a:pt x="146" y="19"/>
                    </a:cubicBezTo>
                    <a:cubicBezTo>
                      <a:pt x="146" y="15"/>
                      <a:pt x="149" y="12"/>
                      <a:pt x="153" y="12"/>
                    </a:cubicBezTo>
                    <a:cubicBezTo>
                      <a:pt x="157" y="12"/>
                      <a:pt x="160" y="15"/>
                      <a:pt x="160" y="19"/>
                    </a:cubicBezTo>
                    <a:cubicBezTo>
                      <a:pt x="160" y="23"/>
                      <a:pt x="157" y="26"/>
                      <a:pt x="153" y="2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lIns="121920" tIns="60960" rIns="121920" bIns="60960"/>
              <a:lstStyle/>
              <a:p>
                <a:pPr eaLnBrk="1" fontAlgn="auto" hangingPunct="1">
                  <a:buFont typeface="Arial" panose="020B0604020202020204" pitchFamily="34" charset="0"/>
                  <a:buNone/>
                  <a:defRPr/>
                </a:pPr>
                <a:endParaRPr lang="zh-CN" altLang="en-US" sz="2400" noProof="1">
                  <a:solidFill>
                    <a:schemeClr val="bg1"/>
                  </a:solidFill>
                </a:endParaRPr>
              </a:p>
            </p:txBody>
          </p:sp>
          <p:sp>
            <p:nvSpPr>
              <p:cNvPr id="60" name="Rectangle 328"/>
              <p:cNvSpPr>
                <a:spLocks noChangeArrowheads="1"/>
              </p:cNvSpPr>
              <p:nvPr/>
            </p:nvSpPr>
            <p:spPr bwMode="auto">
              <a:xfrm>
                <a:off x="4953712" y="4417273"/>
                <a:ext cx="315527" cy="59636"/>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lIns="121920" tIns="60960" rIns="121920" bIns="60960"/>
              <a:lstStyle/>
              <a:p>
                <a:pPr eaLnBrk="1" fontAlgn="auto" hangingPunct="1">
                  <a:buFont typeface="Arial" panose="020B0604020202020204" pitchFamily="34" charset="0"/>
                  <a:buNone/>
                  <a:defRPr/>
                </a:pPr>
                <a:endParaRPr lang="zh-CN" altLang="en-US" sz="2400" noProof="1">
                  <a:solidFill>
                    <a:schemeClr val="bg1"/>
                  </a:solidFill>
                </a:endParaRPr>
              </a:p>
            </p:txBody>
          </p:sp>
          <p:sp>
            <p:nvSpPr>
              <p:cNvPr id="61" name="Rectangle 329"/>
              <p:cNvSpPr>
                <a:spLocks noChangeArrowheads="1"/>
              </p:cNvSpPr>
              <p:nvPr/>
            </p:nvSpPr>
            <p:spPr bwMode="auto">
              <a:xfrm>
                <a:off x="4953712" y="4501847"/>
                <a:ext cx="99754" cy="105176"/>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lIns="121920" tIns="60960" rIns="121920" bIns="60960"/>
              <a:lstStyle/>
              <a:p>
                <a:pPr eaLnBrk="1" fontAlgn="auto" hangingPunct="1">
                  <a:buFont typeface="Arial" panose="020B0604020202020204" pitchFamily="34" charset="0"/>
                  <a:buNone/>
                  <a:defRPr/>
                </a:pPr>
                <a:endParaRPr lang="zh-CN" altLang="en-US" sz="2400" noProof="1">
                  <a:solidFill>
                    <a:schemeClr val="bg1"/>
                  </a:solidFill>
                </a:endParaRPr>
              </a:p>
            </p:txBody>
          </p:sp>
          <p:sp>
            <p:nvSpPr>
              <p:cNvPr id="62" name="Rectangle 330"/>
              <p:cNvSpPr>
                <a:spLocks noChangeArrowheads="1"/>
              </p:cNvSpPr>
              <p:nvPr/>
            </p:nvSpPr>
            <p:spPr bwMode="auto">
              <a:xfrm>
                <a:off x="5071899" y="4505100"/>
                <a:ext cx="107344" cy="13011"/>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lIns="121920" tIns="60960" rIns="121920" bIns="60960"/>
              <a:lstStyle/>
              <a:p>
                <a:pPr eaLnBrk="1" fontAlgn="auto" hangingPunct="1">
                  <a:buFont typeface="Arial" panose="020B0604020202020204" pitchFamily="34" charset="0"/>
                  <a:buNone/>
                  <a:defRPr/>
                </a:pPr>
                <a:endParaRPr lang="zh-CN" altLang="en-US" sz="2400" noProof="1">
                  <a:solidFill>
                    <a:schemeClr val="bg1"/>
                  </a:solidFill>
                </a:endParaRPr>
              </a:p>
            </p:txBody>
          </p:sp>
          <p:sp>
            <p:nvSpPr>
              <p:cNvPr id="63" name="Rectangle 331"/>
              <p:cNvSpPr>
                <a:spLocks noChangeArrowheads="1"/>
              </p:cNvSpPr>
              <p:nvPr/>
            </p:nvSpPr>
            <p:spPr bwMode="auto">
              <a:xfrm>
                <a:off x="5071899" y="4548471"/>
                <a:ext cx="107344" cy="13011"/>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lIns="121920" tIns="60960" rIns="121920" bIns="60960"/>
              <a:lstStyle/>
              <a:p>
                <a:pPr eaLnBrk="1" fontAlgn="auto" hangingPunct="1">
                  <a:buFont typeface="Arial" panose="020B0604020202020204" pitchFamily="34" charset="0"/>
                  <a:buNone/>
                  <a:defRPr/>
                </a:pPr>
                <a:endParaRPr lang="zh-CN" altLang="en-US" sz="2400" noProof="1">
                  <a:solidFill>
                    <a:schemeClr val="bg1"/>
                  </a:solidFill>
                </a:endParaRPr>
              </a:p>
            </p:txBody>
          </p:sp>
          <p:sp>
            <p:nvSpPr>
              <p:cNvPr id="64" name="Rectangle 332"/>
              <p:cNvSpPr>
                <a:spLocks noChangeArrowheads="1"/>
              </p:cNvSpPr>
              <p:nvPr/>
            </p:nvSpPr>
            <p:spPr bwMode="auto">
              <a:xfrm>
                <a:off x="5071899" y="4589674"/>
                <a:ext cx="107344" cy="15180"/>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lIns="121920" tIns="60960" rIns="121920" bIns="60960"/>
              <a:lstStyle/>
              <a:p>
                <a:pPr eaLnBrk="1" fontAlgn="auto" hangingPunct="1">
                  <a:buFont typeface="Arial" panose="020B0604020202020204" pitchFamily="34" charset="0"/>
                  <a:buNone/>
                  <a:defRPr/>
                </a:pPr>
                <a:endParaRPr lang="zh-CN" altLang="en-US" sz="2400" noProof="1">
                  <a:solidFill>
                    <a:schemeClr val="bg1"/>
                  </a:solidFill>
                </a:endParaRPr>
              </a:p>
            </p:txBody>
          </p:sp>
          <p:sp>
            <p:nvSpPr>
              <p:cNvPr id="65" name="Freeform 333"/>
              <p:cNvSpPr/>
              <p:nvPr/>
            </p:nvSpPr>
            <p:spPr bwMode="auto">
              <a:xfrm>
                <a:off x="5225867" y="4569073"/>
                <a:ext cx="40119" cy="41203"/>
              </a:xfrm>
              <a:custGeom>
                <a:avLst/>
                <a:gdLst>
                  <a:gd name="T0" fmla="*/ 11 w 37"/>
                  <a:gd name="T1" fmla="*/ 0 h 38"/>
                  <a:gd name="T2" fmla="*/ 11 w 37"/>
                  <a:gd name="T3" fmla="*/ 2 h 38"/>
                  <a:gd name="T4" fmla="*/ 0 w 37"/>
                  <a:gd name="T5" fmla="*/ 38 h 38"/>
                  <a:gd name="T6" fmla="*/ 35 w 37"/>
                  <a:gd name="T7" fmla="*/ 26 h 38"/>
                  <a:gd name="T8" fmla="*/ 37 w 37"/>
                  <a:gd name="T9" fmla="*/ 26 h 38"/>
                  <a:gd name="T10" fmla="*/ 11 w 37"/>
                  <a:gd name="T11" fmla="*/ 0 h 38"/>
                </a:gdLst>
                <a:ahLst/>
                <a:cxnLst>
                  <a:cxn ang="0">
                    <a:pos x="T0" y="T1"/>
                  </a:cxn>
                  <a:cxn ang="0">
                    <a:pos x="T2" y="T3"/>
                  </a:cxn>
                  <a:cxn ang="0">
                    <a:pos x="T4" y="T5"/>
                  </a:cxn>
                  <a:cxn ang="0">
                    <a:pos x="T6" y="T7"/>
                  </a:cxn>
                  <a:cxn ang="0">
                    <a:pos x="T8" y="T9"/>
                  </a:cxn>
                  <a:cxn ang="0">
                    <a:pos x="T10" y="T11"/>
                  </a:cxn>
                </a:cxnLst>
                <a:rect l="0" t="0" r="r" b="b"/>
                <a:pathLst>
                  <a:path w="37" h="38">
                    <a:moveTo>
                      <a:pt x="11" y="0"/>
                    </a:moveTo>
                    <a:lnTo>
                      <a:pt x="11" y="2"/>
                    </a:lnTo>
                    <a:lnTo>
                      <a:pt x="0" y="38"/>
                    </a:lnTo>
                    <a:lnTo>
                      <a:pt x="35" y="26"/>
                    </a:lnTo>
                    <a:lnTo>
                      <a:pt x="37" y="26"/>
                    </a:lnTo>
                    <a:lnTo>
                      <a:pt x="11"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lIns="121920" tIns="60960" rIns="121920" bIns="60960"/>
              <a:lstStyle/>
              <a:p>
                <a:pPr eaLnBrk="1" fontAlgn="auto" hangingPunct="1">
                  <a:buFont typeface="Arial" panose="020B0604020202020204" pitchFamily="34" charset="0"/>
                  <a:buNone/>
                  <a:defRPr/>
                </a:pPr>
                <a:endParaRPr lang="zh-CN" altLang="en-US" sz="2400" noProof="1">
                  <a:solidFill>
                    <a:schemeClr val="bg1"/>
                  </a:solidFill>
                </a:endParaRPr>
              </a:p>
            </p:txBody>
          </p:sp>
          <p:sp>
            <p:nvSpPr>
              <p:cNvPr id="66" name="Freeform 334"/>
              <p:cNvSpPr/>
              <p:nvPr/>
            </p:nvSpPr>
            <p:spPr bwMode="auto">
              <a:xfrm>
                <a:off x="5389594" y="4366311"/>
                <a:ext cx="76984" cy="79153"/>
              </a:xfrm>
              <a:custGeom>
                <a:avLst/>
                <a:gdLst>
                  <a:gd name="T0" fmla="*/ 23 w 30"/>
                  <a:gd name="T1" fmla="*/ 31 h 31"/>
                  <a:gd name="T2" fmla="*/ 28 w 30"/>
                  <a:gd name="T3" fmla="*/ 25 h 31"/>
                  <a:gd name="T4" fmla="*/ 28 w 30"/>
                  <a:gd name="T5" fmla="*/ 18 h 31"/>
                  <a:gd name="T6" fmla="*/ 13 w 30"/>
                  <a:gd name="T7" fmla="*/ 2 h 31"/>
                  <a:gd name="T8" fmla="*/ 6 w 30"/>
                  <a:gd name="T9" fmla="*/ 2 h 31"/>
                  <a:gd name="T10" fmla="*/ 0 w 30"/>
                  <a:gd name="T11" fmla="*/ 8 h 31"/>
                  <a:gd name="T12" fmla="*/ 23 w 30"/>
                  <a:gd name="T13" fmla="*/ 31 h 31"/>
                </a:gdLst>
                <a:ahLst/>
                <a:cxnLst>
                  <a:cxn ang="0">
                    <a:pos x="T0" y="T1"/>
                  </a:cxn>
                  <a:cxn ang="0">
                    <a:pos x="T2" y="T3"/>
                  </a:cxn>
                  <a:cxn ang="0">
                    <a:pos x="T4" y="T5"/>
                  </a:cxn>
                  <a:cxn ang="0">
                    <a:pos x="T6" y="T7"/>
                  </a:cxn>
                  <a:cxn ang="0">
                    <a:pos x="T8" y="T9"/>
                  </a:cxn>
                  <a:cxn ang="0">
                    <a:pos x="T10" y="T11"/>
                  </a:cxn>
                  <a:cxn ang="0">
                    <a:pos x="T12" y="T13"/>
                  </a:cxn>
                </a:cxnLst>
                <a:rect l="0" t="0" r="r" b="b"/>
                <a:pathLst>
                  <a:path w="30" h="31">
                    <a:moveTo>
                      <a:pt x="23" y="31"/>
                    </a:moveTo>
                    <a:cubicBezTo>
                      <a:pt x="28" y="25"/>
                      <a:pt x="28" y="25"/>
                      <a:pt x="28" y="25"/>
                    </a:cubicBezTo>
                    <a:cubicBezTo>
                      <a:pt x="30" y="23"/>
                      <a:pt x="30" y="20"/>
                      <a:pt x="28" y="18"/>
                    </a:cubicBezTo>
                    <a:cubicBezTo>
                      <a:pt x="13" y="2"/>
                      <a:pt x="13" y="2"/>
                      <a:pt x="13" y="2"/>
                    </a:cubicBezTo>
                    <a:cubicBezTo>
                      <a:pt x="11" y="0"/>
                      <a:pt x="8" y="0"/>
                      <a:pt x="6" y="2"/>
                    </a:cubicBezTo>
                    <a:cubicBezTo>
                      <a:pt x="0" y="8"/>
                      <a:pt x="0" y="8"/>
                      <a:pt x="0" y="8"/>
                    </a:cubicBezTo>
                    <a:lnTo>
                      <a:pt x="23" y="31"/>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lIns="121920" tIns="60960" rIns="121920" bIns="60960"/>
              <a:lstStyle/>
              <a:p>
                <a:pPr eaLnBrk="1" fontAlgn="auto" hangingPunct="1">
                  <a:buFont typeface="Arial" panose="020B0604020202020204" pitchFamily="34" charset="0"/>
                  <a:buNone/>
                  <a:defRPr/>
                </a:pPr>
                <a:endParaRPr lang="zh-CN" altLang="en-US" sz="2400" noProof="1">
                  <a:solidFill>
                    <a:schemeClr val="bg1"/>
                  </a:solidFill>
                </a:endParaRPr>
              </a:p>
            </p:txBody>
          </p:sp>
          <p:sp>
            <p:nvSpPr>
              <p:cNvPr id="67" name="Freeform 335"/>
              <p:cNvSpPr/>
              <p:nvPr/>
            </p:nvSpPr>
            <p:spPr bwMode="auto">
              <a:xfrm>
                <a:off x="5258396" y="4394503"/>
                <a:ext cx="182160" cy="182160"/>
              </a:xfrm>
              <a:custGeom>
                <a:avLst/>
                <a:gdLst>
                  <a:gd name="T0" fmla="*/ 49 w 71"/>
                  <a:gd name="T1" fmla="*/ 0 h 71"/>
                  <a:gd name="T2" fmla="*/ 48 w 71"/>
                  <a:gd name="T3" fmla="*/ 0 h 71"/>
                  <a:gd name="T4" fmla="*/ 2 w 71"/>
                  <a:gd name="T5" fmla="*/ 47 h 71"/>
                  <a:gd name="T6" fmla="*/ 2 w 71"/>
                  <a:gd name="T7" fmla="*/ 54 h 71"/>
                  <a:gd name="T8" fmla="*/ 2 w 71"/>
                  <a:gd name="T9" fmla="*/ 55 h 71"/>
                  <a:gd name="T10" fmla="*/ 8 w 71"/>
                  <a:gd name="T11" fmla="*/ 56 h 71"/>
                  <a:gd name="T12" fmla="*/ 9 w 71"/>
                  <a:gd name="T13" fmla="*/ 62 h 71"/>
                  <a:gd name="T14" fmla="*/ 9 w 71"/>
                  <a:gd name="T15" fmla="*/ 62 h 71"/>
                  <a:gd name="T16" fmla="*/ 15 w 71"/>
                  <a:gd name="T17" fmla="*/ 63 h 71"/>
                  <a:gd name="T18" fmla="*/ 16 w 71"/>
                  <a:gd name="T19" fmla="*/ 69 h 71"/>
                  <a:gd name="T20" fmla="*/ 17 w 71"/>
                  <a:gd name="T21" fmla="*/ 69 h 71"/>
                  <a:gd name="T22" fmla="*/ 24 w 71"/>
                  <a:gd name="T23" fmla="*/ 69 h 71"/>
                  <a:gd name="T24" fmla="*/ 71 w 71"/>
                  <a:gd name="T25" fmla="*/ 23 h 71"/>
                  <a:gd name="T26" fmla="*/ 71 w 71"/>
                  <a:gd name="T27" fmla="*/ 22 h 71"/>
                  <a:gd name="T28" fmla="*/ 49 w 71"/>
                  <a:gd name="T29" fmla="*/ 0 h 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71" h="71">
                    <a:moveTo>
                      <a:pt x="49" y="0"/>
                    </a:moveTo>
                    <a:cubicBezTo>
                      <a:pt x="49" y="0"/>
                      <a:pt x="48" y="0"/>
                      <a:pt x="48" y="0"/>
                    </a:cubicBezTo>
                    <a:cubicBezTo>
                      <a:pt x="2" y="47"/>
                      <a:pt x="2" y="47"/>
                      <a:pt x="2" y="47"/>
                    </a:cubicBezTo>
                    <a:cubicBezTo>
                      <a:pt x="0" y="49"/>
                      <a:pt x="0" y="52"/>
                      <a:pt x="2" y="54"/>
                    </a:cubicBezTo>
                    <a:cubicBezTo>
                      <a:pt x="2" y="55"/>
                      <a:pt x="2" y="55"/>
                      <a:pt x="2" y="55"/>
                    </a:cubicBezTo>
                    <a:cubicBezTo>
                      <a:pt x="4" y="56"/>
                      <a:pt x="6" y="57"/>
                      <a:pt x="8" y="56"/>
                    </a:cubicBezTo>
                    <a:cubicBezTo>
                      <a:pt x="7" y="58"/>
                      <a:pt x="7" y="60"/>
                      <a:pt x="9" y="62"/>
                    </a:cubicBezTo>
                    <a:cubicBezTo>
                      <a:pt x="9" y="62"/>
                      <a:pt x="9" y="62"/>
                      <a:pt x="9" y="62"/>
                    </a:cubicBezTo>
                    <a:cubicBezTo>
                      <a:pt x="11" y="64"/>
                      <a:pt x="13" y="64"/>
                      <a:pt x="15" y="63"/>
                    </a:cubicBezTo>
                    <a:cubicBezTo>
                      <a:pt x="14" y="65"/>
                      <a:pt x="15" y="67"/>
                      <a:pt x="16" y="69"/>
                    </a:cubicBezTo>
                    <a:cubicBezTo>
                      <a:pt x="17" y="69"/>
                      <a:pt x="17" y="69"/>
                      <a:pt x="17" y="69"/>
                    </a:cubicBezTo>
                    <a:cubicBezTo>
                      <a:pt x="19" y="71"/>
                      <a:pt x="22" y="71"/>
                      <a:pt x="24" y="69"/>
                    </a:cubicBezTo>
                    <a:cubicBezTo>
                      <a:pt x="71" y="23"/>
                      <a:pt x="71" y="23"/>
                      <a:pt x="71" y="23"/>
                    </a:cubicBezTo>
                    <a:cubicBezTo>
                      <a:pt x="71" y="23"/>
                      <a:pt x="71" y="22"/>
                      <a:pt x="71" y="22"/>
                    </a:cubicBezTo>
                    <a:lnTo>
                      <a:pt x="49"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lIns="121920" tIns="60960" rIns="121920" bIns="60960"/>
              <a:lstStyle/>
              <a:p>
                <a:pPr eaLnBrk="1" fontAlgn="auto" hangingPunct="1">
                  <a:buFont typeface="Arial" panose="020B0604020202020204" pitchFamily="34" charset="0"/>
                  <a:buNone/>
                  <a:defRPr/>
                </a:pPr>
                <a:endParaRPr lang="zh-CN" altLang="en-US" sz="2400" noProof="1">
                  <a:solidFill>
                    <a:schemeClr val="bg1"/>
                  </a:solidFill>
                </a:endParaRPr>
              </a:p>
            </p:txBody>
          </p:sp>
        </p:grpSp>
      </p:grpSp>
      <p:grpSp>
        <p:nvGrpSpPr>
          <p:cNvPr id="78" name="组合 77"/>
          <p:cNvGrpSpPr>
            <a:grpSpLocks/>
          </p:cNvGrpSpPr>
          <p:nvPr/>
        </p:nvGrpSpPr>
        <p:grpSpPr bwMode="auto">
          <a:xfrm>
            <a:off x="6099175" y="1531938"/>
            <a:ext cx="552450" cy="552450"/>
            <a:chOff x="4626437" y="4265651"/>
            <a:chExt cx="414516" cy="414516"/>
          </a:xfrm>
        </p:grpSpPr>
        <p:sp>
          <p:nvSpPr>
            <p:cNvPr id="49" name="椭圆 48"/>
            <p:cNvSpPr/>
            <p:nvPr/>
          </p:nvSpPr>
          <p:spPr>
            <a:xfrm>
              <a:off x="4626437" y="4265651"/>
              <a:ext cx="414516" cy="414516"/>
            </a:xfrm>
            <a:prstGeom prst="ellipse">
              <a:avLst/>
            </a:prstGeom>
            <a:solidFill>
              <a:schemeClr val="accent3"/>
            </a:solidFill>
            <a:ln w="25400">
              <a:gradFill flip="none" rotWithShape="1">
                <a:gsLst>
                  <a:gs pos="0">
                    <a:schemeClr val="bg1">
                      <a:lumMod val="75000"/>
                    </a:schemeClr>
                  </a:gs>
                  <a:gs pos="100000">
                    <a:schemeClr val="bg1"/>
                  </a:gs>
                </a:gsLst>
                <a:lin ang="2700000" scaled="1"/>
                <a:tileRect/>
              </a:gradFill>
            </a:ln>
            <a:effectLst>
              <a:innerShdw blurRad="127000" dist="25400" dir="13500000">
                <a:srgbClr val="000000">
                  <a:alpha val="43137"/>
                </a:srgbClr>
              </a:inn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buFont typeface="Arial" panose="020B0604020202020204" pitchFamily="34" charset="0"/>
                <a:buNone/>
                <a:defRPr/>
              </a:pPr>
              <a:endParaRPr lang="zh-CN" altLang="en-US" sz="2400" noProof="1">
                <a:solidFill>
                  <a:schemeClr val="bg1"/>
                </a:solidFill>
                <a:latin typeface="Calibri" panose="020F0502020204030204"/>
              </a:endParaRPr>
            </a:p>
          </p:txBody>
        </p:sp>
        <p:grpSp>
          <p:nvGrpSpPr>
            <p:cNvPr id="51" name="组合 50"/>
            <p:cNvGrpSpPr/>
            <p:nvPr/>
          </p:nvGrpSpPr>
          <p:grpSpPr>
            <a:xfrm>
              <a:off x="4710891" y="4356960"/>
              <a:ext cx="232896" cy="199705"/>
              <a:chOff x="3546346" y="2339026"/>
              <a:chExt cx="897787" cy="769842"/>
            </a:xfrm>
            <a:solidFill>
              <a:schemeClr val="bg1"/>
            </a:solidFill>
          </p:grpSpPr>
          <p:sp>
            <p:nvSpPr>
              <p:cNvPr id="52" name="Rectangle 227"/>
              <p:cNvSpPr>
                <a:spLocks noChangeArrowheads="1"/>
              </p:cNvSpPr>
              <p:nvPr/>
            </p:nvSpPr>
            <p:spPr bwMode="auto">
              <a:xfrm>
                <a:off x="3561526" y="3077423"/>
                <a:ext cx="882607" cy="31445"/>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lIns="121920" tIns="60960" rIns="121920" bIns="60960"/>
              <a:lstStyle/>
              <a:p>
                <a:pPr eaLnBrk="1" fontAlgn="auto" hangingPunct="1">
                  <a:buFont typeface="Arial" panose="020B0604020202020204" pitchFamily="34" charset="0"/>
                  <a:buNone/>
                  <a:defRPr/>
                </a:pPr>
                <a:endParaRPr lang="zh-CN" altLang="en-US" sz="2400" noProof="1">
                  <a:solidFill>
                    <a:srgbClr val="000000"/>
                  </a:solidFill>
                </a:endParaRPr>
              </a:p>
            </p:txBody>
          </p:sp>
          <p:sp>
            <p:nvSpPr>
              <p:cNvPr id="53" name="Freeform 228"/>
              <p:cNvSpPr/>
              <p:nvPr/>
            </p:nvSpPr>
            <p:spPr bwMode="auto">
              <a:xfrm>
                <a:off x="3617909" y="2844302"/>
                <a:ext cx="125777" cy="210351"/>
              </a:xfrm>
              <a:custGeom>
                <a:avLst/>
                <a:gdLst>
                  <a:gd name="T0" fmla="*/ 6 w 49"/>
                  <a:gd name="T1" fmla="*/ 82 h 82"/>
                  <a:gd name="T2" fmla="*/ 43 w 49"/>
                  <a:gd name="T3" fmla="*/ 82 h 82"/>
                  <a:gd name="T4" fmla="*/ 49 w 49"/>
                  <a:gd name="T5" fmla="*/ 76 h 82"/>
                  <a:gd name="T6" fmla="*/ 49 w 49"/>
                  <a:gd name="T7" fmla="*/ 0 h 82"/>
                  <a:gd name="T8" fmla="*/ 0 w 49"/>
                  <a:gd name="T9" fmla="*/ 49 h 82"/>
                  <a:gd name="T10" fmla="*/ 0 w 49"/>
                  <a:gd name="T11" fmla="*/ 76 h 82"/>
                  <a:gd name="T12" fmla="*/ 6 w 49"/>
                  <a:gd name="T13" fmla="*/ 82 h 82"/>
                </a:gdLst>
                <a:ahLst/>
                <a:cxnLst>
                  <a:cxn ang="0">
                    <a:pos x="T0" y="T1"/>
                  </a:cxn>
                  <a:cxn ang="0">
                    <a:pos x="T2" y="T3"/>
                  </a:cxn>
                  <a:cxn ang="0">
                    <a:pos x="T4" y="T5"/>
                  </a:cxn>
                  <a:cxn ang="0">
                    <a:pos x="T6" y="T7"/>
                  </a:cxn>
                  <a:cxn ang="0">
                    <a:pos x="T8" y="T9"/>
                  </a:cxn>
                  <a:cxn ang="0">
                    <a:pos x="T10" y="T11"/>
                  </a:cxn>
                  <a:cxn ang="0">
                    <a:pos x="T12" y="T13"/>
                  </a:cxn>
                </a:cxnLst>
                <a:rect l="0" t="0" r="r" b="b"/>
                <a:pathLst>
                  <a:path w="49" h="82">
                    <a:moveTo>
                      <a:pt x="6" y="82"/>
                    </a:moveTo>
                    <a:cubicBezTo>
                      <a:pt x="43" y="82"/>
                      <a:pt x="43" y="82"/>
                      <a:pt x="43" y="82"/>
                    </a:cubicBezTo>
                    <a:cubicBezTo>
                      <a:pt x="46" y="82"/>
                      <a:pt x="49" y="79"/>
                      <a:pt x="49" y="76"/>
                    </a:cubicBezTo>
                    <a:cubicBezTo>
                      <a:pt x="49" y="0"/>
                      <a:pt x="49" y="0"/>
                      <a:pt x="49" y="0"/>
                    </a:cubicBezTo>
                    <a:cubicBezTo>
                      <a:pt x="0" y="49"/>
                      <a:pt x="0" y="49"/>
                      <a:pt x="0" y="49"/>
                    </a:cubicBezTo>
                    <a:cubicBezTo>
                      <a:pt x="0" y="76"/>
                      <a:pt x="0" y="76"/>
                      <a:pt x="0" y="76"/>
                    </a:cubicBezTo>
                    <a:cubicBezTo>
                      <a:pt x="0" y="79"/>
                      <a:pt x="3" y="82"/>
                      <a:pt x="6" y="8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lIns="121920" tIns="60960" rIns="121920" bIns="60960"/>
              <a:lstStyle/>
              <a:p>
                <a:pPr eaLnBrk="1" fontAlgn="auto" hangingPunct="1">
                  <a:buFont typeface="Arial" panose="020B0604020202020204" pitchFamily="34" charset="0"/>
                  <a:buNone/>
                  <a:defRPr/>
                </a:pPr>
                <a:endParaRPr lang="zh-CN" altLang="en-US" sz="2400" noProof="1">
                  <a:solidFill>
                    <a:srgbClr val="000000"/>
                  </a:solidFill>
                </a:endParaRPr>
              </a:p>
            </p:txBody>
          </p:sp>
          <p:sp>
            <p:nvSpPr>
              <p:cNvPr id="54" name="Freeform 229"/>
              <p:cNvSpPr/>
              <p:nvPr/>
            </p:nvSpPr>
            <p:spPr bwMode="auto">
              <a:xfrm>
                <a:off x="3779467" y="2682744"/>
                <a:ext cx="122524" cy="371910"/>
              </a:xfrm>
              <a:custGeom>
                <a:avLst/>
                <a:gdLst>
                  <a:gd name="T0" fmla="*/ 5 w 48"/>
                  <a:gd name="T1" fmla="*/ 145 h 145"/>
                  <a:gd name="T2" fmla="*/ 43 w 48"/>
                  <a:gd name="T3" fmla="*/ 145 h 145"/>
                  <a:gd name="T4" fmla="*/ 48 w 48"/>
                  <a:gd name="T5" fmla="*/ 139 h 145"/>
                  <a:gd name="T6" fmla="*/ 48 w 48"/>
                  <a:gd name="T7" fmla="*/ 0 h 145"/>
                  <a:gd name="T8" fmla="*/ 0 w 48"/>
                  <a:gd name="T9" fmla="*/ 49 h 145"/>
                  <a:gd name="T10" fmla="*/ 0 w 48"/>
                  <a:gd name="T11" fmla="*/ 139 h 145"/>
                  <a:gd name="T12" fmla="*/ 5 w 48"/>
                  <a:gd name="T13" fmla="*/ 145 h 145"/>
                </a:gdLst>
                <a:ahLst/>
                <a:cxnLst>
                  <a:cxn ang="0">
                    <a:pos x="T0" y="T1"/>
                  </a:cxn>
                  <a:cxn ang="0">
                    <a:pos x="T2" y="T3"/>
                  </a:cxn>
                  <a:cxn ang="0">
                    <a:pos x="T4" y="T5"/>
                  </a:cxn>
                  <a:cxn ang="0">
                    <a:pos x="T6" y="T7"/>
                  </a:cxn>
                  <a:cxn ang="0">
                    <a:pos x="T8" y="T9"/>
                  </a:cxn>
                  <a:cxn ang="0">
                    <a:pos x="T10" y="T11"/>
                  </a:cxn>
                  <a:cxn ang="0">
                    <a:pos x="T12" y="T13"/>
                  </a:cxn>
                </a:cxnLst>
                <a:rect l="0" t="0" r="r" b="b"/>
                <a:pathLst>
                  <a:path w="48" h="145">
                    <a:moveTo>
                      <a:pt x="5" y="145"/>
                    </a:moveTo>
                    <a:cubicBezTo>
                      <a:pt x="43" y="145"/>
                      <a:pt x="43" y="145"/>
                      <a:pt x="43" y="145"/>
                    </a:cubicBezTo>
                    <a:cubicBezTo>
                      <a:pt x="46" y="145"/>
                      <a:pt x="48" y="142"/>
                      <a:pt x="48" y="139"/>
                    </a:cubicBezTo>
                    <a:cubicBezTo>
                      <a:pt x="48" y="0"/>
                      <a:pt x="48" y="0"/>
                      <a:pt x="48" y="0"/>
                    </a:cubicBezTo>
                    <a:cubicBezTo>
                      <a:pt x="0" y="49"/>
                      <a:pt x="0" y="49"/>
                      <a:pt x="0" y="49"/>
                    </a:cubicBezTo>
                    <a:cubicBezTo>
                      <a:pt x="0" y="139"/>
                      <a:pt x="0" y="139"/>
                      <a:pt x="0" y="139"/>
                    </a:cubicBezTo>
                    <a:cubicBezTo>
                      <a:pt x="0" y="142"/>
                      <a:pt x="2" y="145"/>
                      <a:pt x="5" y="14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lIns="121920" tIns="60960" rIns="121920" bIns="60960"/>
              <a:lstStyle/>
              <a:p>
                <a:pPr eaLnBrk="1" fontAlgn="auto" hangingPunct="1">
                  <a:buFont typeface="Arial" panose="020B0604020202020204" pitchFamily="34" charset="0"/>
                  <a:buNone/>
                  <a:defRPr/>
                </a:pPr>
                <a:endParaRPr lang="zh-CN" altLang="en-US" sz="2400" noProof="1">
                  <a:solidFill>
                    <a:srgbClr val="000000"/>
                  </a:solidFill>
                </a:endParaRPr>
              </a:p>
            </p:txBody>
          </p:sp>
          <p:sp>
            <p:nvSpPr>
              <p:cNvPr id="55" name="Freeform 230"/>
              <p:cNvSpPr/>
              <p:nvPr/>
            </p:nvSpPr>
            <p:spPr bwMode="auto">
              <a:xfrm>
                <a:off x="3938857" y="2713104"/>
                <a:ext cx="124693" cy="341550"/>
              </a:xfrm>
              <a:custGeom>
                <a:avLst/>
                <a:gdLst>
                  <a:gd name="T0" fmla="*/ 22 w 49"/>
                  <a:gd name="T1" fmla="*/ 22 h 133"/>
                  <a:gd name="T2" fmla="*/ 0 w 49"/>
                  <a:gd name="T3" fmla="*/ 0 h 133"/>
                  <a:gd name="T4" fmla="*/ 0 w 49"/>
                  <a:gd name="T5" fmla="*/ 127 h 133"/>
                  <a:gd name="T6" fmla="*/ 6 w 49"/>
                  <a:gd name="T7" fmla="*/ 133 h 133"/>
                  <a:gd name="T8" fmla="*/ 43 w 49"/>
                  <a:gd name="T9" fmla="*/ 133 h 133"/>
                  <a:gd name="T10" fmla="*/ 49 w 49"/>
                  <a:gd name="T11" fmla="*/ 127 h 133"/>
                  <a:gd name="T12" fmla="*/ 49 w 49"/>
                  <a:gd name="T13" fmla="*/ 26 h 133"/>
                  <a:gd name="T14" fmla="*/ 38 w 49"/>
                  <a:gd name="T15" fmla="*/ 29 h 133"/>
                  <a:gd name="T16" fmla="*/ 22 w 49"/>
                  <a:gd name="T17" fmla="*/ 22 h 1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9" h="133">
                    <a:moveTo>
                      <a:pt x="22" y="22"/>
                    </a:moveTo>
                    <a:cubicBezTo>
                      <a:pt x="0" y="0"/>
                      <a:pt x="0" y="0"/>
                      <a:pt x="0" y="0"/>
                    </a:cubicBezTo>
                    <a:cubicBezTo>
                      <a:pt x="0" y="127"/>
                      <a:pt x="0" y="127"/>
                      <a:pt x="0" y="127"/>
                    </a:cubicBezTo>
                    <a:cubicBezTo>
                      <a:pt x="0" y="130"/>
                      <a:pt x="3" y="133"/>
                      <a:pt x="6" y="133"/>
                    </a:cubicBezTo>
                    <a:cubicBezTo>
                      <a:pt x="43" y="133"/>
                      <a:pt x="43" y="133"/>
                      <a:pt x="43" y="133"/>
                    </a:cubicBezTo>
                    <a:cubicBezTo>
                      <a:pt x="46" y="133"/>
                      <a:pt x="49" y="130"/>
                      <a:pt x="49" y="127"/>
                    </a:cubicBezTo>
                    <a:cubicBezTo>
                      <a:pt x="49" y="26"/>
                      <a:pt x="49" y="26"/>
                      <a:pt x="49" y="26"/>
                    </a:cubicBezTo>
                    <a:cubicBezTo>
                      <a:pt x="46" y="28"/>
                      <a:pt x="42" y="29"/>
                      <a:pt x="38" y="29"/>
                    </a:cubicBezTo>
                    <a:cubicBezTo>
                      <a:pt x="32" y="29"/>
                      <a:pt x="27" y="26"/>
                      <a:pt x="22" y="2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lIns="121920" tIns="60960" rIns="121920" bIns="60960"/>
              <a:lstStyle/>
              <a:p>
                <a:pPr eaLnBrk="1" fontAlgn="auto" hangingPunct="1">
                  <a:buFont typeface="Arial" panose="020B0604020202020204" pitchFamily="34" charset="0"/>
                  <a:buNone/>
                  <a:defRPr/>
                </a:pPr>
                <a:endParaRPr lang="zh-CN" altLang="en-US" sz="2400" noProof="1">
                  <a:solidFill>
                    <a:srgbClr val="000000"/>
                  </a:solidFill>
                </a:endParaRPr>
              </a:p>
            </p:txBody>
          </p:sp>
          <p:sp>
            <p:nvSpPr>
              <p:cNvPr id="56" name="Freeform 231"/>
              <p:cNvSpPr/>
              <p:nvPr/>
            </p:nvSpPr>
            <p:spPr bwMode="auto">
              <a:xfrm>
                <a:off x="4100415" y="2624193"/>
                <a:ext cx="122524" cy="430461"/>
              </a:xfrm>
              <a:custGeom>
                <a:avLst/>
                <a:gdLst>
                  <a:gd name="T0" fmla="*/ 5 w 48"/>
                  <a:gd name="T1" fmla="*/ 168 h 168"/>
                  <a:gd name="T2" fmla="*/ 43 w 48"/>
                  <a:gd name="T3" fmla="*/ 168 h 168"/>
                  <a:gd name="T4" fmla="*/ 48 w 48"/>
                  <a:gd name="T5" fmla="*/ 162 h 168"/>
                  <a:gd name="T6" fmla="*/ 48 w 48"/>
                  <a:gd name="T7" fmla="*/ 0 h 168"/>
                  <a:gd name="T8" fmla="*/ 0 w 48"/>
                  <a:gd name="T9" fmla="*/ 48 h 168"/>
                  <a:gd name="T10" fmla="*/ 0 w 48"/>
                  <a:gd name="T11" fmla="*/ 162 h 168"/>
                  <a:gd name="T12" fmla="*/ 5 w 48"/>
                  <a:gd name="T13" fmla="*/ 168 h 168"/>
                </a:gdLst>
                <a:ahLst/>
                <a:cxnLst>
                  <a:cxn ang="0">
                    <a:pos x="T0" y="T1"/>
                  </a:cxn>
                  <a:cxn ang="0">
                    <a:pos x="T2" y="T3"/>
                  </a:cxn>
                  <a:cxn ang="0">
                    <a:pos x="T4" y="T5"/>
                  </a:cxn>
                  <a:cxn ang="0">
                    <a:pos x="T6" y="T7"/>
                  </a:cxn>
                  <a:cxn ang="0">
                    <a:pos x="T8" y="T9"/>
                  </a:cxn>
                  <a:cxn ang="0">
                    <a:pos x="T10" y="T11"/>
                  </a:cxn>
                  <a:cxn ang="0">
                    <a:pos x="T12" y="T13"/>
                  </a:cxn>
                </a:cxnLst>
                <a:rect l="0" t="0" r="r" b="b"/>
                <a:pathLst>
                  <a:path w="48" h="168">
                    <a:moveTo>
                      <a:pt x="5" y="168"/>
                    </a:moveTo>
                    <a:cubicBezTo>
                      <a:pt x="43" y="168"/>
                      <a:pt x="43" y="168"/>
                      <a:pt x="43" y="168"/>
                    </a:cubicBezTo>
                    <a:cubicBezTo>
                      <a:pt x="46" y="168"/>
                      <a:pt x="48" y="165"/>
                      <a:pt x="48" y="162"/>
                    </a:cubicBezTo>
                    <a:cubicBezTo>
                      <a:pt x="48" y="0"/>
                      <a:pt x="48" y="0"/>
                      <a:pt x="48" y="0"/>
                    </a:cubicBezTo>
                    <a:cubicBezTo>
                      <a:pt x="0" y="48"/>
                      <a:pt x="0" y="48"/>
                      <a:pt x="0" y="48"/>
                    </a:cubicBezTo>
                    <a:cubicBezTo>
                      <a:pt x="0" y="162"/>
                      <a:pt x="0" y="162"/>
                      <a:pt x="0" y="162"/>
                    </a:cubicBezTo>
                    <a:cubicBezTo>
                      <a:pt x="0" y="165"/>
                      <a:pt x="2" y="168"/>
                      <a:pt x="5" y="16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lIns="121920" tIns="60960" rIns="121920" bIns="60960"/>
              <a:lstStyle/>
              <a:p>
                <a:pPr eaLnBrk="1" fontAlgn="auto" hangingPunct="1">
                  <a:buFont typeface="Arial" panose="020B0604020202020204" pitchFamily="34" charset="0"/>
                  <a:buNone/>
                  <a:defRPr/>
                </a:pPr>
                <a:endParaRPr lang="zh-CN" altLang="en-US" sz="2400" noProof="1">
                  <a:solidFill>
                    <a:srgbClr val="000000"/>
                  </a:solidFill>
                </a:endParaRPr>
              </a:p>
            </p:txBody>
          </p:sp>
          <p:sp>
            <p:nvSpPr>
              <p:cNvPr id="57" name="Freeform 232"/>
              <p:cNvSpPr/>
              <p:nvPr/>
            </p:nvSpPr>
            <p:spPr bwMode="auto">
              <a:xfrm>
                <a:off x="4258721" y="2513596"/>
                <a:ext cx="125777" cy="541058"/>
              </a:xfrm>
              <a:custGeom>
                <a:avLst/>
                <a:gdLst>
                  <a:gd name="T0" fmla="*/ 29 w 49"/>
                  <a:gd name="T1" fmla="*/ 0 h 211"/>
                  <a:gd name="T2" fmla="*/ 0 w 49"/>
                  <a:gd name="T3" fmla="*/ 29 h 211"/>
                  <a:gd name="T4" fmla="*/ 0 w 49"/>
                  <a:gd name="T5" fmla="*/ 205 h 211"/>
                  <a:gd name="T6" fmla="*/ 6 w 49"/>
                  <a:gd name="T7" fmla="*/ 211 h 211"/>
                  <a:gd name="T8" fmla="*/ 43 w 49"/>
                  <a:gd name="T9" fmla="*/ 211 h 211"/>
                  <a:gd name="T10" fmla="*/ 49 w 49"/>
                  <a:gd name="T11" fmla="*/ 205 h 211"/>
                  <a:gd name="T12" fmla="*/ 49 w 49"/>
                  <a:gd name="T13" fmla="*/ 22 h 211"/>
                  <a:gd name="T14" fmla="*/ 29 w 49"/>
                  <a:gd name="T15" fmla="*/ 0 h 21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9" h="211">
                    <a:moveTo>
                      <a:pt x="29" y="0"/>
                    </a:moveTo>
                    <a:cubicBezTo>
                      <a:pt x="0" y="29"/>
                      <a:pt x="0" y="29"/>
                      <a:pt x="0" y="29"/>
                    </a:cubicBezTo>
                    <a:cubicBezTo>
                      <a:pt x="0" y="205"/>
                      <a:pt x="0" y="205"/>
                      <a:pt x="0" y="205"/>
                    </a:cubicBezTo>
                    <a:cubicBezTo>
                      <a:pt x="0" y="208"/>
                      <a:pt x="3" y="211"/>
                      <a:pt x="6" y="211"/>
                    </a:cubicBezTo>
                    <a:cubicBezTo>
                      <a:pt x="43" y="211"/>
                      <a:pt x="43" y="211"/>
                      <a:pt x="43" y="211"/>
                    </a:cubicBezTo>
                    <a:cubicBezTo>
                      <a:pt x="46" y="211"/>
                      <a:pt x="49" y="208"/>
                      <a:pt x="49" y="205"/>
                    </a:cubicBezTo>
                    <a:cubicBezTo>
                      <a:pt x="49" y="22"/>
                      <a:pt x="49" y="22"/>
                      <a:pt x="49" y="22"/>
                    </a:cubicBezTo>
                    <a:cubicBezTo>
                      <a:pt x="38" y="21"/>
                      <a:pt x="29" y="12"/>
                      <a:pt x="29"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lIns="121920" tIns="60960" rIns="121920" bIns="60960"/>
              <a:lstStyle/>
              <a:p>
                <a:pPr eaLnBrk="1" fontAlgn="auto" hangingPunct="1">
                  <a:buFont typeface="Arial" panose="020B0604020202020204" pitchFamily="34" charset="0"/>
                  <a:buNone/>
                  <a:defRPr/>
                </a:pPr>
                <a:endParaRPr lang="zh-CN" altLang="en-US" sz="2400" noProof="1">
                  <a:solidFill>
                    <a:srgbClr val="000000"/>
                  </a:solidFill>
                </a:endParaRPr>
              </a:p>
            </p:txBody>
          </p:sp>
          <p:sp>
            <p:nvSpPr>
              <p:cNvPr id="58" name="Freeform 233"/>
              <p:cNvSpPr/>
              <p:nvPr/>
            </p:nvSpPr>
            <p:spPr bwMode="auto">
              <a:xfrm>
                <a:off x="3546346" y="2339026"/>
                <a:ext cx="871764" cy="610452"/>
              </a:xfrm>
              <a:custGeom>
                <a:avLst/>
                <a:gdLst>
                  <a:gd name="T0" fmla="*/ 20 w 340"/>
                  <a:gd name="T1" fmla="*/ 234 h 238"/>
                  <a:gd name="T2" fmla="*/ 140 w 340"/>
                  <a:gd name="T3" fmla="*/ 113 h 238"/>
                  <a:gd name="T4" fmla="*/ 183 w 340"/>
                  <a:gd name="T5" fmla="*/ 156 h 238"/>
                  <a:gd name="T6" fmla="*/ 199 w 340"/>
                  <a:gd name="T7" fmla="*/ 156 h 238"/>
                  <a:gd name="T8" fmla="*/ 318 w 340"/>
                  <a:gd name="T9" fmla="*/ 37 h 238"/>
                  <a:gd name="T10" fmla="*/ 318 w 340"/>
                  <a:gd name="T11" fmla="*/ 64 h 238"/>
                  <a:gd name="T12" fmla="*/ 329 w 340"/>
                  <a:gd name="T13" fmla="*/ 75 h 238"/>
                  <a:gd name="T14" fmla="*/ 340 w 340"/>
                  <a:gd name="T15" fmla="*/ 64 h 238"/>
                  <a:gd name="T16" fmla="*/ 340 w 340"/>
                  <a:gd name="T17" fmla="*/ 11 h 238"/>
                  <a:gd name="T18" fmla="*/ 337 w 340"/>
                  <a:gd name="T19" fmla="*/ 3 h 238"/>
                  <a:gd name="T20" fmla="*/ 329 w 340"/>
                  <a:gd name="T21" fmla="*/ 0 h 238"/>
                  <a:gd name="T22" fmla="*/ 276 w 340"/>
                  <a:gd name="T23" fmla="*/ 0 h 238"/>
                  <a:gd name="T24" fmla="*/ 265 w 340"/>
                  <a:gd name="T25" fmla="*/ 11 h 238"/>
                  <a:gd name="T26" fmla="*/ 276 w 340"/>
                  <a:gd name="T27" fmla="*/ 22 h 238"/>
                  <a:gd name="T28" fmla="*/ 302 w 340"/>
                  <a:gd name="T29" fmla="*/ 22 h 238"/>
                  <a:gd name="T30" fmla="*/ 191 w 340"/>
                  <a:gd name="T31" fmla="*/ 133 h 238"/>
                  <a:gd name="T32" fmla="*/ 148 w 340"/>
                  <a:gd name="T33" fmla="*/ 90 h 238"/>
                  <a:gd name="T34" fmla="*/ 133 w 340"/>
                  <a:gd name="T35" fmla="*/ 90 h 238"/>
                  <a:gd name="T36" fmla="*/ 4 w 340"/>
                  <a:gd name="T37" fmla="*/ 219 h 238"/>
                  <a:gd name="T38" fmla="*/ 4 w 340"/>
                  <a:gd name="T39" fmla="*/ 234 h 238"/>
                  <a:gd name="T40" fmla="*/ 20 w 340"/>
                  <a:gd name="T41" fmla="*/ 234 h 2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340" h="238">
                    <a:moveTo>
                      <a:pt x="20" y="234"/>
                    </a:moveTo>
                    <a:cubicBezTo>
                      <a:pt x="140" y="113"/>
                      <a:pt x="140" y="113"/>
                      <a:pt x="140" y="113"/>
                    </a:cubicBezTo>
                    <a:cubicBezTo>
                      <a:pt x="183" y="156"/>
                      <a:pt x="183" y="156"/>
                      <a:pt x="183" y="156"/>
                    </a:cubicBezTo>
                    <a:cubicBezTo>
                      <a:pt x="188" y="160"/>
                      <a:pt x="195" y="160"/>
                      <a:pt x="199" y="156"/>
                    </a:cubicBezTo>
                    <a:cubicBezTo>
                      <a:pt x="318" y="37"/>
                      <a:pt x="318" y="37"/>
                      <a:pt x="318" y="37"/>
                    </a:cubicBezTo>
                    <a:cubicBezTo>
                      <a:pt x="318" y="64"/>
                      <a:pt x="318" y="64"/>
                      <a:pt x="318" y="64"/>
                    </a:cubicBezTo>
                    <a:cubicBezTo>
                      <a:pt x="318" y="70"/>
                      <a:pt x="323" y="75"/>
                      <a:pt x="329" y="75"/>
                    </a:cubicBezTo>
                    <a:cubicBezTo>
                      <a:pt x="335" y="75"/>
                      <a:pt x="340" y="70"/>
                      <a:pt x="340" y="64"/>
                    </a:cubicBezTo>
                    <a:cubicBezTo>
                      <a:pt x="340" y="11"/>
                      <a:pt x="340" y="11"/>
                      <a:pt x="340" y="11"/>
                    </a:cubicBezTo>
                    <a:cubicBezTo>
                      <a:pt x="340" y="8"/>
                      <a:pt x="339" y="5"/>
                      <a:pt x="337" y="3"/>
                    </a:cubicBezTo>
                    <a:cubicBezTo>
                      <a:pt x="335" y="1"/>
                      <a:pt x="332" y="0"/>
                      <a:pt x="329" y="0"/>
                    </a:cubicBezTo>
                    <a:cubicBezTo>
                      <a:pt x="276" y="0"/>
                      <a:pt x="276" y="0"/>
                      <a:pt x="276" y="0"/>
                    </a:cubicBezTo>
                    <a:cubicBezTo>
                      <a:pt x="270" y="0"/>
                      <a:pt x="265" y="4"/>
                      <a:pt x="265" y="11"/>
                    </a:cubicBezTo>
                    <a:cubicBezTo>
                      <a:pt x="265" y="17"/>
                      <a:pt x="270" y="22"/>
                      <a:pt x="276" y="22"/>
                    </a:cubicBezTo>
                    <a:cubicBezTo>
                      <a:pt x="302" y="22"/>
                      <a:pt x="302" y="22"/>
                      <a:pt x="302" y="22"/>
                    </a:cubicBezTo>
                    <a:cubicBezTo>
                      <a:pt x="191" y="133"/>
                      <a:pt x="191" y="133"/>
                      <a:pt x="191" y="133"/>
                    </a:cubicBezTo>
                    <a:cubicBezTo>
                      <a:pt x="148" y="90"/>
                      <a:pt x="148" y="90"/>
                      <a:pt x="148" y="90"/>
                    </a:cubicBezTo>
                    <a:cubicBezTo>
                      <a:pt x="144" y="86"/>
                      <a:pt x="137" y="86"/>
                      <a:pt x="133" y="90"/>
                    </a:cubicBezTo>
                    <a:cubicBezTo>
                      <a:pt x="4" y="219"/>
                      <a:pt x="4" y="219"/>
                      <a:pt x="4" y="219"/>
                    </a:cubicBezTo>
                    <a:cubicBezTo>
                      <a:pt x="0" y="223"/>
                      <a:pt x="0" y="230"/>
                      <a:pt x="4" y="234"/>
                    </a:cubicBezTo>
                    <a:cubicBezTo>
                      <a:pt x="8" y="238"/>
                      <a:pt x="15" y="238"/>
                      <a:pt x="20" y="23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lIns="121920" tIns="60960" rIns="121920" bIns="60960"/>
              <a:lstStyle/>
              <a:p>
                <a:pPr eaLnBrk="1" fontAlgn="auto" hangingPunct="1">
                  <a:buFont typeface="Arial" panose="020B0604020202020204" pitchFamily="34" charset="0"/>
                  <a:buNone/>
                  <a:defRPr/>
                </a:pPr>
                <a:endParaRPr lang="zh-CN" altLang="en-US" sz="2400" noProof="1">
                  <a:solidFill>
                    <a:srgbClr val="000000"/>
                  </a:solidFill>
                </a:endParaRPr>
              </a:p>
            </p:txBody>
          </p:sp>
        </p:grpSp>
      </p:grpSp>
      <p:grpSp>
        <p:nvGrpSpPr>
          <p:cNvPr id="83" name="组合 82"/>
          <p:cNvGrpSpPr>
            <a:grpSpLocks/>
          </p:cNvGrpSpPr>
          <p:nvPr/>
        </p:nvGrpSpPr>
        <p:grpSpPr bwMode="auto">
          <a:xfrm>
            <a:off x="1822450" y="1985963"/>
            <a:ext cx="2114550" cy="2114550"/>
            <a:chOff x="1041891" y="2887277"/>
            <a:chExt cx="1036261" cy="1036518"/>
          </a:xfrm>
        </p:grpSpPr>
        <p:sp>
          <p:nvSpPr>
            <p:cNvPr id="84" name="Oval 53"/>
            <p:cNvSpPr>
              <a:spLocks noChangeArrowheads="1"/>
            </p:cNvSpPr>
            <p:nvPr/>
          </p:nvSpPr>
          <p:spPr bwMode="auto">
            <a:xfrm>
              <a:off x="1041891" y="2887277"/>
              <a:ext cx="1036261" cy="1036518"/>
            </a:xfrm>
            <a:prstGeom prst="ellipse">
              <a:avLst/>
            </a:prstGeom>
            <a:solidFill>
              <a:schemeClr val="accent1"/>
            </a:solidFill>
            <a:ln w="88900">
              <a:gradFill flip="none" rotWithShape="1">
                <a:gsLst>
                  <a:gs pos="0">
                    <a:srgbClr val="FFFFFF"/>
                  </a:gs>
                  <a:gs pos="100000">
                    <a:srgbClr val="D9D9DA"/>
                  </a:gs>
                </a:gsLst>
                <a:lin ang="2700000" scaled="0"/>
                <a:tileRect/>
              </a:gradFill>
            </a:ln>
            <a:effectLst>
              <a:outerShdw blurRad="279400" dist="76200" dir="2700000" sx="101000" sy="101000" algn="tl" rotWithShape="0">
                <a:prstClr val="black">
                  <a:alpha val="28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buFont typeface="Arial" panose="020B0604020202020204" pitchFamily="34" charset="0"/>
                <a:buNone/>
                <a:defRPr/>
              </a:pPr>
              <a:endParaRPr lang="zh-CN" altLang="en-US" sz="5865" noProof="1">
                <a:latin typeface="微软雅黑" panose="020B0503020204020204" pitchFamily="34" charset="-122"/>
                <a:ea typeface="微软雅黑" panose="020B0503020204020204" pitchFamily="34" charset="-122"/>
              </a:endParaRPr>
            </a:p>
          </p:txBody>
        </p:sp>
        <p:sp>
          <p:nvSpPr>
            <p:cNvPr id="45069" name="Text Box 58"/>
            <p:cNvSpPr txBox="1">
              <a:spLocks noChangeArrowheads="1"/>
            </p:cNvSpPr>
            <p:nvPr/>
          </p:nvSpPr>
          <p:spPr bwMode="auto">
            <a:xfrm>
              <a:off x="1159958" y="3077737"/>
              <a:ext cx="782803" cy="70727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Calibri" panose="020F050202020403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Calibri" panose="020F050202020403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eaLnBrk="1" hangingPunct="1"/>
              <a:r>
                <a:rPr lang="en-US" altLang="zh-CN" sz="8800">
                  <a:solidFill>
                    <a:schemeClr val="bg1"/>
                  </a:solidFill>
                  <a:latin typeface="Impact" panose="020B0806030902050204" pitchFamily="34" charset="0"/>
                  <a:ea typeface="微软雅黑" panose="020B0503020204020204" pitchFamily="34" charset="-122"/>
                </a:rPr>
                <a:t>03</a:t>
              </a:r>
            </a:p>
          </p:txBody>
        </p:sp>
      </p:grpSp>
    </p:spTree>
  </p:cSld>
  <p:clrMapOvr>
    <a:masterClrMapping/>
  </p:clrMapOvr>
  <p:transition spd="slow" advTm="0">
    <p:split orient="vert"/>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left)">
                                      <p:cBhvr>
                                        <p:cTn id="7" dur="500"/>
                                        <p:tgtEl>
                                          <p:spTgt spid="2"/>
                                        </p:tgtEl>
                                      </p:cBhvr>
                                    </p:animEffect>
                                  </p:childTnLst>
                                </p:cTn>
                              </p:par>
                            </p:childTnLst>
                          </p:cTn>
                        </p:par>
                        <p:par>
                          <p:cTn id="8" fill="hold" nodeType="afterGroup">
                            <p:stCondLst>
                              <p:cond delay="500"/>
                            </p:stCondLst>
                            <p:childTnLst>
                              <p:par>
                                <p:cTn id="9" presetID="21" presetClass="entr" presetSubtype="1" fill="hold" nodeType="afterEffect">
                                  <p:stCondLst>
                                    <p:cond delay="0"/>
                                  </p:stCondLst>
                                  <p:childTnLst>
                                    <p:set>
                                      <p:cBhvr>
                                        <p:cTn id="10" dur="1" fill="hold">
                                          <p:stCondLst>
                                            <p:cond delay="0"/>
                                          </p:stCondLst>
                                        </p:cTn>
                                        <p:tgtEl>
                                          <p:spTgt spid="83"/>
                                        </p:tgtEl>
                                        <p:attrNameLst>
                                          <p:attrName>style.visibility</p:attrName>
                                        </p:attrNameLst>
                                      </p:cBhvr>
                                      <p:to>
                                        <p:strVal val="visible"/>
                                      </p:to>
                                    </p:set>
                                    <p:animEffect transition="in" filter="wheel(1)">
                                      <p:cBhvr>
                                        <p:cTn id="11" dur="650"/>
                                        <p:tgtEl>
                                          <p:spTgt spid="83"/>
                                        </p:tgtEl>
                                      </p:cBhvr>
                                    </p:animEffect>
                                  </p:childTnLst>
                                </p:cTn>
                              </p:par>
                            </p:childTnLst>
                          </p:cTn>
                        </p:par>
                        <p:par>
                          <p:cTn id="12" fill="hold" nodeType="afterGroup">
                            <p:stCondLst>
                              <p:cond delay="1150"/>
                            </p:stCondLst>
                            <p:childTnLst>
                              <p:par>
                                <p:cTn id="13" presetID="53" presetClass="entr" presetSubtype="16" fill="hold" nodeType="afterEffect">
                                  <p:stCondLst>
                                    <p:cond delay="0"/>
                                  </p:stCondLst>
                                  <p:childTnLst>
                                    <p:set>
                                      <p:cBhvr>
                                        <p:cTn id="14" dur="1" fill="hold">
                                          <p:stCondLst>
                                            <p:cond delay="0"/>
                                          </p:stCondLst>
                                        </p:cTn>
                                        <p:tgtEl>
                                          <p:spTgt spid="76"/>
                                        </p:tgtEl>
                                        <p:attrNameLst>
                                          <p:attrName>style.visibility</p:attrName>
                                        </p:attrNameLst>
                                      </p:cBhvr>
                                      <p:to>
                                        <p:strVal val="visible"/>
                                      </p:to>
                                    </p:set>
                                    <p:anim calcmode="lin" valueType="num">
                                      <p:cBhvr>
                                        <p:cTn id="15" dur="500" fill="hold"/>
                                        <p:tgtEl>
                                          <p:spTgt spid="76"/>
                                        </p:tgtEl>
                                        <p:attrNameLst>
                                          <p:attrName>ppt_w</p:attrName>
                                        </p:attrNameLst>
                                      </p:cBhvr>
                                      <p:tavLst>
                                        <p:tav tm="0">
                                          <p:val>
                                            <p:fltVal val="0"/>
                                          </p:val>
                                        </p:tav>
                                        <p:tav tm="100000">
                                          <p:val>
                                            <p:strVal val="#ppt_w"/>
                                          </p:val>
                                        </p:tav>
                                      </p:tavLst>
                                    </p:anim>
                                    <p:anim calcmode="lin" valueType="num">
                                      <p:cBhvr>
                                        <p:cTn id="16" dur="500" fill="hold"/>
                                        <p:tgtEl>
                                          <p:spTgt spid="76"/>
                                        </p:tgtEl>
                                        <p:attrNameLst>
                                          <p:attrName>ppt_h</p:attrName>
                                        </p:attrNameLst>
                                      </p:cBhvr>
                                      <p:tavLst>
                                        <p:tav tm="0">
                                          <p:val>
                                            <p:fltVal val="0"/>
                                          </p:val>
                                        </p:tav>
                                        <p:tav tm="100000">
                                          <p:val>
                                            <p:strVal val="#ppt_h"/>
                                          </p:val>
                                        </p:tav>
                                      </p:tavLst>
                                    </p:anim>
                                    <p:animEffect transition="in" filter="fade">
                                      <p:cBhvr>
                                        <p:cTn id="17" dur="500"/>
                                        <p:tgtEl>
                                          <p:spTgt spid="76"/>
                                        </p:tgtEl>
                                      </p:cBhvr>
                                    </p:animEffect>
                                  </p:childTnLst>
                                </p:cTn>
                              </p:par>
                              <p:par>
                                <p:cTn id="18" presetID="53" presetClass="entr" presetSubtype="16" fill="hold" nodeType="withEffect">
                                  <p:stCondLst>
                                    <p:cond delay="300"/>
                                  </p:stCondLst>
                                  <p:childTnLst>
                                    <p:set>
                                      <p:cBhvr>
                                        <p:cTn id="19" dur="1" fill="hold">
                                          <p:stCondLst>
                                            <p:cond delay="0"/>
                                          </p:stCondLst>
                                        </p:cTn>
                                        <p:tgtEl>
                                          <p:spTgt spid="77"/>
                                        </p:tgtEl>
                                        <p:attrNameLst>
                                          <p:attrName>style.visibility</p:attrName>
                                        </p:attrNameLst>
                                      </p:cBhvr>
                                      <p:to>
                                        <p:strVal val="visible"/>
                                      </p:to>
                                    </p:set>
                                    <p:anim calcmode="lin" valueType="num">
                                      <p:cBhvr>
                                        <p:cTn id="20" dur="500" fill="hold"/>
                                        <p:tgtEl>
                                          <p:spTgt spid="77"/>
                                        </p:tgtEl>
                                        <p:attrNameLst>
                                          <p:attrName>ppt_w</p:attrName>
                                        </p:attrNameLst>
                                      </p:cBhvr>
                                      <p:tavLst>
                                        <p:tav tm="0">
                                          <p:val>
                                            <p:fltVal val="0"/>
                                          </p:val>
                                        </p:tav>
                                        <p:tav tm="100000">
                                          <p:val>
                                            <p:strVal val="#ppt_w"/>
                                          </p:val>
                                        </p:tav>
                                      </p:tavLst>
                                    </p:anim>
                                    <p:anim calcmode="lin" valueType="num">
                                      <p:cBhvr>
                                        <p:cTn id="21" dur="500" fill="hold"/>
                                        <p:tgtEl>
                                          <p:spTgt spid="77"/>
                                        </p:tgtEl>
                                        <p:attrNameLst>
                                          <p:attrName>ppt_h</p:attrName>
                                        </p:attrNameLst>
                                      </p:cBhvr>
                                      <p:tavLst>
                                        <p:tav tm="0">
                                          <p:val>
                                            <p:fltVal val="0"/>
                                          </p:val>
                                        </p:tav>
                                        <p:tav tm="100000">
                                          <p:val>
                                            <p:strVal val="#ppt_h"/>
                                          </p:val>
                                        </p:tav>
                                      </p:tavLst>
                                    </p:anim>
                                    <p:animEffect transition="in" filter="fade">
                                      <p:cBhvr>
                                        <p:cTn id="22" dur="500"/>
                                        <p:tgtEl>
                                          <p:spTgt spid="77"/>
                                        </p:tgtEl>
                                      </p:cBhvr>
                                    </p:animEffect>
                                  </p:childTnLst>
                                </p:cTn>
                              </p:par>
                              <p:par>
                                <p:cTn id="23" presetID="53" presetClass="entr" presetSubtype="16" fill="hold" nodeType="withEffect">
                                  <p:stCondLst>
                                    <p:cond delay="600"/>
                                  </p:stCondLst>
                                  <p:childTnLst>
                                    <p:set>
                                      <p:cBhvr>
                                        <p:cTn id="24" dur="1" fill="hold">
                                          <p:stCondLst>
                                            <p:cond delay="0"/>
                                          </p:stCondLst>
                                        </p:cTn>
                                        <p:tgtEl>
                                          <p:spTgt spid="78"/>
                                        </p:tgtEl>
                                        <p:attrNameLst>
                                          <p:attrName>style.visibility</p:attrName>
                                        </p:attrNameLst>
                                      </p:cBhvr>
                                      <p:to>
                                        <p:strVal val="visible"/>
                                      </p:to>
                                    </p:set>
                                    <p:anim calcmode="lin" valueType="num">
                                      <p:cBhvr>
                                        <p:cTn id="25" dur="500" fill="hold"/>
                                        <p:tgtEl>
                                          <p:spTgt spid="78"/>
                                        </p:tgtEl>
                                        <p:attrNameLst>
                                          <p:attrName>ppt_w</p:attrName>
                                        </p:attrNameLst>
                                      </p:cBhvr>
                                      <p:tavLst>
                                        <p:tav tm="0">
                                          <p:val>
                                            <p:fltVal val="0"/>
                                          </p:val>
                                        </p:tav>
                                        <p:tav tm="100000">
                                          <p:val>
                                            <p:strVal val="#ppt_w"/>
                                          </p:val>
                                        </p:tav>
                                      </p:tavLst>
                                    </p:anim>
                                    <p:anim calcmode="lin" valueType="num">
                                      <p:cBhvr>
                                        <p:cTn id="26" dur="500" fill="hold"/>
                                        <p:tgtEl>
                                          <p:spTgt spid="78"/>
                                        </p:tgtEl>
                                        <p:attrNameLst>
                                          <p:attrName>ppt_h</p:attrName>
                                        </p:attrNameLst>
                                      </p:cBhvr>
                                      <p:tavLst>
                                        <p:tav tm="0">
                                          <p:val>
                                            <p:fltVal val="0"/>
                                          </p:val>
                                        </p:tav>
                                        <p:tav tm="100000">
                                          <p:val>
                                            <p:strVal val="#ppt_h"/>
                                          </p:val>
                                        </p:tav>
                                      </p:tavLst>
                                    </p:anim>
                                    <p:animEffect transition="in" filter="fade">
                                      <p:cBhvr>
                                        <p:cTn id="27" dur="500"/>
                                        <p:tgtEl>
                                          <p:spTgt spid="78"/>
                                        </p:tgtEl>
                                      </p:cBhvr>
                                    </p:animEffect>
                                  </p:childTnLst>
                                </p:cTn>
                              </p:par>
                              <p:par>
                                <p:cTn id="28" presetID="53" presetClass="entr" presetSubtype="16" fill="hold" nodeType="withEffect">
                                  <p:stCondLst>
                                    <p:cond delay="900"/>
                                  </p:stCondLst>
                                  <p:childTnLst>
                                    <p:set>
                                      <p:cBhvr>
                                        <p:cTn id="29" dur="1" fill="hold">
                                          <p:stCondLst>
                                            <p:cond delay="0"/>
                                          </p:stCondLst>
                                        </p:cTn>
                                        <p:tgtEl>
                                          <p:spTgt spid="79"/>
                                        </p:tgtEl>
                                        <p:attrNameLst>
                                          <p:attrName>style.visibility</p:attrName>
                                        </p:attrNameLst>
                                      </p:cBhvr>
                                      <p:to>
                                        <p:strVal val="visible"/>
                                      </p:to>
                                    </p:set>
                                    <p:anim calcmode="lin" valueType="num">
                                      <p:cBhvr>
                                        <p:cTn id="30" dur="500" fill="hold"/>
                                        <p:tgtEl>
                                          <p:spTgt spid="79"/>
                                        </p:tgtEl>
                                        <p:attrNameLst>
                                          <p:attrName>ppt_w</p:attrName>
                                        </p:attrNameLst>
                                      </p:cBhvr>
                                      <p:tavLst>
                                        <p:tav tm="0">
                                          <p:val>
                                            <p:fltVal val="0"/>
                                          </p:val>
                                        </p:tav>
                                        <p:tav tm="100000">
                                          <p:val>
                                            <p:strVal val="#ppt_w"/>
                                          </p:val>
                                        </p:tav>
                                      </p:tavLst>
                                    </p:anim>
                                    <p:anim calcmode="lin" valueType="num">
                                      <p:cBhvr>
                                        <p:cTn id="31" dur="500" fill="hold"/>
                                        <p:tgtEl>
                                          <p:spTgt spid="79"/>
                                        </p:tgtEl>
                                        <p:attrNameLst>
                                          <p:attrName>ppt_h</p:attrName>
                                        </p:attrNameLst>
                                      </p:cBhvr>
                                      <p:tavLst>
                                        <p:tav tm="0">
                                          <p:val>
                                            <p:fltVal val="0"/>
                                          </p:val>
                                        </p:tav>
                                        <p:tav tm="100000">
                                          <p:val>
                                            <p:strVal val="#ppt_h"/>
                                          </p:val>
                                        </p:tav>
                                      </p:tavLst>
                                    </p:anim>
                                    <p:animEffect transition="in" filter="fade">
                                      <p:cBhvr>
                                        <p:cTn id="32" dur="500"/>
                                        <p:tgtEl>
                                          <p:spTgt spid="79"/>
                                        </p:tgtEl>
                                      </p:cBhvr>
                                    </p:animEffect>
                                  </p:childTnLst>
                                </p:cTn>
                              </p:par>
                            </p:childTnLst>
                          </p:cTn>
                        </p:par>
                        <p:par>
                          <p:cTn id="33" fill="hold" nodeType="afterGroup">
                            <p:stCondLst>
                              <p:cond delay="2550"/>
                            </p:stCondLst>
                            <p:childTnLst>
                              <p:par>
                                <p:cTn id="34" presetID="22" presetClass="entr" presetSubtype="8" fill="hold" grpId="0" nodeType="afterEffect">
                                  <p:stCondLst>
                                    <p:cond delay="0"/>
                                  </p:stCondLst>
                                  <p:childTnLst>
                                    <p:set>
                                      <p:cBhvr>
                                        <p:cTn id="35" dur="1" fill="hold">
                                          <p:stCondLst>
                                            <p:cond delay="0"/>
                                          </p:stCondLst>
                                        </p:cTn>
                                        <p:tgtEl>
                                          <p:spTgt spid="40"/>
                                        </p:tgtEl>
                                        <p:attrNameLst>
                                          <p:attrName>style.visibility</p:attrName>
                                        </p:attrNameLst>
                                      </p:cBhvr>
                                      <p:to>
                                        <p:strVal val="visible"/>
                                      </p:to>
                                    </p:set>
                                    <p:animEffect transition="in" filter="wipe(left)">
                                      <p:cBhvr>
                                        <p:cTn id="36" dur="500"/>
                                        <p:tgtEl>
                                          <p:spTgt spid="40"/>
                                        </p:tgtEl>
                                      </p:cBhvr>
                                    </p:animEffect>
                                  </p:childTnLst>
                                </p:cTn>
                              </p:par>
                            </p:childTnLst>
                          </p:cTn>
                        </p:par>
                        <p:par>
                          <p:cTn id="37" fill="hold" nodeType="afterGroup">
                            <p:stCondLst>
                              <p:cond delay="3050"/>
                            </p:stCondLst>
                            <p:childTnLst>
                              <p:par>
                                <p:cTn id="38" presetID="22" presetClass="entr" presetSubtype="2" fill="hold" grpId="0" nodeType="afterEffect">
                                  <p:stCondLst>
                                    <p:cond delay="0"/>
                                  </p:stCondLst>
                                  <p:iterate type="lt">
                                    <p:tmPct val="4878"/>
                                  </p:iterate>
                                  <p:childTnLst>
                                    <p:set>
                                      <p:cBhvr>
                                        <p:cTn id="39" dur="1" fill="hold">
                                          <p:stCondLst>
                                            <p:cond delay="0"/>
                                          </p:stCondLst>
                                        </p:cTn>
                                        <p:tgtEl>
                                          <p:spTgt spid="41"/>
                                        </p:tgtEl>
                                        <p:attrNameLst>
                                          <p:attrName>style.visibility</p:attrName>
                                        </p:attrNameLst>
                                      </p:cBhvr>
                                      <p:to>
                                        <p:strVal val="visible"/>
                                      </p:to>
                                    </p:set>
                                    <p:animEffect transition="in" filter="wipe(right)">
                                      <p:cBhvr>
                                        <p:cTn id="40" dur="500"/>
                                        <p:tgtEl>
                                          <p:spTgt spid="4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bldLvl="0" animBg="1"/>
      <p:bldP spid="40" grpId="0"/>
      <p:bldP spid="41" grpId="0"/>
    </p:bldLst>
  </p:timing>
</p:sld>
</file>

<file path=ppt/slides/slide17.xml><?xml version="1.0" encoding="utf-8"?>
<p:sld xmlns:a="http://schemas.openxmlformats.org/drawingml/2006/main" xmlns:r="http://schemas.openxmlformats.org/officeDocument/2006/relationships" xmlns:p="http://schemas.openxmlformats.org/presentationml/2006/main">
  <p:cSld>
    <p:bg bwMode="auto">
      <p:bgPr>
        <a:blipFill dpi="0" rotWithShape="0">
          <a:blip r:embed="rId3"/>
          <a:srcRect/>
          <a:stretch>
            <a:fillRect/>
          </a:stretch>
        </a:blipFill>
        <a:effectLst/>
      </p:bgPr>
    </p:bg>
    <p:spTree>
      <p:nvGrpSpPr>
        <p:cNvPr id="1" name=""/>
        <p:cNvGrpSpPr/>
        <p:nvPr/>
      </p:nvGrpSpPr>
      <p:grpSpPr>
        <a:xfrm>
          <a:off x="0" y="0"/>
          <a:ext cx="0" cy="0"/>
          <a:chOff x="0" y="0"/>
          <a:chExt cx="0" cy="0"/>
        </a:xfrm>
      </p:grpSpPr>
      <p:grpSp>
        <p:nvGrpSpPr>
          <p:cNvPr id="28" name="Group 66"/>
          <p:cNvGrpSpPr/>
          <p:nvPr/>
        </p:nvGrpSpPr>
        <p:grpSpPr bwMode="auto">
          <a:xfrm>
            <a:off x="1007435" y="1796818"/>
            <a:ext cx="5095541" cy="4287242"/>
            <a:chOff x="720" y="839"/>
            <a:chExt cx="3740" cy="3146"/>
          </a:xfrm>
          <a:solidFill>
            <a:srgbClr val="F8F8F8"/>
          </a:solidFill>
        </p:grpSpPr>
        <p:sp>
          <p:nvSpPr>
            <p:cNvPr id="29" name="Freeform 67"/>
            <p:cNvSpPr/>
            <p:nvPr/>
          </p:nvSpPr>
          <p:spPr bwMode="gray">
            <a:xfrm>
              <a:off x="720" y="1296"/>
              <a:ext cx="1495" cy="1136"/>
            </a:xfrm>
            <a:custGeom>
              <a:avLst/>
              <a:gdLst>
                <a:gd name="T0" fmla="*/ 3 w 2990"/>
                <a:gd name="T1" fmla="*/ 357 h 2273"/>
                <a:gd name="T2" fmla="*/ 23 w 2990"/>
                <a:gd name="T3" fmla="*/ 365 h 2273"/>
                <a:gd name="T4" fmla="*/ 29 w 2990"/>
                <a:gd name="T5" fmla="*/ 390 h 2273"/>
                <a:gd name="T6" fmla="*/ 28 w 2990"/>
                <a:gd name="T7" fmla="*/ 419 h 2273"/>
                <a:gd name="T8" fmla="*/ 18 w 2990"/>
                <a:gd name="T9" fmla="*/ 419 h 2273"/>
                <a:gd name="T10" fmla="*/ 0 w 2990"/>
                <a:gd name="T11" fmla="*/ 429 h 2273"/>
                <a:gd name="T12" fmla="*/ 31 w 2990"/>
                <a:gd name="T13" fmla="*/ 438 h 2273"/>
                <a:gd name="T14" fmla="*/ 47 w 2990"/>
                <a:gd name="T15" fmla="*/ 456 h 2273"/>
                <a:gd name="T16" fmla="*/ 49 w 2990"/>
                <a:gd name="T17" fmla="*/ 490 h 2273"/>
                <a:gd name="T18" fmla="*/ 71 w 2990"/>
                <a:gd name="T19" fmla="*/ 507 h 2273"/>
                <a:gd name="T20" fmla="*/ 109 w 2990"/>
                <a:gd name="T21" fmla="*/ 521 h 2273"/>
                <a:gd name="T22" fmla="*/ 152 w 2990"/>
                <a:gd name="T23" fmla="*/ 516 h 2273"/>
                <a:gd name="T24" fmla="*/ 185 w 2990"/>
                <a:gd name="T25" fmla="*/ 542 h 2273"/>
                <a:gd name="T26" fmla="*/ 259 w 2990"/>
                <a:gd name="T27" fmla="*/ 549 h 2273"/>
                <a:gd name="T28" fmla="*/ 414 w 2990"/>
                <a:gd name="T29" fmla="*/ 546 h 2273"/>
                <a:gd name="T30" fmla="*/ 539 w 2990"/>
                <a:gd name="T31" fmla="*/ 549 h 2273"/>
                <a:gd name="T32" fmla="*/ 585 w 2990"/>
                <a:gd name="T33" fmla="*/ 458 h 2273"/>
                <a:gd name="T34" fmla="*/ 714 w 2990"/>
                <a:gd name="T35" fmla="*/ 339 h 2273"/>
                <a:gd name="T36" fmla="*/ 743 w 2990"/>
                <a:gd name="T37" fmla="*/ 295 h 2273"/>
                <a:gd name="T38" fmla="*/ 727 w 2990"/>
                <a:gd name="T39" fmla="*/ 263 h 2273"/>
                <a:gd name="T40" fmla="*/ 716 w 2990"/>
                <a:gd name="T41" fmla="*/ 233 h 2273"/>
                <a:gd name="T42" fmla="*/ 678 w 2990"/>
                <a:gd name="T43" fmla="*/ 213 h 2273"/>
                <a:gd name="T44" fmla="*/ 631 w 2990"/>
                <a:gd name="T45" fmla="*/ 198 h 2273"/>
                <a:gd name="T46" fmla="*/ 592 w 2990"/>
                <a:gd name="T47" fmla="*/ 185 h 2273"/>
                <a:gd name="T48" fmla="*/ 578 w 2990"/>
                <a:gd name="T49" fmla="*/ 170 h 2273"/>
                <a:gd name="T50" fmla="*/ 594 w 2990"/>
                <a:gd name="T51" fmla="*/ 148 h 2273"/>
                <a:gd name="T52" fmla="*/ 598 w 2990"/>
                <a:gd name="T53" fmla="*/ 114 h 2273"/>
                <a:gd name="T54" fmla="*/ 580 w 2990"/>
                <a:gd name="T55" fmla="*/ 75 h 2273"/>
                <a:gd name="T56" fmla="*/ 562 w 2990"/>
                <a:gd name="T57" fmla="*/ 63 h 2273"/>
                <a:gd name="T58" fmla="*/ 540 w 2990"/>
                <a:gd name="T59" fmla="*/ 55 h 2273"/>
                <a:gd name="T60" fmla="*/ 520 w 2990"/>
                <a:gd name="T61" fmla="*/ 29 h 2273"/>
                <a:gd name="T62" fmla="*/ 517 w 2990"/>
                <a:gd name="T63" fmla="*/ 8 h 2273"/>
                <a:gd name="T64" fmla="*/ 492 w 2990"/>
                <a:gd name="T65" fmla="*/ 0 h 2273"/>
                <a:gd name="T66" fmla="*/ 479 w 2990"/>
                <a:gd name="T67" fmla="*/ 21 h 2273"/>
                <a:gd name="T68" fmla="*/ 449 w 2990"/>
                <a:gd name="T69" fmla="*/ 35 h 2273"/>
                <a:gd name="T70" fmla="*/ 438 w 2990"/>
                <a:gd name="T71" fmla="*/ 79 h 2273"/>
                <a:gd name="T72" fmla="*/ 411 w 2990"/>
                <a:gd name="T73" fmla="*/ 85 h 2273"/>
                <a:gd name="T74" fmla="*/ 384 w 2990"/>
                <a:gd name="T75" fmla="*/ 75 h 2273"/>
                <a:gd name="T76" fmla="*/ 363 w 2990"/>
                <a:gd name="T77" fmla="*/ 71 h 2273"/>
                <a:gd name="T78" fmla="*/ 334 w 2990"/>
                <a:gd name="T79" fmla="*/ 122 h 2273"/>
                <a:gd name="T80" fmla="*/ 344 w 2990"/>
                <a:gd name="T81" fmla="*/ 140 h 2273"/>
                <a:gd name="T82" fmla="*/ 322 w 2990"/>
                <a:gd name="T83" fmla="*/ 144 h 2273"/>
                <a:gd name="T84" fmla="*/ 295 w 2990"/>
                <a:gd name="T85" fmla="*/ 136 h 2273"/>
                <a:gd name="T86" fmla="*/ 257 w 2990"/>
                <a:gd name="T87" fmla="*/ 138 h 2273"/>
                <a:gd name="T88" fmla="*/ 266 w 2990"/>
                <a:gd name="T89" fmla="*/ 148 h 2273"/>
                <a:gd name="T90" fmla="*/ 262 w 2990"/>
                <a:gd name="T91" fmla="*/ 173 h 2273"/>
                <a:gd name="T92" fmla="*/ 263 w 2990"/>
                <a:gd name="T93" fmla="*/ 220 h 2273"/>
                <a:gd name="T94" fmla="*/ 241 w 2990"/>
                <a:gd name="T95" fmla="*/ 242 h 2273"/>
                <a:gd name="T96" fmla="*/ 230 w 2990"/>
                <a:gd name="T97" fmla="*/ 267 h 2273"/>
                <a:gd name="T98" fmla="*/ 177 w 2990"/>
                <a:gd name="T99" fmla="*/ 281 h 2273"/>
                <a:gd name="T100" fmla="*/ 147 w 2990"/>
                <a:gd name="T101" fmla="*/ 286 h 2273"/>
                <a:gd name="T102" fmla="*/ 114 w 2990"/>
                <a:gd name="T103" fmla="*/ 294 h 2273"/>
                <a:gd name="T104" fmla="*/ 80 w 2990"/>
                <a:gd name="T105" fmla="*/ 302 h 2273"/>
                <a:gd name="T106" fmla="*/ 80 w 2990"/>
                <a:gd name="T107" fmla="*/ 289 h 2273"/>
                <a:gd name="T108" fmla="*/ 55 w 2990"/>
                <a:gd name="T109" fmla="*/ 291 h 2273"/>
                <a:gd name="T110" fmla="*/ 29 w 2990"/>
                <a:gd name="T111" fmla="*/ 297 h 2273"/>
                <a:gd name="T112" fmla="*/ 10 w 2990"/>
                <a:gd name="T113" fmla="*/ 318 h 2273"/>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w 2990"/>
                <a:gd name="T172" fmla="*/ 0 h 2273"/>
                <a:gd name="T173" fmla="*/ 2990 w 2990"/>
                <a:gd name="T174" fmla="*/ 2273 h 2273"/>
              </a:gdLst>
              <a:ahLst/>
              <a:cxnLst>
                <a:cxn ang="T114">
                  <a:pos x="T0" y="T1"/>
                </a:cxn>
                <a:cxn ang="T115">
                  <a:pos x="T2" y="T3"/>
                </a:cxn>
                <a:cxn ang="T116">
                  <a:pos x="T4" y="T5"/>
                </a:cxn>
                <a:cxn ang="T117">
                  <a:pos x="T6" y="T7"/>
                </a:cxn>
                <a:cxn ang="T118">
                  <a:pos x="T8" y="T9"/>
                </a:cxn>
                <a:cxn ang="T119">
                  <a:pos x="T10" y="T11"/>
                </a:cxn>
                <a:cxn ang="T120">
                  <a:pos x="T12" y="T13"/>
                </a:cxn>
                <a:cxn ang="T121">
                  <a:pos x="T14" y="T15"/>
                </a:cxn>
                <a:cxn ang="T122">
                  <a:pos x="T16" y="T17"/>
                </a:cxn>
                <a:cxn ang="T123">
                  <a:pos x="T18" y="T19"/>
                </a:cxn>
                <a:cxn ang="T124">
                  <a:pos x="T20" y="T21"/>
                </a:cxn>
                <a:cxn ang="T125">
                  <a:pos x="T22" y="T23"/>
                </a:cxn>
                <a:cxn ang="T126">
                  <a:pos x="T24" y="T25"/>
                </a:cxn>
                <a:cxn ang="T127">
                  <a:pos x="T26" y="T27"/>
                </a:cxn>
                <a:cxn ang="T128">
                  <a:pos x="T28" y="T29"/>
                </a:cxn>
                <a:cxn ang="T129">
                  <a:pos x="T30" y="T31"/>
                </a:cxn>
                <a:cxn ang="T130">
                  <a:pos x="T32" y="T33"/>
                </a:cxn>
                <a:cxn ang="T131">
                  <a:pos x="T34" y="T35"/>
                </a:cxn>
                <a:cxn ang="T132">
                  <a:pos x="T36" y="T37"/>
                </a:cxn>
                <a:cxn ang="T133">
                  <a:pos x="T38" y="T39"/>
                </a:cxn>
                <a:cxn ang="T134">
                  <a:pos x="T40" y="T41"/>
                </a:cxn>
                <a:cxn ang="T135">
                  <a:pos x="T42" y="T43"/>
                </a:cxn>
                <a:cxn ang="T136">
                  <a:pos x="T44" y="T45"/>
                </a:cxn>
                <a:cxn ang="T137">
                  <a:pos x="T46" y="T47"/>
                </a:cxn>
                <a:cxn ang="T138">
                  <a:pos x="T48" y="T49"/>
                </a:cxn>
                <a:cxn ang="T139">
                  <a:pos x="T50" y="T51"/>
                </a:cxn>
                <a:cxn ang="T140">
                  <a:pos x="T52" y="T53"/>
                </a:cxn>
                <a:cxn ang="T141">
                  <a:pos x="T54" y="T55"/>
                </a:cxn>
                <a:cxn ang="T142">
                  <a:pos x="T56" y="T57"/>
                </a:cxn>
                <a:cxn ang="T143">
                  <a:pos x="T58" y="T59"/>
                </a:cxn>
                <a:cxn ang="T144">
                  <a:pos x="T60" y="T61"/>
                </a:cxn>
                <a:cxn ang="T145">
                  <a:pos x="T62" y="T63"/>
                </a:cxn>
                <a:cxn ang="T146">
                  <a:pos x="T64" y="T65"/>
                </a:cxn>
                <a:cxn ang="T147">
                  <a:pos x="T66" y="T67"/>
                </a:cxn>
                <a:cxn ang="T148">
                  <a:pos x="T68" y="T69"/>
                </a:cxn>
                <a:cxn ang="T149">
                  <a:pos x="T70" y="T71"/>
                </a:cxn>
                <a:cxn ang="T150">
                  <a:pos x="T72" y="T73"/>
                </a:cxn>
                <a:cxn ang="T151">
                  <a:pos x="T74" y="T75"/>
                </a:cxn>
                <a:cxn ang="T152">
                  <a:pos x="T76" y="T77"/>
                </a:cxn>
                <a:cxn ang="T153">
                  <a:pos x="T78" y="T79"/>
                </a:cxn>
                <a:cxn ang="T154">
                  <a:pos x="T80" y="T81"/>
                </a:cxn>
                <a:cxn ang="T155">
                  <a:pos x="T82" y="T83"/>
                </a:cxn>
                <a:cxn ang="T156">
                  <a:pos x="T84" y="T85"/>
                </a:cxn>
                <a:cxn ang="T157">
                  <a:pos x="T86" y="T87"/>
                </a:cxn>
                <a:cxn ang="T158">
                  <a:pos x="T88" y="T89"/>
                </a:cxn>
                <a:cxn ang="T159">
                  <a:pos x="T90" y="T91"/>
                </a:cxn>
                <a:cxn ang="T160">
                  <a:pos x="T92" y="T93"/>
                </a:cxn>
                <a:cxn ang="T161">
                  <a:pos x="T94" y="T95"/>
                </a:cxn>
                <a:cxn ang="T162">
                  <a:pos x="T96" y="T97"/>
                </a:cxn>
                <a:cxn ang="T163">
                  <a:pos x="T98" y="T99"/>
                </a:cxn>
                <a:cxn ang="T164">
                  <a:pos x="T100" y="T101"/>
                </a:cxn>
                <a:cxn ang="T165">
                  <a:pos x="T102" y="T103"/>
                </a:cxn>
                <a:cxn ang="T166">
                  <a:pos x="T104" y="T105"/>
                </a:cxn>
                <a:cxn ang="T167">
                  <a:pos x="T106" y="T107"/>
                </a:cxn>
                <a:cxn ang="T168">
                  <a:pos x="T108" y="T109"/>
                </a:cxn>
                <a:cxn ang="T169">
                  <a:pos x="T110" y="T111"/>
                </a:cxn>
                <a:cxn ang="T170">
                  <a:pos x="T112" y="T113"/>
                </a:cxn>
              </a:cxnLst>
              <a:rect l="T171" t="T172" r="T173" b="T174"/>
              <a:pathLst>
                <a:path w="2990" h="2273">
                  <a:moveTo>
                    <a:pt x="29" y="1289"/>
                  </a:moveTo>
                  <a:lnTo>
                    <a:pt x="4" y="1329"/>
                  </a:lnTo>
                  <a:lnTo>
                    <a:pt x="12" y="1378"/>
                  </a:lnTo>
                  <a:lnTo>
                    <a:pt x="12" y="1382"/>
                  </a:lnTo>
                  <a:lnTo>
                    <a:pt x="10" y="1395"/>
                  </a:lnTo>
                  <a:lnTo>
                    <a:pt x="10" y="1411"/>
                  </a:lnTo>
                  <a:lnTo>
                    <a:pt x="10" y="1429"/>
                  </a:lnTo>
                  <a:lnTo>
                    <a:pt x="14" y="1443"/>
                  </a:lnTo>
                  <a:lnTo>
                    <a:pt x="20" y="1451"/>
                  </a:lnTo>
                  <a:lnTo>
                    <a:pt x="31" y="1453"/>
                  </a:lnTo>
                  <a:lnTo>
                    <a:pt x="43" y="1451"/>
                  </a:lnTo>
                  <a:lnTo>
                    <a:pt x="55" y="1449"/>
                  </a:lnTo>
                  <a:lnTo>
                    <a:pt x="73" y="1451"/>
                  </a:lnTo>
                  <a:lnTo>
                    <a:pt x="94" y="1462"/>
                  </a:lnTo>
                  <a:lnTo>
                    <a:pt x="116" y="1480"/>
                  </a:lnTo>
                  <a:lnTo>
                    <a:pt x="132" y="1502"/>
                  </a:lnTo>
                  <a:lnTo>
                    <a:pt x="136" y="1514"/>
                  </a:lnTo>
                  <a:lnTo>
                    <a:pt x="132" y="1525"/>
                  </a:lnTo>
                  <a:lnTo>
                    <a:pt x="126" y="1537"/>
                  </a:lnTo>
                  <a:lnTo>
                    <a:pt x="120" y="1549"/>
                  </a:lnTo>
                  <a:lnTo>
                    <a:pt x="116" y="1561"/>
                  </a:lnTo>
                  <a:lnTo>
                    <a:pt x="116" y="1577"/>
                  </a:lnTo>
                  <a:lnTo>
                    <a:pt x="114" y="1596"/>
                  </a:lnTo>
                  <a:lnTo>
                    <a:pt x="110" y="1618"/>
                  </a:lnTo>
                  <a:lnTo>
                    <a:pt x="108" y="1640"/>
                  </a:lnTo>
                  <a:lnTo>
                    <a:pt x="108" y="1657"/>
                  </a:lnTo>
                  <a:lnTo>
                    <a:pt x="112" y="1669"/>
                  </a:lnTo>
                  <a:lnTo>
                    <a:pt x="114" y="1679"/>
                  </a:lnTo>
                  <a:lnTo>
                    <a:pt x="114" y="1691"/>
                  </a:lnTo>
                  <a:lnTo>
                    <a:pt x="106" y="1699"/>
                  </a:lnTo>
                  <a:lnTo>
                    <a:pt x="96" y="1703"/>
                  </a:lnTo>
                  <a:lnTo>
                    <a:pt x="89" y="1701"/>
                  </a:lnTo>
                  <a:lnTo>
                    <a:pt x="83" y="1695"/>
                  </a:lnTo>
                  <a:lnTo>
                    <a:pt x="77" y="1687"/>
                  </a:lnTo>
                  <a:lnTo>
                    <a:pt x="69" y="1679"/>
                  </a:lnTo>
                  <a:lnTo>
                    <a:pt x="63" y="1673"/>
                  </a:lnTo>
                  <a:lnTo>
                    <a:pt x="53" y="1675"/>
                  </a:lnTo>
                  <a:lnTo>
                    <a:pt x="41" y="1685"/>
                  </a:lnTo>
                  <a:lnTo>
                    <a:pt x="26" y="1699"/>
                  </a:lnTo>
                  <a:lnTo>
                    <a:pt x="12" y="1708"/>
                  </a:lnTo>
                  <a:lnTo>
                    <a:pt x="4" y="1712"/>
                  </a:lnTo>
                  <a:lnTo>
                    <a:pt x="0" y="1716"/>
                  </a:lnTo>
                  <a:lnTo>
                    <a:pt x="6" y="1720"/>
                  </a:lnTo>
                  <a:lnTo>
                    <a:pt x="20" y="1724"/>
                  </a:lnTo>
                  <a:lnTo>
                    <a:pt x="41" y="1728"/>
                  </a:lnTo>
                  <a:lnTo>
                    <a:pt x="65" y="1734"/>
                  </a:lnTo>
                  <a:lnTo>
                    <a:pt x="89" y="1740"/>
                  </a:lnTo>
                  <a:lnTo>
                    <a:pt x="110" y="1746"/>
                  </a:lnTo>
                  <a:lnTo>
                    <a:pt x="126" y="1754"/>
                  </a:lnTo>
                  <a:lnTo>
                    <a:pt x="136" y="1764"/>
                  </a:lnTo>
                  <a:lnTo>
                    <a:pt x="140" y="1771"/>
                  </a:lnTo>
                  <a:lnTo>
                    <a:pt x="150" y="1779"/>
                  </a:lnTo>
                  <a:lnTo>
                    <a:pt x="159" y="1785"/>
                  </a:lnTo>
                  <a:lnTo>
                    <a:pt x="169" y="1795"/>
                  </a:lnTo>
                  <a:lnTo>
                    <a:pt x="177" y="1807"/>
                  </a:lnTo>
                  <a:lnTo>
                    <a:pt x="185" y="1825"/>
                  </a:lnTo>
                  <a:lnTo>
                    <a:pt x="187" y="1848"/>
                  </a:lnTo>
                  <a:lnTo>
                    <a:pt x="185" y="1870"/>
                  </a:lnTo>
                  <a:lnTo>
                    <a:pt x="179" y="1888"/>
                  </a:lnTo>
                  <a:lnTo>
                    <a:pt x="175" y="1905"/>
                  </a:lnTo>
                  <a:lnTo>
                    <a:pt x="177" y="1921"/>
                  </a:lnTo>
                  <a:lnTo>
                    <a:pt x="185" y="1941"/>
                  </a:lnTo>
                  <a:lnTo>
                    <a:pt x="195" y="1960"/>
                  </a:lnTo>
                  <a:lnTo>
                    <a:pt x="207" y="1978"/>
                  </a:lnTo>
                  <a:lnTo>
                    <a:pt x="218" y="1986"/>
                  </a:lnTo>
                  <a:lnTo>
                    <a:pt x="232" y="1990"/>
                  </a:lnTo>
                  <a:lnTo>
                    <a:pt x="246" y="1994"/>
                  </a:lnTo>
                  <a:lnTo>
                    <a:pt x="260" y="2002"/>
                  </a:lnTo>
                  <a:lnTo>
                    <a:pt x="270" y="2014"/>
                  </a:lnTo>
                  <a:lnTo>
                    <a:pt x="281" y="2029"/>
                  </a:lnTo>
                  <a:lnTo>
                    <a:pt x="299" y="2045"/>
                  </a:lnTo>
                  <a:lnTo>
                    <a:pt x="327" y="2057"/>
                  </a:lnTo>
                  <a:lnTo>
                    <a:pt x="352" y="2067"/>
                  </a:lnTo>
                  <a:lnTo>
                    <a:pt x="378" y="2076"/>
                  </a:lnTo>
                  <a:lnTo>
                    <a:pt x="402" y="2082"/>
                  </a:lnTo>
                  <a:lnTo>
                    <a:pt x="421" y="2086"/>
                  </a:lnTo>
                  <a:lnTo>
                    <a:pt x="435" y="2084"/>
                  </a:lnTo>
                  <a:lnTo>
                    <a:pt x="457" y="2078"/>
                  </a:lnTo>
                  <a:lnTo>
                    <a:pt x="484" y="2073"/>
                  </a:lnTo>
                  <a:lnTo>
                    <a:pt x="514" y="2065"/>
                  </a:lnTo>
                  <a:lnTo>
                    <a:pt x="543" y="2059"/>
                  </a:lnTo>
                  <a:lnTo>
                    <a:pt x="569" y="2057"/>
                  </a:lnTo>
                  <a:lnTo>
                    <a:pt x="589" y="2057"/>
                  </a:lnTo>
                  <a:lnTo>
                    <a:pt x="608" y="2065"/>
                  </a:lnTo>
                  <a:lnTo>
                    <a:pt x="626" y="2078"/>
                  </a:lnTo>
                  <a:lnTo>
                    <a:pt x="642" y="2096"/>
                  </a:lnTo>
                  <a:lnTo>
                    <a:pt x="661" y="2116"/>
                  </a:lnTo>
                  <a:lnTo>
                    <a:pt x="687" y="2134"/>
                  </a:lnTo>
                  <a:lnTo>
                    <a:pt x="711" y="2149"/>
                  </a:lnTo>
                  <a:lnTo>
                    <a:pt x="726" y="2161"/>
                  </a:lnTo>
                  <a:lnTo>
                    <a:pt x="738" y="2171"/>
                  </a:lnTo>
                  <a:lnTo>
                    <a:pt x="742" y="2177"/>
                  </a:lnTo>
                  <a:lnTo>
                    <a:pt x="744" y="2179"/>
                  </a:lnTo>
                  <a:lnTo>
                    <a:pt x="856" y="2218"/>
                  </a:lnTo>
                  <a:lnTo>
                    <a:pt x="892" y="2242"/>
                  </a:lnTo>
                  <a:lnTo>
                    <a:pt x="949" y="2236"/>
                  </a:lnTo>
                  <a:lnTo>
                    <a:pt x="986" y="2191"/>
                  </a:lnTo>
                  <a:lnTo>
                    <a:pt x="1035" y="2199"/>
                  </a:lnTo>
                  <a:lnTo>
                    <a:pt x="1152" y="2222"/>
                  </a:lnTo>
                  <a:lnTo>
                    <a:pt x="1201" y="2261"/>
                  </a:lnTo>
                  <a:lnTo>
                    <a:pt x="1256" y="2273"/>
                  </a:lnTo>
                  <a:lnTo>
                    <a:pt x="1392" y="2236"/>
                  </a:lnTo>
                  <a:lnTo>
                    <a:pt x="1431" y="2260"/>
                  </a:lnTo>
                  <a:lnTo>
                    <a:pt x="1539" y="2189"/>
                  </a:lnTo>
                  <a:lnTo>
                    <a:pt x="1657" y="2187"/>
                  </a:lnTo>
                  <a:lnTo>
                    <a:pt x="1726" y="2155"/>
                  </a:lnTo>
                  <a:lnTo>
                    <a:pt x="1821" y="2167"/>
                  </a:lnTo>
                  <a:lnTo>
                    <a:pt x="1935" y="2242"/>
                  </a:lnTo>
                  <a:lnTo>
                    <a:pt x="2026" y="2230"/>
                  </a:lnTo>
                  <a:lnTo>
                    <a:pt x="2088" y="2265"/>
                  </a:lnTo>
                  <a:lnTo>
                    <a:pt x="2193" y="2230"/>
                  </a:lnTo>
                  <a:lnTo>
                    <a:pt x="2155" y="2197"/>
                  </a:lnTo>
                  <a:lnTo>
                    <a:pt x="2161" y="2147"/>
                  </a:lnTo>
                  <a:lnTo>
                    <a:pt x="2214" y="2128"/>
                  </a:lnTo>
                  <a:lnTo>
                    <a:pt x="2242" y="2063"/>
                  </a:lnTo>
                  <a:lnTo>
                    <a:pt x="2124" y="1970"/>
                  </a:lnTo>
                  <a:lnTo>
                    <a:pt x="2128" y="1890"/>
                  </a:lnTo>
                  <a:lnTo>
                    <a:pt x="2199" y="1850"/>
                  </a:lnTo>
                  <a:lnTo>
                    <a:pt x="2337" y="1834"/>
                  </a:lnTo>
                  <a:lnTo>
                    <a:pt x="2484" y="1797"/>
                  </a:lnTo>
                  <a:lnTo>
                    <a:pt x="2545" y="1764"/>
                  </a:lnTo>
                  <a:lnTo>
                    <a:pt x="2624" y="1777"/>
                  </a:lnTo>
                  <a:lnTo>
                    <a:pt x="2592" y="1514"/>
                  </a:lnTo>
                  <a:lnTo>
                    <a:pt x="2673" y="1466"/>
                  </a:lnTo>
                  <a:lnTo>
                    <a:pt x="2752" y="1388"/>
                  </a:lnTo>
                  <a:lnTo>
                    <a:pt x="2856" y="1356"/>
                  </a:lnTo>
                  <a:lnTo>
                    <a:pt x="2939" y="1329"/>
                  </a:lnTo>
                  <a:lnTo>
                    <a:pt x="2966" y="1299"/>
                  </a:lnTo>
                  <a:lnTo>
                    <a:pt x="2957" y="1258"/>
                  </a:lnTo>
                  <a:lnTo>
                    <a:pt x="2990" y="1207"/>
                  </a:lnTo>
                  <a:lnTo>
                    <a:pt x="2988" y="1205"/>
                  </a:lnTo>
                  <a:lnTo>
                    <a:pt x="2982" y="1195"/>
                  </a:lnTo>
                  <a:lnTo>
                    <a:pt x="2972" y="1183"/>
                  </a:lnTo>
                  <a:lnTo>
                    <a:pt x="2961" y="1167"/>
                  </a:lnTo>
                  <a:lnTo>
                    <a:pt x="2949" y="1149"/>
                  </a:lnTo>
                  <a:lnTo>
                    <a:pt x="2937" y="1134"/>
                  </a:lnTo>
                  <a:lnTo>
                    <a:pt x="2929" y="1116"/>
                  </a:lnTo>
                  <a:lnTo>
                    <a:pt x="2923" y="1102"/>
                  </a:lnTo>
                  <a:lnTo>
                    <a:pt x="2915" y="1079"/>
                  </a:lnTo>
                  <a:lnTo>
                    <a:pt x="2905" y="1053"/>
                  </a:lnTo>
                  <a:lnTo>
                    <a:pt x="2898" y="1025"/>
                  </a:lnTo>
                  <a:lnTo>
                    <a:pt x="2888" y="1000"/>
                  </a:lnTo>
                  <a:lnTo>
                    <a:pt x="2880" y="982"/>
                  </a:lnTo>
                  <a:lnTo>
                    <a:pt x="2872" y="957"/>
                  </a:lnTo>
                  <a:lnTo>
                    <a:pt x="2870" y="941"/>
                  </a:lnTo>
                  <a:lnTo>
                    <a:pt x="2870" y="935"/>
                  </a:lnTo>
                  <a:lnTo>
                    <a:pt x="2864" y="933"/>
                  </a:lnTo>
                  <a:lnTo>
                    <a:pt x="2850" y="933"/>
                  </a:lnTo>
                  <a:lnTo>
                    <a:pt x="2829" y="929"/>
                  </a:lnTo>
                  <a:lnTo>
                    <a:pt x="2805" y="923"/>
                  </a:lnTo>
                  <a:lnTo>
                    <a:pt x="2781" y="913"/>
                  </a:lnTo>
                  <a:lnTo>
                    <a:pt x="2760" y="898"/>
                  </a:lnTo>
                  <a:lnTo>
                    <a:pt x="2734" y="874"/>
                  </a:lnTo>
                  <a:lnTo>
                    <a:pt x="2709" y="854"/>
                  </a:lnTo>
                  <a:lnTo>
                    <a:pt x="2687" y="837"/>
                  </a:lnTo>
                  <a:lnTo>
                    <a:pt x="2665" y="819"/>
                  </a:lnTo>
                  <a:lnTo>
                    <a:pt x="2648" y="809"/>
                  </a:lnTo>
                  <a:lnTo>
                    <a:pt x="2622" y="803"/>
                  </a:lnTo>
                  <a:lnTo>
                    <a:pt x="2590" y="801"/>
                  </a:lnTo>
                  <a:lnTo>
                    <a:pt x="2557" y="797"/>
                  </a:lnTo>
                  <a:lnTo>
                    <a:pt x="2524" y="795"/>
                  </a:lnTo>
                  <a:lnTo>
                    <a:pt x="2494" y="789"/>
                  </a:lnTo>
                  <a:lnTo>
                    <a:pt x="2468" y="781"/>
                  </a:lnTo>
                  <a:lnTo>
                    <a:pt x="2443" y="770"/>
                  </a:lnTo>
                  <a:lnTo>
                    <a:pt x="2417" y="760"/>
                  </a:lnTo>
                  <a:lnTo>
                    <a:pt x="2396" y="752"/>
                  </a:lnTo>
                  <a:lnTo>
                    <a:pt x="2378" y="746"/>
                  </a:lnTo>
                  <a:lnTo>
                    <a:pt x="2366" y="742"/>
                  </a:lnTo>
                  <a:lnTo>
                    <a:pt x="2360" y="740"/>
                  </a:lnTo>
                  <a:lnTo>
                    <a:pt x="2356" y="738"/>
                  </a:lnTo>
                  <a:lnTo>
                    <a:pt x="2348" y="730"/>
                  </a:lnTo>
                  <a:lnTo>
                    <a:pt x="2337" y="720"/>
                  </a:lnTo>
                  <a:lnTo>
                    <a:pt x="2325" y="709"/>
                  </a:lnTo>
                  <a:lnTo>
                    <a:pt x="2315" y="695"/>
                  </a:lnTo>
                  <a:lnTo>
                    <a:pt x="2309" y="683"/>
                  </a:lnTo>
                  <a:lnTo>
                    <a:pt x="2311" y="669"/>
                  </a:lnTo>
                  <a:lnTo>
                    <a:pt x="2321" y="655"/>
                  </a:lnTo>
                  <a:lnTo>
                    <a:pt x="2333" y="646"/>
                  </a:lnTo>
                  <a:lnTo>
                    <a:pt x="2348" y="634"/>
                  </a:lnTo>
                  <a:lnTo>
                    <a:pt x="2360" y="622"/>
                  </a:lnTo>
                  <a:lnTo>
                    <a:pt x="2372" y="610"/>
                  </a:lnTo>
                  <a:lnTo>
                    <a:pt x="2376" y="592"/>
                  </a:lnTo>
                  <a:lnTo>
                    <a:pt x="2378" y="569"/>
                  </a:lnTo>
                  <a:lnTo>
                    <a:pt x="2378" y="547"/>
                  </a:lnTo>
                  <a:lnTo>
                    <a:pt x="2380" y="528"/>
                  </a:lnTo>
                  <a:lnTo>
                    <a:pt x="2390" y="506"/>
                  </a:lnTo>
                  <a:lnTo>
                    <a:pt x="2396" y="490"/>
                  </a:lnTo>
                  <a:lnTo>
                    <a:pt x="2396" y="474"/>
                  </a:lnTo>
                  <a:lnTo>
                    <a:pt x="2390" y="459"/>
                  </a:lnTo>
                  <a:lnTo>
                    <a:pt x="2382" y="445"/>
                  </a:lnTo>
                  <a:lnTo>
                    <a:pt x="2374" y="433"/>
                  </a:lnTo>
                  <a:lnTo>
                    <a:pt x="2358" y="407"/>
                  </a:lnTo>
                  <a:lnTo>
                    <a:pt x="2342" y="378"/>
                  </a:lnTo>
                  <a:lnTo>
                    <a:pt x="2335" y="344"/>
                  </a:lnTo>
                  <a:lnTo>
                    <a:pt x="2329" y="321"/>
                  </a:lnTo>
                  <a:lnTo>
                    <a:pt x="2319" y="303"/>
                  </a:lnTo>
                  <a:lnTo>
                    <a:pt x="2307" y="287"/>
                  </a:lnTo>
                  <a:lnTo>
                    <a:pt x="2295" y="276"/>
                  </a:lnTo>
                  <a:lnTo>
                    <a:pt x="2285" y="270"/>
                  </a:lnTo>
                  <a:lnTo>
                    <a:pt x="2276" y="266"/>
                  </a:lnTo>
                  <a:lnTo>
                    <a:pt x="2264" y="266"/>
                  </a:lnTo>
                  <a:lnTo>
                    <a:pt x="2256" y="262"/>
                  </a:lnTo>
                  <a:lnTo>
                    <a:pt x="2248" y="254"/>
                  </a:lnTo>
                  <a:lnTo>
                    <a:pt x="2238" y="248"/>
                  </a:lnTo>
                  <a:lnTo>
                    <a:pt x="2224" y="246"/>
                  </a:lnTo>
                  <a:lnTo>
                    <a:pt x="2209" y="248"/>
                  </a:lnTo>
                  <a:lnTo>
                    <a:pt x="2191" y="248"/>
                  </a:lnTo>
                  <a:lnTo>
                    <a:pt x="2177" y="246"/>
                  </a:lnTo>
                  <a:lnTo>
                    <a:pt x="2169" y="238"/>
                  </a:lnTo>
                  <a:lnTo>
                    <a:pt x="2159" y="221"/>
                  </a:lnTo>
                  <a:lnTo>
                    <a:pt x="2150" y="197"/>
                  </a:lnTo>
                  <a:lnTo>
                    <a:pt x="2136" y="173"/>
                  </a:lnTo>
                  <a:lnTo>
                    <a:pt x="2120" y="156"/>
                  </a:lnTo>
                  <a:lnTo>
                    <a:pt x="2106" y="144"/>
                  </a:lnTo>
                  <a:lnTo>
                    <a:pt x="2092" y="136"/>
                  </a:lnTo>
                  <a:lnTo>
                    <a:pt x="2083" y="128"/>
                  </a:lnTo>
                  <a:lnTo>
                    <a:pt x="2077" y="118"/>
                  </a:lnTo>
                  <a:lnTo>
                    <a:pt x="2075" y="104"/>
                  </a:lnTo>
                  <a:lnTo>
                    <a:pt x="2071" y="87"/>
                  </a:lnTo>
                  <a:lnTo>
                    <a:pt x="2061" y="73"/>
                  </a:lnTo>
                  <a:lnTo>
                    <a:pt x="2053" y="63"/>
                  </a:lnTo>
                  <a:lnTo>
                    <a:pt x="2051" y="53"/>
                  </a:lnTo>
                  <a:lnTo>
                    <a:pt x="2057" y="41"/>
                  </a:lnTo>
                  <a:lnTo>
                    <a:pt x="2065" y="32"/>
                  </a:lnTo>
                  <a:lnTo>
                    <a:pt x="2071" y="20"/>
                  </a:lnTo>
                  <a:lnTo>
                    <a:pt x="2073" y="14"/>
                  </a:lnTo>
                  <a:lnTo>
                    <a:pt x="2063" y="8"/>
                  </a:lnTo>
                  <a:lnTo>
                    <a:pt x="2045" y="4"/>
                  </a:lnTo>
                  <a:lnTo>
                    <a:pt x="2020" y="2"/>
                  </a:lnTo>
                  <a:lnTo>
                    <a:pt x="1994" y="0"/>
                  </a:lnTo>
                  <a:lnTo>
                    <a:pt x="1970" y="0"/>
                  </a:lnTo>
                  <a:lnTo>
                    <a:pt x="1955" y="6"/>
                  </a:lnTo>
                  <a:lnTo>
                    <a:pt x="1945" y="14"/>
                  </a:lnTo>
                  <a:lnTo>
                    <a:pt x="1941" y="30"/>
                  </a:lnTo>
                  <a:lnTo>
                    <a:pt x="1937" y="45"/>
                  </a:lnTo>
                  <a:lnTo>
                    <a:pt x="1933" y="61"/>
                  </a:lnTo>
                  <a:lnTo>
                    <a:pt x="1927" y="75"/>
                  </a:lnTo>
                  <a:lnTo>
                    <a:pt x="1915" y="85"/>
                  </a:lnTo>
                  <a:lnTo>
                    <a:pt x="1898" y="87"/>
                  </a:lnTo>
                  <a:lnTo>
                    <a:pt x="1878" y="91"/>
                  </a:lnTo>
                  <a:lnTo>
                    <a:pt x="1858" y="93"/>
                  </a:lnTo>
                  <a:lnTo>
                    <a:pt x="1840" y="95"/>
                  </a:lnTo>
                  <a:lnTo>
                    <a:pt x="1823" y="102"/>
                  </a:lnTo>
                  <a:lnTo>
                    <a:pt x="1809" y="116"/>
                  </a:lnTo>
                  <a:lnTo>
                    <a:pt x="1797" y="140"/>
                  </a:lnTo>
                  <a:lnTo>
                    <a:pt x="1785" y="169"/>
                  </a:lnTo>
                  <a:lnTo>
                    <a:pt x="1777" y="203"/>
                  </a:lnTo>
                  <a:lnTo>
                    <a:pt x="1774" y="236"/>
                  </a:lnTo>
                  <a:lnTo>
                    <a:pt x="1770" y="262"/>
                  </a:lnTo>
                  <a:lnTo>
                    <a:pt x="1768" y="283"/>
                  </a:lnTo>
                  <a:lnTo>
                    <a:pt x="1762" y="303"/>
                  </a:lnTo>
                  <a:lnTo>
                    <a:pt x="1754" y="319"/>
                  </a:lnTo>
                  <a:lnTo>
                    <a:pt x="1740" y="329"/>
                  </a:lnTo>
                  <a:lnTo>
                    <a:pt x="1722" y="337"/>
                  </a:lnTo>
                  <a:lnTo>
                    <a:pt x="1703" y="341"/>
                  </a:lnTo>
                  <a:lnTo>
                    <a:pt x="1685" y="346"/>
                  </a:lnTo>
                  <a:lnTo>
                    <a:pt x="1669" y="350"/>
                  </a:lnTo>
                  <a:lnTo>
                    <a:pt x="1655" y="348"/>
                  </a:lnTo>
                  <a:lnTo>
                    <a:pt x="1644" y="341"/>
                  </a:lnTo>
                  <a:lnTo>
                    <a:pt x="1634" y="333"/>
                  </a:lnTo>
                  <a:lnTo>
                    <a:pt x="1618" y="331"/>
                  </a:lnTo>
                  <a:lnTo>
                    <a:pt x="1600" y="331"/>
                  </a:lnTo>
                  <a:lnTo>
                    <a:pt x="1581" y="329"/>
                  </a:lnTo>
                  <a:lnTo>
                    <a:pt x="1563" y="325"/>
                  </a:lnTo>
                  <a:lnTo>
                    <a:pt x="1549" y="315"/>
                  </a:lnTo>
                  <a:lnTo>
                    <a:pt x="1537" y="303"/>
                  </a:lnTo>
                  <a:lnTo>
                    <a:pt x="1524" y="289"/>
                  </a:lnTo>
                  <a:lnTo>
                    <a:pt x="1508" y="276"/>
                  </a:lnTo>
                  <a:lnTo>
                    <a:pt x="1494" y="266"/>
                  </a:lnTo>
                  <a:lnTo>
                    <a:pt x="1480" y="260"/>
                  </a:lnTo>
                  <a:lnTo>
                    <a:pt x="1468" y="260"/>
                  </a:lnTo>
                  <a:lnTo>
                    <a:pt x="1461" y="268"/>
                  </a:lnTo>
                  <a:lnTo>
                    <a:pt x="1449" y="287"/>
                  </a:lnTo>
                  <a:lnTo>
                    <a:pt x="1435" y="311"/>
                  </a:lnTo>
                  <a:lnTo>
                    <a:pt x="1417" y="341"/>
                  </a:lnTo>
                  <a:lnTo>
                    <a:pt x="1400" y="372"/>
                  </a:lnTo>
                  <a:lnTo>
                    <a:pt x="1382" y="407"/>
                  </a:lnTo>
                  <a:lnTo>
                    <a:pt x="1366" y="439"/>
                  </a:lnTo>
                  <a:lnTo>
                    <a:pt x="1348" y="467"/>
                  </a:lnTo>
                  <a:lnTo>
                    <a:pt x="1335" y="488"/>
                  </a:lnTo>
                  <a:lnTo>
                    <a:pt x="1327" y="506"/>
                  </a:lnTo>
                  <a:lnTo>
                    <a:pt x="1327" y="522"/>
                  </a:lnTo>
                  <a:lnTo>
                    <a:pt x="1335" y="533"/>
                  </a:lnTo>
                  <a:lnTo>
                    <a:pt x="1344" y="541"/>
                  </a:lnTo>
                  <a:lnTo>
                    <a:pt x="1358" y="549"/>
                  </a:lnTo>
                  <a:lnTo>
                    <a:pt x="1370" y="555"/>
                  </a:lnTo>
                  <a:lnTo>
                    <a:pt x="1376" y="563"/>
                  </a:lnTo>
                  <a:lnTo>
                    <a:pt x="1374" y="569"/>
                  </a:lnTo>
                  <a:lnTo>
                    <a:pt x="1362" y="575"/>
                  </a:lnTo>
                  <a:lnTo>
                    <a:pt x="1348" y="577"/>
                  </a:lnTo>
                  <a:lnTo>
                    <a:pt x="1331" y="577"/>
                  </a:lnTo>
                  <a:lnTo>
                    <a:pt x="1313" y="577"/>
                  </a:lnTo>
                  <a:lnTo>
                    <a:pt x="1297" y="577"/>
                  </a:lnTo>
                  <a:lnTo>
                    <a:pt x="1285" y="577"/>
                  </a:lnTo>
                  <a:lnTo>
                    <a:pt x="1274" y="571"/>
                  </a:lnTo>
                  <a:lnTo>
                    <a:pt x="1264" y="561"/>
                  </a:lnTo>
                  <a:lnTo>
                    <a:pt x="1252" y="551"/>
                  </a:lnTo>
                  <a:lnTo>
                    <a:pt x="1238" y="543"/>
                  </a:lnTo>
                  <a:lnTo>
                    <a:pt x="1222" y="541"/>
                  </a:lnTo>
                  <a:lnTo>
                    <a:pt x="1201" y="543"/>
                  </a:lnTo>
                  <a:lnTo>
                    <a:pt x="1177" y="547"/>
                  </a:lnTo>
                  <a:lnTo>
                    <a:pt x="1153" y="551"/>
                  </a:lnTo>
                  <a:lnTo>
                    <a:pt x="1126" y="553"/>
                  </a:lnTo>
                  <a:lnTo>
                    <a:pt x="1100" y="553"/>
                  </a:lnTo>
                  <a:lnTo>
                    <a:pt x="1079" y="551"/>
                  </a:lnTo>
                  <a:lnTo>
                    <a:pt x="1059" y="551"/>
                  </a:lnTo>
                  <a:lnTo>
                    <a:pt x="1039" y="553"/>
                  </a:lnTo>
                  <a:lnTo>
                    <a:pt x="1026" y="555"/>
                  </a:lnTo>
                  <a:lnTo>
                    <a:pt x="1014" y="561"/>
                  </a:lnTo>
                  <a:lnTo>
                    <a:pt x="1010" y="567"/>
                  </a:lnTo>
                  <a:lnTo>
                    <a:pt x="1014" y="577"/>
                  </a:lnTo>
                  <a:lnTo>
                    <a:pt x="1024" y="585"/>
                  </a:lnTo>
                  <a:lnTo>
                    <a:pt x="1035" y="589"/>
                  </a:lnTo>
                  <a:lnTo>
                    <a:pt x="1049" y="592"/>
                  </a:lnTo>
                  <a:lnTo>
                    <a:pt x="1061" y="594"/>
                  </a:lnTo>
                  <a:lnTo>
                    <a:pt x="1073" y="598"/>
                  </a:lnTo>
                  <a:lnTo>
                    <a:pt x="1081" y="604"/>
                  </a:lnTo>
                  <a:lnTo>
                    <a:pt x="1085" y="616"/>
                  </a:lnTo>
                  <a:lnTo>
                    <a:pt x="1081" y="632"/>
                  </a:lnTo>
                  <a:lnTo>
                    <a:pt x="1069" y="655"/>
                  </a:lnTo>
                  <a:lnTo>
                    <a:pt x="1057" y="677"/>
                  </a:lnTo>
                  <a:lnTo>
                    <a:pt x="1047" y="695"/>
                  </a:lnTo>
                  <a:lnTo>
                    <a:pt x="1041" y="715"/>
                  </a:lnTo>
                  <a:lnTo>
                    <a:pt x="1039" y="736"/>
                  </a:lnTo>
                  <a:lnTo>
                    <a:pt x="1045" y="762"/>
                  </a:lnTo>
                  <a:lnTo>
                    <a:pt x="1057" y="799"/>
                  </a:lnTo>
                  <a:lnTo>
                    <a:pt x="1061" y="833"/>
                  </a:lnTo>
                  <a:lnTo>
                    <a:pt x="1059" y="860"/>
                  </a:lnTo>
                  <a:lnTo>
                    <a:pt x="1051" y="882"/>
                  </a:lnTo>
                  <a:lnTo>
                    <a:pt x="1039" y="894"/>
                  </a:lnTo>
                  <a:lnTo>
                    <a:pt x="1024" y="905"/>
                  </a:lnTo>
                  <a:lnTo>
                    <a:pt x="1004" y="915"/>
                  </a:lnTo>
                  <a:lnTo>
                    <a:pt x="986" y="927"/>
                  </a:lnTo>
                  <a:lnTo>
                    <a:pt x="972" y="939"/>
                  </a:lnTo>
                  <a:lnTo>
                    <a:pt x="966" y="953"/>
                  </a:lnTo>
                  <a:lnTo>
                    <a:pt x="966" y="968"/>
                  </a:lnTo>
                  <a:lnTo>
                    <a:pt x="966" y="988"/>
                  </a:lnTo>
                  <a:lnTo>
                    <a:pt x="966" y="1010"/>
                  </a:lnTo>
                  <a:lnTo>
                    <a:pt x="965" y="1031"/>
                  </a:lnTo>
                  <a:lnTo>
                    <a:pt x="961" y="1049"/>
                  </a:lnTo>
                  <a:lnTo>
                    <a:pt x="953" y="1063"/>
                  </a:lnTo>
                  <a:lnTo>
                    <a:pt x="941" y="1069"/>
                  </a:lnTo>
                  <a:lnTo>
                    <a:pt x="921" y="1071"/>
                  </a:lnTo>
                  <a:lnTo>
                    <a:pt x="892" y="1075"/>
                  </a:lnTo>
                  <a:lnTo>
                    <a:pt x="858" y="1079"/>
                  </a:lnTo>
                  <a:lnTo>
                    <a:pt x="821" y="1085"/>
                  </a:lnTo>
                  <a:lnTo>
                    <a:pt x="783" y="1092"/>
                  </a:lnTo>
                  <a:lnTo>
                    <a:pt x="752" y="1100"/>
                  </a:lnTo>
                  <a:lnTo>
                    <a:pt x="728" y="1110"/>
                  </a:lnTo>
                  <a:lnTo>
                    <a:pt x="705" y="1124"/>
                  </a:lnTo>
                  <a:lnTo>
                    <a:pt x="685" y="1138"/>
                  </a:lnTo>
                  <a:lnTo>
                    <a:pt x="671" y="1151"/>
                  </a:lnTo>
                  <a:lnTo>
                    <a:pt x="655" y="1159"/>
                  </a:lnTo>
                  <a:lnTo>
                    <a:pt x="642" y="1163"/>
                  </a:lnTo>
                  <a:lnTo>
                    <a:pt x="628" y="1159"/>
                  </a:lnTo>
                  <a:lnTo>
                    <a:pt x="606" y="1153"/>
                  </a:lnTo>
                  <a:lnTo>
                    <a:pt x="585" y="1146"/>
                  </a:lnTo>
                  <a:lnTo>
                    <a:pt x="559" y="1138"/>
                  </a:lnTo>
                  <a:lnTo>
                    <a:pt x="535" y="1132"/>
                  </a:lnTo>
                  <a:lnTo>
                    <a:pt x="516" y="1130"/>
                  </a:lnTo>
                  <a:lnTo>
                    <a:pt x="500" y="1132"/>
                  </a:lnTo>
                  <a:lnTo>
                    <a:pt x="486" y="1142"/>
                  </a:lnTo>
                  <a:lnTo>
                    <a:pt x="470" y="1157"/>
                  </a:lnTo>
                  <a:lnTo>
                    <a:pt x="457" y="1177"/>
                  </a:lnTo>
                  <a:lnTo>
                    <a:pt x="443" y="1197"/>
                  </a:lnTo>
                  <a:lnTo>
                    <a:pt x="427" y="1212"/>
                  </a:lnTo>
                  <a:lnTo>
                    <a:pt x="413" y="1220"/>
                  </a:lnTo>
                  <a:lnTo>
                    <a:pt x="390" y="1220"/>
                  </a:lnTo>
                  <a:lnTo>
                    <a:pt x="362" y="1216"/>
                  </a:lnTo>
                  <a:lnTo>
                    <a:pt x="339" y="1212"/>
                  </a:lnTo>
                  <a:lnTo>
                    <a:pt x="319" y="1210"/>
                  </a:lnTo>
                  <a:lnTo>
                    <a:pt x="313" y="1207"/>
                  </a:lnTo>
                  <a:lnTo>
                    <a:pt x="309" y="1199"/>
                  </a:lnTo>
                  <a:lnTo>
                    <a:pt x="309" y="1189"/>
                  </a:lnTo>
                  <a:lnTo>
                    <a:pt x="313" y="1177"/>
                  </a:lnTo>
                  <a:lnTo>
                    <a:pt x="315" y="1167"/>
                  </a:lnTo>
                  <a:lnTo>
                    <a:pt x="317" y="1159"/>
                  </a:lnTo>
                  <a:lnTo>
                    <a:pt x="319" y="1157"/>
                  </a:lnTo>
                  <a:lnTo>
                    <a:pt x="315" y="1157"/>
                  </a:lnTo>
                  <a:lnTo>
                    <a:pt x="303" y="1159"/>
                  </a:lnTo>
                  <a:lnTo>
                    <a:pt x="287" y="1161"/>
                  </a:lnTo>
                  <a:lnTo>
                    <a:pt x="268" y="1163"/>
                  </a:lnTo>
                  <a:lnTo>
                    <a:pt x="250" y="1165"/>
                  </a:lnTo>
                  <a:lnTo>
                    <a:pt x="234" y="1165"/>
                  </a:lnTo>
                  <a:lnTo>
                    <a:pt x="220" y="1165"/>
                  </a:lnTo>
                  <a:lnTo>
                    <a:pt x="211" y="1171"/>
                  </a:lnTo>
                  <a:lnTo>
                    <a:pt x="201" y="1177"/>
                  </a:lnTo>
                  <a:lnTo>
                    <a:pt x="189" y="1185"/>
                  </a:lnTo>
                  <a:lnTo>
                    <a:pt x="171" y="1191"/>
                  </a:lnTo>
                  <a:lnTo>
                    <a:pt x="154" y="1193"/>
                  </a:lnTo>
                  <a:lnTo>
                    <a:pt x="136" y="1193"/>
                  </a:lnTo>
                  <a:lnTo>
                    <a:pt x="116" y="1191"/>
                  </a:lnTo>
                  <a:lnTo>
                    <a:pt x="100" y="1191"/>
                  </a:lnTo>
                  <a:lnTo>
                    <a:pt x="87" y="1197"/>
                  </a:lnTo>
                  <a:lnTo>
                    <a:pt x="77" y="1210"/>
                  </a:lnTo>
                  <a:lnTo>
                    <a:pt x="69" y="1228"/>
                  </a:lnTo>
                  <a:lnTo>
                    <a:pt x="59" y="1246"/>
                  </a:lnTo>
                  <a:lnTo>
                    <a:pt x="49" y="1262"/>
                  </a:lnTo>
                  <a:lnTo>
                    <a:pt x="39" y="1275"/>
                  </a:lnTo>
                  <a:lnTo>
                    <a:pt x="33" y="1285"/>
                  </a:lnTo>
                  <a:lnTo>
                    <a:pt x="29" y="1289"/>
                  </a:lnTo>
                  <a:close/>
                </a:path>
              </a:pathLst>
            </a:custGeom>
            <a:grpFill/>
            <a:ln w="0">
              <a:solidFill>
                <a:schemeClr val="tx1">
                  <a:lumMod val="85000"/>
                  <a:lumOff val="15000"/>
                </a:schemeClr>
              </a:solidFill>
              <a:prstDash val="solid"/>
              <a:round/>
            </a:ln>
          </p:spPr>
          <p:txBody>
            <a:bodyPr/>
            <a:lstStyle/>
            <a:p>
              <a:pPr eaLnBrk="1" fontAlgn="auto" hangingPunct="1">
                <a:buFont typeface="Arial" panose="020B0604020202020204" pitchFamily="34" charset="0"/>
                <a:buNone/>
                <a:defRPr/>
              </a:pPr>
              <a:endParaRPr lang="zh-CN" altLang="en-US" sz="2400" noProof="1">
                <a:solidFill>
                  <a:prstClr val="black"/>
                </a:solidFill>
                <a:latin typeface="+mj-ea"/>
                <a:ea typeface="+mj-ea"/>
              </a:endParaRPr>
            </a:p>
          </p:txBody>
        </p:sp>
        <p:sp>
          <p:nvSpPr>
            <p:cNvPr id="30" name="Freeform 68"/>
            <p:cNvSpPr/>
            <p:nvPr/>
          </p:nvSpPr>
          <p:spPr bwMode="gray">
            <a:xfrm>
              <a:off x="720" y="1296"/>
              <a:ext cx="1495" cy="1136"/>
            </a:xfrm>
            <a:custGeom>
              <a:avLst/>
              <a:gdLst>
                <a:gd name="T0" fmla="*/ 3 w 2990"/>
                <a:gd name="T1" fmla="*/ 357 h 2273"/>
                <a:gd name="T2" fmla="*/ 23 w 2990"/>
                <a:gd name="T3" fmla="*/ 365 h 2273"/>
                <a:gd name="T4" fmla="*/ 29 w 2990"/>
                <a:gd name="T5" fmla="*/ 390 h 2273"/>
                <a:gd name="T6" fmla="*/ 28 w 2990"/>
                <a:gd name="T7" fmla="*/ 419 h 2273"/>
                <a:gd name="T8" fmla="*/ 18 w 2990"/>
                <a:gd name="T9" fmla="*/ 419 h 2273"/>
                <a:gd name="T10" fmla="*/ 0 w 2990"/>
                <a:gd name="T11" fmla="*/ 429 h 2273"/>
                <a:gd name="T12" fmla="*/ 31 w 2990"/>
                <a:gd name="T13" fmla="*/ 438 h 2273"/>
                <a:gd name="T14" fmla="*/ 47 w 2990"/>
                <a:gd name="T15" fmla="*/ 456 h 2273"/>
                <a:gd name="T16" fmla="*/ 49 w 2990"/>
                <a:gd name="T17" fmla="*/ 490 h 2273"/>
                <a:gd name="T18" fmla="*/ 71 w 2990"/>
                <a:gd name="T19" fmla="*/ 507 h 2273"/>
                <a:gd name="T20" fmla="*/ 109 w 2990"/>
                <a:gd name="T21" fmla="*/ 521 h 2273"/>
                <a:gd name="T22" fmla="*/ 152 w 2990"/>
                <a:gd name="T23" fmla="*/ 516 h 2273"/>
                <a:gd name="T24" fmla="*/ 185 w 2990"/>
                <a:gd name="T25" fmla="*/ 542 h 2273"/>
                <a:gd name="T26" fmla="*/ 259 w 2990"/>
                <a:gd name="T27" fmla="*/ 549 h 2273"/>
                <a:gd name="T28" fmla="*/ 414 w 2990"/>
                <a:gd name="T29" fmla="*/ 546 h 2273"/>
                <a:gd name="T30" fmla="*/ 539 w 2990"/>
                <a:gd name="T31" fmla="*/ 549 h 2273"/>
                <a:gd name="T32" fmla="*/ 585 w 2990"/>
                <a:gd name="T33" fmla="*/ 458 h 2273"/>
                <a:gd name="T34" fmla="*/ 714 w 2990"/>
                <a:gd name="T35" fmla="*/ 339 h 2273"/>
                <a:gd name="T36" fmla="*/ 743 w 2990"/>
                <a:gd name="T37" fmla="*/ 295 h 2273"/>
                <a:gd name="T38" fmla="*/ 727 w 2990"/>
                <a:gd name="T39" fmla="*/ 263 h 2273"/>
                <a:gd name="T40" fmla="*/ 716 w 2990"/>
                <a:gd name="T41" fmla="*/ 233 h 2273"/>
                <a:gd name="T42" fmla="*/ 678 w 2990"/>
                <a:gd name="T43" fmla="*/ 213 h 2273"/>
                <a:gd name="T44" fmla="*/ 631 w 2990"/>
                <a:gd name="T45" fmla="*/ 198 h 2273"/>
                <a:gd name="T46" fmla="*/ 592 w 2990"/>
                <a:gd name="T47" fmla="*/ 185 h 2273"/>
                <a:gd name="T48" fmla="*/ 578 w 2990"/>
                <a:gd name="T49" fmla="*/ 170 h 2273"/>
                <a:gd name="T50" fmla="*/ 594 w 2990"/>
                <a:gd name="T51" fmla="*/ 148 h 2273"/>
                <a:gd name="T52" fmla="*/ 598 w 2990"/>
                <a:gd name="T53" fmla="*/ 114 h 2273"/>
                <a:gd name="T54" fmla="*/ 580 w 2990"/>
                <a:gd name="T55" fmla="*/ 75 h 2273"/>
                <a:gd name="T56" fmla="*/ 562 w 2990"/>
                <a:gd name="T57" fmla="*/ 63 h 2273"/>
                <a:gd name="T58" fmla="*/ 540 w 2990"/>
                <a:gd name="T59" fmla="*/ 55 h 2273"/>
                <a:gd name="T60" fmla="*/ 520 w 2990"/>
                <a:gd name="T61" fmla="*/ 29 h 2273"/>
                <a:gd name="T62" fmla="*/ 517 w 2990"/>
                <a:gd name="T63" fmla="*/ 8 h 2273"/>
                <a:gd name="T64" fmla="*/ 492 w 2990"/>
                <a:gd name="T65" fmla="*/ 0 h 2273"/>
                <a:gd name="T66" fmla="*/ 479 w 2990"/>
                <a:gd name="T67" fmla="*/ 21 h 2273"/>
                <a:gd name="T68" fmla="*/ 449 w 2990"/>
                <a:gd name="T69" fmla="*/ 35 h 2273"/>
                <a:gd name="T70" fmla="*/ 438 w 2990"/>
                <a:gd name="T71" fmla="*/ 79 h 2273"/>
                <a:gd name="T72" fmla="*/ 411 w 2990"/>
                <a:gd name="T73" fmla="*/ 85 h 2273"/>
                <a:gd name="T74" fmla="*/ 384 w 2990"/>
                <a:gd name="T75" fmla="*/ 75 h 2273"/>
                <a:gd name="T76" fmla="*/ 363 w 2990"/>
                <a:gd name="T77" fmla="*/ 71 h 2273"/>
                <a:gd name="T78" fmla="*/ 334 w 2990"/>
                <a:gd name="T79" fmla="*/ 122 h 2273"/>
                <a:gd name="T80" fmla="*/ 344 w 2990"/>
                <a:gd name="T81" fmla="*/ 140 h 2273"/>
                <a:gd name="T82" fmla="*/ 322 w 2990"/>
                <a:gd name="T83" fmla="*/ 144 h 2273"/>
                <a:gd name="T84" fmla="*/ 295 w 2990"/>
                <a:gd name="T85" fmla="*/ 136 h 2273"/>
                <a:gd name="T86" fmla="*/ 257 w 2990"/>
                <a:gd name="T87" fmla="*/ 138 h 2273"/>
                <a:gd name="T88" fmla="*/ 266 w 2990"/>
                <a:gd name="T89" fmla="*/ 148 h 2273"/>
                <a:gd name="T90" fmla="*/ 262 w 2990"/>
                <a:gd name="T91" fmla="*/ 173 h 2273"/>
                <a:gd name="T92" fmla="*/ 263 w 2990"/>
                <a:gd name="T93" fmla="*/ 220 h 2273"/>
                <a:gd name="T94" fmla="*/ 241 w 2990"/>
                <a:gd name="T95" fmla="*/ 242 h 2273"/>
                <a:gd name="T96" fmla="*/ 230 w 2990"/>
                <a:gd name="T97" fmla="*/ 267 h 2273"/>
                <a:gd name="T98" fmla="*/ 177 w 2990"/>
                <a:gd name="T99" fmla="*/ 281 h 2273"/>
                <a:gd name="T100" fmla="*/ 147 w 2990"/>
                <a:gd name="T101" fmla="*/ 286 h 2273"/>
                <a:gd name="T102" fmla="*/ 114 w 2990"/>
                <a:gd name="T103" fmla="*/ 294 h 2273"/>
                <a:gd name="T104" fmla="*/ 80 w 2990"/>
                <a:gd name="T105" fmla="*/ 302 h 2273"/>
                <a:gd name="T106" fmla="*/ 80 w 2990"/>
                <a:gd name="T107" fmla="*/ 289 h 2273"/>
                <a:gd name="T108" fmla="*/ 55 w 2990"/>
                <a:gd name="T109" fmla="*/ 291 h 2273"/>
                <a:gd name="T110" fmla="*/ 29 w 2990"/>
                <a:gd name="T111" fmla="*/ 297 h 2273"/>
                <a:gd name="T112" fmla="*/ 10 w 2990"/>
                <a:gd name="T113" fmla="*/ 318 h 2273"/>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w 2990"/>
                <a:gd name="T172" fmla="*/ 0 h 2273"/>
                <a:gd name="T173" fmla="*/ 2990 w 2990"/>
                <a:gd name="T174" fmla="*/ 2273 h 2273"/>
              </a:gdLst>
              <a:ahLst/>
              <a:cxnLst>
                <a:cxn ang="T114">
                  <a:pos x="T0" y="T1"/>
                </a:cxn>
                <a:cxn ang="T115">
                  <a:pos x="T2" y="T3"/>
                </a:cxn>
                <a:cxn ang="T116">
                  <a:pos x="T4" y="T5"/>
                </a:cxn>
                <a:cxn ang="T117">
                  <a:pos x="T6" y="T7"/>
                </a:cxn>
                <a:cxn ang="T118">
                  <a:pos x="T8" y="T9"/>
                </a:cxn>
                <a:cxn ang="T119">
                  <a:pos x="T10" y="T11"/>
                </a:cxn>
                <a:cxn ang="T120">
                  <a:pos x="T12" y="T13"/>
                </a:cxn>
                <a:cxn ang="T121">
                  <a:pos x="T14" y="T15"/>
                </a:cxn>
                <a:cxn ang="T122">
                  <a:pos x="T16" y="T17"/>
                </a:cxn>
                <a:cxn ang="T123">
                  <a:pos x="T18" y="T19"/>
                </a:cxn>
                <a:cxn ang="T124">
                  <a:pos x="T20" y="T21"/>
                </a:cxn>
                <a:cxn ang="T125">
                  <a:pos x="T22" y="T23"/>
                </a:cxn>
                <a:cxn ang="T126">
                  <a:pos x="T24" y="T25"/>
                </a:cxn>
                <a:cxn ang="T127">
                  <a:pos x="T26" y="T27"/>
                </a:cxn>
                <a:cxn ang="T128">
                  <a:pos x="T28" y="T29"/>
                </a:cxn>
                <a:cxn ang="T129">
                  <a:pos x="T30" y="T31"/>
                </a:cxn>
                <a:cxn ang="T130">
                  <a:pos x="T32" y="T33"/>
                </a:cxn>
                <a:cxn ang="T131">
                  <a:pos x="T34" y="T35"/>
                </a:cxn>
                <a:cxn ang="T132">
                  <a:pos x="T36" y="T37"/>
                </a:cxn>
                <a:cxn ang="T133">
                  <a:pos x="T38" y="T39"/>
                </a:cxn>
                <a:cxn ang="T134">
                  <a:pos x="T40" y="T41"/>
                </a:cxn>
                <a:cxn ang="T135">
                  <a:pos x="T42" y="T43"/>
                </a:cxn>
                <a:cxn ang="T136">
                  <a:pos x="T44" y="T45"/>
                </a:cxn>
                <a:cxn ang="T137">
                  <a:pos x="T46" y="T47"/>
                </a:cxn>
                <a:cxn ang="T138">
                  <a:pos x="T48" y="T49"/>
                </a:cxn>
                <a:cxn ang="T139">
                  <a:pos x="T50" y="T51"/>
                </a:cxn>
                <a:cxn ang="T140">
                  <a:pos x="T52" y="T53"/>
                </a:cxn>
                <a:cxn ang="T141">
                  <a:pos x="T54" y="T55"/>
                </a:cxn>
                <a:cxn ang="T142">
                  <a:pos x="T56" y="T57"/>
                </a:cxn>
                <a:cxn ang="T143">
                  <a:pos x="T58" y="T59"/>
                </a:cxn>
                <a:cxn ang="T144">
                  <a:pos x="T60" y="T61"/>
                </a:cxn>
                <a:cxn ang="T145">
                  <a:pos x="T62" y="T63"/>
                </a:cxn>
                <a:cxn ang="T146">
                  <a:pos x="T64" y="T65"/>
                </a:cxn>
                <a:cxn ang="T147">
                  <a:pos x="T66" y="T67"/>
                </a:cxn>
                <a:cxn ang="T148">
                  <a:pos x="T68" y="T69"/>
                </a:cxn>
                <a:cxn ang="T149">
                  <a:pos x="T70" y="T71"/>
                </a:cxn>
                <a:cxn ang="T150">
                  <a:pos x="T72" y="T73"/>
                </a:cxn>
                <a:cxn ang="T151">
                  <a:pos x="T74" y="T75"/>
                </a:cxn>
                <a:cxn ang="T152">
                  <a:pos x="T76" y="T77"/>
                </a:cxn>
                <a:cxn ang="T153">
                  <a:pos x="T78" y="T79"/>
                </a:cxn>
                <a:cxn ang="T154">
                  <a:pos x="T80" y="T81"/>
                </a:cxn>
                <a:cxn ang="T155">
                  <a:pos x="T82" y="T83"/>
                </a:cxn>
                <a:cxn ang="T156">
                  <a:pos x="T84" y="T85"/>
                </a:cxn>
                <a:cxn ang="T157">
                  <a:pos x="T86" y="T87"/>
                </a:cxn>
                <a:cxn ang="T158">
                  <a:pos x="T88" y="T89"/>
                </a:cxn>
                <a:cxn ang="T159">
                  <a:pos x="T90" y="T91"/>
                </a:cxn>
                <a:cxn ang="T160">
                  <a:pos x="T92" y="T93"/>
                </a:cxn>
                <a:cxn ang="T161">
                  <a:pos x="T94" y="T95"/>
                </a:cxn>
                <a:cxn ang="T162">
                  <a:pos x="T96" y="T97"/>
                </a:cxn>
                <a:cxn ang="T163">
                  <a:pos x="T98" y="T99"/>
                </a:cxn>
                <a:cxn ang="T164">
                  <a:pos x="T100" y="T101"/>
                </a:cxn>
                <a:cxn ang="T165">
                  <a:pos x="T102" y="T103"/>
                </a:cxn>
                <a:cxn ang="T166">
                  <a:pos x="T104" y="T105"/>
                </a:cxn>
                <a:cxn ang="T167">
                  <a:pos x="T106" y="T107"/>
                </a:cxn>
                <a:cxn ang="T168">
                  <a:pos x="T108" y="T109"/>
                </a:cxn>
                <a:cxn ang="T169">
                  <a:pos x="T110" y="T111"/>
                </a:cxn>
                <a:cxn ang="T170">
                  <a:pos x="T112" y="T113"/>
                </a:cxn>
              </a:cxnLst>
              <a:rect l="T171" t="T172" r="T173" b="T174"/>
              <a:pathLst>
                <a:path w="2990" h="2273">
                  <a:moveTo>
                    <a:pt x="29" y="1289"/>
                  </a:moveTo>
                  <a:lnTo>
                    <a:pt x="4" y="1329"/>
                  </a:lnTo>
                  <a:lnTo>
                    <a:pt x="12" y="1378"/>
                  </a:lnTo>
                  <a:lnTo>
                    <a:pt x="12" y="1382"/>
                  </a:lnTo>
                  <a:lnTo>
                    <a:pt x="10" y="1395"/>
                  </a:lnTo>
                  <a:lnTo>
                    <a:pt x="10" y="1411"/>
                  </a:lnTo>
                  <a:lnTo>
                    <a:pt x="10" y="1429"/>
                  </a:lnTo>
                  <a:lnTo>
                    <a:pt x="14" y="1443"/>
                  </a:lnTo>
                  <a:lnTo>
                    <a:pt x="20" y="1451"/>
                  </a:lnTo>
                  <a:lnTo>
                    <a:pt x="31" y="1453"/>
                  </a:lnTo>
                  <a:lnTo>
                    <a:pt x="43" y="1451"/>
                  </a:lnTo>
                  <a:lnTo>
                    <a:pt x="55" y="1449"/>
                  </a:lnTo>
                  <a:lnTo>
                    <a:pt x="73" y="1451"/>
                  </a:lnTo>
                  <a:lnTo>
                    <a:pt x="94" y="1462"/>
                  </a:lnTo>
                  <a:lnTo>
                    <a:pt x="116" y="1480"/>
                  </a:lnTo>
                  <a:lnTo>
                    <a:pt x="132" y="1502"/>
                  </a:lnTo>
                  <a:lnTo>
                    <a:pt x="136" y="1514"/>
                  </a:lnTo>
                  <a:lnTo>
                    <a:pt x="132" y="1525"/>
                  </a:lnTo>
                  <a:lnTo>
                    <a:pt x="126" y="1537"/>
                  </a:lnTo>
                  <a:lnTo>
                    <a:pt x="120" y="1549"/>
                  </a:lnTo>
                  <a:lnTo>
                    <a:pt x="116" y="1561"/>
                  </a:lnTo>
                  <a:lnTo>
                    <a:pt x="116" y="1577"/>
                  </a:lnTo>
                  <a:lnTo>
                    <a:pt x="114" y="1596"/>
                  </a:lnTo>
                  <a:lnTo>
                    <a:pt x="110" y="1618"/>
                  </a:lnTo>
                  <a:lnTo>
                    <a:pt x="108" y="1640"/>
                  </a:lnTo>
                  <a:lnTo>
                    <a:pt x="108" y="1657"/>
                  </a:lnTo>
                  <a:lnTo>
                    <a:pt x="112" y="1669"/>
                  </a:lnTo>
                  <a:lnTo>
                    <a:pt x="114" y="1679"/>
                  </a:lnTo>
                  <a:lnTo>
                    <a:pt x="114" y="1691"/>
                  </a:lnTo>
                  <a:lnTo>
                    <a:pt x="106" y="1699"/>
                  </a:lnTo>
                  <a:lnTo>
                    <a:pt x="96" y="1703"/>
                  </a:lnTo>
                  <a:lnTo>
                    <a:pt x="89" y="1701"/>
                  </a:lnTo>
                  <a:lnTo>
                    <a:pt x="83" y="1695"/>
                  </a:lnTo>
                  <a:lnTo>
                    <a:pt x="77" y="1687"/>
                  </a:lnTo>
                  <a:lnTo>
                    <a:pt x="69" y="1679"/>
                  </a:lnTo>
                  <a:lnTo>
                    <a:pt x="63" y="1673"/>
                  </a:lnTo>
                  <a:lnTo>
                    <a:pt x="53" y="1675"/>
                  </a:lnTo>
                  <a:lnTo>
                    <a:pt x="41" y="1685"/>
                  </a:lnTo>
                  <a:lnTo>
                    <a:pt x="26" y="1699"/>
                  </a:lnTo>
                  <a:lnTo>
                    <a:pt x="12" y="1708"/>
                  </a:lnTo>
                  <a:lnTo>
                    <a:pt x="4" y="1712"/>
                  </a:lnTo>
                  <a:lnTo>
                    <a:pt x="0" y="1716"/>
                  </a:lnTo>
                  <a:lnTo>
                    <a:pt x="6" y="1720"/>
                  </a:lnTo>
                  <a:lnTo>
                    <a:pt x="20" y="1724"/>
                  </a:lnTo>
                  <a:lnTo>
                    <a:pt x="41" y="1728"/>
                  </a:lnTo>
                  <a:lnTo>
                    <a:pt x="65" y="1734"/>
                  </a:lnTo>
                  <a:lnTo>
                    <a:pt x="89" y="1740"/>
                  </a:lnTo>
                  <a:lnTo>
                    <a:pt x="110" y="1746"/>
                  </a:lnTo>
                  <a:lnTo>
                    <a:pt x="126" y="1754"/>
                  </a:lnTo>
                  <a:lnTo>
                    <a:pt x="136" y="1764"/>
                  </a:lnTo>
                  <a:lnTo>
                    <a:pt x="140" y="1771"/>
                  </a:lnTo>
                  <a:lnTo>
                    <a:pt x="150" y="1779"/>
                  </a:lnTo>
                  <a:lnTo>
                    <a:pt x="159" y="1785"/>
                  </a:lnTo>
                  <a:lnTo>
                    <a:pt x="169" y="1795"/>
                  </a:lnTo>
                  <a:lnTo>
                    <a:pt x="177" y="1807"/>
                  </a:lnTo>
                  <a:lnTo>
                    <a:pt x="185" y="1825"/>
                  </a:lnTo>
                  <a:lnTo>
                    <a:pt x="187" y="1848"/>
                  </a:lnTo>
                  <a:lnTo>
                    <a:pt x="185" y="1870"/>
                  </a:lnTo>
                  <a:lnTo>
                    <a:pt x="179" y="1888"/>
                  </a:lnTo>
                  <a:lnTo>
                    <a:pt x="175" y="1905"/>
                  </a:lnTo>
                  <a:lnTo>
                    <a:pt x="177" y="1921"/>
                  </a:lnTo>
                  <a:lnTo>
                    <a:pt x="185" y="1941"/>
                  </a:lnTo>
                  <a:lnTo>
                    <a:pt x="195" y="1960"/>
                  </a:lnTo>
                  <a:lnTo>
                    <a:pt x="207" y="1978"/>
                  </a:lnTo>
                  <a:lnTo>
                    <a:pt x="218" y="1986"/>
                  </a:lnTo>
                  <a:lnTo>
                    <a:pt x="232" y="1990"/>
                  </a:lnTo>
                  <a:lnTo>
                    <a:pt x="246" y="1994"/>
                  </a:lnTo>
                  <a:lnTo>
                    <a:pt x="260" y="2002"/>
                  </a:lnTo>
                  <a:lnTo>
                    <a:pt x="270" y="2014"/>
                  </a:lnTo>
                  <a:lnTo>
                    <a:pt x="281" y="2029"/>
                  </a:lnTo>
                  <a:lnTo>
                    <a:pt x="299" y="2045"/>
                  </a:lnTo>
                  <a:lnTo>
                    <a:pt x="327" y="2057"/>
                  </a:lnTo>
                  <a:lnTo>
                    <a:pt x="352" y="2067"/>
                  </a:lnTo>
                  <a:lnTo>
                    <a:pt x="378" y="2076"/>
                  </a:lnTo>
                  <a:lnTo>
                    <a:pt x="402" y="2082"/>
                  </a:lnTo>
                  <a:lnTo>
                    <a:pt x="421" y="2086"/>
                  </a:lnTo>
                  <a:lnTo>
                    <a:pt x="435" y="2084"/>
                  </a:lnTo>
                  <a:lnTo>
                    <a:pt x="457" y="2078"/>
                  </a:lnTo>
                  <a:lnTo>
                    <a:pt x="484" y="2073"/>
                  </a:lnTo>
                  <a:lnTo>
                    <a:pt x="514" y="2065"/>
                  </a:lnTo>
                  <a:lnTo>
                    <a:pt x="543" y="2059"/>
                  </a:lnTo>
                  <a:lnTo>
                    <a:pt x="569" y="2057"/>
                  </a:lnTo>
                  <a:lnTo>
                    <a:pt x="589" y="2057"/>
                  </a:lnTo>
                  <a:lnTo>
                    <a:pt x="608" y="2065"/>
                  </a:lnTo>
                  <a:lnTo>
                    <a:pt x="626" y="2078"/>
                  </a:lnTo>
                  <a:lnTo>
                    <a:pt x="642" y="2096"/>
                  </a:lnTo>
                  <a:lnTo>
                    <a:pt x="661" y="2116"/>
                  </a:lnTo>
                  <a:lnTo>
                    <a:pt x="687" y="2134"/>
                  </a:lnTo>
                  <a:lnTo>
                    <a:pt x="711" y="2149"/>
                  </a:lnTo>
                  <a:lnTo>
                    <a:pt x="726" y="2161"/>
                  </a:lnTo>
                  <a:lnTo>
                    <a:pt x="738" y="2171"/>
                  </a:lnTo>
                  <a:lnTo>
                    <a:pt x="742" y="2177"/>
                  </a:lnTo>
                  <a:lnTo>
                    <a:pt x="744" y="2179"/>
                  </a:lnTo>
                  <a:lnTo>
                    <a:pt x="856" y="2218"/>
                  </a:lnTo>
                  <a:lnTo>
                    <a:pt x="892" y="2242"/>
                  </a:lnTo>
                  <a:lnTo>
                    <a:pt x="949" y="2236"/>
                  </a:lnTo>
                  <a:lnTo>
                    <a:pt x="986" y="2191"/>
                  </a:lnTo>
                  <a:lnTo>
                    <a:pt x="1035" y="2199"/>
                  </a:lnTo>
                  <a:lnTo>
                    <a:pt x="1152" y="2222"/>
                  </a:lnTo>
                  <a:lnTo>
                    <a:pt x="1201" y="2261"/>
                  </a:lnTo>
                  <a:lnTo>
                    <a:pt x="1256" y="2273"/>
                  </a:lnTo>
                  <a:lnTo>
                    <a:pt x="1392" y="2236"/>
                  </a:lnTo>
                  <a:lnTo>
                    <a:pt x="1431" y="2260"/>
                  </a:lnTo>
                  <a:lnTo>
                    <a:pt x="1539" y="2189"/>
                  </a:lnTo>
                  <a:lnTo>
                    <a:pt x="1657" y="2187"/>
                  </a:lnTo>
                  <a:lnTo>
                    <a:pt x="1726" y="2155"/>
                  </a:lnTo>
                  <a:lnTo>
                    <a:pt x="1821" y="2167"/>
                  </a:lnTo>
                  <a:lnTo>
                    <a:pt x="1935" y="2242"/>
                  </a:lnTo>
                  <a:lnTo>
                    <a:pt x="2026" y="2230"/>
                  </a:lnTo>
                  <a:lnTo>
                    <a:pt x="2088" y="2265"/>
                  </a:lnTo>
                  <a:lnTo>
                    <a:pt x="2193" y="2230"/>
                  </a:lnTo>
                  <a:lnTo>
                    <a:pt x="2155" y="2197"/>
                  </a:lnTo>
                  <a:lnTo>
                    <a:pt x="2161" y="2147"/>
                  </a:lnTo>
                  <a:lnTo>
                    <a:pt x="2214" y="2128"/>
                  </a:lnTo>
                  <a:lnTo>
                    <a:pt x="2242" y="2063"/>
                  </a:lnTo>
                  <a:lnTo>
                    <a:pt x="2124" y="1970"/>
                  </a:lnTo>
                  <a:lnTo>
                    <a:pt x="2128" y="1890"/>
                  </a:lnTo>
                  <a:lnTo>
                    <a:pt x="2199" y="1850"/>
                  </a:lnTo>
                  <a:lnTo>
                    <a:pt x="2337" y="1834"/>
                  </a:lnTo>
                  <a:lnTo>
                    <a:pt x="2484" y="1797"/>
                  </a:lnTo>
                  <a:lnTo>
                    <a:pt x="2545" y="1764"/>
                  </a:lnTo>
                  <a:lnTo>
                    <a:pt x="2624" y="1777"/>
                  </a:lnTo>
                  <a:lnTo>
                    <a:pt x="2592" y="1514"/>
                  </a:lnTo>
                  <a:lnTo>
                    <a:pt x="2673" y="1466"/>
                  </a:lnTo>
                  <a:lnTo>
                    <a:pt x="2752" y="1388"/>
                  </a:lnTo>
                  <a:lnTo>
                    <a:pt x="2856" y="1356"/>
                  </a:lnTo>
                  <a:lnTo>
                    <a:pt x="2939" y="1329"/>
                  </a:lnTo>
                  <a:lnTo>
                    <a:pt x="2966" y="1299"/>
                  </a:lnTo>
                  <a:lnTo>
                    <a:pt x="2957" y="1258"/>
                  </a:lnTo>
                  <a:lnTo>
                    <a:pt x="2990" y="1207"/>
                  </a:lnTo>
                  <a:lnTo>
                    <a:pt x="2988" y="1205"/>
                  </a:lnTo>
                  <a:lnTo>
                    <a:pt x="2982" y="1195"/>
                  </a:lnTo>
                  <a:lnTo>
                    <a:pt x="2972" y="1183"/>
                  </a:lnTo>
                  <a:lnTo>
                    <a:pt x="2961" y="1167"/>
                  </a:lnTo>
                  <a:lnTo>
                    <a:pt x="2949" y="1149"/>
                  </a:lnTo>
                  <a:lnTo>
                    <a:pt x="2937" y="1134"/>
                  </a:lnTo>
                  <a:lnTo>
                    <a:pt x="2929" y="1116"/>
                  </a:lnTo>
                  <a:lnTo>
                    <a:pt x="2923" y="1102"/>
                  </a:lnTo>
                  <a:lnTo>
                    <a:pt x="2915" y="1079"/>
                  </a:lnTo>
                  <a:lnTo>
                    <a:pt x="2905" y="1053"/>
                  </a:lnTo>
                  <a:lnTo>
                    <a:pt x="2898" y="1025"/>
                  </a:lnTo>
                  <a:lnTo>
                    <a:pt x="2888" y="1000"/>
                  </a:lnTo>
                  <a:lnTo>
                    <a:pt x="2880" y="982"/>
                  </a:lnTo>
                  <a:lnTo>
                    <a:pt x="2872" y="957"/>
                  </a:lnTo>
                  <a:lnTo>
                    <a:pt x="2870" y="941"/>
                  </a:lnTo>
                  <a:lnTo>
                    <a:pt x="2870" y="935"/>
                  </a:lnTo>
                  <a:lnTo>
                    <a:pt x="2864" y="933"/>
                  </a:lnTo>
                  <a:lnTo>
                    <a:pt x="2850" y="933"/>
                  </a:lnTo>
                  <a:lnTo>
                    <a:pt x="2829" y="929"/>
                  </a:lnTo>
                  <a:lnTo>
                    <a:pt x="2805" y="923"/>
                  </a:lnTo>
                  <a:lnTo>
                    <a:pt x="2781" y="913"/>
                  </a:lnTo>
                  <a:lnTo>
                    <a:pt x="2760" y="898"/>
                  </a:lnTo>
                  <a:lnTo>
                    <a:pt x="2734" y="874"/>
                  </a:lnTo>
                  <a:lnTo>
                    <a:pt x="2709" y="854"/>
                  </a:lnTo>
                  <a:lnTo>
                    <a:pt x="2687" y="837"/>
                  </a:lnTo>
                  <a:lnTo>
                    <a:pt x="2665" y="819"/>
                  </a:lnTo>
                  <a:lnTo>
                    <a:pt x="2648" y="809"/>
                  </a:lnTo>
                  <a:lnTo>
                    <a:pt x="2622" y="803"/>
                  </a:lnTo>
                  <a:lnTo>
                    <a:pt x="2590" y="801"/>
                  </a:lnTo>
                  <a:lnTo>
                    <a:pt x="2557" y="797"/>
                  </a:lnTo>
                  <a:lnTo>
                    <a:pt x="2524" y="795"/>
                  </a:lnTo>
                  <a:lnTo>
                    <a:pt x="2494" y="789"/>
                  </a:lnTo>
                  <a:lnTo>
                    <a:pt x="2468" y="781"/>
                  </a:lnTo>
                  <a:lnTo>
                    <a:pt x="2443" y="770"/>
                  </a:lnTo>
                  <a:lnTo>
                    <a:pt x="2417" y="760"/>
                  </a:lnTo>
                  <a:lnTo>
                    <a:pt x="2396" y="752"/>
                  </a:lnTo>
                  <a:lnTo>
                    <a:pt x="2378" y="746"/>
                  </a:lnTo>
                  <a:lnTo>
                    <a:pt x="2366" y="742"/>
                  </a:lnTo>
                  <a:lnTo>
                    <a:pt x="2360" y="740"/>
                  </a:lnTo>
                  <a:lnTo>
                    <a:pt x="2356" y="738"/>
                  </a:lnTo>
                  <a:lnTo>
                    <a:pt x="2348" y="730"/>
                  </a:lnTo>
                  <a:lnTo>
                    <a:pt x="2337" y="720"/>
                  </a:lnTo>
                  <a:lnTo>
                    <a:pt x="2325" y="709"/>
                  </a:lnTo>
                  <a:lnTo>
                    <a:pt x="2315" y="695"/>
                  </a:lnTo>
                  <a:lnTo>
                    <a:pt x="2309" y="683"/>
                  </a:lnTo>
                  <a:lnTo>
                    <a:pt x="2311" y="669"/>
                  </a:lnTo>
                  <a:lnTo>
                    <a:pt x="2321" y="655"/>
                  </a:lnTo>
                  <a:lnTo>
                    <a:pt x="2333" y="646"/>
                  </a:lnTo>
                  <a:lnTo>
                    <a:pt x="2348" y="634"/>
                  </a:lnTo>
                  <a:lnTo>
                    <a:pt x="2360" y="622"/>
                  </a:lnTo>
                  <a:lnTo>
                    <a:pt x="2372" y="610"/>
                  </a:lnTo>
                  <a:lnTo>
                    <a:pt x="2376" y="592"/>
                  </a:lnTo>
                  <a:lnTo>
                    <a:pt x="2378" y="569"/>
                  </a:lnTo>
                  <a:lnTo>
                    <a:pt x="2378" y="547"/>
                  </a:lnTo>
                  <a:lnTo>
                    <a:pt x="2380" y="528"/>
                  </a:lnTo>
                  <a:lnTo>
                    <a:pt x="2390" y="506"/>
                  </a:lnTo>
                  <a:lnTo>
                    <a:pt x="2396" y="490"/>
                  </a:lnTo>
                  <a:lnTo>
                    <a:pt x="2396" y="474"/>
                  </a:lnTo>
                  <a:lnTo>
                    <a:pt x="2390" y="459"/>
                  </a:lnTo>
                  <a:lnTo>
                    <a:pt x="2382" y="445"/>
                  </a:lnTo>
                  <a:lnTo>
                    <a:pt x="2374" y="433"/>
                  </a:lnTo>
                  <a:lnTo>
                    <a:pt x="2358" y="407"/>
                  </a:lnTo>
                  <a:lnTo>
                    <a:pt x="2342" y="378"/>
                  </a:lnTo>
                  <a:lnTo>
                    <a:pt x="2335" y="344"/>
                  </a:lnTo>
                  <a:lnTo>
                    <a:pt x="2329" y="321"/>
                  </a:lnTo>
                  <a:lnTo>
                    <a:pt x="2319" y="303"/>
                  </a:lnTo>
                  <a:lnTo>
                    <a:pt x="2307" y="287"/>
                  </a:lnTo>
                  <a:lnTo>
                    <a:pt x="2295" y="276"/>
                  </a:lnTo>
                  <a:lnTo>
                    <a:pt x="2285" y="270"/>
                  </a:lnTo>
                  <a:lnTo>
                    <a:pt x="2276" y="266"/>
                  </a:lnTo>
                  <a:lnTo>
                    <a:pt x="2264" y="266"/>
                  </a:lnTo>
                  <a:lnTo>
                    <a:pt x="2256" y="262"/>
                  </a:lnTo>
                  <a:lnTo>
                    <a:pt x="2248" y="254"/>
                  </a:lnTo>
                  <a:lnTo>
                    <a:pt x="2238" y="248"/>
                  </a:lnTo>
                  <a:lnTo>
                    <a:pt x="2224" y="246"/>
                  </a:lnTo>
                  <a:lnTo>
                    <a:pt x="2209" y="248"/>
                  </a:lnTo>
                  <a:lnTo>
                    <a:pt x="2191" y="248"/>
                  </a:lnTo>
                  <a:lnTo>
                    <a:pt x="2177" y="246"/>
                  </a:lnTo>
                  <a:lnTo>
                    <a:pt x="2169" y="238"/>
                  </a:lnTo>
                  <a:lnTo>
                    <a:pt x="2159" y="221"/>
                  </a:lnTo>
                  <a:lnTo>
                    <a:pt x="2150" y="197"/>
                  </a:lnTo>
                  <a:lnTo>
                    <a:pt x="2136" y="173"/>
                  </a:lnTo>
                  <a:lnTo>
                    <a:pt x="2120" y="156"/>
                  </a:lnTo>
                  <a:lnTo>
                    <a:pt x="2106" y="144"/>
                  </a:lnTo>
                  <a:lnTo>
                    <a:pt x="2092" y="136"/>
                  </a:lnTo>
                  <a:lnTo>
                    <a:pt x="2083" y="128"/>
                  </a:lnTo>
                  <a:lnTo>
                    <a:pt x="2077" y="118"/>
                  </a:lnTo>
                  <a:lnTo>
                    <a:pt x="2075" y="104"/>
                  </a:lnTo>
                  <a:lnTo>
                    <a:pt x="2071" y="87"/>
                  </a:lnTo>
                  <a:lnTo>
                    <a:pt x="2061" y="73"/>
                  </a:lnTo>
                  <a:lnTo>
                    <a:pt x="2053" y="63"/>
                  </a:lnTo>
                  <a:lnTo>
                    <a:pt x="2051" y="53"/>
                  </a:lnTo>
                  <a:lnTo>
                    <a:pt x="2057" y="41"/>
                  </a:lnTo>
                  <a:lnTo>
                    <a:pt x="2065" y="32"/>
                  </a:lnTo>
                  <a:lnTo>
                    <a:pt x="2071" y="20"/>
                  </a:lnTo>
                  <a:lnTo>
                    <a:pt x="2073" y="14"/>
                  </a:lnTo>
                  <a:lnTo>
                    <a:pt x="2063" y="8"/>
                  </a:lnTo>
                  <a:lnTo>
                    <a:pt x="2045" y="4"/>
                  </a:lnTo>
                  <a:lnTo>
                    <a:pt x="2020" y="2"/>
                  </a:lnTo>
                  <a:lnTo>
                    <a:pt x="1994" y="0"/>
                  </a:lnTo>
                  <a:lnTo>
                    <a:pt x="1970" y="0"/>
                  </a:lnTo>
                  <a:lnTo>
                    <a:pt x="1955" y="6"/>
                  </a:lnTo>
                  <a:lnTo>
                    <a:pt x="1945" y="14"/>
                  </a:lnTo>
                  <a:lnTo>
                    <a:pt x="1941" y="30"/>
                  </a:lnTo>
                  <a:lnTo>
                    <a:pt x="1937" y="45"/>
                  </a:lnTo>
                  <a:lnTo>
                    <a:pt x="1933" y="61"/>
                  </a:lnTo>
                  <a:lnTo>
                    <a:pt x="1927" y="75"/>
                  </a:lnTo>
                  <a:lnTo>
                    <a:pt x="1915" y="85"/>
                  </a:lnTo>
                  <a:lnTo>
                    <a:pt x="1898" y="87"/>
                  </a:lnTo>
                  <a:lnTo>
                    <a:pt x="1878" y="91"/>
                  </a:lnTo>
                  <a:lnTo>
                    <a:pt x="1858" y="93"/>
                  </a:lnTo>
                  <a:lnTo>
                    <a:pt x="1840" y="95"/>
                  </a:lnTo>
                  <a:lnTo>
                    <a:pt x="1823" y="102"/>
                  </a:lnTo>
                  <a:lnTo>
                    <a:pt x="1809" y="116"/>
                  </a:lnTo>
                  <a:lnTo>
                    <a:pt x="1797" y="140"/>
                  </a:lnTo>
                  <a:lnTo>
                    <a:pt x="1785" y="169"/>
                  </a:lnTo>
                  <a:lnTo>
                    <a:pt x="1777" y="203"/>
                  </a:lnTo>
                  <a:lnTo>
                    <a:pt x="1774" y="236"/>
                  </a:lnTo>
                  <a:lnTo>
                    <a:pt x="1770" y="262"/>
                  </a:lnTo>
                  <a:lnTo>
                    <a:pt x="1768" y="283"/>
                  </a:lnTo>
                  <a:lnTo>
                    <a:pt x="1762" y="303"/>
                  </a:lnTo>
                  <a:lnTo>
                    <a:pt x="1754" y="319"/>
                  </a:lnTo>
                  <a:lnTo>
                    <a:pt x="1740" y="329"/>
                  </a:lnTo>
                  <a:lnTo>
                    <a:pt x="1722" y="337"/>
                  </a:lnTo>
                  <a:lnTo>
                    <a:pt x="1703" y="341"/>
                  </a:lnTo>
                  <a:lnTo>
                    <a:pt x="1685" y="346"/>
                  </a:lnTo>
                  <a:lnTo>
                    <a:pt x="1669" y="350"/>
                  </a:lnTo>
                  <a:lnTo>
                    <a:pt x="1655" y="348"/>
                  </a:lnTo>
                  <a:lnTo>
                    <a:pt x="1644" y="341"/>
                  </a:lnTo>
                  <a:lnTo>
                    <a:pt x="1634" y="333"/>
                  </a:lnTo>
                  <a:lnTo>
                    <a:pt x="1618" y="331"/>
                  </a:lnTo>
                  <a:lnTo>
                    <a:pt x="1600" y="331"/>
                  </a:lnTo>
                  <a:lnTo>
                    <a:pt x="1581" y="329"/>
                  </a:lnTo>
                  <a:lnTo>
                    <a:pt x="1563" y="325"/>
                  </a:lnTo>
                  <a:lnTo>
                    <a:pt x="1549" y="315"/>
                  </a:lnTo>
                  <a:lnTo>
                    <a:pt x="1537" y="303"/>
                  </a:lnTo>
                  <a:lnTo>
                    <a:pt x="1524" y="289"/>
                  </a:lnTo>
                  <a:lnTo>
                    <a:pt x="1508" y="276"/>
                  </a:lnTo>
                  <a:lnTo>
                    <a:pt x="1494" y="266"/>
                  </a:lnTo>
                  <a:lnTo>
                    <a:pt x="1480" y="260"/>
                  </a:lnTo>
                  <a:lnTo>
                    <a:pt x="1468" y="260"/>
                  </a:lnTo>
                  <a:lnTo>
                    <a:pt x="1461" y="268"/>
                  </a:lnTo>
                  <a:lnTo>
                    <a:pt x="1449" y="287"/>
                  </a:lnTo>
                  <a:lnTo>
                    <a:pt x="1435" y="311"/>
                  </a:lnTo>
                  <a:lnTo>
                    <a:pt x="1417" y="341"/>
                  </a:lnTo>
                  <a:lnTo>
                    <a:pt x="1400" y="372"/>
                  </a:lnTo>
                  <a:lnTo>
                    <a:pt x="1382" y="407"/>
                  </a:lnTo>
                  <a:lnTo>
                    <a:pt x="1366" y="439"/>
                  </a:lnTo>
                  <a:lnTo>
                    <a:pt x="1348" y="467"/>
                  </a:lnTo>
                  <a:lnTo>
                    <a:pt x="1335" y="488"/>
                  </a:lnTo>
                  <a:lnTo>
                    <a:pt x="1327" y="506"/>
                  </a:lnTo>
                  <a:lnTo>
                    <a:pt x="1327" y="522"/>
                  </a:lnTo>
                  <a:lnTo>
                    <a:pt x="1335" y="533"/>
                  </a:lnTo>
                  <a:lnTo>
                    <a:pt x="1344" y="541"/>
                  </a:lnTo>
                  <a:lnTo>
                    <a:pt x="1358" y="549"/>
                  </a:lnTo>
                  <a:lnTo>
                    <a:pt x="1370" y="555"/>
                  </a:lnTo>
                  <a:lnTo>
                    <a:pt x="1376" y="563"/>
                  </a:lnTo>
                  <a:lnTo>
                    <a:pt x="1374" y="569"/>
                  </a:lnTo>
                  <a:lnTo>
                    <a:pt x="1362" y="575"/>
                  </a:lnTo>
                  <a:lnTo>
                    <a:pt x="1348" y="577"/>
                  </a:lnTo>
                  <a:lnTo>
                    <a:pt x="1331" y="577"/>
                  </a:lnTo>
                  <a:lnTo>
                    <a:pt x="1313" y="577"/>
                  </a:lnTo>
                  <a:lnTo>
                    <a:pt x="1297" y="577"/>
                  </a:lnTo>
                  <a:lnTo>
                    <a:pt x="1285" y="577"/>
                  </a:lnTo>
                  <a:lnTo>
                    <a:pt x="1274" y="571"/>
                  </a:lnTo>
                  <a:lnTo>
                    <a:pt x="1264" y="561"/>
                  </a:lnTo>
                  <a:lnTo>
                    <a:pt x="1252" y="551"/>
                  </a:lnTo>
                  <a:lnTo>
                    <a:pt x="1238" y="543"/>
                  </a:lnTo>
                  <a:lnTo>
                    <a:pt x="1222" y="541"/>
                  </a:lnTo>
                  <a:lnTo>
                    <a:pt x="1201" y="543"/>
                  </a:lnTo>
                  <a:lnTo>
                    <a:pt x="1177" y="547"/>
                  </a:lnTo>
                  <a:lnTo>
                    <a:pt x="1153" y="551"/>
                  </a:lnTo>
                  <a:lnTo>
                    <a:pt x="1126" y="553"/>
                  </a:lnTo>
                  <a:lnTo>
                    <a:pt x="1100" y="553"/>
                  </a:lnTo>
                  <a:lnTo>
                    <a:pt x="1079" y="551"/>
                  </a:lnTo>
                  <a:lnTo>
                    <a:pt x="1059" y="551"/>
                  </a:lnTo>
                  <a:lnTo>
                    <a:pt x="1039" y="553"/>
                  </a:lnTo>
                  <a:lnTo>
                    <a:pt x="1026" y="555"/>
                  </a:lnTo>
                  <a:lnTo>
                    <a:pt x="1014" y="561"/>
                  </a:lnTo>
                  <a:lnTo>
                    <a:pt x="1010" y="567"/>
                  </a:lnTo>
                  <a:lnTo>
                    <a:pt x="1014" y="577"/>
                  </a:lnTo>
                  <a:lnTo>
                    <a:pt x="1024" y="585"/>
                  </a:lnTo>
                  <a:lnTo>
                    <a:pt x="1035" y="589"/>
                  </a:lnTo>
                  <a:lnTo>
                    <a:pt x="1049" y="592"/>
                  </a:lnTo>
                  <a:lnTo>
                    <a:pt x="1061" y="594"/>
                  </a:lnTo>
                  <a:lnTo>
                    <a:pt x="1073" y="598"/>
                  </a:lnTo>
                  <a:lnTo>
                    <a:pt x="1081" y="604"/>
                  </a:lnTo>
                  <a:lnTo>
                    <a:pt x="1085" y="616"/>
                  </a:lnTo>
                  <a:lnTo>
                    <a:pt x="1081" y="632"/>
                  </a:lnTo>
                  <a:lnTo>
                    <a:pt x="1069" y="655"/>
                  </a:lnTo>
                  <a:lnTo>
                    <a:pt x="1057" y="677"/>
                  </a:lnTo>
                  <a:lnTo>
                    <a:pt x="1047" y="695"/>
                  </a:lnTo>
                  <a:lnTo>
                    <a:pt x="1041" y="715"/>
                  </a:lnTo>
                  <a:lnTo>
                    <a:pt x="1039" y="736"/>
                  </a:lnTo>
                  <a:lnTo>
                    <a:pt x="1045" y="762"/>
                  </a:lnTo>
                  <a:lnTo>
                    <a:pt x="1057" y="799"/>
                  </a:lnTo>
                  <a:lnTo>
                    <a:pt x="1061" y="833"/>
                  </a:lnTo>
                  <a:lnTo>
                    <a:pt x="1059" y="860"/>
                  </a:lnTo>
                  <a:lnTo>
                    <a:pt x="1051" y="882"/>
                  </a:lnTo>
                  <a:lnTo>
                    <a:pt x="1039" y="894"/>
                  </a:lnTo>
                  <a:lnTo>
                    <a:pt x="1024" y="905"/>
                  </a:lnTo>
                  <a:lnTo>
                    <a:pt x="1004" y="915"/>
                  </a:lnTo>
                  <a:lnTo>
                    <a:pt x="986" y="927"/>
                  </a:lnTo>
                  <a:lnTo>
                    <a:pt x="972" y="939"/>
                  </a:lnTo>
                  <a:lnTo>
                    <a:pt x="966" y="953"/>
                  </a:lnTo>
                  <a:lnTo>
                    <a:pt x="966" y="968"/>
                  </a:lnTo>
                  <a:lnTo>
                    <a:pt x="966" y="988"/>
                  </a:lnTo>
                  <a:lnTo>
                    <a:pt x="966" y="1010"/>
                  </a:lnTo>
                  <a:lnTo>
                    <a:pt x="965" y="1031"/>
                  </a:lnTo>
                  <a:lnTo>
                    <a:pt x="961" y="1049"/>
                  </a:lnTo>
                  <a:lnTo>
                    <a:pt x="953" y="1063"/>
                  </a:lnTo>
                  <a:lnTo>
                    <a:pt x="941" y="1069"/>
                  </a:lnTo>
                  <a:lnTo>
                    <a:pt x="921" y="1071"/>
                  </a:lnTo>
                  <a:lnTo>
                    <a:pt x="892" y="1075"/>
                  </a:lnTo>
                  <a:lnTo>
                    <a:pt x="858" y="1079"/>
                  </a:lnTo>
                  <a:lnTo>
                    <a:pt x="821" y="1085"/>
                  </a:lnTo>
                  <a:lnTo>
                    <a:pt x="783" y="1092"/>
                  </a:lnTo>
                  <a:lnTo>
                    <a:pt x="752" y="1100"/>
                  </a:lnTo>
                  <a:lnTo>
                    <a:pt x="728" y="1110"/>
                  </a:lnTo>
                  <a:lnTo>
                    <a:pt x="705" y="1124"/>
                  </a:lnTo>
                  <a:lnTo>
                    <a:pt x="685" y="1138"/>
                  </a:lnTo>
                  <a:lnTo>
                    <a:pt x="671" y="1151"/>
                  </a:lnTo>
                  <a:lnTo>
                    <a:pt x="655" y="1159"/>
                  </a:lnTo>
                  <a:lnTo>
                    <a:pt x="642" y="1163"/>
                  </a:lnTo>
                  <a:lnTo>
                    <a:pt x="628" y="1159"/>
                  </a:lnTo>
                  <a:lnTo>
                    <a:pt x="606" y="1153"/>
                  </a:lnTo>
                  <a:lnTo>
                    <a:pt x="585" y="1146"/>
                  </a:lnTo>
                  <a:lnTo>
                    <a:pt x="559" y="1138"/>
                  </a:lnTo>
                  <a:lnTo>
                    <a:pt x="535" y="1132"/>
                  </a:lnTo>
                  <a:lnTo>
                    <a:pt x="516" y="1130"/>
                  </a:lnTo>
                  <a:lnTo>
                    <a:pt x="500" y="1132"/>
                  </a:lnTo>
                  <a:lnTo>
                    <a:pt x="486" y="1142"/>
                  </a:lnTo>
                  <a:lnTo>
                    <a:pt x="470" y="1157"/>
                  </a:lnTo>
                  <a:lnTo>
                    <a:pt x="457" y="1177"/>
                  </a:lnTo>
                  <a:lnTo>
                    <a:pt x="443" y="1197"/>
                  </a:lnTo>
                  <a:lnTo>
                    <a:pt x="427" y="1212"/>
                  </a:lnTo>
                  <a:lnTo>
                    <a:pt x="413" y="1220"/>
                  </a:lnTo>
                  <a:lnTo>
                    <a:pt x="390" y="1220"/>
                  </a:lnTo>
                  <a:lnTo>
                    <a:pt x="362" y="1216"/>
                  </a:lnTo>
                  <a:lnTo>
                    <a:pt x="339" y="1212"/>
                  </a:lnTo>
                  <a:lnTo>
                    <a:pt x="319" y="1210"/>
                  </a:lnTo>
                  <a:lnTo>
                    <a:pt x="313" y="1207"/>
                  </a:lnTo>
                  <a:lnTo>
                    <a:pt x="309" y="1199"/>
                  </a:lnTo>
                  <a:lnTo>
                    <a:pt x="309" y="1189"/>
                  </a:lnTo>
                  <a:lnTo>
                    <a:pt x="313" y="1177"/>
                  </a:lnTo>
                  <a:lnTo>
                    <a:pt x="315" y="1167"/>
                  </a:lnTo>
                  <a:lnTo>
                    <a:pt x="317" y="1159"/>
                  </a:lnTo>
                  <a:lnTo>
                    <a:pt x="319" y="1157"/>
                  </a:lnTo>
                  <a:lnTo>
                    <a:pt x="315" y="1157"/>
                  </a:lnTo>
                  <a:lnTo>
                    <a:pt x="303" y="1159"/>
                  </a:lnTo>
                  <a:lnTo>
                    <a:pt x="287" y="1161"/>
                  </a:lnTo>
                  <a:lnTo>
                    <a:pt x="268" y="1163"/>
                  </a:lnTo>
                  <a:lnTo>
                    <a:pt x="250" y="1165"/>
                  </a:lnTo>
                  <a:lnTo>
                    <a:pt x="234" y="1165"/>
                  </a:lnTo>
                  <a:lnTo>
                    <a:pt x="220" y="1165"/>
                  </a:lnTo>
                  <a:lnTo>
                    <a:pt x="211" y="1171"/>
                  </a:lnTo>
                  <a:lnTo>
                    <a:pt x="201" y="1177"/>
                  </a:lnTo>
                  <a:lnTo>
                    <a:pt x="189" y="1185"/>
                  </a:lnTo>
                  <a:lnTo>
                    <a:pt x="171" y="1191"/>
                  </a:lnTo>
                  <a:lnTo>
                    <a:pt x="154" y="1193"/>
                  </a:lnTo>
                  <a:lnTo>
                    <a:pt x="136" y="1193"/>
                  </a:lnTo>
                  <a:lnTo>
                    <a:pt x="116" y="1191"/>
                  </a:lnTo>
                  <a:lnTo>
                    <a:pt x="100" y="1191"/>
                  </a:lnTo>
                  <a:lnTo>
                    <a:pt x="87" y="1197"/>
                  </a:lnTo>
                  <a:lnTo>
                    <a:pt x="77" y="1210"/>
                  </a:lnTo>
                  <a:lnTo>
                    <a:pt x="69" y="1228"/>
                  </a:lnTo>
                  <a:lnTo>
                    <a:pt x="59" y="1246"/>
                  </a:lnTo>
                  <a:lnTo>
                    <a:pt x="49" y="1262"/>
                  </a:lnTo>
                  <a:lnTo>
                    <a:pt x="39" y="1275"/>
                  </a:lnTo>
                  <a:lnTo>
                    <a:pt x="33" y="1285"/>
                  </a:lnTo>
                  <a:lnTo>
                    <a:pt x="29" y="1289"/>
                  </a:lnTo>
                </a:path>
              </a:pathLst>
            </a:custGeom>
            <a:grpFill/>
            <a:ln w="6350">
              <a:solidFill>
                <a:schemeClr val="tx1">
                  <a:lumMod val="85000"/>
                  <a:lumOff val="15000"/>
                </a:schemeClr>
              </a:solidFill>
              <a:prstDash val="solid"/>
              <a:round/>
            </a:ln>
          </p:spPr>
          <p:txBody>
            <a:bodyPr/>
            <a:lstStyle/>
            <a:p>
              <a:pPr eaLnBrk="1" fontAlgn="auto" hangingPunct="1">
                <a:buFont typeface="Arial" panose="020B0604020202020204" pitchFamily="34" charset="0"/>
                <a:buNone/>
                <a:defRPr/>
              </a:pPr>
              <a:endParaRPr lang="zh-CN" altLang="en-US" sz="2400" noProof="1">
                <a:solidFill>
                  <a:prstClr val="black"/>
                </a:solidFill>
                <a:latin typeface="+mj-ea"/>
                <a:ea typeface="+mj-ea"/>
              </a:endParaRPr>
            </a:p>
          </p:txBody>
        </p:sp>
        <p:sp>
          <p:nvSpPr>
            <p:cNvPr id="31" name="Freeform 69"/>
            <p:cNvSpPr/>
            <p:nvPr/>
          </p:nvSpPr>
          <p:spPr bwMode="gray">
            <a:xfrm>
              <a:off x="900" y="2373"/>
              <a:ext cx="1448" cy="781"/>
            </a:xfrm>
            <a:custGeom>
              <a:avLst/>
              <a:gdLst>
                <a:gd name="T0" fmla="*/ 682 w 2896"/>
                <a:gd name="T1" fmla="*/ 376 h 1563"/>
                <a:gd name="T2" fmla="*/ 665 w 2896"/>
                <a:gd name="T3" fmla="*/ 372 h 1563"/>
                <a:gd name="T4" fmla="*/ 658 w 2896"/>
                <a:gd name="T5" fmla="*/ 380 h 1563"/>
                <a:gd name="T6" fmla="*/ 653 w 2896"/>
                <a:gd name="T7" fmla="*/ 378 h 1563"/>
                <a:gd name="T8" fmla="*/ 623 w 2896"/>
                <a:gd name="T9" fmla="*/ 368 h 1563"/>
                <a:gd name="T10" fmla="*/ 626 w 2896"/>
                <a:gd name="T11" fmla="*/ 363 h 1563"/>
                <a:gd name="T12" fmla="*/ 630 w 2896"/>
                <a:gd name="T13" fmla="*/ 349 h 1563"/>
                <a:gd name="T14" fmla="*/ 616 w 2896"/>
                <a:gd name="T15" fmla="*/ 326 h 1563"/>
                <a:gd name="T16" fmla="*/ 604 w 2896"/>
                <a:gd name="T17" fmla="*/ 331 h 1563"/>
                <a:gd name="T18" fmla="*/ 589 w 2896"/>
                <a:gd name="T19" fmla="*/ 341 h 1563"/>
                <a:gd name="T20" fmla="*/ 568 w 2896"/>
                <a:gd name="T21" fmla="*/ 333 h 1563"/>
                <a:gd name="T22" fmla="*/ 557 w 2896"/>
                <a:gd name="T23" fmla="*/ 332 h 1563"/>
                <a:gd name="T24" fmla="*/ 536 w 2896"/>
                <a:gd name="T25" fmla="*/ 348 h 1563"/>
                <a:gd name="T26" fmla="*/ 511 w 2896"/>
                <a:gd name="T27" fmla="*/ 355 h 1563"/>
                <a:gd name="T28" fmla="*/ 491 w 2896"/>
                <a:gd name="T29" fmla="*/ 376 h 1563"/>
                <a:gd name="T30" fmla="*/ 459 w 2896"/>
                <a:gd name="T31" fmla="*/ 388 h 1563"/>
                <a:gd name="T32" fmla="*/ 442 w 2896"/>
                <a:gd name="T33" fmla="*/ 382 h 1563"/>
                <a:gd name="T34" fmla="*/ 431 w 2896"/>
                <a:gd name="T35" fmla="*/ 370 h 1563"/>
                <a:gd name="T36" fmla="*/ 400 w 2896"/>
                <a:gd name="T37" fmla="*/ 364 h 1563"/>
                <a:gd name="T38" fmla="*/ 389 w 2896"/>
                <a:gd name="T39" fmla="*/ 353 h 1563"/>
                <a:gd name="T40" fmla="*/ 364 w 2896"/>
                <a:gd name="T41" fmla="*/ 368 h 1563"/>
                <a:gd name="T42" fmla="*/ 348 w 2896"/>
                <a:gd name="T43" fmla="*/ 384 h 1563"/>
                <a:gd name="T44" fmla="*/ 335 w 2896"/>
                <a:gd name="T45" fmla="*/ 390 h 1563"/>
                <a:gd name="T46" fmla="*/ 339 w 2896"/>
                <a:gd name="T47" fmla="*/ 373 h 1563"/>
                <a:gd name="T48" fmla="*/ 331 w 2896"/>
                <a:gd name="T49" fmla="*/ 359 h 1563"/>
                <a:gd name="T50" fmla="*/ 302 w 2896"/>
                <a:gd name="T51" fmla="*/ 366 h 1563"/>
                <a:gd name="T52" fmla="*/ 264 w 2896"/>
                <a:gd name="T53" fmla="*/ 352 h 1563"/>
                <a:gd name="T54" fmla="*/ 246 w 2896"/>
                <a:gd name="T55" fmla="*/ 351 h 1563"/>
                <a:gd name="T56" fmla="*/ 221 w 2896"/>
                <a:gd name="T57" fmla="*/ 336 h 1563"/>
                <a:gd name="T58" fmla="*/ 200 w 2896"/>
                <a:gd name="T59" fmla="*/ 320 h 1563"/>
                <a:gd name="T60" fmla="*/ 178 w 2896"/>
                <a:gd name="T61" fmla="*/ 301 h 1563"/>
                <a:gd name="T62" fmla="*/ 171 w 2896"/>
                <a:gd name="T63" fmla="*/ 281 h 1563"/>
                <a:gd name="T64" fmla="*/ 158 w 2896"/>
                <a:gd name="T65" fmla="*/ 288 h 1563"/>
                <a:gd name="T66" fmla="*/ 142 w 2896"/>
                <a:gd name="T67" fmla="*/ 265 h 1563"/>
                <a:gd name="T68" fmla="*/ 109 w 2896"/>
                <a:gd name="T69" fmla="*/ 235 h 1563"/>
                <a:gd name="T70" fmla="*/ 89 w 2896"/>
                <a:gd name="T71" fmla="*/ 223 h 1563"/>
                <a:gd name="T72" fmla="*/ 74 w 2896"/>
                <a:gd name="T73" fmla="*/ 228 h 1563"/>
                <a:gd name="T74" fmla="*/ 46 w 2896"/>
                <a:gd name="T75" fmla="*/ 195 h 1563"/>
                <a:gd name="T76" fmla="*/ 19 w 2896"/>
                <a:gd name="T77" fmla="*/ 169 h 1563"/>
                <a:gd name="T78" fmla="*/ 10 w 2896"/>
                <a:gd name="T79" fmla="*/ 162 h 1563"/>
                <a:gd name="T80" fmla="*/ 0 w 2896"/>
                <a:gd name="T81" fmla="*/ 157 h 1563"/>
                <a:gd name="T82" fmla="*/ 3 w 2896"/>
                <a:gd name="T83" fmla="*/ 135 h 1563"/>
                <a:gd name="T84" fmla="*/ 1 w 2896"/>
                <a:gd name="T85" fmla="*/ 112 h 1563"/>
                <a:gd name="T86" fmla="*/ 11 w 2896"/>
                <a:gd name="T87" fmla="*/ 109 h 1563"/>
                <a:gd name="T88" fmla="*/ 22 w 2896"/>
                <a:gd name="T89" fmla="*/ 118 h 1563"/>
                <a:gd name="T90" fmla="*/ 38 w 2896"/>
                <a:gd name="T91" fmla="*/ 112 h 1563"/>
                <a:gd name="T92" fmla="*/ 43 w 2896"/>
                <a:gd name="T93" fmla="*/ 90 h 1563"/>
                <a:gd name="T94" fmla="*/ 25 w 2896"/>
                <a:gd name="T95" fmla="*/ 76 h 1563"/>
                <a:gd name="T96" fmla="*/ 29 w 2896"/>
                <a:gd name="T97" fmla="*/ 51 h 1563"/>
                <a:gd name="T98" fmla="*/ 39 w 2896"/>
                <a:gd name="T99" fmla="*/ 36 h 1563"/>
                <a:gd name="T100" fmla="*/ 71 w 2896"/>
                <a:gd name="T101" fmla="*/ 26 h 1563"/>
                <a:gd name="T102" fmla="*/ 148 w 2896"/>
                <a:gd name="T103" fmla="*/ 20 h 1563"/>
                <a:gd name="T104" fmla="*/ 258 w 2896"/>
                <a:gd name="T105" fmla="*/ 20 h 1563"/>
                <a:gd name="T106" fmla="*/ 365 w 2896"/>
                <a:gd name="T107" fmla="*/ 3 h 1563"/>
                <a:gd name="T108" fmla="*/ 417 w 2896"/>
                <a:gd name="T109" fmla="*/ 39 h 1563"/>
                <a:gd name="T110" fmla="*/ 399 w 2896"/>
                <a:gd name="T111" fmla="*/ 107 h 1563"/>
                <a:gd name="T112" fmla="*/ 467 w 2896"/>
                <a:gd name="T113" fmla="*/ 166 h 1563"/>
                <a:gd name="T114" fmla="*/ 552 w 2896"/>
                <a:gd name="T115" fmla="*/ 189 h 1563"/>
                <a:gd name="T116" fmla="*/ 640 w 2896"/>
                <a:gd name="T117" fmla="*/ 234 h 1563"/>
                <a:gd name="T118" fmla="*/ 685 w 2896"/>
                <a:gd name="T119" fmla="*/ 200 h 1563"/>
                <a:gd name="T120" fmla="*/ 711 w 2896"/>
                <a:gd name="T121" fmla="*/ 258 h 1563"/>
                <a:gd name="T122" fmla="*/ 713 w 2896"/>
                <a:gd name="T123" fmla="*/ 353 h 1563"/>
                <a:gd name="T124" fmla="*/ 689 w 2896"/>
                <a:gd name="T125" fmla="*/ 384 h 1563"/>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60000 65536"/>
                <a:gd name="T187" fmla="*/ 0 60000 65536"/>
                <a:gd name="T188" fmla="*/ 0 60000 65536"/>
                <a:gd name="T189" fmla="*/ 0 w 2896"/>
                <a:gd name="T190" fmla="*/ 0 h 1563"/>
                <a:gd name="T191" fmla="*/ 2896 w 2896"/>
                <a:gd name="T192" fmla="*/ 1563 h 1563"/>
              </a:gdLst>
              <a:ahLst/>
              <a:cxnLst>
                <a:cxn ang="T126">
                  <a:pos x="T0" y="T1"/>
                </a:cxn>
                <a:cxn ang="T127">
                  <a:pos x="T2" y="T3"/>
                </a:cxn>
                <a:cxn ang="T128">
                  <a:pos x="T4" y="T5"/>
                </a:cxn>
                <a:cxn ang="T129">
                  <a:pos x="T6" y="T7"/>
                </a:cxn>
                <a:cxn ang="T130">
                  <a:pos x="T8" y="T9"/>
                </a:cxn>
                <a:cxn ang="T131">
                  <a:pos x="T10" y="T11"/>
                </a:cxn>
                <a:cxn ang="T132">
                  <a:pos x="T12" y="T13"/>
                </a:cxn>
                <a:cxn ang="T133">
                  <a:pos x="T14" y="T15"/>
                </a:cxn>
                <a:cxn ang="T134">
                  <a:pos x="T16" y="T17"/>
                </a:cxn>
                <a:cxn ang="T135">
                  <a:pos x="T18" y="T19"/>
                </a:cxn>
                <a:cxn ang="T136">
                  <a:pos x="T20" y="T21"/>
                </a:cxn>
                <a:cxn ang="T137">
                  <a:pos x="T22" y="T23"/>
                </a:cxn>
                <a:cxn ang="T138">
                  <a:pos x="T24" y="T25"/>
                </a:cxn>
                <a:cxn ang="T139">
                  <a:pos x="T26" y="T27"/>
                </a:cxn>
                <a:cxn ang="T140">
                  <a:pos x="T28" y="T29"/>
                </a:cxn>
                <a:cxn ang="T141">
                  <a:pos x="T30" y="T31"/>
                </a:cxn>
                <a:cxn ang="T142">
                  <a:pos x="T32" y="T33"/>
                </a:cxn>
                <a:cxn ang="T143">
                  <a:pos x="T34" y="T35"/>
                </a:cxn>
                <a:cxn ang="T144">
                  <a:pos x="T36" y="T37"/>
                </a:cxn>
                <a:cxn ang="T145">
                  <a:pos x="T38" y="T39"/>
                </a:cxn>
                <a:cxn ang="T146">
                  <a:pos x="T40" y="T41"/>
                </a:cxn>
                <a:cxn ang="T147">
                  <a:pos x="T42" y="T43"/>
                </a:cxn>
                <a:cxn ang="T148">
                  <a:pos x="T44" y="T45"/>
                </a:cxn>
                <a:cxn ang="T149">
                  <a:pos x="T46" y="T47"/>
                </a:cxn>
                <a:cxn ang="T150">
                  <a:pos x="T48" y="T49"/>
                </a:cxn>
                <a:cxn ang="T151">
                  <a:pos x="T50" y="T51"/>
                </a:cxn>
                <a:cxn ang="T152">
                  <a:pos x="T52" y="T53"/>
                </a:cxn>
                <a:cxn ang="T153">
                  <a:pos x="T54" y="T55"/>
                </a:cxn>
                <a:cxn ang="T154">
                  <a:pos x="T56" y="T57"/>
                </a:cxn>
                <a:cxn ang="T155">
                  <a:pos x="T58" y="T59"/>
                </a:cxn>
                <a:cxn ang="T156">
                  <a:pos x="T60" y="T61"/>
                </a:cxn>
                <a:cxn ang="T157">
                  <a:pos x="T62" y="T63"/>
                </a:cxn>
                <a:cxn ang="T158">
                  <a:pos x="T64" y="T65"/>
                </a:cxn>
                <a:cxn ang="T159">
                  <a:pos x="T66" y="T67"/>
                </a:cxn>
                <a:cxn ang="T160">
                  <a:pos x="T68" y="T69"/>
                </a:cxn>
                <a:cxn ang="T161">
                  <a:pos x="T70" y="T71"/>
                </a:cxn>
                <a:cxn ang="T162">
                  <a:pos x="T72" y="T73"/>
                </a:cxn>
                <a:cxn ang="T163">
                  <a:pos x="T74" y="T75"/>
                </a:cxn>
                <a:cxn ang="T164">
                  <a:pos x="T76" y="T77"/>
                </a:cxn>
                <a:cxn ang="T165">
                  <a:pos x="T78" y="T79"/>
                </a:cxn>
                <a:cxn ang="T166">
                  <a:pos x="T80" y="T81"/>
                </a:cxn>
                <a:cxn ang="T167">
                  <a:pos x="T82" y="T83"/>
                </a:cxn>
                <a:cxn ang="T168">
                  <a:pos x="T84" y="T85"/>
                </a:cxn>
                <a:cxn ang="T169">
                  <a:pos x="T86" y="T87"/>
                </a:cxn>
                <a:cxn ang="T170">
                  <a:pos x="T88" y="T89"/>
                </a:cxn>
                <a:cxn ang="T171">
                  <a:pos x="T90" y="T91"/>
                </a:cxn>
                <a:cxn ang="T172">
                  <a:pos x="T92" y="T93"/>
                </a:cxn>
                <a:cxn ang="T173">
                  <a:pos x="T94" y="T95"/>
                </a:cxn>
                <a:cxn ang="T174">
                  <a:pos x="T96" y="T97"/>
                </a:cxn>
                <a:cxn ang="T175">
                  <a:pos x="T98" y="T99"/>
                </a:cxn>
                <a:cxn ang="T176">
                  <a:pos x="T100" y="T101"/>
                </a:cxn>
                <a:cxn ang="T177">
                  <a:pos x="T102" y="T103"/>
                </a:cxn>
                <a:cxn ang="T178">
                  <a:pos x="T104" y="T105"/>
                </a:cxn>
                <a:cxn ang="T179">
                  <a:pos x="T106" y="T107"/>
                </a:cxn>
                <a:cxn ang="T180">
                  <a:pos x="T108" y="T109"/>
                </a:cxn>
                <a:cxn ang="T181">
                  <a:pos x="T110" y="T111"/>
                </a:cxn>
                <a:cxn ang="T182">
                  <a:pos x="T112" y="T113"/>
                </a:cxn>
                <a:cxn ang="T183">
                  <a:pos x="T114" y="T115"/>
                </a:cxn>
                <a:cxn ang="T184">
                  <a:pos x="T116" y="T117"/>
                </a:cxn>
                <a:cxn ang="T185">
                  <a:pos x="T118" y="T119"/>
                </a:cxn>
                <a:cxn ang="T186">
                  <a:pos x="T120" y="T121"/>
                </a:cxn>
                <a:cxn ang="T187">
                  <a:pos x="T122" y="T123"/>
                </a:cxn>
                <a:cxn ang="T188">
                  <a:pos x="T124" y="T125"/>
                </a:cxn>
              </a:cxnLst>
              <a:rect l="T189" t="T190" r="T191" b="T192"/>
              <a:pathLst>
                <a:path w="2896" h="1563">
                  <a:moveTo>
                    <a:pt x="2754" y="1539"/>
                  </a:moveTo>
                  <a:lnTo>
                    <a:pt x="2752" y="1535"/>
                  </a:lnTo>
                  <a:lnTo>
                    <a:pt x="2746" y="1528"/>
                  </a:lnTo>
                  <a:lnTo>
                    <a:pt x="2738" y="1516"/>
                  </a:lnTo>
                  <a:lnTo>
                    <a:pt x="2728" y="1504"/>
                  </a:lnTo>
                  <a:lnTo>
                    <a:pt x="2715" y="1496"/>
                  </a:lnTo>
                  <a:lnTo>
                    <a:pt x="2699" y="1490"/>
                  </a:lnTo>
                  <a:lnTo>
                    <a:pt x="2685" y="1486"/>
                  </a:lnTo>
                  <a:lnTo>
                    <a:pt x="2671" y="1486"/>
                  </a:lnTo>
                  <a:lnTo>
                    <a:pt x="2658" y="1490"/>
                  </a:lnTo>
                  <a:lnTo>
                    <a:pt x="2650" y="1500"/>
                  </a:lnTo>
                  <a:lnTo>
                    <a:pt x="2644" y="1510"/>
                  </a:lnTo>
                  <a:lnTo>
                    <a:pt x="2640" y="1516"/>
                  </a:lnTo>
                  <a:lnTo>
                    <a:pt x="2636" y="1520"/>
                  </a:lnTo>
                  <a:lnTo>
                    <a:pt x="2632" y="1522"/>
                  </a:lnTo>
                  <a:lnTo>
                    <a:pt x="2630" y="1524"/>
                  </a:lnTo>
                  <a:lnTo>
                    <a:pt x="2628" y="1524"/>
                  </a:lnTo>
                  <a:lnTo>
                    <a:pt x="2624" y="1522"/>
                  </a:lnTo>
                  <a:lnTo>
                    <a:pt x="2612" y="1514"/>
                  </a:lnTo>
                  <a:lnTo>
                    <a:pt x="2591" y="1504"/>
                  </a:lnTo>
                  <a:lnTo>
                    <a:pt x="2559" y="1492"/>
                  </a:lnTo>
                  <a:lnTo>
                    <a:pt x="2534" y="1486"/>
                  </a:lnTo>
                  <a:lnTo>
                    <a:pt x="2510" y="1480"/>
                  </a:lnTo>
                  <a:lnTo>
                    <a:pt x="2492" y="1474"/>
                  </a:lnTo>
                  <a:lnTo>
                    <a:pt x="2480" y="1472"/>
                  </a:lnTo>
                  <a:lnTo>
                    <a:pt x="2477" y="1472"/>
                  </a:lnTo>
                  <a:lnTo>
                    <a:pt x="2480" y="1468"/>
                  </a:lnTo>
                  <a:lnTo>
                    <a:pt x="2488" y="1463"/>
                  </a:lnTo>
                  <a:lnTo>
                    <a:pt x="2502" y="1453"/>
                  </a:lnTo>
                  <a:lnTo>
                    <a:pt x="2514" y="1443"/>
                  </a:lnTo>
                  <a:lnTo>
                    <a:pt x="2524" y="1431"/>
                  </a:lnTo>
                  <a:lnTo>
                    <a:pt x="2528" y="1421"/>
                  </a:lnTo>
                  <a:lnTo>
                    <a:pt x="2526" y="1411"/>
                  </a:lnTo>
                  <a:lnTo>
                    <a:pt x="2518" y="1396"/>
                  </a:lnTo>
                  <a:lnTo>
                    <a:pt x="2506" y="1376"/>
                  </a:lnTo>
                  <a:lnTo>
                    <a:pt x="2494" y="1356"/>
                  </a:lnTo>
                  <a:lnTo>
                    <a:pt x="2482" y="1337"/>
                  </a:lnTo>
                  <a:lnTo>
                    <a:pt x="2471" y="1319"/>
                  </a:lnTo>
                  <a:lnTo>
                    <a:pt x="2463" y="1307"/>
                  </a:lnTo>
                  <a:lnTo>
                    <a:pt x="2461" y="1303"/>
                  </a:lnTo>
                  <a:lnTo>
                    <a:pt x="2457" y="1305"/>
                  </a:lnTo>
                  <a:lnTo>
                    <a:pt x="2445" y="1309"/>
                  </a:lnTo>
                  <a:lnTo>
                    <a:pt x="2429" y="1317"/>
                  </a:lnTo>
                  <a:lnTo>
                    <a:pt x="2414" y="1325"/>
                  </a:lnTo>
                  <a:lnTo>
                    <a:pt x="2398" y="1333"/>
                  </a:lnTo>
                  <a:lnTo>
                    <a:pt x="2384" y="1341"/>
                  </a:lnTo>
                  <a:lnTo>
                    <a:pt x="2376" y="1348"/>
                  </a:lnTo>
                  <a:lnTo>
                    <a:pt x="2366" y="1358"/>
                  </a:lnTo>
                  <a:lnTo>
                    <a:pt x="2354" y="1366"/>
                  </a:lnTo>
                  <a:lnTo>
                    <a:pt x="2339" y="1366"/>
                  </a:lnTo>
                  <a:lnTo>
                    <a:pt x="2321" y="1362"/>
                  </a:lnTo>
                  <a:lnTo>
                    <a:pt x="2305" y="1354"/>
                  </a:lnTo>
                  <a:lnTo>
                    <a:pt x="2290" y="1344"/>
                  </a:lnTo>
                  <a:lnTo>
                    <a:pt x="2272" y="1335"/>
                  </a:lnTo>
                  <a:lnTo>
                    <a:pt x="2256" y="1327"/>
                  </a:lnTo>
                  <a:lnTo>
                    <a:pt x="2246" y="1321"/>
                  </a:lnTo>
                  <a:lnTo>
                    <a:pt x="2242" y="1319"/>
                  </a:lnTo>
                  <a:lnTo>
                    <a:pt x="2238" y="1323"/>
                  </a:lnTo>
                  <a:lnTo>
                    <a:pt x="2228" y="1331"/>
                  </a:lnTo>
                  <a:lnTo>
                    <a:pt x="2215" y="1342"/>
                  </a:lnTo>
                  <a:lnTo>
                    <a:pt x="2197" y="1354"/>
                  </a:lnTo>
                  <a:lnTo>
                    <a:pt x="2177" y="1370"/>
                  </a:lnTo>
                  <a:lnTo>
                    <a:pt x="2160" y="1382"/>
                  </a:lnTo>
                  <a:lnTo>
                    <a:pt x="2142" y="1394"/>
                  </a:lnTo>
                  <a:lnTo>
                    <a:pt x="2126" y="1402"/>
                  </a:lnTo>
                  <a:lnTo>
                    <a:pt x="2108" y="1405"/>
                  </a:lnTo>
                  <a:lnTo>
                    <a:pt x="2087" y="1411"/>
                  </a:lnTo>
                  <a:lnTo>
                    <a:pt x="2063" y="1415"/>
                  </a:lnTo>
                  <a:lnTo>
                    <a:pt x="2043" y="1423"/>
                  </a:lnTo>
                  <a:lnTo>
                    <a:pt x="2028" y="1431"/>
                  </a:lnTo>
                  <a:lnTo>
                    <a:pt x="2016" y="1445"/>
                  </a:lnTo>
                  <a:lnTo>
                    <a:pt x="2004" y="1465"/>
                  </a:lnTo>
                  <a:lnTo>
                    <a:pt x="1986" y="1486"/>
                  </a:lnTo>
                  <a:lnTo>
                    <a:pt x="1963" y="1506"/>
                  </a:lnTo>
                  <a:lnTo>
                    <a:pt x="1937" y="1522"/>
                  </a:lnTo>
                  <a:lnTo>
                    <a:pt x="1910" y="1531"/>
                  </a:lnTo>
                  <a:lnTo>
                    <a:pt x="1884" y="1539"/>
                  </a:lnTo>
                  <a:lnTo>
                    <a:pt x="1860" y="1547"/>
                  </a:lnTo>
                  <a:lnTo>
                    <a:pt x="1837" y="1555"/>
                  </a:lnTo>
                  <a:lnTo>
                    <a:pt x="1815" y="1561"/>
                  </a:lnTo>
                  <a:lnTo>
                    <a:pt x="1795" y="1561"/>
                  </a:lnTo>
                  <a:lnTo>
                    <a:pt x="1784" y="1553"/>
                  </a:lnTo>
                  <a:lnTo>
                    <a:pt x="1776" y="1541"/>
                  </a:lnTo>
                  <a:lnTo>
                    <a:pt x="1770" y="1528"/>
                  </a:lnTo>
                  <a:lnTo>
                    <a:pt x="1768" y="1514"/>
                  </a:lnTo>
                  <a:lnTo>
                    <a:pt x="1764" y="1502"/>
                  </a:lnTo>
                  <a:lnTo>
                    <a:pt x="1756" y="1492"/>
                  </a:lnTo>
                  <a:lnTo>
                    <a:pt x="1744" y="1484"/>
                  </a:lnTo>
                  <a:lnTo>
                    <a:pt x="1723" y="1480"/>
                  </a:lnTo>
                  <a:lnTo>
                    <a:pt x="1697" y="1478"/>
                  </a:lnTo>
                  <a:lnTo>
                    <a:pt x="1669" y="1476"/>
                  </a:lnTo>
                  <a:lnTo>
                    <a:pt x="1642" y="1472"/>
                  </a:lnTo>
                  <a:lnTo>
                    <a:pt x="1614" y="1466"/>
                  </a:lnTo>
                  <a:lnTo>
                    <a:pt x="1601" y="1459"/>
                  </a:lnTo>
                  <a:lnTo>
                    <a:pt x="1591" y="1449"/>
                  </a:lnTo>
                  <a:lnTo>
                    <a:pt x="1583" y="1439"/>
                  </a:lnTo>
                  <a:lnTo>
                    <a:pt x="1575" y="1429"/>
                  </a:lnTo>
                  <a:lnTo>
                    <a:pt x="1567" y="1419"/>
                  </a:lnTo>
                  <a:lnTo>
                    <a:pt x="1557" y="1415"/>
                  </a:lnTo>
                  <a:lnTo>
                    <a:pt x="1545" y="1415"/>
                  </a:lnTo>
                  <a:lnTo>
                    <a:pt x="1528" y="1421"/>
                  </a:lnTo>
                  <a:lnTo>
                    <a:pt x="1502" y="1437"/>
                  </a:lnTo>
                  <a:lnTo>
                    <a:pt x="1479" y="1455"/>
                  </a:lnTo>
                  <a:lnTo>
                    <a:pt x="1455" y="1472"/>
                  </a:lnTo>
                  <a:lnTo>
                    <a:pt x="1435" y="1492"/>
                  </a:lnTo>
                  <a:lnTo>
                    <a:pt x="1421" y="1508"/>
                  </a:lnTo>
                  <a:lnTo>
                    <a:pt x="1410" y="1520"/>
                  </a:lnTo>
                  <a:lnTo>
                    <a:pt x="1402" y="1528"/>
                  </a:lnTo>
                  <a:lnTo>
                    <a:pt x="1390" y="1537"/>
                  </a:lnTo>
                  <a:lnTo>
                    <a:pt x="1378" y="1547"/>
                  </a:lnTo>
                  <a:lnTo>
                    <a:pt x="1364" y="1555"/>
                  </a:lnTo>
                  <a:lnTo>
                    <a:pt x="1353" y="1561"/>
                  </a:lnTo>
                  <a:lnTo>
                    <a:pt x="1345" y="1563"/>
                  </a:lnTo>
                  <a:lnTo>
                    <a:pt x="1339" y="1561"/>
                  </a:lnTo>
                  <a:lnTo>
                    <a:pt x="1339" y="1553"/>
                  </a:lnTo>
                  <a:lnTo>
                    <a:pt x="1343" y="1541"/>
                  </a:lnTo>
                  <a:lnTo>
                    <a:pt x="1347" y="1528"/>
                  </a:lnTo>
                  <a:lnTo>
                    <a:pt x="1353" y="1510"/>
                  </a:lnTo>
                  <a:lnTo>
                    <a:pt x="1356" y="1492"/>
                  </a:lnTo>
                  <a:lnTo>
                    <a:pt x="1358" y="1476"/>
                  </a:lnTo>
                  <a:lnTo>
                    <a:pt x="1358" y="1461"/>
                  </a:lnTo>
                  <a:lnTo>
                    <a:pt x="1353" y="1449"/>
                  </a:lnTo>
                  <a:lnTo>
                    <a:pt x="1343" y="1441"/>
                  </a:lnTo>
                  <a:lnTo>
                    <a:pt x="1321" y="1437"/>
                  </a:lnTo>
                  <a:lnTo>
                    <a:pt x="1301" y="1441"/>
                  </a:lnTo>
                  <a:lnTo>
                    <a:pt x="1282" y="1449"/>
                  </a:lnTo>
                  <a:lnTo>
                    <a:pt x="1260" y="1457"/>
                  </a:lnTo>
                  <a:lnTo>
                    <a:pt x="1234" y="1463"/>
                  </a:lnTo>
                  <a:lnTo>
                    <a:pt x="1205" y="1465"/>
                  </a:lnTo>
                  <a:lnTo>
                    <a:pt x="1173" y="1459"/>
                  </a:lnTo>
                  <a:lnTo>
                    <a:pt x="1140" y="1449"/>
                  </a:lnTo>
                  <a:lnTo>
                    <a:pt x="1106" y="1435"/>
                  </a:lnTo>
                  <a:lnTo>
                    <a:pt x="1077" y="1421"/>
                  </a:lnTo>
                  <a:lnTo>
                    <a:pt x="1053" y="1409"/>
                  </a:lnTo>
                  <a:lnTo>
                    <a:pt x="1038" y="1402"/>
                  </a:lnTo>
                  <a:lnTo>
                    <a:pt x="1026" y="1398"/>
                  </a:lnTo>
                  <a:lnTo>
                    <a:pt x="1012" y="1400"/>
                  </a:lnTo>
                  <a:lnTo>
                    <a:pt x="998" y="1404"/>
                  </a:lnTo>
                  <a:lnTo>
                    <a:pt x="984" y="1405"/>
                  </a:lnTo>
                  <a:lnTo>
                    <a:pt x="969" y="1404"/>
                  </a:lnTo>
                  <a:lnTo>
                    <a:pt x="951" y="1396"/>
                  </a:lnTo>
                  <a:lnTo>
                    <a:pt x="931" y="1380"/>
                  </a:lnTo>
                  <a:lnTo>
                    <a:pt x="908" y="1364"/>
                  </a:lnTo>
                  <a:lnTo>
                    <a:pt x="884" y="1346"/>
                  </a:lnTo>
                  <a:lnTo>
                    <a:pt x="860" y="1331"/>
                  </a:lnTo>
                  <a:lnTo>
                    <a:pt x="843" y="1317"/>
                  </a:lnTo>
                  <a:lnTo>
                    <a:pt x="831" y="1307"/>
                  </a:lnTo>
                  <a:lnTo>
                    <a:pt x="817" y="1297"/>
                  </a:lnTo>
                  <a:lnTo>
                    <a:pt x="799" y="1283"/>
                  </a:lnTo>
                  <a:lnTo>
                    <a:pt x="778" y="1268"/>
                  </a:lnTo>
                  <a:lnTo>
                    <a:pt x="754" y="1250"/>
                  </a:lnTo>
                  <a:lnTo>
                    <a:pt x="734" y="1234"/>
                  </a:lnTo>
                  <a:lnTo>
                    <a:pt x="717" y="1219"/>
                  </a:lnTo>
                  <a:lnTo>
                    <a:pt x="709" y="1207"/>
                  </a:lnTo>
                  <a:lnTo>
                    <a:pt x="705" y="1189"/>
                  </a:lnTo>
                  <a:lnTo>
                    <a:pt x="701" y="1169"/>
                  </a:lnTo>
                  <a:lnTo>
                    <a:pt x="697" y="1150"/>
                  </a:lnTo>
                  <a:lnTo>
                    <a:pt x="691" y="1134"/>
                  </a:lnTo>
                  <a:lnTo>
                    <a:pt x="683" y="1126"/>
                  </a:lnTo>
                  <a:lnTo>
                    <a:pt x="675" y="1126"/>
                  </a:lnTo>
                  <a:lnTo>
                    <a:pt x="666" y="1132"/>
                  </a:lnTo>
                  <a:lnTo>
                    <a:pt x="656" y="1140"/>
                  </a:lnTo>
                  <a:lnTo>
                    <a:pt x="644" y="1148"/>
                  </a:lnTo>
                  <a:lnTo>
                    <a:pt x="632" y="1154"/>
                  </a:lnTo>
                  <a:lnTo>
                    <a:pt x="620" y="1156"/>
                  </a:lnTo>
                  <a:lnTo>
                    <a:pt x="612" y="1152"/>
                  </a:lnTo>
                  <a:lnTo>
                    <a:pt x="606" y="1142"/>
                  </a:lnTo>
                  <a:lnTo>
                    <a:pt x="591" y="1100"/>
                  </a:lnTo>
                  <a:lnTo>
                    <a:pt x="565" y="1063"/>
                  </a:lnTo>
                  <a:lnTo>
                    <a:pt x="532" y="1026"/>
                  </a:lnTo>
                  <a:lnTo>
                    <a:pt x="510" y="1006"/>
                  </a:lnTo>
                  <a:lnTo>
                    <a:pt x="484" y="984"/>
                  </a:lnTo>
                  <a:lnTo>
                    <a:pt x="461" y="963"/>
                  </a:lnTo>
                  <a:lnTo>
                    <a:pt x="437" y="943"/>
                  </a:lnTo>
                  <a:lnTo>
                    <a:pt x="419" y="923"/>
                  </a:lnTo>
                  <a:lnTo>
                    <a:pt x="406" y="908"/>
                  </a:lnTo>
                  <a:lnTo>
                    <a:pt x="390" y="894"/>
                  </a:lnTo>
                  <a:lnTo>
                    <a:pt x="374" y="890"/>
                  </a:lnTo>
                  <a:lnTo>
                    <a:pt x="356" y="892"/>
                  </a:lnTo>
                  <a:lnTo>
                    <a:pt x="343" y="900"/>
                  </a:lnTo>
                  <a:lnTo>
                    <a:pt x="331" y="910"/>
                  </a:lnTo>
                  <a:lnTo>
                    <a:pt x="321" y="919"/>
                  </a:lnTo>
                  <a:lnTo>
                    <a:pt x="309" y="921"/>
                  </a:lnTo>
                  <a:lnTo>
                    <a:pt x="295" y="913"/>
                  </a:lnTo>
                  <a:lnTo>
                    <a:pt x="280" y="898"/>
                  </a:lnTo>
                  <a:lnTo>
                    <a:pt x="266" y="870"/>
                  </a:lnTo>
                  <a:lnTo>
                    <a:pt x="246" y="839"/>
                  </a:lnTo>
                  <a:lnTo>
                    <a:pt x="217" y="809"/>
                  </a:lnTo>
                  <a:lnTo>
                    <a:pt x="183" y="782"/>
                  </a:lnTo>
                  <a:lnTo>
                    <a:pt x="152" y="756"/>
                  </a:lnTo>
                  <a:lnTo>
                    <a:pt x="124" y="734"/>
                  </a:lnTo>
                  <a:lnTo>
                    <a:pt x="105" y="717"/>
                  </a:lnTo>
                  <a:lnTo>
                    <a:pt x="87" y="697"/>
                  </a:lnTo>
                  <a:lnTo>
                    <a:pt x="73" y="677"/>
                  </a:lnTo>
                  <a:lnTo>
                    <a:pt x="61" y="662"/>
                  </a:lnTo>
                  <a:lnTo>
                    <a:pt x="53" y="652"/>
                  </a:lnTo>
                  <a:lnTo>
                    <a:pt x="51" y="648"/>
                  </a:lnTo>
                  <a:lnTo>
                    <a:pt x="47" y="648"/>
                  </a:lnTo>
                  <a:lnTo>
                    <a:pt x="40" y="650"/>
                  </a:lnTo>
                  <a:lnTo>
                    <a:pt x="30" y="650"/>
                  </a:lnTo>
                  <a:lnTo>
                    <a:pt x="20" y="648"/>
                  </a:lnTo>
                  <a:lnTo>
                    <a:pt x="8" y="646"/>
                  </a:lnTo>
                  <a:lnTo>
                    <a:pt x="2" y="638"/>
                  </a:lnTo>
                  <a:lnTo>
                    <a:pt x="0" y="628"/>
                  </a:lnTo>
                  <a:lnTo>
                    <a:pt x="4" y="614"/>
                  </a:lnTo>
                  <a:lnTo>
                    <a:pt x="10" y="593"/>
                  </a:lnTo>
                  <a:lnTo>
                    <a:pt x="14" y="575"/>
                  </a:lnTo>
                  <a:lnTo>
                    <a:pt x="14" y="559"/>
                  </a:lnTo>
                  <a:lnTo>
                    <a:pt x="12" y="541"/>
                  </a:lnTo>
                  <a:lnTo>
                    <a:pt x="10" y="524"/>
                  </a:lnTo>
                  <a:lnTo>
                    <a:pt x="12" y="504"/>
                  </a:lnTo>
                  <a:lnTo>
                    <a:pt x="12" y="482"/>
                  </a:lnTo>
                  <a:lnTo>
                    <a:pt x="8" y="463"/>
                  </a:lnTo>
                  <a:lnTo>
                    <a:pt x="6" y="449"/>
                  </a:lnTo>
                  <a:lnTo>
                    <a:pt x="4" y="439"/>
                  </a:lnTo>
                  <a:lnTo>
                    <a:pt x="10" y="431"/>
                  </a:lnTo>
                  <a:lnTo>
                    <a:pt x="22" y="427"/>
                  </a:lnTo>
                  <a:lnTo>
                    <a:pt x="34" y="429"/>
                  </a:lnTo>
                  <a:lnTo>
                    <a:pt x="44" y="437"/>
                  </a:lnTo>
                  <a:lnTo>
                    <a:pt x="51" y="449"/>
                  </a:lnTo>
                  <a:lnTo>
                    <a:pt x="57" y="461"/>
                  </a:lnTo>
                  <a:lnTo>
                    <a:pt x="65" y="471"/>
                  </a:lnTo>
                  <a:lnTo>
                    <a:pt x="75" y="475"/>
                  </a:lnTo>
                  <a:lnTo>
                    <a:pt x="87" y="473"/>
                  </a:lnTo>
                  <a:lnTo>
                    <a:pt x="105" y="465"/>
                  </a:lnTo>
                  <a:lnTo>
                    <a:pt x="118" y="463"/>
                  </a:lnTo>
                  <a:lnTo>
                    <a:pt x="132" y="463"/>
                  </a:lnTo>
                  <a:lnTo>
                    <a:pt x="144" y="459"/>
                  </a:lnTo>
                  <a:lnTo>
                    <a:pt x="152" y="451"/>
                  </a:lnTo>
                  <a:lnTo>
                    <a:pt x="158" y="435"/>
                  </a:lnTo>
                  <a:lnTo>
                    <a:pt x="164" y="412"/>
                  </a:lnTo>
                  <a:lnTo>
                    <a:pt x="169" y="394"/>
                  </a:lnTo>
                  <a:lnTo>
                    <a:pt x="171" y="376"/>
                  </a:lnTo>
                  <a:lnTo>
                    <a:pt x="169" y="360"/>
                  </a:lnTo>
                  <a:lnTo>
                    <a:pt x="156" y="347"/>
                  </a:lnTo>
                  <a:lnTo>
                    <a:pt x="140" y="335"/>
                  </a:lnTo>
                  <a:lnTo>
                    <a:pt x="122" y="325"/>
                  </a:lnTo>
                  <a:lnTo>
                    <a:pt x="108" y="315"/>
                  </a:lnTo>
                  <a:lnTo>
                    <a:pt x="99" y="305"/>
                  </a:lnTo>
                  <a:lnTo>
                    <a:pt x="97" y="293"/>
                  </a:lnTo>
                  <a:lnTo>
                    <a:pt x="101" y="278"/>
                  </a:lnTo>
                  <a:lnTo>
                    <a:pt x="108" y="254"/>
                  </a:lnTo>
                  <a:lnTo>
                    <a:pt x="114" y="229"/>
                  </a:lnTo>
                  <a:lnTo>
                    <a:pt x="118" y="205"/>
                  </a:lnTo>
                  <a:lnTo>
                    <a:pt x="124" y="183"/>
                  </a:lnTo>
                  <a:lnTo>
                    <a:pt x="132" y="168"/>
                  </a:lnTo>
                  <a:lnTo>
                    <a:pt x="140" y="158"/>
                  </a:lnTo>
                  <a:lnTo>
                    <a:pt x="148" y="150"/>
                  </a:lnTo>
                  <a:lnTo>
                    <a:pt x="154" y="146"/>
                  </a:lnTo>
                  <a:lnTo>
                    <a:pt x="158" y="142"/>
                  </a:lnTo>
                  <a:lnTo>
                    <a:pt x="160" y="140"/>
                  </a:lnTo>
                  <a:lnTo>
                    <a:pt x="162" y="138"/>
                  </a:lnTo>
                  <a:lnTo>
                    <a:pt x="256" y="152"/>
                  </a:lnTo>
                  <a:lnTo>
                    <a:pt x="284" y="105"/>
                  </a:lnTo>
                  <a:lnTo>
                    <a:pt x="355" y="42"/>
                  </a:lnTo>
                  <a:lnTo>
                    <a:pt x="384" y="24"/>
                  </a:lnTo>
                  <a:lnTo>
                    <a:pt x="492" y="61"/>
                  </a:lnTo>
                  <a:lnTo>
                    <a:pt x="530" y="87"/>
                  </a:lnTo>
                  <a:lnTo>
                    <a:pt x="589" y="81"/>
                  </a:lnTo>
                  <a:lnTo>
                    <a:pt x="626" y="36"/>
                  </a:lnTo>
                  <a:lnTo>
                    <a:pt x="792" y="67"/>
                  </a:lnTo>
                  <a:lnTo>
                    <a:pt x="841" y="106"/>
                  </a:lnTo>
                  <a:lnTo>
                    <a:pt x="896" y="118"/>
                  </a:lnTo>
                  <a:lnTo>
                    <a:pt x="1032" y="81"/>
                  </a:lnTo>
                  <a:lnTo>
                    <a:pt x="1071" y="105"/>
                  </a:lnTo>
                  <a:lnTo>
                    <a:pt x="1179" y="34"/>
                  </a:lnTo>
                  <a:lnTo>
                    <a:pt x="1297" y="32"/>
                  </a:lnTo>
                  <a:lnTo>
                    <a:pt x="1366" y="0"/>
                  </a:lnTo>
                  <a:lnTo>
                    <a:pt x="1461" y="12"/>
                  </a:lnTo>
                  <a:lnTo>
                    <a:pt x="1575" y="87"/>
                  </a:lnTo>
                  <a:lnTo>
                    <a:pt x="1666" y="75"/>
                  </a:lnTo>
                  <a:lnTo>
                    <a:pt x="1669" y="110"/>
                  </a:lnTo>
                  <a:lnTo>
                    <a:pt x="1628" y="138"/>
                  </a:lnTo>
                  <a:lnTo>
                    <a:pt x="1667" y="158"/>
                  </a:lnTo>
                  <a:lnTo>
                    <a:pt x="1666" y="205"/>
                  </a:lnTo>
                  <a:lnTo>
                    <a:pt x="1632" y="295"/>
                  </a:lnTo>
                  <a:lnTo>
                    <a:pt x="1634" y="347"/>
                  </a:lnTo>
                  <a:lnTo>
                    <a:pt x="1589" y="349"/>
                  </a:lnTo>
                  <a:lnTo>
                    <a:pt x="1595" y="431"/>
                  </a:lnTo>
                  <a:lnTo>
                    <a:pt x="1650" y="520"/>
                  </a:lnTo>
                  <a:lnTo>
                    <a:pt x="1701" y="632"/>
                  </a:lnTo>
                  <a:lnTo>
                    <a:pt x="1774" y="628"/>
                  </a:lnTo>
                  <a:lnTo>
                    <a:pt x="1845" y="663"/>
                  </a:lnTo>
                  <a:lnTo>
                    <a:pt x="1870" y="665"/>
                  </a:lnTo>
                  <a:lnTo>
                    <a:pt x="1902" y="683"/>
                  </a:lnTo>
                  <a:lnTo>
                    <a:pt x="1978" y="730"/>
                  </a:lnTo>
                  <a:lnTo>
                    <a:pt x="2041" y="726"/>
                  </a:lnTo>
                  <a:lnTo>
                    <a:pt x="2110" y="758"/>
                  </a:lnTo>
                  <a:lnTo>
                    <a:pt x="2207" y="756"/>
                  </a:lnTo>
                  <a:lnTo>
                    <a:pt x="2321" y="799"/>
                  </a:lnTo>
                  <a:lnTo>
                    <a:pt x="2402" y="860"/>
                  </a:lnTo>
                  <a:lnTo>
                    <a:pt x="2410" y="913"/>
                  </a:lnTo>
                  <a:lnTo>
                    <a:pt x="2486" y="923"/>
                  </a:lnTo>
                  <a:lnTo>
                    <a:pt x="2557" y="939"/>
                  </a:lnTo>
                  <a:lnTo>
                    <a:pt x="2628" y="843"/>
                  </a:lnTo>
                  <a:lnTo>
                    <a:pt x="2644" y="793"/>
                  </a:lnTo>
                  <a:lnTo>
                    <a:pt x="2634" y="758"/>
                  </a:lnTo>
                  <a:lnTo>
                    <a:pt x="2681" y="764"/>
                  </a:lnTo>
                  <a:lnTo>
                    <a:pt x="2740" y="803"/>
                  </a:lnTo>
                  <a:lnTo>
                    <a:pt x="2786" y="829"/>
                  </a:lnTo>
                  <a:lnTo>
                    <a:pt x="2817" y="925"/>
                  </a:lnTo>
                  <a:lnTo>
                    <a:pt x="2880" y="992"/>
                  </a:lnTo>
                  <a:lnTo>
                    <a:pt x="2874" y="1020"/>
                  </a:lnTo>
                  <a:lnTo>
                    <a:pt x="2841" y="1033"/>
                  </a:lnTo>
                  <a:lnTo>
                    <a:pt x="2880" y="1106"/>
                  </a:lnTo>
                  <a:lnTo>
                    <a:pt x="2894" y="1240"/>
                  </a:lnTo>
                  <a:lnTo>
                    <a:pt x="2896" y="1358"/>
                  </a:lnTo>
                  <a:lnTo>
                    <a:pt x="2858" y="1378"/>
                  </a:lnTo>
                  <a:lnTo>
                    <a:pt x="2849" y="1413"/>
                  </a:lnTo>
                  <a:lnTo>
                    <a:pt x="2829" y="1472"/>
                  </a:lnTo>
                  <a:lnTo>
                    <a:pt x="2835" y="1528"/>
                  </a:lnTo>
                  <a:lnTo>
                    <a:pt x="2799" y="1541"/>
                  </a:lnTo>
                  <a:lnTo>
                    <a:pt x="2774" y="1520"/>
                  </a:lnTo>
                  <a:lnTo>
                    <a:pt x="2754" y="1539"/>
                  </a:lnTo>
                  <a:close/>
                </a:path>
              </a:pathLst>
            </a:custGeom>
            <a:grpFill/>
            <a:ln w="0">
              <a:solidFill>
                <a:schemeClr val="tx1">
                  <a:lumMod val="85000"/>
                  <a:lumOff val="15000"/>
                </a:schemeClr>
              </a:solidFill>
              <a:prstDash val="solid"/>
              <a:round/>
            </a:ln>
          </p:spPr>
          <p:txBody>
            <a:bodyPr/>
            <a:lstStyle/>
            <a:p>
              <a:pPr eaLnBrk="1" fontAlgn="auto" hangingPunct="1">
                <a:buFont typeface="Arial" panose="020B0604020202020204" pitchFamily="34" charset="0"/>
                <a:buNone/>
                <a:defRPr/>
              </a:pPr>
              <a:endParaRPr lang="zh-CN" altLang="en-US" sz="2400" noProof="1">
                <a:solidFill>
                  <a:prstClr val="black"/>
                </a:solidFill>
                <a:latin typeface="+mj-ea"/>
                <a:ea typeface="+mj-ea"/>
              </a:endParaRPr>
            </a:p>
          </p:txBody>
        </p:sp>
        <p:sp>
          <p:nvSpPr>
            <p:cNvPr id="32" name="Freeform 70"/>
            <p:cNvSpPr/>
            <p:nvPr/>
          </p:nvSpPr>
          <p:spPr bwMode="gray">
            <a:xfrm>
              <a:off x="900" y="2373"/>
              <a:ext cx="1448" cy="781"/>
            </a:xfrm>
            <a:custGeom>
              <a:avLst/>
              <a:gdLst>
                <a:gd name="T0" fmla="*/ 682 w 2896"/>
                <a:gd name="T1" fmla="*/ 376 h 1563"/>
                <a:gd name="T2" fmla="*/ 665 w 2896"/>
                <a:gd name="T3" fmla="*/ 372 h 1563"/>
                <a:gd name="T4" fmla="*/ 658 w 2896"/>
                <a:gd name="T5" fmla="*/ 380 h 1563"/>
                <a:gd name="T6" fmla="*/ 653 w 2896"/>
                <a:gd name="T7" fmla="*/ 378 h 1563"/>
                <a:gd name="T8" fmla="*/ 623 w 2896"/>
                <a:gd name="T9" fmla="*/ 368 h 1563"/>
                <a:gd name="T10" fmla="*/ 626 w 2896"/>
                <a:gd name="T11" fmla="*/ 363 h 1563"/>
                <a:gd name="T12" fmla="*/ 630 w 2896"/>
                <a:gd name="T13" fmla="*/ 349 h 1563"/>
                <a:gd name="T14" fmla="*/ 616 w 2896"/>
                <a:gd name="T15" fmla="*/ 326 h 1563"/>
                <a:gd name="T16" fmla="*/ 604 w 2896"/>
                <a:gd name="T17" fmla="*/ 331 h 1563"/>
                <a:gd name="T18" fmla="*/ 589 w 2896"/>
                <a:gd name="T19" fmla="*/ 341 h 1563"/>
                <a:gd name="T20" fmla="*/ 568 w 2896"/>
                <a:gd name="T21" fmla="*/ 333 h 1563"/>
                <a:gd name="T22" fmla="*/ 557 w 2896"/>
                <a:gd name="T23" fmla="*/ 332 h 1563"/>
                <a:gd name="T24" fmla="*/ 536 w 2896"/>
                <a:gd name="T25" fmla="*/ 348 h 1563"/>
                <a:gd name="T26" fmla="*/ 511 w 2896"/>
                <a:gd name="T27" fmla="*/ 355 h 1563"/>
                <a:gd name="T28" fmla="*/ 491 w 2896"/>
                <a:gd name="T29" fmla="*/ 376 h 1563"/>
                <a:gd name="T30" fmla="*/ 459 w 2896"/>
                <a:gd name="T31" fmla="*/ 388 h 1563"/>
                <a:gd name="T32" fmla="*/ 442 w 2896"/>
                <a:gd name="T33" fmla="*/ 382 h 1563"/>
                <a:gd name="T34" fmla="*/ 431 w 2896"/>
                <a:gd name="T35" fmla="*/ 370 h 1563"/>
                <a:gd name="T36" fmla="*/ 400 w 2896"/>
                <a:gd name="T37" fmla="*/ 364 h 1563"/>
                <a:gd name="T38" fmla="*/ 389 w 2896"/>
                <a:gd name="T39" fmla="*/ 353 h 1563"/>
                <a:gd name="T40" fmla="*/ 364 w 2896"/>
                <a:gd name="T41" fmla="*/ 368 h 1563"/>
                <a:gd name="T42" fmla="*/ 348 w 2896"/>
                <a:gd name="T43" fmla="*/ 384 h 1563"/>
                <a:gd name="T44" fmla="*/ 335 w 2896"/>
                <a:gd name="T45" fmla="*/ 390 h 1563"/>
                <a:gd name="T46" fmla="*/ 339 w 2896"/>
                <a:gd name="T47" fmla="*/ 373 h 1563"/>
                <a:gd name="T48" fmla="*/ 331 w 2896"/>
                <a:gd name="T49" fmla="*/ 359 h 1563"/>
                <a:gd name="T50" fmla="*/ 302 w 2896"/>
                <a:gd name="T51" fmla="*/ 366 h 1563"/>
                <a:gd name="T52" fmla="*/ 264 w 2896"/>
                <a:gd name="T53" fmla="*/ 352 h 1563"/>
                <a:gd name="T54" fmla="*/ 246 w 2896"/>
                <a:gd name="T55" fmla="*/ 351 h 1563"/>
                <a:gd name="T56" fmla="*/ 221 w 2896"/>
                <a:gd name="T57" fmla="*/ 336 h 1563"/>
                <a:gd name="T58" fmla="*/ 200 w 2896"/>
                <a:gd name="T59" fmla="*/ 320 h 1563"/>
                <a:gd name="T60" fmla="*/ 178 w 2896"/>
                <a:gd name="T61" fmla="*/ 301 h 1563"/>
                <a:gd name="T62" fmla="*/ 171 w 2896"/>
                <a:gd name="T63" fmla="*/ 281 h 1563"/>
                <a:gd name="T64" fmla="*/ 158 w 2896"/>
                <a:gd name="T65" fmla="*/ 288 h 1563"/>
                <a:gd name="T66" fmla="*/ 142 w 2896"/>
                <a:gd name="T67" fmla="*/ 265 h 1563"/>
                <a:gd name="T68" fmla="*/ 109 w 2896"/>
                <a:gd name="T69" fmla="*/ 235 h 1563"/>
                <a:gd name="T70" fmla="*/ 89 w 2896"/>
                <a:gd name="T71" fmla="*/ 223 h 1563"/>
                <a:gd name="T72" fmla="*/ 74 w 2896"/>
                <a:gd name="T73" fmla="*/ 228 h 1563"/>
                <a:gd name="T74" fmla="*/ 46 w 2896"/>
                <a:gd name="T75" fmla="*/ 195 h 1563"/>
                <a:gd name="T76" fmla="*/ 19 w 2896"/>
                <a:gd name="T77" fmla="*/ 169 h 1563"/>
                <a:gd name="T78" fmla="*/ 10 w 2896"/>
                <a:gd name="T79" fmla="*/ 162 h 1563"/>
                <a:gd name="T80" fmla="*/ 0 w 2896"/>
                <a:gd name="T81" fmla="*/ 157 h 1563"/>
                <a:gd name="T82" fmla="*/ 3 w 2896"/>
                <a:gd name="T83" fmla="*/ 135 h 1563"/>
                <a:gd name="T84" fmla="*/ 1 w 2896"/>
                <a:gd name="T85" fmla="*/ 112 h 1563"/>
                <a:gd name="T86" fmla="*/ 11 w 2896"/>
                <a:gd name="T87" fmla="*/ 109 h 1563"/>
                <a:gd name="T88" fmla="*/ 22 w 2896"/>
                <a:gd name="T89" fmla="*/ 118 h 1563"/>
                <a:gd name="T90" fmla="*/ 38 w 2896"/>
                <a:gd name="T91" fmla="*/ 112 h 1563"/>
                <a:gd name="T92" fmla="*/ 43 w 2896"/>
                <a:gd name="T93" fmla="*/ 90 h 1563"/>
                <a:gd name="T94" fmla="*/ 25 w 2896"/>
                <a:gd name="T95" fmla="*/ 76 h 1563"/>
                <a:gd name="T96" fmla="*/ 29 w 2896"/>
                <a:gd name="T97" fmla="*/ 51 h 1563"/>
                <a:gd name="T98" fmla="*/ 39 w 2896"/>
                <a:gd name="T99" fmla="*/ 36 h 1563"/>
                <a:gd name="T100" fmla="*/ 71 w 2896"/>
                <a:gd name="T101" fmla="*/ 26 h 1563"/>
                <a:gd name="T102" fmla="*/ 148 w 2896"/>
                <a:gd name="T103" fmla="*/ 20 h 1563"/>
                <a:gd name="T104" fmla="*/ 258 w 2896"/>
                <a:gd name="T105" fmla="*/ 20 h 1563"/>
                <a:gd name="T106" fmla="*/ 365 w 2896"/>
                <a:gd name="T107" fmla="*/ 3 h 1563"/>
                <a:gd name="T108" fmla="*/ 417 w 2896"/>
                <a:gd name="T109" fmla="*/ 39 h 1563"/>
                <a:gd name="T110" fmla="*/ 399 w 2896"/>
                <a:gd name="T111" fmla="*/ 107 h 1563"/>
                <a:gd name="T112" fmla="*/ 467 w 2896"/>
                <a:gd name="T113" fmla="*/ 166 h 1563"/>
                <a:gd name="T114" fmla="*/ 552 w 2896"/>
                <a:gd name="T115" fmla="*/ 189 h 1563"/>
                <a:gd name="T116" fmla="*/ 640 w 2896"/>
                <a:gd name="T117" fmla="*/ 234 h 1563"/>
                <a:gd name="T118" fmla="*/ 685 w 2896"/>
                <a:gd name="T119" fmla="*/ 200 h 1563"/>
                <a:gd name="T120" fmla="*/ 711 w 2896"/>
                <a:gd name="T121" fmla="*/ 258 h 1563"/>
                <a:gd name="T122" fmla="*/ 713 w 2896"/>
                <a:gd name="T123" fmla="*/ 353 h 1563"/>
                <a:gd name="T124" fmla="*/ 689 w 2896"/>
                <a:gd name="T125" fmla="*/ 384 h 1563"/>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60000 65536"/>
                <a:gd name="T187" fmla="*/ 0 60000 65536"/>
                <a:gd name="T188" fmla="*/ 0 60000 65536"/>
                <a:gd name="T189" fmla="*/ 0 w 2896"/>
                <a:gd name="T190" fmla="*/ 0 h 1563"/>
                <a:gd name="T191" fmla="*/ 2896 w 2896"/>
                <a:gd name="T192" fmla="*/ 1563 h 1563"/>
              </a:gdLst>
              <a:ahLst/>
              <a:cxnLst>
                <a:cxn ang="T126">
                  <a:pos x="T0" y="T1"/>
                </a:cxn>
                <a:cxn ang="T127">
                  <a:pos x="T2" y="T3"/>
                </a:cxn>
                <a:cxn ang="T128">
                  <a:pos x="T4" y="T5"/>
                </a:cxn>
                <a:cxn ang="T129">
                  <a:pos x="T6" y="T7"/>
                </a:cxn>
                <a:cxn ang="T130">
                  <a:pos x="T8" y="T9"/>
                </a:cxn>
                <a:cxn ang="T131">
                  <a:pos x="T10" y="T11"/>
                </a:cxn>
                <a:cxn ang="T132">
                  <a:pos x="T12" y="T13"/>
                </a:cxn>
                <a:cxn ang="T133">
                  <a:pos x="T14" y="T15"/>
                </a:cxn>
                <a:cxn ang="T134">
                  <a:pos x="T16" y="T17"/>
                </a:cxn>
                <a:cxn ang="T135">
                  <a:pos x="T18" y="T19"/>
                </a:cxn>
                <a:cxn ang="T136">
                  <a:pos x="T20" y="T21"/>
                </a:cxn>
                <a:cxn ang="T137">
                  <a:pos x="T22" y="T23"/>
                </a:cxn>
                <a:cxn ang="T138">
                  <a:pos x="T24" y="T25"/>
                </a:cxn>
                <a:cxn ang="T139">
                  <a:pos x="T26" y="T27"/>
                </a:cxn>
                <a:cxn ang="T140">
                  <a:pos x="T28" y="T29"/>
                </a:cxn>
                <a:cxn ang="T141">
                  <a:pos x="T30" y="T31"/>
                </a:cxn>
                <a:cxn ang="T142">
                  <a:pos x="T32" y="T33"/>
                </a:cxn>
                <a:cxn ang="T143">
                  <a:pos x="T34" y="T35"/>
                </a:cxn>
                <a:cxn ang="T144">
                  <a:pos x="T36" y="T37"/>
                </a:cxn>
                <a:cxn ang="T145">
                  <a:pos x="T38" y="T39"/>
                </a:cxn>
                <a:cxn ang="T146">
                  <a:pos x="T40" y="T41"/>
                </a:cxn>
                <a:cxn ang="T147">
                  <a:pos x="T42" y="T43"/>
                </a:cxn>
                <a:cxn ang="T148">
                  <a:pos x="T44" y="T45"/>
                </a:cxn>
                <a:cxn ang="T149">
                  <a:pos x="T46" y="T47"/>
                </a:cxn>
                <a:cxn ang="T150">
                  <a:pos x="T48" y="T49"/>
                </a:cxn>
                <a:cxn ang="T151">
                  <a:pos x="T50" y="T51"/>
                </a:cxn>
                <a:cxn ang="T152">
                  <a:pos x="T52" y="T53"/>
                </a:cxn>
                <a:cxn ang="T153">
                  <a:pos x="T54" y="T55"/>
                </a:cxn>
                <a:cxn ang="T154">
                  <a:pos x="T56" y="T57"/>
                </a:cxn>
                <a:cxn ang="T155">
                  <a:pos x="T58" y="T59"/>
                </a:cxn>
                <a:cxn ang="T156">
                  <a:pos x="T60" y="T61"/>
                </a:cxn>
                <a:cxn ang="T157">
                  <a:pos x="T62" y="T63"/>
                </a:cxn>
                <a:cxn ang="T158">
                  <a:pos x="T64" y="T65"/>
                </a:cxn>
                <a:cxn ang="T159">
                  <a:pos x="T66" y="T67"/>
                </a:cxn>
                <a:cxn ang="T160">
                  <a:pos x="T68" y="T69"/>
                </a:cxn>
                <a:cxn ang="T161">
                  <a:pos x="T70" y="T71"/>
                </a:cxn>
                <a:cxn ang="T162">
                  <a:pos x="T72" y="T73"/>
                </a:cxn>
                <a:cxn ang="T163">
                  <a:pos x="T74" y="T75"/>
                </a:cxn>
                <a:cxn ang="T164">
                  <a:pos x="T76" y="T77"/>
                </a:cxn>
                <a:cxn ang="T165">
                  <a:pos x="T78" y="T79"/>
                </a:cxn>
                <a:cxn ang="T166">
                  <a:pos x="T80" y="T81"/>
                </a:cxn>
                <a:cxn ang="T167">
                  <a:pos x="T82" y="T83"/>
                </a:cxn>
                <a:cxn ang="T168">
                  <a:pos x="T84" y="T85"/>
                </a:cxn>
                <a:cxn ang="T169">
                  <a:pos x="T86" y="T87"/>
                </a:cxn>
                <a:cxn ang="T170">
                  <a:pos x="T88" y="T89"/>
                </a:cxn>
                <a:cxn ang="T171">
                  <a:pos x="T90" y="T91"/>
                </a:cxn>
                <a:cxn ang="T172">
                  <a:pos x="T92" y="T93"/>
                </a:cxn>
                <a:cxn ang="T173">
                  <a:pos x="T94" y="T95"/>
                </a:cxn>
                <a:cxn ang="T174">
                  <a:pos x="T96" y="T97"/>
                </a:cxn>
                <a:cxn ang="T175">
                  <a:pos x="T98" y="T99"/>
                </a:cxn>
                <a:cxn ang="T176">
                  <a:pos x="T100" y="T101"/>
                </a:cxn>
                <a:cxn ang="T177">
                  <a:pos x="T102" y="T103"/>
                </a:cxn>
                <a:cxn ang="T178">
                  <a:pos x="T104" y="T105"/>
                </a:cxn>
                <a:cxn ang="T179">
                  <a:pos x="T106" y="T107"/>
                </a:cxn>
                <a:cxn ang="T180">
                  <a:pos x="T108" y="T109"/>
                </a:cxn>
                <a:cxn ang="T181">
                  <a:pos x="T110" y="T111"/>
                </a:cxn>
                <a:cxn ang="T182">
                  <a:pos x="T112" y="T113"/>
                </a:cxn>
                <a:cxn ang="T183">
                  <a:pos x="T114" y="T115"/>
                </a:cxn>
                <a:cxn ang="T184">
                  <a:pos x="T116" y="T117"/>
                </a:cxn>
                <a:cxn ang="T185">
                  <a:pos x="T118" y="T119"/>
                </a:cxn>
                <a:cxn ang="T186">
                  <a:pos x="T120" y="T121"/>
                </a:cxn>
                <a:cxn ang="T187">
                  <a:pos x="T122" y="T123"/>
                </a:cxn>
                <a:cxn ang="T188">
                  <a:pos x="T124" y="T125"/>
                </a:cxn>
              </a:cxnLst>
              <a:rect l="T189" t="T190" r="T191" b="T192"/>
              <a:pathLst>
                <a:path w="2896" h="1563">
                  <a:moveTo>
                    <a:pt x="2754" y="1539"/>
                  </a:moveTo>
                  <a:lnTo>
                    <a:pt x="2752" y="1535"/>
                  </a:lnTo>
                  <a:lnTo>
                    <a:pt x="2746" y="1528"/>
                  </a:lnTo>
                  <a:lnTo>
                    <a:pt x="2738" y="1516"/>
                  </a:lnTo>
                  <a:lnTo>
                    <a:pt x="2728" y="1504"/>
                  </a:lnTo>
                  <a:lnTo>
                    <a:pt x="2715" y="1496"/>
                  </a:lnTo>
                  <a:lnTo>
                    <a:pt x="2699" y="1490"/>
                  </a:lnTo>
                  <a:lnTo>
                    <a:pt x="2685" y="1486"/>
                  </a:lnTo>
                  <a:lnTo>
                    <a:pt x="2671" y="1486"/>
                  </a:lnTo>
                  <a:lnTo>
                    <a:pt x="2658" y="1490"/>
                  </a:lnTo>
                  <a:lnTo>
                    <a:pt x="2650" y="1500"/>
                  </a:lnTo>
                  <a:lnTo>
                    <a:pt x="2644" y="1510"/>
                  </a:lnTo>
                  <a:lnTo>
                    <a:pt x="2640" y="1516"/>
                  </a:lnTo>
                  <a:lnTo>
                    <a:pt x="2636" y="1520"/>
                  </a:lnTo>
                  <a:lnTo>
                    <a:pt x="2632" y="1522"/>
                  </a:lnTo>
                  <a:lnTo>
                    <a:pt x="2630" y="1524"/>
                  </a:lnTo>
                  <a:lnTo>
                    <a:pt x="2628" y="1524"/>
                  </a:lnTo>
                  <a:lnTo>
                    <a:pt x="2624" y="1522"/>
                  </a:lnTo>
                  <a:lnTo>
                    <a:pt x="2612" y="1514"/>
                  </a:lnTo>
                  <a:lnTo>
                    <a:pt x="2591" y="1504"/>
                  </a:lnTo>
                  <a:lnTo>
                    <a:pt x="2559" y="1492"/>
                  </a:lnTo>
                  <a:lnTo>
                    <a:pt x="2534" y="1486"/>
                  </a:lnTo>
                  <a:lnTo>
                    <a:pt x="2510" y="1480"/>
                  </a:lnTo>
                  <a:lnTo>
                    <a:pt x="2492" y="1474"/>
                  </a:lnTo>
                  <a:lnTo>
                    <a:pt x="2480" y="1472"/>
                  </a:lnTo>
                  <a:lnTo>
                    <a:pt x="2477" y="1472"/>
                  </a:lnTo>
                  <a:lnTo>
                    <a:pt x="2480" y="1468"/>
                  </a:lnTo>
                  <a:lnTo>
                    <a:pt x="2488" y="1463"/>
                  </a:lnTo>
                  <a:lnTo>
                    <a:pt x="2502" y="1453"/>
                  </a:lnTo>
                  <a:lnTo>
                    <a:pt x="2514" y="1443"/>
                  </a:lnTo>
                  <a:lnTo>
                    <a:pt x="2524" y="1431"/>
                  </a:lnTo>
                  <a:lnTo>
                    <a:pt x="2528" y="1421"/>
                  </a:lnTo>
                  <a:lnTo>
                    <a:pt x="2526" y="1411"/>
                  </a:lnTo>
                  <a:lnTo>
                    <a:pt x="2518" y="1396"/>
                  </a:lnTo>
                  <a:lnTo>
                    <a:pt x="2506" y="1376"/>
                  </a:lnTo>
                  <a:lnTo>
                    <a:pt x="2494" y="1356"/>
                  </a:lnTo>
                  <a:lnTo>
                    <a:pt x="2482" y="1337"/>
                  </a:lnTo>
                  <a:lnTo>
                    <a:pt x="2471" y="1319"/>
                  </a:lnTo>
                  <a:lnTo>
                    <a:pt x="2463" y="1307"/>
                  </a:lnTo>
                  <a:lnTo>
                    <a:pt x="2461" y="1303"/>
                  </a:lnTo>
                  <a:lnTo>
                    <a:pt x="2457" y="1305"/>
                  </a:lnTo>
                  <a:lnTo>
                    <a:pt x="2445" y="1309"/>
                  </a:lnTo>
                  <a:lnTo>
                    <a:pt x="2429" y="1317"/>
                  </a:lnTo>
                  <a:lnTo>
                    <a:pt x="2414" y="1325"/>
                  </a:lnTo>
                  <a:lnTo>
                    <a:pt x="2398" y="1333"/>
                  </a:lnTo>
                  <a:lnTo>
                    <a:pt x="2384" y="1341"/>
                  </a:lnTo>
                  <a:lnTo>
                    <a:pt x="2376" y="1348"/>
                  </a:lnTo>
                  <a:lnTo>
                    <a:pt x="2366" y="1358"/>
                  </a:lnTo>
                  <a:lnTo>
                    <a:pt x="2354" y="1366"/>
                  </a:lnTo>
                  <a:lnTo>
                    <a:pt x="2339" y="1366"/>
                  </a:lnTo>
                  <a:lnTo>
                    <a:pt x="2321" y="1362"/>
                  </a:lnTo>
                  <a:lnTo>
                    <a:pt x="2305" y="1354"/>
                  </a:lnTo>
                  <a:lnTo>
                    <a:pt x="2290" y="1344"/>
                  </a:lnTo>
                  <a:lnTo>
                    <a:pt x="2272" y="1335"/>
                  </a:lnTo>
                  <a:lnTo>
                    <a:pt x="2256" y="1327"/>
                  </a:lnTo>
                  <a:lnTo>
                    <a:pt x="2246" y="1321"/>
                  </a:lnTo>
                  <a:lnTo>
                    <a:pt x="2242" y="1319"/>
                  </a:lnTo>
                  <a:lnTo>
                    <a:pt x="2238" y="1323"/>
                  </a:lnTo>
                  <a:lnTo>
                    <a:pt x="2228" y="1331"/>
                  </a:lnTo>
                  <a:lnTo>
                    <a:pt x="2215" y="1342"/>
                  </a:lnTo>
                  <a:lnTo>
                    <a:pt x="2197" y="1354"/>
                  </a:lnTo>
                  <a:lnTo>
                    <a:pt x="2177" y="1370"/>
                  </a:lnTo>
                  <a:lnTo>
                    <a:pt x="2160" y="1382"/>
                  </a:lnTo>
                  <a:lnTo>
                    <a:pt x="2142" y="1394"/>
                  </a:lnTo>
                  <a:lnTo>
                    <a:pt x="2126" y="1402"/>
                  </a:lnTo>
                  <a:lnTo>
                    <a:pt x="2108" y="1405"/>
                  </a:lnTo>
                  <a:lnTo>
                    <a:pt x="2087" y="1411"/>
                  </a:lnTo>
                  <a:lnTo>
                    <a:pt x="2063" y="1415"/>
                  </a:lnTo>
                  <a:lnTo>
                    <a:pt x="2043" y="1423"/>
                  </a:lnTo>
                  <a:lnTo>
                    <a:pt x="2028" y="1431"/>
                  </a:lnTo>
                  <a:lnTo>
                    <a:pt x="2016" y="1445"/>
                  </a:lnTo>
                  <a:lnTo>
                    <a:pt x="2004" y="1465"/>
                  </a:lnTo>
                  <a:lnTo>
                    <a:pt x="1986" y="1486"/>
                  </a:lnTo>
                  <a:lnTo>
                    <a:pt x="1963" y="1506"/>
                  </a:lnTo>
                  <a:lnTo>
                    <a:pt x="1937" y="1522"/>
                  </a:lnTo>
                  <a:lnTo>
                    <a:pt x="1910" y="1531"/>
                  </a:lnTo>
                  <a:lnTo>
                    <a:pt x="1884" y="1539"/>
                  </a:lnTo>
                  <a:lnTo>
                    <a:pt x="1860" y="1547"/>
                  </a:lnTo>
                  <a:lnTo>
                    <a:pt x="1837" y="1555"/>
                  </a:lnTo>
                  <a:lnTo>
                    <a:pt x="1815" y="1561"/>
                  </a:lnTo>
                  <a:lnTo>
                    <a:pt x="1795" y="1561"/>
                  </a:lnTo>
                  <a:lnTo>
                    <a:pt x="1784" y="1553"/>
                  </a:lnTo>
                  <a:lnTo>
                    <a:pt x="1776" y="1541"/>
                  </a:lnTo>
                  <a:lnTo>
                    <a:pt x="1770" y="1528"/>
                  </a:lnTo>
                  <a:lnTo>
                    <a:pt x="1768" y="1514"/>
                  </a:lnTo>
                  <a:lnTo>
                    <a:pt x="1764" y="1502"/>
                  </a:lnTo>
                  <a:lnTo>
                    <a:pt x="1756" y="1492"/>
                  </a:lnTo>
                  <a:lnTo>
                    <a:pt x="1744" y="1484"/>
                  </a:lnTo>
                  <a:lnTo>
                    <a:pt x="1723" y="1480"/>
                  </a:lnTo>
                  <a:lnTo>
                    <a:pt x="1697" y="1478"/>
                  </a:lnTo>
                  <a:lnTo>
                    <a:pt x="1669" y="1476"/>
                  </a:lnTo>
                  <a:lnTo>
                    <a:pt x="1642" y="1472"/>
                  </a:lnTo>
                  <a:lnTo>
                    <a:pt x="1614" y="1466"/>
                  </a:lnTo>
                  <a:lnTo>
                    <a:pt x="1601" y="1459"/>
                  </a:lnTo>
                  <a:lnTo>
                    <a:pt x="1591" y="1449"/>
                  </a:lnTo>
                  <a:lnTo>
                    <a:pt x="1583" y="1439"/>
                  </a:lnTo>
                  <a:lnTo>
                    <a:pt x="1575" y="1429"/>
                  </a:lnTo>
                  <a:lnTo>
                    <a:pt x="1567" y="1419"/>
                  </a:lnTo>
                  <a:lnTo>
                    <a:pt x="1557" y="1415"/>
                  </a:lnTo>
                  <a:lnTo>
                    <a:pt x="1545" y="1415"/>
                  </a:lnTo>
                  <a:lnTo>
                    <a:pt x="1528" y="1421"/>
                  </a:lnTo>
                  <a:lnTo>
                    <a:pt x="1502" y="1437"/>
                  </a:lnTo>
                  <a:lnTo>
                    <a:pt x="1479" y="1455"/>
                  </a:lnTo>
                  <a:lnTo>
                    <a:pt x="1455" y="1472"/>
                  </a:lnTo>
                  <a:lnTo>
                    <a:pt x="1435" y="1492"/>
                  </a:lnTo>
                  <a:lnTo>
                    <a:pt x="1421" y="1508"/>
                  </a:lnTo>
                  <a:lnTo>
                    <a:pt x="1410" y="1520"/>
                  </a:lnTo>
                  <a:lnTo>
                    <a:pt x="1402" y="1528"/>
                  </a:lnTo>
                  <a:lnTo>
                    <a:pt x="1390" y="1537"/>
                  </a:lnTo>
                  <a:lnTo>
                    <a:pt x="1378" y="1547"/>
                  </a:lnTo>
                  <a:lnTo>
                    <a:pt x="1364" y="1555"/>
                  </a:lnTo>
                  <a:lnTo>
                    <a:pt x="1353" y="1561"/>
                  </a:lnTo>
                  <a:lnTo>
                    <a:pt x="1345" y="1563"/>
                  </a:lnTo>
                  <a:lnTo>
                    <a:pt x="1339" y="1561"/>
                  </a:lnTo>
                  <a:lnTo>
                    <a:pt x="1339" y="1553"/>
                  </a:lnTo>
                  <a:lnTo>
                    <a:pt x="1343" y="1541"/>
                  </a:lnTo>
                  <a:lnTo>
                    <a:pt x="1347" y="1528"/>
                  </a:lnTo>
                  <a:lnTo>
                    <a:pt x="1353" y="1510"/>
                  </a:lnTo>
                  <a:lnTo>
                    <a:pt x="1356" y="1492"/>
                  </a:lnTo>
                  <a:lnTo>
                    <a:pt x="1358" y="1476"/>
                  </a:lnTo>
                  <a:lnTo>
                    <a:pt x="1358" y="1461"/>
                  </a:lnTo>
                  <a:lnTo>
                    <a:pt x="1353" y="1449"/>
                  </a:lnTo>
                  <a:lnTo>
                    <a:pt x="1343" y="1441"/>
                  </a:lnTo>
                  <a:lnTo>
                    <a:pt x="1321" y="1437"/>
                  </a:lnTo>
                  <a:lnTo>
                    <a:pt x="1301" y="1441"/>
                  </a:lnTo>
                  <a:lnTo>
                    <a:pt x="1282" y="1449"/>
                  </a:lnTo>
                  <a:lnTo>
                    <a:pt x="1260" y="1457"/>
                  </a:lnTo>
                  <a:lnTo>
                    <a:pt x="1234" y="1463"/>
                  </a:lnTo>
                  <a:lnTo>
                    <a:pt x="1205" y="1465"/>
                  </a:lnTo>
                  <a:lnTo>
                    <a:pt x="1173" y="1459"/>
                  </a:lnTo>
                  <a:lnTo>
                    <a:pt x="1140" y="1449"/>
                  </a:lnTo>
                  <a:lnTo>
                    <a:pt x="1106" y="1435"/>
                  </a:lnTo>
                  <a:lnTo>
                    <a:pt x="1077" y="1421"/>
                  </a:lnTo>
                  <a:lnTo>
                    <a:pt x="1053" y="1409"/>
                  </a:lnTo>
                  <a:lnTo>
                    <a:pt x="1038" y="1402"/>
                  </a:lnTo>
                  <a:lnTo>
                    <a:pt x="1026" y="1398"/>
                  </a:lnTo>
                  <a:lnTo>
                    <a:pt x="1012" y="1400"/>
                  </a:lnTo>
                  <a:lnTo>
                    <a:pt x="998" y="1404"/>
                  </a:lnTo>
                  <a:lnTo>
                    <a:pt x="984" y="1405"/>
                  </a:lnTo>
                  <a:lnTo>
                    <a:pt x="969" y="1404"/>
                  </a:lnTo>
                  <a:lnTo>
                    <a:pt x="951" y="1396"/>
                  </a:lnTo>
                  <a:lnTo>
                    <a:pt x="931" y="1380"/>
                  </a:lnTo>
                  <a:lnTo>
                    <a:pt x="908" y="1364"/>
                  </a:lnTo>
                  <a:lnTo>
                    <a:pt x="884" y="1346"/>
                  </a:lnTo>
                  <a:lnTo>
                    <a:pt x="860" y="1331"/>
                  </a:lnTo>
                  <a:lnTo>
                    <a:pt x="843" y="1317"/>
                  </a:lnTo>
                  <a:lnTo>
                    <a:pt x="831" y="1307"/>
                  </a:lnTo>
                  <a:lnTo>
                    <a:pt x="817" y="1297"/>
                  </a:lnTo>
                  <a:lnTo>
                    <a:pt x="799" y="1283"/>
                  </a:lnTo>
                  <a:lnTo>
                    <a:pt x="778" y="1268"/>
                  </a:lnTo>
                  <a:lnTo>
                    <a:pt x="754" y="1250"/>
                  </a:lnTo>
                  <a:lnTo>
                    <a:pt x="734" y="1234"/>
                  </a:lnTo>
                  <a:lnTo>
                    <a:pt x="717" y="1219"/>
                  </a:lnTo>
                  <a:lnTo>
                    <a:pt x="709" y="1207"/>
                  </a:lnTo>
                  <a:lnTo>
                    <a:pt x="705" y="1189"/>
                  </a:lnTo>
                  <a:lnTo>
                    <a:pt x="701" y="1169"/>
                  </a:lnTo>
                  <a:lnTo>
                    <a:pt x="697" y="1150"/>
                  </a:lnTo>
                  <a:lnTo>
                    <a:pt x="691" y="1134"/>
                  </a:lnTo>
                  <a:lnTo>
                    <a:pt x="683" y="1126"/>
                  </a:lnTo>
                  <a:lnTo>
                    <a:pt x="675" y="1126"/>
                  </a:lnTo>
                  <a:lnTo>
                    <a:pt x="666" y="1132"/>
                  </a:lnTo>
                  <a:lnTo>
                    <a:pt x="656" y="1140"/>
                  </a:lnTo>
                  <a:lnTo>
                    <a:pt x="644" y="1148"/>
                  </a:lnTo>
                  <a:lnTo>
                    <a:pt x="632" y="1154"/>
                  </a:lnTo>
                  <a:lnTo>
                    <a:pt x="620" y="1156"/>
                  </a:lnTo>
                  <a:lnTo>
                    <a:pt x="612" y="1152"/>
                  </a:lnTo>
                  <a:lnTo>
                    <a:pt x="606" y="1142"/>
                  </a:lnTo>
                  <a:lnTo>
                    <a:pt x="591" y="1100"/>
                  </a:lnTo>
                  <a:lnTo>
                    <a:pt x="565" y="1063"/>
                  </a:lnTo>
                  <a:lnTo>
                    <a:pt x="532" y="1026"/>
                  </a:lnTo>
                  <a:lnTo>
                    <a:pt x="510" y="1006"/>
                  </a:lnTo>
                  <a:lnTo>
                    <a:pt x="484" y="984"/>
                  </a:lnTo>
                  <a:lnTo>
                    <a:pt x="461" y="963"/>
                  </a:lnTo>
                  <a:lnTo>
                    <a:pt x="437" y="943"/>
                  </a:lnTo>
                  <a:lnTo>
                    <a:pt x="419" y="923"/>
                  </a:lnTo>
                  <a:lnTo>
                    <a:pt x="406" y="908"/>
                  </a:lnTo>
                  <a:lnTo>
                    <a:pt x="390" y="894"/>
                  </a:lnTo>
                  <a:lnTo>
                    <a:pt x="374" y="890"/>
                  </a:lnTo>
                  <a:lnTo>
                    <a:pt x="356" y="892"/>
                  </a:lnTo>
                  <a:lnTo>
                    <a:pt x="343" y="900"/>
                  </a:lnTo>
                  <a:lnTo>
                    <a:pt x="331" y="910"/>
                  </a:lnTo>
                  <a:lnTo>
                    <a:pt x="321" y="919"/>
                  </a:lnTo>
                  <a:lnTo>
                    <a:pt x="309" y="921"/>
                  </a:lnTo>
                  <a:lnTo>
                    <a:pt x="295" y="913"/>
                  </a:lnTo>
                  <a:lnTo>
                    <a:pt x="280" y="898"/>
                  </a:lnTo>
                  <a:lnTo>
                    <a:pt x="266" y="870"/>
                  </a:lnTo>
                  <a:lnTo>
                    <a:pt x="246" y="839"/>
                  </a:lnTo>
                  <a:lnTo>
                    <a:pt x="217" y="809"/>
                  </a:lnTo>
                  <a:lnTo>
                    <a:pt x="183" y="782"/>
                  </a:lnTo>
                  <a:lnTo>
                    <a:pt x="152" y="756"/>
                  </a:lnTo>
                  <a:lnTo>
                    <a:pt x="124" y="734"/>
                  </a:lnTo>
                  <a:lnTo>
                    <a:pt x="105" y="717"/>
                  </a:lnTo>
                  <a:lnTo>
                    <a:pt x="87" y="697"/>
                  </a:lnTo>
                  <a:lnTo>
                    <a:pt x="73" y="677"/>
                  </a:lnTo>
                  <a:lnTo>
                    <a:pt x="61" y="662"/>
                  </a:lnTo>
                  <a:lnTo>
                    <a:pt x="53" y="652"/>
                  </a:lnTo>
                  <a:lnTo>
                    <a:pt x="51" y="648"/>
                  </a:lnTo>
                  <a:lnTo>
                    <a:pt x="47" y="648"/>
                  </a:lnTo>
                  <a:lnTo>
                    <a:pt x="40" y="650"/>
                  </a:lnTo>
                  <a:lnTo>
                    <a:pt x="30" y="650"/>
                  </a:lnTo>
                  <a:lnTo>
                    <a:pt x="20" y="648"/>
                  </a:lnTo>
                  <a:lnTo>
                    <a:pt x="8" y="646"/>
                  </a:lnTo>
                  <a:lnTo>
                    <a:pt x="2" y="638"/>
                  </a:lnTo>
                  <a:lnTo>
                    <a:pt x="0" y="628"/>
                  </a:lnTo>
                  <a:lnTo>
                    <a:pt x="4" y="614"/>
                  </a:lnTo>
                  <a:lnTo>
                    <a:pt x="10" y="593"/>
                  </a:lnTo>
                  <a:lnTo>
                    <a:pt x="14" y="575"/>
                  </a:lnTo>
                  <a:lnTo>
                    <a:pt x="14" y="559"/>
                  </a:lnTo>
                  <a:lnTo>
                    <a:pt x="12" y="541"/>
                  </a:lnTo>
                  <a:lnTo>
                    <a:pt x="10" y="524"/>
                  </a:lnTo>
                  <a:lnTo>
                    <a:pt x="12" y="504"/>
                  </a:lnTo>
                  <a:lnTo>
                    <a:pt x="12" y="482"/>
                  </a:lnTo>
                  <a:lnTo>
                    <a:pt x="8" y="463"/>
                  </a:lnTo>
                  <a:lnTo>
                    <a:pt x="6" y="449"/>
                  </a:lnTo>
                  <a:lnTo>
                    <a:pt x="4" y="439"/>
                  </a:lnTo>
                  <a:lnTo>
                    <a:pt x="10" y="431"/>
                  </a:lnTo>
                  <a:lnTo>
                    <a:pt x="22" y="427"/>
                  </a:lnTo>
                  <a:lnTo>
                    <a:pt x="34" y="429"/>
                  </a:lnTo>
                  <a:lnTo>
                    <a:pt x="44" y="437"/>
                  </a:lnTo>
                  <a:lnTo>
                    <a:pt x="51" y="449"/>
                  </a:lnTo>
                  <a:lnTo>
                    <a:pt x="57" y="461"/>
                  </a:lnTo>
                  <a:lnTo>
                    <a:pt x="65" y="471"/>
                  </a:lnTo>
                  <a:lnTo>
                    <a:pt x="75" y="475"/>
                  </a:lnTo>
                  <a:lnTo>
                    <a:pt x="87" y="473"/>
                  </a:lnTo>
                  <a:lnTo>
                    <a:pt x="105" y="465"/>
                  </a:lnTo>
                  <a:lnTo>
                    <a:pt x="118" y="463"/>
                  </a:lnTo>
                  <a:lnTo>
                    <a:pt x="132" y="463"/>
                  </a:lnTo>
                  <a:lnTo>
                    <a:pt x="144" y="459"/>
                  </a:lnTo>
                  <a:lnTo>
                    <a:pt x="152" y="451"/>
                  </a:lnTo>
                  <a:lnTo>
                    <a:pt x="158" y="435"/>
                  </a:lnTo>
                  <a:lnTo>
                    <a:pt x="164" y="412"/>
                  </a:lnTo>
                  <a:lnTo>
                    <a:pt x="169" y="394"/>
                  </a:lnTo>
                  <a:lnTo>
                    <a:pt x="171" y="376"/>
                  </a:lnTo>
                  <a:lnTo>
                    <a:pt x="169" y="360"/>
                  </a:lnTo>
                  <a:lnTo>
                    <a:pt x="156" y="347"/>
                  </a:lnTo>
                  <a:lnTo>
                    <a:pt x="140" y="335"/>
                  </a:lnTo>
                  <a:lnTo>
                    <a:pt x="122" y="325"/>
                  </a:lnTo>
                  <a:lnTo>
                    <a:pt x="108" y="315"/>
                  </a:lnTo>
                  <a:lnTo>
                    <a:pt x="99" y="305"/>
                  </a:lnTo>
                  <a:lnTo>
                    <a:pt x="97" y="293"/>
                  </a:lnTo>
                  <a:lnTo>
                    <a:pt x="101" y="278"/>
                  </a:lnTo>
                  <a:lnTo>
                    <a:pt x="108" y="254"/>
                  </a:lnTo>
                  <a:lnTo>
                    <a:pt x="114" y="229"/>
                  </a:lnTo>
                  <a:lnTo>
                    <a:pt x="118" y="205"/>
                  </a:lnTo>
                  <a:lnTo>
                    <a:pt x="124" y="183"/>
                  </a:lnTo>
                  <a:lnTo>
                    <a:pt x="132" y="168"/>
                  </a:lnTo>
                  <a:lnTo>
                    <a:pt x="140" y="158"/>
                  </a:lnTo>
                  <a:lnTo>
                    <a:pt x="148" y="150"/>
                  </a:lnTo>
                  <a:lnTo>
                    <a:pt x="154" y="146"/>
                  </a:lnTo>
                  <a:lnTo>
                    <a:pt x="158" y="142"/>
                  </a:lnTo>
                  <a:lnTo>
                    <a:pt x="160" y="140"/>
                  </a:lnTo>
                  <a:lnTo>
                    <a:pt x="162" y="138"/>
                  </a:lnTo>
                  <a:lnTo>
                    <a:pt x="256" y="152"/>
                  </a:lnTo>
                  <a:lnTo>
                    <a:pt x="284" y="105"/>
                  </a:lnTo>
                  <a:lnTo>
                    <a:pt x="355" y="42"/>
                  </a:lnTo>
                  <a:lnTo>
                    <a:pt x="384" y="24"/>
                  </a:lnTo>
                  <a:lnTo>
                    <a:pt x="492" y="61"/>
                  </a:lnTo>
                  <a:lnTo>
                    <a:pt x="530" y="87"/>
                  </a:lnTo>
                  <a:lnTo>
                    <a:pt x="589" y="81"/>
                  </a:lnTo>
                  <a:lnTo>
                    <a:pt x="626" y="36"/>
                  </a:lnTo>
                  <a:lnTo>
                    <a:pt x="792" y="67"/>
                  </a:lnTo>
                  <a:lnTo>
                    <a:pt x="841" y="106"/>
                  </a:lnTo>
                  <a:lnTo>
                    <a:pt x="896" y="118"/>
                  </a:lnTo>
                  <a:lnTo>
                    <a:pt x="1032" y="81"/>
                  </a:lnTo>
                  <a:lnTo>
                    <a:pt x="1071" y="105"/>
                  </a:lnTo>
                  <a:lnTo>
                    <a:pt x="1179" y="34"/>
                  </a:lnTo>
                  <a:lnTo>
                    <a:pt x="1297" y="32"/>
                  </a:lnTo>
                  <a:lnTo>
                    <a:pt x="1366" y="0"/>
                  </a:lnTo>
                  <a:lnTo>
                    <a:pt x="1461" y="12"/>
                  </a:lnTo>
                  <a:lnTo>
                    <a:pt x="1575" y="87"/>
                  </a:lnTo>
                  <a:lnTo>
                    <a:pt x="1666" y="75"/>
                  </a:lnTo>
                  <a:lnTo>
                    <a:pt x="1669" y="110"/>
                  </a:lnTo>
                  <a:lnTo>
                    <a:pt x="1628" y="138"/>
                  </a:lnTo>
                  <a:lnTo>
                    <a:pt x="1667" y="158"/>
                  </a:lnTo>
                  <a:lnTo>
                    <a:pt x="1666" y="205"/>
                  </a:lnTo>
                  <a:lnTo>
                    <a:pt x="1632" y="295"/>
                  </a:lnTo>
                  <a:lnTo>
                    <a:pt x="1634" y="347"/>
                  </a:lnTo>
                  <a:lnTo>
                    <a:pt x="1589" y="349"/>
                  </a:lnTo>
                  <a:lnTo>
                    <a:pt x="1595" y="431"/>
                  </a:lnTo>
                  <a:lnTo>
                    <a:pt x="1650" y="520"/>
                  </a:lnTo>
                  <a:lnTo>
                    <a:pt x="1701" y="632"/>
                  </a:lnTo>
                  <a:lnTo>
                    <a:pt x="1774" y="628"/>
                  </a:lnTo>
                  <a:lnTo>
                    <a:pt x="1845" y="663"/>
                  </a:lnTo>
                  <a:lnTo>
                    <a:pt x="1870" y="665"/>
                  </a:lnTo>
                  <a:lnTo>
                    <a:pt x="1902" y="683"/>
                  </a:lnTo>
                  <a:lnTo>
                    <a:pt x="1978" y="730"/>
                  </a:lnTo>
                  <a:lnTo>
                    <a:pt x="2041" y="726"/>
                  </a:lnTo>
                  <a:lnTo>
                    <a:pt x="2110" y="758"/>
                  </a:lnTo>
                  <a:lnTo>
                    <a:pt x="2207" y="756"/>
                  </a:lnTo>
                  <a:lnTo>
                    <a:pt x="2321" y="799"/>
                  </a:lnTo>
                  <a:lnTo>
                    <a:pt x="2402" y="860"/>
                  </a:lnTo>
                  <a:lnTo>
                    <a:pt x="2410" y="913"/>
                  </a:lnTo>
                  <a:lnTo>
                    <a:pt x="2486" y="923"/>
                  </a:lnTo>
                  <a:lnTo>
                    <a:pt x="2557" y="939"/>
                  </a:lnTo>
                  <a:lnTo>
                    <a:pt x="2628" y="843"/>
                  </a:lnTo>
                  <a:lnTo>
                    <a:pt x="2644" y="793"/>
                  </a:lnTo>
                  <a:lnTo>
                    <a:pt x="2634" y="758"/>
                  </a:lnTo>
                  <a:lnTo>
                    <a:pt x="2681" y="764"/>
                  </a:lnTo>
                  <a:lnTo>
                    <a:pt x="2740" y="803"/>
                  </a:lnTo>
                  <a:lnTo>
                    <a:pt x="2786" y="829"/>
                  </a:lnTo>
                  <a:lnTo>
                    <a:pt x="2817" y="925"/>
                  </a:lnTo>
                  <a:lnTo>
                    <a:pt x="2880" y="992"/>
                  </a:lnTo>
                  <a:lnTo>
                    <a:pt x="2874" y="1020"/>
                  </a:lnTo>
                  <a:lnTo>
                    <a:pt x="2841" y="1033"/>
                  </a:lnTo>
                  <a:lnTo>
                    <a:pt x="2880" y="1106"/>
                  </a:lnTo>
                  <a:lnTo>
                    <a:pt x="2894" y="1240"/>
                  </a:lnTo>
                  <a:lnTo>
                    <a:pt x="2896" y="1358"/>
                  </a:lnTo>
                  <a:lnTo>
                    <a:pt x="2858" y="1378"/>
                  </a:lnTo>
                  <a:lnTo>
                    <a:pt x="2849" y="1413"/>
                  </a:lnTo>
                  <a:lnTo>
                    <a:pt x="2829" y="1472"/>
                  </a:lnTo>
                  <a:lnTo>
                    <a:pt x="2835" y="1528"/>
                  </a:lnTo>
                  <a:lnTo>
                    <a:pt x="2799" y="1541"/>
                  </a:lnTo>
                  <a:lnTo>
                    <a:pt x="2774" y="1520"/>
                  </a:lnTo>
                  <a:lnTo>
                    <a:pt x="2754" y="1539"/>
                  </a:lnTo>
                </a:path>
              </a:pathLst>
            </a:custGeom>
            <a:grpFill/>
            <a:ln w="6350">
              <a:solidFill>
                <a:schemeClr val="tx1">
                  <a:lumMod val="85000"/>
                  <a:lumOff val="15000"/>
                </a:schemeClr>
              </a:solidFill>
              <a:prstDash val="solid"/>
              <a:round/>
            </a:ln>
          </p:spPr>
          <p:txBody>
            <a:bodyPr/>
            <a:lstStyle/>
            <a:p>
              <a:pPr eaLnBrk="1" fontAlgn="auto" hangingPunct="1">
                <a:buFont typeface="Arial" panose="020B0604020202020204" pitchFamily="34" charset="0"/>
                <a:buNone/>
                <a:defRPr/>
              </a:pPr>
              <a:endParaRPr lang="zh-CN" altLang="en-US" sz="2400" noProof="1">
                <a:solidFill>
                  <a:prstClr val="black"/>
                </a:solidFill>
                <a:latin typeface="+mj-ea"/>
                <a:ea typeface="+mj-ea"/>
              </a:endParaRPr>
            </a:p>
          </p:txBody>
        </p:sp>
        <p:sp>
          <p:nvSpPr>
            <p:cNvPr id="33" name="Freeform 71"/>
            <p:cNvSpPr/>
            <p:nvPr/>
          </p:nvSpPr>
          <p:spPr bwMode="gray">
            <a:xfrm>
              <a:off x="2215" y="3052"/>
              <a:ext cx="676" cy="694"/>
            </a:xfrm>
            <a:custGeom>
              <a:avLst/>
              <a:gdLst>
                <a:gd name="T0" fmla="*/ 297 w 1352"/>
                <a:gd name="T1" fmla="*/ 258 h 1388"/>
                <a:gd name="T2" fmla="*/ 288 w 1352"/>
                <a:gd name="T3" fmla="*/ 267 h 1388"/>
                <a:gd name="T4" fmla="*/ 280 w 1352"/>
                <a:gd name="T5" fmla="*/ 277 h 1388"/>
                <a:gd name="T6" fmla="*/ 265 w 1352"/>
                <a:gd name="T7" fmla="*/ 279 h 1388"/>
                <a:gd name="T8" fmla="*/ 258 w 1352"/>
                <a:gd name="T9" fmla="*/ 281 h 1388"/>
                <a:gd name="T10" fmla="*/ 248 w 1352"/>
                <a:gd name="T11" fmla="*/ 285 h 1388"/>
                <a:gd name="T12" fmla="*/ 240 w 1352"/>
                <a:gd name="T13" fmla="*/ 279 h 1388"/>
                <a:gd name="T14" fmla="*/ 237 w 1352"/>
                <a:gd name="T15" fmla="*/ 285 h 1388"/>
                <a:gd name="T16" fmla="*/ 231 w 1352"/>
                <a:gd name="T17" fmla="*/ 284 h 1388"/>
                <a:gd name="T18" fmla="*/ 228 w 1352"/>
                <a:gd name="T19" fmla="*/ 281 h 1388"/>
                <a:gd name="T20" fmla="*/ 218 w 1352"/>
                <a:gd name="T21" fmla="*/ 290 h 1388"/>
                <a:gd name="T22" fmla="*/ 202 w 1352"/>
                <a:gd name="T23" fmla="*/ 282 h 1388"/>
                <a:gd name="T24" fmla="*/ 188 w 1352"/>
                <a:gd name="T25" fmla="*/ 290 h 1388"/>
                <a:gd name="T26" fmla="*/ 174 w 1352"/>
                <a:gd name="T27" fmla="*/ 293 h 1388"/>
                <a:gd name="T28" fmla="*/ 162 w 1352"/>
                <a:gd name="T29" fmla="*/ 303 h 1388"/>
                <a:gd name="T30" fmla="*/ 169 w 1352"/>
                <a:gd name="T31" fmla="*/ 330 h 1388"/>
                <a:gd name="T32" fmla="*/ 165 w 1352"/>
                <a:gd name="T33" fmla="*/ 346 h 1388"/>
                <a:gd name="T34" fmla="*/ 146 w 1352"/>
                <a:gd name="T35" fmla="*/ 341 h 1388"/>
                <a:gd name="T36" fmla="*/ 142 w 1352"/>
                <a:gd name="T37" fmla="*/ 322 h 1388"/>
                <a:gd name="T38" fmla="*/ 130 w 1352"/>
                <a:gd name="T39" fmla="*/ 330 h 1388"/>
                <a:gd name="T40" fmla="*/ 113 w 1352"/>
                <a:gd name="T41" fmla="*/ 336 h 1388"/>
                <a:gd name="T42" fmla="*/ 98 w 1352"/>
                <a:gd name="T43" fmla="*/ 327 h 1388"/>
                <a:gd name="T44" fmla="*/ 94 w 1352"/>
                <a:gd name="T45" fmla="*/ 310 h 1388"/>
                <a:gd name="T46" fmla="*/ 76 w 1352"/>
                <a:gd name="T47" fmla="*/ 308 h 1388"/>
                <a:gd name="T48" fmla="*/ 67 w 1352"/>
                <a:gd name="T49" fmla="*/ 301 h 1388"/>
                <a:gd name="T50" fmla="*/ 72 w 1352"/>
                <a:gd name="T51" fmla="*/ 280 h 1388"/>
                <a:gd name="T52" fmla="*/ 79 w 1352"/>
                <a:gd name="T53" fmla="*/ 267 h 1388"/>
                <a:gd name="T54" fmla="*/ 63 w 1352"/>
                <a:gd name="T55" fmla="*/ 263 h 1388"/>
                <a:gd name="T56" fmla="*/ 53 w 1352"/>
                <a:gd name="T57" fmla="*/ 245 h 1388"/>
                <a:gd name="T58" fmla="*/ 47 w 1352"/>
                <a:gd name="T59" fmla="*/ 227 h 1388"/>
                <a:gd name="T60" fmla="*/ 51 w 1352"/>
                <a:gd name="T61" fmla="*/ 218 h 1388"/>
                <a:gd name="T62" fmla="*/ 48 w 1352"/>
                <a:gd name="T63" fmla="*/ 217 h 1388"/>
                <a:gd name="T64" fmla="*/ 24 w 1352"/>
                <a:gd name="T65" fmla="*/ 220 h 1388"/>
                <a:gd name="T66" fmla="*/ 9 w 1352"/>
                <a:gd name="T67" fmla="*/ 229 h 1388"/>
                <a:gd name="T68" fmla="*/ 3 w 1352"/>
                <a:gd name="T69" fmla="*/ 224 h 1388"/>
                <a:gd name="T70" fmla="*/ 8 w 1352"/>
                <a:gd name="T71" fmla="*/ 215 h 1388"/>
                <a:gd name="T72" fmla="*/ 3 w 1352"/>
                <a:gd name="T73" fmla="*/ 206 h 1388"/>
                <a:gd name="T74" fmla="*/ 5 w 1352"/>
                <a:gd name="T75" fmla="*/ 189 h 1388"/>
                <a:gd name="T76" fmla="*/ 15 w 1352"/>
                <a:gd name="T77" fmla="*/ 172 h 1388"/>
                <a:gd name="T78" fmla="*/ 28 w 1352"/>
                <a:gd name="T79" fmla="*/ 162 h 1388"/>
                <a:gd name="T80" fmla="*/ 38 w 1352"/>
                <a:gd name="T81" fmla="*/ 150 h 1388"/>
                <a:gd name="T82" fmla="*/ 49 w 1352"/>
                <a:gd name="T83" fmla="*/ 131 h 1388"/>
                <a:gd name="T84" fmla="*/ 53 w 1352"/>
                <a:gd name="T85" fmla="*/ 89 h 1388"/>
                <a:gd name="T86" fmla="*/ 47 w 1352"/>
                <a:gd name="T87" fmla="*/ 72 h 1388"/>
                <a:gd name="T88" fmla="*/ 31 w 1352"/>
                <a:gd name="T89" fmla="*/ 60 h 1388"/>
                <a:gd name="T90" fmla="*/ 51 w 1352"/>
                <a:gd name="T91" fmla="*/ 42 h 1388"/>
                <a:gd name="T92" fmla="*/ 78 w 1352"/>
                <a:gd name="T93" fmla="*/ 44 h 1388"/>
                <a:gd name="T94" fmla="*/ 112 w 1352"/>
                <a:gd name="T95" fmla="*/ 60 h 1388"/>
                <a:gd name="T96" fmla="*/ 170 w 1352"/>
                <a:gd name="T97" fmla="*/ 138 h 1388"/>
                <a:gd name="T98" fmla="*/ 214 w 1352"/>
                <a:gd name="T99" fmla="*/ 109 h 1388"/>
                <a:gd name="T100" fmla="*/ 229 w 1352"/>
                <a:gd name="T101" fmla="*/ 50 h 1388"/>
                <a:gd name="T102" fmla="*/ 248 w 1352"/>
                <a:gd name="T103" fmla="*/ 26 h 1388"/>
                <a:gd name="T104" fmla="*/ 289 w 1352"/>
                <a:gd name="T105" fmla="*/ 47 h 1388"/>
                <a:gd name="T106" fmla="*/ 266 w 1352"/>
                <a:gd name="T107" fmla="*/ 82 h 1388"/>
                <a:gd name="T108" fmla="*/ 240 w 1352"/>
                <a:gd name="T109" fmla="*/ 101 h 1388"/>
                <a:gd name="T110" fmla="*/ 276 w 1352"/>
                <a:gd name="T111" fmla="*/ 122 h 1388"/>
                <a:gd name="T112" fmla="*/ 280 w 1352"/>
                <a:gd name="T113" fmla="*/ 183 h 1388"/>
                <a:gd name="T114" fmla="*/ 300 w 1352"/>
                <a:gd name="T115" fmla="*/ 216 h 1388"/>
                <a:gd name="T116" fmla="*/ 338 w 1352"/>
                <a:gd name="T117" fmla="*/ 225 h 1388"/>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w 1352"/>
                <a:gd name="T178" fmla="*/ 0 h 1388"/>
                <a:gd name="T179" fmla="*/ 1352 w 1352"/>
                <a:gd name="T180" fmla="*/ 1388 h 1388"/>
              </a:gdLst>
              <a:ahLst/>
              <a:cxnLst>
                <a:cxn ang="T118">
                  <a:pos x="T0" y="T1"/>
                </a:cxn>
                <a:cxn ang="T119">
                  <a:pos x="T2" y="T3"/>
                </a:cxn>
                <a:cxn ang="T120">
                  <a:pos x="T4" y="T5"/>
                </a:cxn>
                <a:cxn ang="T121">
                  <a:pos x="T6" y="T7"/>
                </a:cxn>
                <a:cxn ang="T122">
                  <a:pos x="T8" y="T9"/>
                </a:cxn>
                <a:cxn ang="T123">
                  <a:pos x="T10" y="T11"/>
                </a:cxn>
                <a:cxn ang="T124">
                  <a:pos x="T12" y="T13"/>
                </a:cxn>
                <a:cxn ang="T125">
                  <a:pos x="T14" y="T15"/>
                </a:cxn>
                <a:cxn ang="T126">
                  <a:pos x="T16" y="T17"/>
                </a:cxn>
                <a:cxn ang="T127">
                  <a:pos x="T18" y="T19"/>
                </a:cxn>
                <a:cxn ang="T128">
                  <a:pos x="T20" y="T21"/>
                </a:cxn>
                <a:cxn ang="T129">
                  <a:pos x="T22" y="T23"/>
                </a:cxn>
                <a:cxn ang="T130">
                  <a:pos x="T24" y="T25"/>
                </a:cxn>
                <a:cxn ang="T131">
                  <a:pos x="T26" y="T27"/>
                </a:cxn>
                <a:cxn ang="T132">
                  <a:pos x="T28" y="T29"/>
                </a:cxn>
                <a:cxn ang="T133">
                  <a:pos x="T30" y="T31"/>
                </a:cxn>
                <a:cxn ang="T134">
                  <a:pos x="T32" y="T33"/>
                </a:cxn>
                <a:cxn ang="T135">
                  <a:pos x="T34" y="T35"/>
                </a:cxn>
                <a:cxn ang="T136">
                  <a:pos x="T36" y="T37"/>
                </a:cxn>
                <a:cxn ang="T137">
                  <a:pos x="T38" y="T39"/>
                </a:cxn>
                <a:cxn ang="T138">
                  <a:pos x="T40" y="T41"/>
                </a:cxn>
                <a:cxn ang="T139">
                  <a:pos x="T42" y="T43"/>
                </a:cxn>
                <a:cxn ang="T140">
                  <a:pos x="T44" y="T45"/>
                </a:cxn>
                <a:cxn ang="T141">
                  <a:pos x="T46" y="T47"/>
                </a:cxn>
                <a:cxn ang="T142">
                  <a:pos x="T48" y="T49"/>
                </a:cxn>
                <a:cxn ang="T143">
                  <a:pos x="T50" y="T51"/>
                </a:cxn>
                <a:cxn ang="T144">
                  <a:pos x="T52" y="T53"/>
                </a:cxn>
                <a:cxn ang="T145">
                  <a:pos x="T54" y="T55"/>
                </a:cxn>
                <a:cxn ang="T146">
                  <a:pos x="T56" y="T57"/>
                </a:cxn>
                <a:cxn ang="T147">
                  <a:pos x="T58" y="T59"/>
                </a:cxn>
                <a:cxn ang="T148">
                  <a:pos x="T60" y="T61"/>
                </a:cxn>
                <a:cxn ang="T149">
                  <a:pos x="T62" y="T63"/>
                </a:cxn>
                <a:cxn ang="T150">
                  <a:pos x="T64" y="T65"/>
                </a:cxn>
                <a:cxn ang="T151">
                  <a:pos x="T66" y="T67"/>
                </a:cxn>
                <a:cxn ang="T152">
                  <a:pos x="T68" y="T69"/>
                </a:cxn>
                <a:cxn ang="T153">
                  <a:pos x="T70" y="T71"/>
                </a:cxn>
                <a:cxn ang="T154">
                  <a:pos x="T72" y="T73"/>
                </a:cxn>
                <a:cxn ang="T155">
                  <a:pos x="T74" y="T75"/>
                </a:cxn>
                <a:cxn ang="T156">
                  <a:pos x="T76" y="T77"/>
                </a:cxn>
                <a:cxn ang="T157">
                  <a:pos x="T78" y="T79"/>
                </a:cxn>
                <a:cxn ang="T158">
                  <a:pos x="T80" y="T81"/>
                </a:cxn>
                <a:cxn ang="T159">
                  <a:pos x="T82" y="T83"/>
                </a:cxn>
                <a:cxn ang="T160">
                  <a:pos x="T84" y="T85"/>
                </a:cxn>
                <a:cxn ang="T161">
                  <a:pos x="T86" y="T87"/>
                </a:cxn>
                <a:cxn ang="T162">
                  <a:pos x="T88" y="T89"/>
                </a:cxn>
                <a:cxn ang="T163">
                  <a:pos x="T90" y="T91"/>
                </a:cxn>
                <a:cxn ang="T164">
                  <a:pos x="T92" y="T93"/>
                </a:cxn>
                <a:cxn ang="T165">
                  <a:pos x="T94" y="T95"/>
                </a:cxn>
                <a:cxn ang="T166">
                  <a:pos x="T96" y="T97"/>
                </a:cxn>
                <a:cxn ang="T167">
                  <a:pos x="T98" y="T99"/>
                </a:cxn>
                <a:cxn ang="T168">
                  <a:pos x="T100" y="T101"/>
                </a:cxn>
                <a:cxn ang="T169">
                  <a:pos x="T102" y="T103"/>
                </a:cxn>
                <a:cxn ang="T170">
                  <a:pos x="T104" y="T105"/>
                </a:cxn>
                <a:cxn ang="T171">
                  <a:pos x="T106" y="T107"/>
                </a:cxn>
                <a:cxn ang="T172">
                  <a:pos x="T108" y="T109"/>
                </a:cxn>
                <a:cxn ang="T173">
                  <a:pos x="T110" y="T111"/>
                </a:cxn>
                <a:cxn ang="T174">
                  <a:pos x="T112" y="T113"/>
                </a:cxn>
                <a:cxn ang="T175">
                  <a:pos x="T114" y="T115"/>
                </a:cxn>
                <a:cxn ang="T176">
                  <a:pos x="T116" y="T117"/>
                </a:cxn>
              </a:cxnLst>
              <a:rect l="T177" t="T178" r="T179" b="T180"/>
              <a:pathLst>
                <a:path w="1352" h="1388">
                  <a:moveTo>
                    <a:pt x="1262" y="1026"/>
                  </a:moveTo>
                  <a:lnTo>
                    <a:pt x="1230" y="998"/>
                  </a:lnTo>
                  <a:lnTo>
                    <a:pt x="1203" y="1026"/>
                  </a:lnTo>
                  <a:lnTo>
                    <a:pt x="1197" y="1028"/>
                  </a:lnTo>
                  <a:lnTo>
                    <a:pt x="1185" y="1032"/>
                  </a:lnTo>
                  <a:lnTo>
                    <a:pt x="1171" y="1039"/>
                  </a:lnTo>
                  <a:lnTo>
                    <a:pt x="1159" y="1045"/>
                  </a:lnTo>
                  <a:lnTo>
                    <a:pt x="1154" y="1049"/>
                  </a:lnTo>
                  <a:lnTo>
                    <a:pt x="1152" y="1055"/>
                  </a:lnTo>
                  <a:lnTo>
                    <a:pt x="1150" y="1067"/>
                  </a:lnTo>
                  <a:lnTo>
                    <a:pt x="1148" y="1081"/>
                  </a:lnTo>
                  <a:lnTo>
                    <a:pt x="1144" y="1093"/>
                  </a:lnTo>
                  <a:lnTo>
                    <a:pt x="1138" y="1098"/>
                  </a:lnTo>
                  <a:lnTo>
                    <a:pt x="1130" y="1102"/>
                  </a:lnTo>
                  <a:lnTo>
                    <a:pt x="1118" y="1106"/>
                  </a:lnTo>
                  <a:lnTo>
                    <a:pt x="1104" y="1114"/>
                  </a:lnTo>
                  <a:lnTo>
                    <a:pt x="1091" y="1118"/>
                  </a:lnTo>
                  <a:lnTo>
                    <a:pt x="1079" y="1122"/>
                  </a:lnTo>
                  <a:lnTo>
                    <a:pt x="1069" y="1120"/>
                  </a:lnTo>
                  <a:lnTo>
                    <a:pt x="1059" y="1114"/>
                  </a:lnTo>
                  <a:lnTo>
                    <a:pt x="1047" y="1112"/>
                  </a:lnTo>
                  <a:lnTo>
                    <a:pt x="1035" y="1112"/>
                  </a:lnTo>
                  <a:lnTo>
                    <a:pt x="1032" y="1112"/>
                  </a:lnTo>
                  <a:lnTo>
                    <a:pt x="1032" y="1116"/>
                  </a:lnTo>
                  <a:lnTo>
                    <a:pt x="1030" y="1124"/>
                  </a:lnTo>
                  <a:lnTo>
                    <a:pt x="1026" y="1136"/>
                  </a:lnTo>
                  <a:lnTo>
                    <a:pt x="1020" y="1144"/>
                  </a:lnTo>
                  <a:lnTo>
                    <a:pt x="1012" y="1148"/>
                  </a:lnTo>
                  <a:lnTo>
                    <a:pt x="1004" y="1146"/>
                  </a:lnTo>
                  <a:lnTo>
                    <a:pt x="992" y="1140"/>
                  </a:lnTo>
                  <a:lnTo>
                    <a:pt x="980" y="1130"/>
                  </a:lnTo>
                  <a:lnTo>
                    <a:pt x="969" y="1122"/>
                  </a:lnTo>
                  <a:lnTo>
                    <a:pt x="963" y="1116"/>
                  </a:lnTo>
                  <a:lnTo>
                    <a:pt x="959" y="1114"/>
                  </a:lnTo>
                  <a:lnTo>
                    <a:pt x="959" y="1116"/>
                  </a:lnTo>
                  <a:lnTo>
                    <a:pt x="959" y="1118"/>
                  </a:lnTo>
                  <a:lnTo>
                    <a:pt x="957" y="1124"/>
                  </a:lnTo>
                  <a:lnTo>
                    <a:pt x="955" y="1130"/>
                  </a:lnTo>
                  <a:lnTo>
                    <a:pt x="951" y="1134"/>
                  </a:lnTo>
                  <a:lnTo>
                    <a:pt x="949" y="1140"/>
                  </a:lnTo>
                  <a:lnTo>
                    <a:pt x="945" y="1142"/>
                  </a:lnTo>
                  <a:lnTo>
                    <a:pt x="939" y="1144"/>
                  </a:lnTo>
                  <a:lnTo>
                    <a:pt x="935" y="1142"/>
                  </a:lnTo>
                  <a:lnTo>
                    <a:pt x="931" y="1140"/>
                  </a:lnTo>
                  <a:lnTo>
                    <a:pt x="925" y="1136"/>
                  </a:lnTo>
                  <a:lnTo>
                    <a:pt x="921" y="1132"/>
                  </a:lnTo>
                  <a:lnTo>
                    <a:pt x="919" y="1128"/>
                  </a:lnTo>
                  <a:lnTo>
                    <a:pt x="917" y="1126"/>
                  </a:lnTo>
                  <a:lnTo>
                    <a:pt x="915" y="1122"/>
                  </a:lnTo>
                  <a:lnTo>
                    <a:pt x="913" y="1122"/>
                  </a:lnTo>
                  <a:lnTo>
                    <a:pt x="911" y="1126"/>
                  </a:lnTo>
                  <a:lnTo>
                    <a:pt x="906" y="1132"/>
                  </a:lnTo>
                  <a:lnTo>
                    <a:pt x="896" y="1144"/>
                  </a:lnTo>
                  <a:lnTo>
                    <a:pt x="886" y="1154"/>
                  </a:lnTo>
                  <a:lnTo>
                    <a:pt x="874" y="1159"/>
                  </a:lnTo>
                  <a:lnTo>
                    <a:pt x="864" y="1163"/>
                  </a:lnTo>
                  <a:lnTo>
                    <a:pt x="852" y="1159"/>
                  </a:lnTo>
                  <a:lnTo>
                    <a:pt x="839" y="1150"/>
                  </a:lnTo>
                  <a:lnTo>
                    <a:pt x="825" y="1138"/>
                  </a:lnTo>
                  <a:lnTo>
                    <a:pt x="809" y="1128"/>
                  </a:lnTo>
                  <a:lnTo>
                    <a:pt x="797" y="1122"/>
                  </a:lnTo>
                  <a:lnTo>
                    <a:pt x="787" y="1120"/>
                  </a:lnTo>
                  <a:lnTo>
                    <a:pt x="778" y="1130"/>
                  </a:lnTo>
                  <a:lnTo>
                    <a:pt x="766" y="1144"/>
                  </a:lnTo>
                  <a:lnTo>
                    <a:pt x="754" y="1159"/>
                  </a:lnTo>
                  <a:lnTo>
                    <a:pt x="742" y="1171"/>
                  </a:lnTo>
                  <a:lnTo>
                    <a:pt x="734" y="1179"/>
                  </a:lnTo>
                  <a:lnTo>
                    <a:pt x="724" y="1177"/>
                  </a:lnTo>
                  <a:lnTo>
                    <a:pt x="711" y="1175"/>
                  </a:lnTo>
                  <a:lnTo>
                    <a:pt x="695" y="1169"/>
                  </a:lnTo>
                  <a:lnTo>
                    <a:pt x="679" y="1165"/>
                  </a:lnTo>
                  <a:lnTo>
                    <a:pt x="667" y="1165"/>
                  </a:lnTo>
                  <a:lnTo>
                    <a:pt x="659" y="1167"/>
                  </a:lnTo>
                  <a:lnTo>
                    <a:pt x="650" y="1183"/>
                  </a:lnTo>
                  <a:lnTo>
                    <a:pt x="646" y="1209"/>
                  </a:lnTo>
                  <a:lnTo>
                    <a:pt x="648" y="1234"/>
                  </a:lnTo>
                  <a:lnTo>
                    <a:pt x="656" y="1254"/>
                  </a:lnTo>
                  <a:lnTo>
                    <a:pt x="665" y="1278"/>
                  </a:lnTo>
                  <a:lnTo>
                    <a:pt x="673" y="1299"/>
                  </a:lnTo>
                  <a:lnTo>
                    <a:pt x="675" y="1317"/>
                  </a:lnTo>
                  <a:lnTo>
                    <a:pt x="673" y="1331"/>
                  </a:lnTo>
                  <a:lnTo>
                    <a:pt x="673" y="1346"/>
                  </a:lnTo>
                  <a:lnTo>
                    <a:pt x="673" y="1362"/>
                  </a:lnTo>
                  <a:lnTo>
                    <a:pt x="667" y="1374"/>
                  </a:lnTo>
                  <a:lnTo>
                    <a:pt x="658" y="1382"/>
                  </a:lnTo>
                  <a:lnTo>
                    <a:pt x="638" y="1386"/>
                  </a:lnTo>
                  <a:lnTo>
                    <a:pt x="620" y="1388"/>
                  </a:lnTo>
                  <a:lnTo>
                    <a:pt x="604" y="1386"/>
                  </a:lnTo>
                  <a:lnTo>
                    <a:pt x="591" y="1380"/>
                  </a:lnTo>
                  <a:lnTo>
                    <a:pt x="581" y="1362"/>
                  </a:lnTo>
                  <a:lnTo>
                    <a:pt x="573" y="1343"/>
                  </a:lnTo>
                  <a:lnTo>
                    <a:pt x="571" y="1321"/>
                  </a:lnTo>
                  <a:lnTo>
                    <a:pt x="569" y="1309"/>
                  </a:lnTo>
                  <a:lnTo>
                    <a:pt x="567" y="1297"/>
                  </a:lnTo>
                  <a:lnTo>
                    <a:pt x="565" y="1287"/>
                  </a:lnTo>
                  <a:lnTo>
                    <a:pt x="559" y="1282"/>
                  </a:lnTo>
                  <a:lnTo>
                    <a:pt x="553" y="1283"/>
                  </a:lnTo>
                  <a:lnTo>
                    <a:pt x="545" y="1291"/>
                  </a:lnTo>
                  <a:lnTo>
                    <a:pt x="534" y="1303"/>
                  </a:lnTo>
                  <a:lnTo>
                    <a:pt x="518" y="1317"/>
                  </a:lnTo>
                  <a:lnTo>
                    <a:pt x="504" y="1331"/>
                  </a:lnTo>
                  <a:lnTo>
                    <a:pt x="488" y="1341"/>
                  </a:lnTo>
                  <a:lnTo>
                    <a:pt x="476" y="1343"/>
                  </a:lnTo>
                  <a:lnTo>
                    <a:pt x="465" y="1343"/>
                  </a:lnTo>
                  <a:lnTo>
                    <a:pt x="451" y="1343"/>
                  </a:lnTo>
                  <a:lnTo>
                    <a:pt x="437" y="1345"/>
                  </a:lnTo>
                  <a:lnTo>
                    <a:pt x="425" y="1343"/>
                  </a:lnTo>
                  <a:lnTo>
                    <a:pt x="415" y="1337"/>
                  </a:lnTo>
                  <a:lnTo>
                    <a:pt x="404" y="1323"/>
                  </a:lnTo>
                  <a:lnTo>
                    <a:pt x="394" y="1307"/>
                  </a:lnTo>
                  <a:lnTo>
                    <a:pt x="388" y="1287"/>
                  </a:lnTo>
                  <a:lnTo>
                    <a:pt x="386" y="1272"/>
                  </a:lnTo>
                  <a:lnTo>
                    <a:pt x="382" y="1256"/>
                  </a:lnTo>
                  <a:lnTo>
                    <a:pt x="378" y="1244"/>
                  </a:lnTo>
                  <a:lnTo>
                    <a:pt x="378" y="1240"/>
                  </a:lnTo>
                  <a:lnTo>
                    <a:pt x="372" y="1240"/>
                  </a:lnTo>
                  <a:lnTo>
                    <a:pt x="358" y="1240"/>
                  </a:lnTo>
                  <a:lnTo>
                    <a:pt x="341" y="1238"/>
                  </a:lnTo>
                  <a:lnTo>
                    <a:pt x="321" y="1236"/>
                  </a:lnTo>
                  <a:lnTo>
                    <a:pt x="303" y="1232"/>
                  </a:lnTo>
                  <a:lnTo>
                    <a:pt x="291" y="1224"/>
                  </a:lnTo>
                  <a:lnTo>
                    <a:pt x="282" y="1219"/>
                  </a:lnTo>
                  <a:lnTo>
                    <a:pt x="276" y="1213"/>
                  </a:lnTo>
                  <a:lnTo>
                    <a:pt x="270" y="1209"/>
                  </a:lnTo>
                  <a:lnTo>
                    <a:pt x="268" y="1201"/>
                  </a:lnTo>
                  <a:lnTo>
                    <a:pt x="268" y="1189"/>
                  </a:lnTo>
                  <a:lnTo>
                    <a:pt x="274" y="1171"/>
                  </a:lnTo>
                  <a:lnTo>
                    <a:pt x="280" y="1150"/>
                  </a:lnTo>
                  <a:lnTo>
                    <a:pt x="284" y="1134"/>
                  </a:lnTo>
                  <a:lnTo>
                    <a:pt x="285" y="1120"/>
                  </a:lnTo>
                  <a:lnTo>
                    <a:pt x="287" y="1110"/>
                  </a:lnTo>
                  <a:lnTo>
                    <a:pt x="291" y="1100"/>
                  </a:lnTo>
                  <a:lnTo>
                    <a:pt x="299" y="1087"/>
                  </a:lnTo>
                  <a:lnTo>
                    <a:pt x="309" y="1075"/>
                  </a:lnTo>
                  <a:lnTo>
                    <a:pt x="315" y="1065"/>
                  </a:lnTo>
                  <a:lnTo>
                    <a:pt x="311" y="1057"/>
                  </a:lnTo>
                  <a:lnTo>
                    <a:pt x="303" y="1053"/>
                  </a:lnTo>
                  <a:lnTo>
                    <a:pt x="289" y="1053"/>
                  </a:lnTo>
                  <a:lnTo>
                    <a:pt x="272" y="1053"/>
                  </a:lnTo>
                  <a:lnTo>
                    <a:pt x="254" y="1051"/>
                  </a:lnTo>
                  <a:lnTo>
                    <a:pt x="240" y="1047"/>
                  </a:lnTo>
                  <a:lnTo>
                    <a:pt x="230" y="1039"/>
                  </a:lnTo>
                  <a:lnTo>
                    <a:pt x="221" y="1020"/>
                  </a:lnTo>
                  <a:lnTo>
                    <a:pt x="217" y="1000"/>
                  </a:lnTo>
                  <a:lnTo>
                    <a:pt x="211" y="980"/>
                  </a:lnTo>
                  <a:lnTo>
                    <a:pt x="207" y="959"/>
                  </a:lnTo>
                  <a:lnTo>
                    <a:pt x="205" y="943"/>
                  </a:lnTo>
                  <a:lnTo>
                    <a:pt x="199" y="931"/>
                  </a:lnTo>
                  <a:lnTo>
                    <a:pt x="191" y="919"/>
                  </a:lnTo>
                  <a:lnTo>
                    <a:pt x="187" y="908"/>
                  </a:lnTo>
                  <a:lnTo>
                    <a:pt x="189" y="894"/>
                  </a:lnTo>
                  <a:lnTo>
                    <a:pt x="191" y="888"/>
                  </a:lnTo>
                  <a:lnTo>
                    <a:pt x="197" y="884"/>
                  </a:lnTo>
                  <a:lnTo>
                    <a:pt x="201" y="878"/>
                  </a:lnTo>
                  <a:lnTo>
                    <a:pt x="205" y="874"/>
                  </a:lnTo>
                  <a:lnTo>
                    <a:pt x="209" y="870"/>
                  </a:lnTo>
                  <a:lnTo>
                    <a:pt x="211" y="868"/>
                  </a:lnTo>
                  <a:lnTo>
                    <a:pt x="213" y="868"/>
                  </a:lnTo>
                  <a:lnTo>
                    <a:pt x="207" y="868"/>
                  </a:lnTo>
                  <a:lnTo>
                    <a:pt x="193" y="868"/>
                  </a:lnTo>
                  <a:lnTo>
                    <a:pt x="173" y="870"/>
                  </a:lnTo>
                  <a:lnTo>
                    <a:pt x="152" y="870"/>
                  </a:lnTo>
                  <a:lnTo>
                    <a:pt x="130" y="872"/>
                  </a:lnTo>
                  <a:lnTo>
                    <a:pt x="112" y="876"/>
                  </a:lnTo>
                  <a:lnTo>
                    <a:pt x="97" y="882"/>
                  </a:lnTo>
                  <a:lnTo>
                    <a:pt x="81" y="892"/>
                  </a:lnTo>
                  <a:lnTo>
                    <a:pt x="67" y="902"/>
                  </a:lnTo>
                  <a:lnTo>
                    <a:pt x="53" y="912"/>
                  </a:lnTo>
                  <a:lnTo>
                    <a:pt x="43" y="915"/>
                  </a:lnTo>
                  <a:lnTo>
                    <a:pt x="34" y="915"/>
                  </a:lnTo>
                  <a:lnTo>
                    <a:pt x="28" y="912"/>
                  </a:lnTo>
                  <a:lnTo>
                    <a:pt x="22" y="908"/>
                  </a:lnTo>
                  <a:lnTo>
                    <a:pt x="18" y="906"/>
                  </a:lnTo>
                  <a:lnTo>
                    <a:pt x="14" y="902"/>
                  </a:lnTo>
                  <a:lnTo>
                    <a:pt x="10" y="896"/>
                  </a:lnTo>
                  <a:lnTo>
                    <a:pt x="10" y="892"/>
                  </a:lnTo>
                  <a:lnTo>
                    <a:pt x="10" y="884"/>
                  </a:lnTo>
                  <a:lnTo>
                    <a:pt x="16" y="876"/>
                  </a:lnTo>
                  <a:lnTo>
                    <a:pt x="24" y="868"/>
                  </a:lnTo>
                  <a:lnTo>
                    <a:pt x="32" y="862"/>
                  </a:lnTo>
                  <a:lnTo>
                    <a:pt x="37" y="854"/>
                  </a:lnTo>
                  <a:lnTo>
                    <a:pt x="37" y="843"/>
                  </a:lnTo>
                  <a:lnTo>
                    <a:pt x="34" y="835"/>
                  </a:lnTo>
                  <a:lnTo>
                    <a:pt x="24" y="829"/>
                  </a:lnTo>
                  <a:lnTo>
                    <a:pt x="14" y="823"/>
                  </a:lnTo>
                  <a:lnTo>
                    <a:pt x="6" y="817"/>
                  </a:lnTo>
                  <a:lnTo>
                    <a:pt x="0" y="811"/>
                  </a:lnTo>
                  <a:lnTo>
                    <a:pt x="2" y="799"/>
                  </a:lnTo>
                  <a:lnTo>
                    <a:pt x="12" y="776"/>
                  </a:lnTo>
                  <a:lnTo>
                    <a:pt x="22" y="758"/>
                  </a:lnTo>
                  <a:lnTo>
                    <a:pt x="34" y="744"/>
                  </a:lnTo>
                  <a:lnTo>
                    <a:pt x="41" y="734"/>
                  </a:lnTo>
                  <a:lnTo>
                    <a:pt x="47" y="719"/>
                  </a:lnTo>
                  <a:lnTo>
                    <a:pt x="55" y="701"/>
                  </a:lnTo>
                  <a:lnTo>
                    <a:pt x="61" y="685"/>
                  </a:lnTo>
                  <a:lnTo>
                    <a:pt x="67" y="675"/>
                  </a:lnTo>
                  <a:lnTo>
                    <a:pt x="75" y="669"/>
                  </a:lnTo>
                  <a:lnTo>
                    <a:pt x="89" y="665"/>
                  </a:lnTo>
                  <a:lnTo>
                    <a:pt x="102" y="660"/>
                  </a:lnTo>
                  <a:lnTo>
                    <a:pt x="114" y="646"/>
                  </a:lnTo>
                  <a:lnTo>
                    <a:pt x="122" y="632"/>
                  </a:lnTo>
                  <a:lnTo>
                    <a:pt x="126" y="620"/>
                  </a:lnTo>
                  <a:lnTo>
                    <a:pt x="130" y="614"/>
                  </a:lnTo>
                  <a:lnTo>
                    <a:pt x="142" y="604"/>
                  </a:lnTo>
                  <a:lnTo>
                    <a:pt x="152" y="599"/>
                  </a:lnTo>
                  <a:lnTo>
                    <a:pt x="161" y="595"/>
                  </a:lnTo>
                  <a:lnTo>
                    <a:pt x="167" y="591"/>
                  </a:lnTo>
                  <a:lnTo>
                    <a:pt x="175" y="581"/>
                  </a:lnTo>
                  <a:lnTo>
                    <a:pt x="187" y="553"/>
                  </a:lnTo>
                  <a:lnTo>
                    <a:pt x="197" y="522"/>
                  </a:lnTo>
                  <a:lnTo>
                    <a:pt x="205" y="488"/>
                  </a:lnTo>
                  <a:lnTo>
                    <a:pt x="213" y="445"/>
                  </a:lnTo>
                  <a:lnTo>
                    <a:pt x="215" y="404"/>
                  </a:lnTo>
                  <a:lnTo>
                    <a:pt x="213" y="384"/>
                  </a:lnTo>
                  <a:lnTo>
                    <a:pt x="213" y="358"/>
                  </a:lnTo>
                  <a:lnTo>
                    <a:pt x="213" y="333"/>
                  </a:lnTo>
                  <a:lnTo>
                    <a:pt x="211" y="309"/>
                  </a:lnTo>
                  <a:lnTo>
                    <a:pt x="209" y="295"/>
                  </a:lnTo>
                  <a:lnTo>
                    <a:pt x="201" y="288"/>
                  </a:lnTo>
                  <a:lnTo>
                    <a:pt x="189" y="286"/>
                  </a:lnTo>
                  <a:lnTo>
                    <a:pt x="173" y="284"/>
                  </a:lnTo>
                  <a:lnTo>
                    <a:pt x="159" y="280"/>
                  </a:lnTo>
                  <a:lnTo>
                    <a:pt x="146" y="274"/>
                  </a:lnTo>
                  <a:lnTo>
                    <a:pt x="134" y="260"/>
                  </a:lnTo>
                  <a:lnTo>
                    <a:pt x="126" y="242"/>
                  </a:lnTo>
                  <a:lnTo>
                    <a:pt x="122" y="225"/>
                  </a:lnTo>
                  <a:lnTo>
                    <a:pt x="124" y="181"/>
                  </a:lnTo>
                  <a:lnTo>
                    <a:pt x="144" y="162"/>
                  </a:lnTo>
                  <a:lnTo>
                    <a:pt x="169" y="183"/>
                  </a:lnTo>
                  <a:lnTo>
                    <a:pt x="203" y="168"/>
                  </a:lnTo>
                  <a:lnTo>
                    <a:pt x="199" y="114"/>
                  </a:lnTo>
                  <a:lnTo>
                    <a:pt x="228" y="20"/>
                  </a:lnTo>
                  <a:lnTo>
                    <a:pt x="266" y="0"/>
                  </a:lnTo>
                  <a:lnTo>
                    <a:pt x="278" y="116"/>
                  </a:lnTo>
                  <a:lnTo>
                    <a:pt x="311" y="177"/>
                  </a:lnTo>
                  <a:lnTo>
                    <a:pt x="354" y="170"/>
                  </a:lnTo>
                  <a:lnTo>
                    <a:pt x="400" y="118"/>
                  </a:lnTo>
                  <a:lnTo>
                    <a:pt x="429" y="156"/>
                  </a:lnTo>
                  <a:lnTo>
                    <a:pt x="411" y="191"/>
                  </a:lnTo>
                  <a:lnTo>
                    <a:pt x="447" y="242"/>
                  </a:lnTo>
                  <a:lnTo>
                    <a:pt x="496" y="244"/>
                  </a:lnTo>
                  <a:lnTo>
                    <a:pt x="551" y="329"/>
                  </a:lnTo>
                  <a:lnTo>
                    <a:pt x="614" y="439"/>
                  </a:lnTo>
                  <a:lnTo>
                    <a:pt x="646" y="516"/>
                  </a:lnTo>
                  <a:lnTo>
                    <a:pt x="681" y="551"/>
                  </a:lnTo>
                  <a:lnTo>
                    <a:pt x="721" y="543"/>
                  </a:lnTo>
                  <a:lnTo>
                    <a:pt x="793" y="494"/>
                  </a:lnTo>
                  <a:lnTo>
                    <a:pt x="803" y="518"/>
                  </a:lnTo>
                  <a:lnTo>
                    <a:pt x="852" y="492"/>
                  </a:lnTo>
                  <a:lnTo>
                    <a:pt x="856" y="435"/>
                  </a:lnTo>
                  <a:lnTo>
                    <a:pt x="831" y="402"/>
                  </a:lnTo>
                  <a:lnTo>
                    <a:pt x="831" y="335"/>
                  </a:lnTo>
                  <a:lnTo>
                    <a:pt x="868" y="315"/>
                  </a:lnTo>
                  <a:lnTo>
                    <a:pt x="925" y="244"/>
                  </a:lnTo>
                  <a:lnTo>
                    <a:pt x="917" y="199"/>
                  </a:lnTo>
                  <a:lnTo>
                    <a:pt x="941" y="171"/>
                  </a:lnTo>
                  <a:lnTo>
                    <a:pt x="976" y="171"/>
                  </a:lnTo>
                  <a:lnTo>
                    <a:pt x="980" y="148"/>
                  </a:lnTo>
                  <a:lnTo>
                    <a:pt x="967" y="120"/>
                  </a:lnTo>
                  <a:lnTo>
                    <a:pt x="994" y="103"/>
                  </a:lnTo>
                  <a:lnTo>
                    <a:pt x="1043" y="108"/>
                  </a:lnTo>
                  <a:lnTo>
                    <a:pt x="1043" y="162"/>
                  </a:lnTo>
                  <a:lnTo>
                    <a:pt x="1065" y="232"/>
                  </a:lnTo>
                  <a:lnTo>
                    <a:pt x="1128" y="227"/>
                  </a:lnTo>
                  <a:lnTo>
                    <a:pt x="1154" y="189"/>
                  </a:lnTo>
                  <a:lnTo>
                    <a:pt x="1187" y="211"/>
                  </a:lnTo>
                  <a:lnTo>
                    <a:pt x="1193" y="252"/>
                  </a:lnTo>
                  <a:lnTo>
                    <a:pt x="1177" y="315"/>
                  </a:lnTo>
                  <a:lnTo>
                    <a:pt x="1126" y="329"/>
                  </a:lnTo>
                  <a:lnTo>
                    <a:pt x="1061" y="327"/>
                  </a:lnTo>
                  <a:lnTo>
                    <a:pt x="1047" y="311"/>
                  </a:lnTo>
                  <a:lnTo>
                    <a:pt x="1024" y="337"/>
                  </a:lnTo>
                  <a:lnTo>
                    <a:pt x="994" y="315"/>
                  </a:lnTo>
                  <a:lnTo>
                    <a:pt x="939" y="376"/>
                  </a:lnTo>
                  <a:lnTo>
                    <a:pt x="961" y="404"/>
                  </a:lnTo>
                  <a:lnTo>
                    <a:pt x="965" y="459"/>
                  </a:lnTo>
                  <a:lnTo>
                    <a:pt x="1006" y="471"/>
                  </a:lnTo>
                  <a:lnTo>
                    <a:pt x="1051" y="449"/>
                  </a:lnTo>
                  <a:lnTo>
                    <a:pt x="1069" y="445"/>
                  </a:lnTo>
                  <a:lnTo>
                    <a:pt x="1104" y="490"/>
                  </a:lnTo>
                  <a:lnTo>
                    <a:pt x="1075" y="561"/>
                  </a:lnTo>
                  <a:lnTo>
                    <a:pt x="1053" y="614"/>
                  </a:lnTo>
                  <a:lnTo>
                    <a:pt x="1075" y="658"/>
                  </a:lnTo>
                  <a:lnTo>
                    <a:pt x="1116" y="677"/>
                  </a:lnTo>
                  <a:lnTo>
                    <a:pt x="1118" y="732"/>
                  </a:lnTo>
                  <a:lnTo>
                    <a:pt x="1081" y="782"/>
                  </a:lnTo>
                  <a:lnTo>
                    <a:pt x="1112" y="837"/>
                  </a:lnTo>
                  <a:lnTo>
                    <a:pt x="1138" y="819"/>
                  </a:lnTo>
                  <a:lnTo>
                    <a:pt x="1187" y="823"/>
                  </a:lnTo>
                  <a:lnTo>
                    <a:pt x="1197" y="864"/>
                  </a:lnTo>
                  <a:lnTo>
                    <a:pt x="1228" y="884"/>
                  </a:lnTo>
                  <a:lnTo>
                    <a:pt x="1262" y="864"/>
                  </a:lnTo>
                  <a:lnTo>
                    <a:pt x="1293" y="888"/>
                  </a:lnTo>
                  <a:lnTo>
                    <a:pt x="1329" y="872"/>
                  </a:lnTo>
                  <a:lnTo>
                    <a:pt x="1352" y="900"/>
                  </a:lnTo>
                  <a:lnTo>
                    <a:pt x="1343" y="973"/>
                  </a:lnTo>
                  <a:lnTo>
                    <a:pt x="1291" y="986"/>
                  </a:lnTo>
                  <a:lnTo>
                    <a:pt x="1262" y="1026"/>
                  </a:lnTo>
                  <a:close/>
                </a:path>
              </a:pathLst>
            </a:custGeom>
            <a:grpFill/>
            <a:ln w="0">
              <a:solidFill>
                <a:schemeClr val="tx1">
                  <a:lumMod val="85000"/>
                  <a:lumOff val="15000"/>
                </a:schemeClr>
              </a:solidFill>
              <a:prstDash val="solid"/>
              <a:round/>
            </a:ln>
          </p:spPr>
          <p:txBody>
            <a:bodyPr/>
            <a:lstStyle/>
            <a:p>
              <a:pPr eaLnBrk="1" fontAlgn="auto" hangingPunct="1">
                <a:buFont typeface="Arial" panose="020B0604020202020204" pitchFamily="34" charset="0"/>
                <a:buNone/>
                <a:defRPr/>
              </a:pPr>
              <a:endParaRPr lang="zh-CN" altLang="en-US" sz="2400" noProof="1">
                <a:solidFill>
                  <a:prstClr val="black"/>
                </a:solidFill>
                <a:latin typeface="+mj-ea"/>
                <a:ea typeface="+mj-ea"/>
              </a:endParaRPr>
            </a:p>
          </p:txBody>
        </p:sp>
        <p:sp>
          <p:nvSpPr>
            <p:cNvPr id="34" name="Freeform 72"/>
            <p:cNvSpPr/>
            <p:nvPr/>
          </p:nvSpPr>
          <p:spPr bwMode="gray">
            <a:xfrm>
              <a:off x="2215" y="3052"/>
              <a:ext cx="676" cy="694"/>
            </a:xfrm>
            <a:custGeom>
              <a:avLst/>
              <a:gdLst>
                <a:gd name="T0" fmla="*/ 297 w 1352"/>
                <a:gd name="T1" fmla="*/ 258 h 1388"/>
                <a:gd name="T2" fmla="*/ 288 w 1352"/>
                <a:gd name="T3" fmla="*/ 267 h 1388"/>
                <a:gd name="T4" fmla="*/ 280 w 1352"/>
                <a:gd name="T5" fmla="*/ 277 h 1388"/>
                <a:gd name="T6" fmla="*/ 265 w 1352"/>
                <a:gd name="T7" fmla="*/ 279 h 1388"/>
                <a:gd name="T8" fmla="*/ 258 w 1352"/>
                <a:gd name="T9" fmla="*/ 281 h 1388"/>
                <a:gd name="T10" fmla="*/ 248 w 1352"/>
                <a:gd name="T11" fmla="*/ 285 h 1388"/>
                <a:gd name="T12" fmla="*/ 240 w 1352"/>
                <a:gd name="T13" fmla="*/ 279 h 1388"/>
                <a:gd name="T14" fmla="*/ 237 w 1352"/>
                <a:gd name="T15" fmla="*/ 285 h 1388"/>
                <a:gd name="T16" fmla="*/ 231 w 1352"/>
                <a:gd name="T17" fmla="*/ 284 h 1388"/>
                <a:gd name="T18" fmla="*/ 228 w 1352"/>
                <a:gd name="T19" fmla="*/ 281 h 1388"/>
                <a:gd name="T20" fmla="*/ 218 w 1352"/>
                <a:gd name="T21" fmla="*/ 290 h 1388"/>
                <a:gd name="T22" fmla="*/ 202 w 1352"/>
                <a:gd name="T23" fmla="*/ 282 h 1388"/>
                <a:gd name="T24" fmla="*/ 188 w 1352"/>
                <a:gd name="T25" fmla="*/ 290 h 1388"/>
                <a:gd name="T26" fmla="*/ 174 w 1352"/>
                <a:gd name="T27" fmla="*/ 293 h 1388"/>
                <a:gd name="T28" fmla="*/ 162 w 1352"/>
                <a:gd name="T29" fmla="*/ 303 h 1388"/>
                <a:gd name="T30" fmla="*/ 169 w 1352"/>
                <a:gd name="T31" fmla="*/ 330 h 1388"/>
                <a:gd name="T32" fmla="*/ 165 w 1352"/>
                <a:gd name="T33" fmla="*/ 346 h 1388"/>
                <a:gd name="T34" fmla="*/ 146 w 1352"/>
                <a:gd name="T35" fmla="*/ 341 h 1388"/>
                <a:gd name="T36" fmla="*/ 142 w 1352"/>
                <a:gd name="T37" fmla="*/ 322 h 1388"/>
                <a:gd name="T38" fmla="*/ 130 w 1352"/>
                <a:gd name="T39" fmla="*/ 330 h 1388"/>
                <a:gd name="T40" fmla="*/ 113 w 1352"/>
                <a:gd name="T41" fmla="*/ 336 h 1388"/>
                <a:gd name="T42" fmla="*/ 98 w 1352"/>
                <a:gd name="T43" fmla="*/ 327 h 1388"/>
                <a:gd name="T44" fmla="*/ 94 w 1352"/>
                <a:gd name="T45" fmla="*/ 310 h 1388"/>
                <a:gd name="T46" fmla="*/ 76 w 1352"/>
                <a:gd name="T47" fmla="*/ 308 h 1388"/>
                <a:gd name="T48" fmla="*/ 67 w 1352"/>
                <a:gd name="T49" fmla="*/ 301 h 1388"/>
                <a:gd name="T50" fmla="*/ 72 w 1352"/>
                <a:gd name="T51" fmla="*/ 280 h 1388"/>
                <a:gd name="T52" fmla="*/ 79 w 1352"/>
                <a:gd name="T53" fmla="*/ 267 h 1388"/>
                <a:gd name="T54" fmla="*/ 63 w 1352"/>
                <a:gd name="T55" fmla="*/ 263 h 1388"/>
                <a:gd name="T56" fmla="*/ 53 w 1352"/>
                <a:gd name="T57" fmla="*/ 245 h 1388"/>
                <a:gd name="T58" fmla="*/ 47 w 1352"/>
                <a:gd name="T59" fmla="*/ 227 h 1388"/>
                <a:gd name="T60" fmla="*/ 51 w 1352"/>
                <a:gd name="T61" fmla="*/ 218 h 1388"/>
                <a:gd name="T62" fmla="*/ 48 w 1352"/>
                <a:gd name="T63" fmla="*/ 217 h 1388"/>
                <a:gd name="T64" fmla="*/ 24 w 1352"/>
                <a:gd name="T65" fmla="*/ 220 h 1388"/>
                <a:gd name="T66" fmla="*/ 9 w 1352"/>
                <a:gd name="T67" fmla="*/ 229 h 1388"/>
                <a:gd name="T68" fmla="*/ 3 w 1352"/>
                <a:gd name="T69" fmla="*/ 224 h 1388"/>
                <a:gd name="T70" fmla="*/ 8 w 1352"/>
                <a:gd name="T71" fmla="*/ 215 h 1388"/>
                <a:gd name="T72" fmla="*/ 3 w 1352"/>
                <a:gd name="T73" fmla="*/ 206 h 1388"/>
                <a:gd name="T74" fmla="*/ 5 w 1352"/>
                <a:gd name="T75" fmla="*/ 189 h 1388"/>
                <a:gd name="T76" fmla="*/ 15 w 1352"/>
                <a:gd name="T77" fmla="*/ 172 h 1388"/>
                <a:gd name="T78" fmla="*/ 28 w 1352"/>
                <a:gd name="T79" fmla="*/ 162 h 1388"/>
                <a:gd name="T80" fmla="*/ 38 w 1352"/>
                <a:gd name="T81" fmla="*/ 150 h 1388"/>
                <a:gd name="T82" fmla="*/ 49 w 1352"/>
                <a:gd name="T83" fmla="*/ 131 h 1388"/>
                <a:gd name="T84" fmla="*/ 53 w 1352"/>
                <a:gd name="T85" fmla="*/ 89 h 1388"/>
                <a:gd name="T86" fmla="*/ 47 w 1352"/>
                <a:gd name="T87" fmla="*/ 72 h 1388"/>
                <a:gd name="T88" fmla="*/ 31 w 1352"/>
                <a:gd name="T89" fmla="*/ 60 h 1388"/>
                <a:gd name="T90" fmla="*/ 51 w 1352"/>
                <a:gd name="T91" fmla="*/ 42 h 1388"/>
                <a:gd name="T92" fmla="*/ 78 w 1352"/>
                <a:gd name="T93" fmla="*/ 44 h 1388"/>
                <a:gd name="T94" fmla="*/ 112 w 1352"/>
                <a:gd name="T95" fmla="*/ 60 h 1388"/>
                <a:gd name="T96" fmla="*/ 170 w 1352"/>
                <a:gd name="T97" fmla="*/ 138 h 1388"/>
                <a:gd name="T98" fmla="*/ 214 w 1352"/>
                <a:gd name="T99" fmla="*/ 109 h 1388"/>
                <a:gd name="T100" fmla="*/ 229 w 1352"/>
                <a:gd name="T101" fmla="*/ 50 h 1388"/>
                <a:gd name="T102" fmla="*/ 248 w 1352"/>
                <a:gd name="T103" fmla="*/ 26 h 1388"/>
                <a:gd name="T104" fmla="*/ 289 w 1352"/>
                <a:gd name="T105" fmla="*/ 47 h 1388"/>
                <a:gd name="T106" fmla="*/ 266 w 1352"/>
                <a:gd name="T107" fmla="*/ 82 h 1388"/>
                <a:gd name="T108" fmla="*/ 240 w 1352"/>
                <a:gd name="T109" fmla="*/ 101 h 1388"/>
                <a:gd name="T110" fmla="*/ 276 w 1352"/>
                <a:gd name="T111" fmla="*/ 122 h 1388"/>
                <a:gd name="T112" fmla="*/ 280 w 1352"/>
                <a:gd name="T113" fmla="*/ 183 h 1388"/>
                <a:gd name="T114" fmla="*/ 300 w 1352"/>
                <a:gd name="T115" fmla="*/ 216 h 1388"/>
                <a:gd name="T116" fmla="*/ 338 w 1352"/>
                <a:gd name="T117" fmla="*/ 225 h 1388"/>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w 1352"/>
                <a:gd name="T178" fmla="*/ 0 h 1388"/>
                <a:gd name="T179" fmla="*/ 1352 w 1352"/>
                <a:gd name="T180" fmla="*/ 1388 h 1388"/>
              </a:gdLst>
              <a:ahLst/>
              <a:cxnLst>
                <a:cxn ang="T118">
                  <a:pos x="T0" y="T1"/>
                </a:cxn>
                <a:cxn ang="T119">
                  <a:pos x="T2" y="T3"/>
                </a:cxn>
                <a:cxn ang="T120">
                  <a:pos x="T4" y="T5"/>
                </a:cxn>
                <a:cxn ang="T121">
                  <a:pos x="T6" y="T7"/>
                </a:cxn>
                <a:cxn ang="T122">
                  <a:pos x="T8" y="T9"/>
                </a:cxn>
                <a:cxn ang="T123">
                  <a:pos x="T10" y="T11"/>
                </a:cxn>
                <a:cxn ang="T124">
                  <a:pos x="T12" y="T13"/>
                </a:cxn>
                <a:cxn ang="T125">
                  <a:pos x="T14" y="T15"/>
                </a:cxn>
                <a:cxn ang="T126">
                  <a:pos x="T16" y="T17"/>
                </a:cxn>
                <a:cxn ang="T127">
                  <a:pos x="T18" y="T19"/>
                </a:cxn>
                <a:cxn ang="T128">
                  <a:pos x="T20" y="T21"/>
                </a:cxn>
                <a:cxn ang="T129">
                  <a:pos x="T22" y="T23"/>
                </a:cxn>
                <a:cxn ang="T130">
                  <a:pos x="T24" y="T25"/>
                </a:cxn>
                <a:cxn ang="T131">
                  <a:pos x="T26" y="T27"/>
                </a:cxn>
                <a:cxn ang="T132">
                  <a:pos x="T28" y="T29"/>
                </a:cxn>
                <a:cxn ang="T133">
                  <a:pos x="T30" y="T31"/>
                </a:cxn>
                <a:cxn ang="T134">
                  <a:pos x="T32" y="T33"/>
                </a:cxn>
                <a:cxn ang="T135">
                  <a:pos x="T34" y="T35"/>
                </a:cxn>
                <a:cxn ang="T136">
                  <a:pos x="T36" y="T37"/>
                </a:cxn>
                <a:cxn ang="T137">
                  <a:pos x="T38" y="T39"/>
                </a:cxn>
                <a:cxn ang="T138">
                  <a:pos x="T40" y="T41"/>
                </a:cxn>
                <a:cxn ang="T139">
                  <a:pos x="T42" y="T43"/>
                </a:cxn>
                <a:cxn ang="T140">
                  <a:pos x="T44" y="T45"/>
                </a:cxn>
                <a:cxn ang="T141">
                  <a:pos x="T46" y="T47"/>
                </a:cxn>
                <a:cxn ang="T142">
                  <a:pos x="T48" y="T49"/>
                </a:cxn>
                <a:cxn ang="T143">
                  <a:pos x="T50" y="T51"/>
                </a:cxn>
                <a:cxn ang="T144">
                  <a:pos x="T52" y="T53"/>
                </a:cxn>
                <a:cxn ang="T145">
                  <a:pos x="T54" y="T55"/>
                </a:cxn>
                <a:cxn ang="T146">
                  <a:pos x="T56" y="T57"/>
                </a:cxn>
                <a:cxn ang="T147">
                  <a:pos x="T58" y="T59"/>
                </a:cxn>
                <a:cxn ang="T148">
                  <a:pos x="T60" y="T61"/>
                </a:cxn>
                <a:cxn ang="T149">
                  <a:pos x="T62" y="T63"/>
                </a:cxn>
                <a:cxn ang="T150">
                  <a:pos x="T64" y="T65"/>
                </a:cxn>
                <a:cxn ang="T151">
                  <a:pos x="T66" y="T67"/>
                </a:cxn>
                <a:cxn ang="T152">
                  <a:pos x="T68" y="T69"/>
                </a:cxn>
                <a:cxn ang="T153">
                  <a:pos x="T70" y="T71"/>
                </a:cxn>
                <a:cxn ang="T154">
                  <a:pos x="T72" y="T73"/>
                </a:cxn>
                <a:cxn ang="T155">
                  <a:pos x="T74" y="T75"/>
                </a:cxn>
                <a:cxn ang="T156">
                  <a:pos x="T76" y="T77"/>
                </a:cxn>
                <a:cxn ang="T157">
                  <a:pos x="T78" y="T79"/>
                </a:cxn>
                <a:cxn ang="T158">
                  <a:pos x="T80" y="T81"/>
                </a:cxn>
                <a:cxn ang="T159">
                  <a:pos x="T82" y="T83"/>
                </a:cxn>
                <a:cxn ang="T160">
                  <a:pos x="T84" y="T85"/>
                </a:cxn>
                <a:cxn ang="T161">
                  <a:pos x="T86" y="T87"/>
                </a:cxn>
                <a:cxn ang="T162">
                  <a:pos x="T88" y="T89"/>
                </a:cxn>
                <a:cxn ang="T163">
                  <a:pos x="T90" y="T91"/>
                </a:cxn>
                <a:cxn ang="T164">
                  <a:pos x="T92" y="T93"/>
                </a:cxn>
                <a:cxn ang="T165">
                  <a:pos x="T94" y="T95"/>
                </a:cxn>
                <a:cxn ang="T166">
                  <a:pos x="T96" y="T97"/>
                </a:cxn>
                <a:cxn ang="T167">
                  <a:pos x="T98" y="T99"/>
                </a:cxn>
                <a:cxn ang="T168">
                  <a:pos x="T100" y="T101"/>
                </a:cxn>
                <a:cxn ang="T169">
                  <a:pos x="T102" y="T103"/>
                </a:cxn>
                <a:cxn ang="T170">
                  <a:pos x="T104" y="T105"/>
                </a:cxn>
                <a:cxn ang="T171">
                  <a:pos x="T106" y="T107"/>
                </a:cxn>
                <a:cxn ang="T172">
                  <a:pos x="T108" y="T109"/>
                </a:cxn>
                <a:cxn ang="T173">
                  <a:pos x="T110" y="T111"/>
                </a:cxn>
                <a:cxn ang="T174">
                  <a:pos x="T112" y="T113"/>
                </a:cxn>
                <a:cxn ang="T175">
                  <a:pos x="T114" y="T115"/>
                </a:cxn>
                <a:cxn ang="T176">
                  <a:pos x="T116" y="T117"/>
                </a:cxn>
              </a:cxnLst>
              <a:rect l="T177" t="T178" r="T179" b="T180"/>
              <a:pathLst>
                <a:path w="1352" h="1388">
                  <a:moveTo>
                    <a:pt x="1262" y="1026"/>
                  </a:moveTo>
                  <a:lnTo>
                    <a:pt x="1230" y="998"/>
                  </a:lnTo>
                  <a:lnTo>
                    <a:pt x="1203" y="1026"/>
                  </a:lnTo>
                  <a:lnTo>
                    <a:pt x="1197" y="1028"/>
                  </a:lnTo>
                  <a:lnTo>
                    <a:pt x="1185" y="1032"/>
                  </a:lnTo>
                  <a:lnTo>
                    <a:pt x="1171" y="1039"/>
                  </a:lnTo>
                  <a:lnTo>
                    <a:pt x="1159" y="1045"/>
                  </a:lnTo>
                  <a:lnTo>
                    <a:pt x="1154" y="1049"/>
                  </a:lnTo>
                  <a:lnTo>
                    <a:pt x="1152" y="1055"/>
                  </a:lnTo>
                  <a:lnTo>
                    <a:pt x="1150" y="1067"/>
                  </a:lnTo>
                  <a:lnTo>
                    <a:pt x="1148" y="1081"/>
                  </a:lnTo>
                  <a:lnTo>
                    <a:pt x="1144" y="1093"/>
                  </a:lnTo>
                  <a:lnTo>
                    <a:pt x="1138" y="1098"/>
                  </a:lnTo>
                  <a:lnTo>
                    <a:pt x="1130" y="1102"/>
                  </a:lnTo>
                  <a:lnTo>
                    <a:pt x="1118" y="1106"/>
                  </a:lnTo>
                  <a:lnTo>
                    <a:pt x="1104" y="1114"/>
                  </a:lnTo>
                  <a:lnTo>
                    <a:pt x="1091" y="1118"/>
                  </a:lnTo>
                  <a:lnTo>
                    <a:pt x="1079" y="1122"/>
                  </a:lnTo>
                  <a:lnTo>
                    <a:pt x="1069" y="1120"/>
                  </a:lnTo>
                  <a:lnTo>
                    <a:pt x="1059" y="1114"/>
                  </a:lnTo>
                  <a:lnTo>
                    <a:pt x="1047" y="1112"/>
                  </a:lnTo>
                  <a:lnTo>
                    <a:pt x="1035" y="1112"/>
                  </a:lnTo>
                  <a:lnTo>
                    <a:pt x="1032" y="1112"/>
                  </a:lnTo>
                  <a:lnTo>
                    <a:pt x="1032" y="1116"/>
                  </a:lnTo>
                  <a:lnTo>
                    <a:pt x="1030" y="1124"/>
                  </a:lnTo>
                  <a:lnTo>
                    <a:pt x="1026" y="1136"/>
                  </a:lnTo>
                  <a:lnTo>
                    <a:pt x="1020" y="1144"/>
                  </a:lnTo>
                  <a:lnTo>
                    <a:pt x="1012" y="1148"/>
                  </a:lnTo>
                  <a:lnTo>
                    <a:pt x="1004" y="1146"/>
                  </a:lnTo>
                  <a:lnTo>
                    <a:pt x="992" y="1140"/>
                  </a:lnTo>
                  <a:lnTo>
                    <a:pt x="980" y="1130"/>
                  </a:lnTo>
                  <a:lnTo>
                    <a:pt x="969" y="1122"/>
                  </a:lnTo>
                  <a:lnTo>
                    <a:pt x="963" y="1116"/>
                  </a:lnTo>
                  <a:lnTo>
                    <a:pt x="959" y="1114"/>
                  </a:lnTo>
                  <a:lnTo>
                    <a:pt x="959" y="1116"/>
                  </a:lnTo>
                  <a:lnTo>
                    <a:pt x="959" y="1118"/>
                  </a:lnTo>
                  <a:lnTo>
                    <a:pt x="957" y="1124"/>
                  </a:lnTo>
                  <a:lnTo>
                    <a:pt x="955" y="1130"/>
                  </a:lnTo>
                  <a:lnTo>
                    <a:pt x="951" y="1134"/>
                  </a:lnTo>
                  <a:lnTo>
                    <a:pt x="949" y="1140"/>
                  </a:lnTo>
                  <a:lnTo>
                    <a:pt x="945" y="1142"/>
                  </a:lnTo>
                  <a:lnTo>
                    <a:pt x="939" y="1144"/>
                  </a:lnTo>
                  <a:lnTo>
                    <a:pt x="935" y="1142"/>
                  </a:lnTo>
                  <a:lnTo>
                    <a:pt x="931" y="1140"/>
                  </a:lnTo>
                  <a:lnTo>
                    <a:pt x="925" y="1136"/>
                  </a:lnTo>
                  <a:lnTo>
                    <a:pt x="921" y="1132"/>
                  </a:lnTo>
                  <a:lnTo>
                    <a:pt x="919" y="1128"/>
                  </a:lnTo>
                  <a:lnTo>
                    <a:pt x="917" y="1126"/>
                  </a:lnTo>
                  <a:lnTo>
                    <a:pt x="915" y="1122"/>
                  </a:lnTo>
                  <a:lnTo>
                    <a:pt x="913" y="1122"/>
                  </a:lnTo>
                  <a:lnTo>
                    <a:pt x="911" y="1126"/>
                  </a:lnTo>
                  <a:lnTo>
                    <a:pt x="906" y="1132"/>
                  </a:lnTo>
                  <a:lnTo>
                    <a:pt x="896" y="1144"/>
                  </a:lnTo>
                  <a:lnTo>
                    <a:pt x="886" y="1154"/>
                  </a:lnTo>
                  <a:lnTo>
                    <a:pt x="874" y="1159"/>
                  </a:lnTo>
                  <a:lnTo>
                    <a:pt x="864" y="1163"/>
                  </a:lnTo>
                  <a:lnTo>
                    <a:pt x="852" y="1159"/>
                  </a:lnTo>
                  <a:lnTo>
                    <a:pt x="839" y="1150"/>
                  </a:lnTo>
                  <a:lnTo>
                    <a:pt x="825" y="1138"/>
                  </a:lnTo>
                  <a:lnTo>
                    <a:pt x="809" y="1128"/>
                  </a:lnTo>
                  <a:lnTo>
                    <a:pt x="797" y="1122"/>
                  </a:lnTo>
                  <a:lnTo>
                    <a:pt x="787" y="1120"/>
                  </a:lnTo>
                  <a:lnTo>
                    <a:pt x="778" y="1130"/>
                  </a:lnTo>
                  <a:lnTo>
                    <a:pt x="766" y="1144"/>
                  </a:lnTo>
                  <a:lnTo>
                    <a:pt x="754" y="1159"/>
                  </a:lnTo>
                  <a:lnTo>
                    <a:pt x="742" y="1171"/>
                  </a:lnTo>
                  <a:lnTo>
                    <a:pt x="734" y="1179"/>
                  </a:lnTo>
                  <a:lnTo>
                    <a:pt x="724" y="1177"/>
                  </a:lnTo>
                  <a:lnTo>
                    <a:pt x="711" y="1175"/>
                  </a:lnTo>
                  <a:lnTo>
                    <a:pt x="695" y="1169"/>
                  </a:lnTo>
                  <a:lnTo>
                    <a:pt x="679" y="1165"/>
                  </a:lnTo>
                  <a:lnTo>
                    <a:pt x="667" y="1165"/>
                  </a:lnTo>
                  <a:lnTo>
                    <a:pt x="659" y="1167"/>
                  </a:lnTo>
                  <a:lnTo>
                    <a:pt x="650" y="1183"/>
                  </a:lnTo>
                  <a:lnTo>
                    <a:pt x="646" y="1209"/>
                  </a:lnTo>
                  <a:lnTo>
                    <a:pt x="648" y="1234"/>
                  </a:lnTo>
                  <a:lnTo>
                    <a:pt x="656" y="1254"/>
                  </a:lnTo>
                  <a:lnTo>
                    <a:pt x="665" y="1278"/>
                  </a:lnTo>
                  <a:lnTo>
                    <a:pt x="673" y="1299"/>
                  </a:lnTo>
                  <a:lnTo>
                    <a:pt x="675" y="1317"/>
                  </a:lnTo>
                  <a:lnTo>
                    <a:pt x="673" y="1331"/>
                  </a:lnTo>
                  <a:lnTo>
                    <a:pt x="673" y="1346"/>
                  </a:lnTo>
                  <a:lnTo>
                    <a:pt x="673" y="1362"/>
                  </a:lnTo>
                  <a:lnTo>
                    <a:pt x="667" y="1374"/>
                  </a:lnTo>
                  <a:lnTo>
                    <a:pt x="658" y="1382"/>
                  </a:lnTo>
                  <a:lnTo>
                    <a:pt x="638" y="1386"/>
                  </a:lnTo>
                  <a:lnTo>
                    <a:pt x="620" y="1388"/>
                  </a:lnTo>
                  <a:lnTo>
                    <a:pt x="604" y="1386"/>
                  </a:lnTo>
                  <a:lnTo>
                    <a:pt x="591" y="1380"/>
                  </a:lnTo>
                  <a:lnTo>
                    <a:pt x="581" y="1362"/>
                  </a:lnTo>
                  <a:lnTo>
                    <a:pt x="573" y="1343"/>
                  </a:lnTo>
                  <a:lnTo>
                    <a:pt x="571" y="1321"/>
                  </a:lnTo>
                  <a:lnTo>
                    <a:pt x="569" y="1309"/>
                  </a:lnTo>
                  <a:lnTo>
                    <a:pt x="567" y="1297"/>
                  </a:lnTo>
                  <a:lnTo>
                    <a:pt x="565" y="1287"/>
                  </a:lnTo>
                  <a:lnTo>
                    <a:pt x="559" y="1282"/>
                  </a:lnTo>
                  <a:lnTo>
                    <a:pt x="553" y="1283"/>
                  </a:lnTo>
                  <a:lnTo>
                    <a:pt x="545" y="1291"/>
                  </a:lnTo>
                  <a:lnTo>
                    <a:pt x="534" y="1303"/>
                  </a:lnTo>
                  <a:lnTo>
                    <a:pt x="518" y="1317"/>
                  </a:lnTo>
                  <a:lnTo>
                    <a:pt x="504" y="1331"/>
                  </a:lnTo>
                  <a:lnTo>
                    <a:pt x="488" y="1341"/>
                  </a:lnTo>
                  <a:lnTo>
                    <a:pt x="476" y="1343"/>
                  </a:lnTo>
                  <a:lnTo>
                    <a:pt x="465" y="1343"/>
                  </a:lnTo>
                  <a:lnTo>
                    <a:pt x="451" y="1343"/>
                  </a:lnTo>
                  <a:lnTo>
                    <a:pt x="437" y="1345"/>
                  </a:lnTo>
                  <a:lnTo>
                    <a:pt x="425" y="1343"/>
                  </a:lnTo>
                  <a:lnTo>
                    <a:pt x="415" y="1337"/>
                  </a:lnTo>
                  <a:lnTo>
                    <a:pt x="404" y="1323"/>
                  </a:lnTo>
                  <a:lnTo>
                    <a:pt x="394" y="1307"/>
                  </a:lnTo>
                  <a:lnTo>
                    <a:pt x="388" y="1287"/>
                  </a:lnTo>
                  <a:lnTo>
                    <a:pt x="386" y="1272"/>
                  </a:lnTo>
                  <a:lnTo>
                    <a:pt x="382" y="1256"/>
                  </a:lnTo>
                  <a:lnTo>
                    <a:pt x="378" y="1244"/>
                  </a:lnTo>
                  <a:lnTo>
                    <a:pt x="378" y="1240"/>
                  </a:lnTo>
                  <a:lnTo>
                    <a:pt x="372" y="1240"/>
                  </a:lnTo>
                  <a:lnTo>
                    <a:pt x="358" y="1240"/>
                  </a:lnTo>
                  <a:lnTo>
                    <a:pt x="341" y="1238"/>
                  </a:lnTo>
                  <a:lnTo>
                    <a:pt x="321" y="1236"/>
                  </a:lnTo>
                  <a:lnTo>
                    <a:pt x="303" y="1232"/>
                  </a:lnTo>
                  <a:lnTo>
                    <a:pt x="291" y="1224"/>
                  </a:lnTo>
                  <a:lnTo>
                    <a:pt x="282" y="1219"/>
                  </a:lnTo>
                  <a:lnTo>
                    <a:pt x="276" y="1213"/>
                  </a:lnTo>
                  <a:lnTo>
                    <a:pt x="270" y="1209"/>
                  </a:lnTo>
                  <a:lnTo>
                    <a:pt x="268" y="1201"/>
                  </a:lnTo>
                  <a:lnTo>
                    <a:pt x="268" y="1189"/>
                  </a:lnTo>
                  <a:lnTo>
                    <a:pt x="274" y="1171"/>
                  </a:lnTo>
                  <a:lnTo>
                    <a:pt x="280" y="1150"/>
                  </a:lnTo>
                  <a:lnTo>
                    <a:pt x="284" y="1134"/>
                  </a:lnTo>
                  <a:lnTo>
                    <a:pt x="285" y="1120"/>
                  </a:lnTo>
                  <a:lnTo>
                    <a:pt x="287" y="1110"/>
                  </a:lnTo>
                  <a:lnTo>
                    <a:pt x="291" y="1100"/>
                  </a:lnTo>
                  <a:lnTo>
                    <a:pt x="299" y="1087"/>
                  </a:lnTo>
                  <a:lnTo>
                    <a:pt x="309" y="1075"/>
                  </a:lnTo>
                  <a:lnTo>
                    <a:pt x="315" y="1065"/>
                  </a:lnTo>
                  <a:lnTo>
                    <a:pt x="311" y="1057"/>
                  </a:lnTo>
                  <a:lnTo>
                    <a:pt x="303" y="1053"/>
                  </a:lnTo>
                  <a:lnTo>
                    <a:pt x="289" y="1053"/>
                  </a:lnTo>
                  <a:lnTo>
                    <a:pt x="272" y="1053"/>
                  </a:lnTo>
                  <a:lnTo>
                    <a:pt x="254" y="1051"/>
                  </a:lnTo>
                  <a:lnTo>
                    <a:pt x="240" y="1047"/>
                  </a:lnTo>
                  <a:lnTo>
                    <a:pt x="230" y="1039"/>
                  </a:lnTo>
                  <a:lnTo>
                    <a:pt x="221" y="1020"/>
                  </a:lnTo>
                  <a:lnTo>
                    <a:pt x="217" y="1000"/>
                  </a:lnTo>
                  <a:lnTo>
                    <a:pt x="211" y="980"/>
                  </a:lnTo>
                  <a:lnTo>
                    <a:pt x="207" y="959"/>
                  </a:lnTo>
                  <a:lnTo>
                    <a:pt x="205" y="943"/>
                  </a:lnTo>
                  <a:lnTo>
                    <a:pt x="199" y="931"/>
                  </a:lnTo>
                  <a:lnTo>
                    <a:pt x="191" y="919"/>
                  </a:lnTo>
                  <a:lnTo>
                    <a:pt x="187" y="908"/>
                  </a:lnTo>
                  <a:lnTo>
                    <a:pt x="189" y="894"/>
                  </a:lnTo>
                  <a:lnTo>
                    <a:pt x="191" y="888"/>
                  </a:lnTo>
                  <a:lnTo>
                    <a:pt x="197" y="884"/>
                  </a:lnTo>
                  <a:lnTo>
                    <a:pt x="201" y="878"/>
                  </a:lnTo>
                  <a:lnTo>
                    <a:pt x="205" y="874"/>
                  </a:lnTo>
                  <a:lnTo>
                    <a:pt x="209" y="870"/>
                  </a:lnTo>
                  <a:lnTo>
                    <a:pt x="211" y="868"/>
                  </a:lnTo>
                  <a:lnTo>
                    <a:pt x="213" y="868"/>
                  </a:lnTo>
                  <a:lnTo>
                    <a:pt x="207" y="868"/>
                  </a:lnTo>
                  <a:lnTo>
                    <a:pt x="193" y="868"/>
                  </a:lnTo>
                  <a:lnTo>
                    <a:pt x="173" y="870"/>
                  </a:lnTo>
                  <a:lnTo>
                    <a:pt x="152" y="870"/>
                  </a:lnTo>
                  <a:lnTo>
                    <a:pt x="130" y="872"/>
                  </a:lnTo>
                  <a:lnTo>
                    <a:pt x="112" y="876"/>
                  </a:lnTo>
                  <a:lnTo>
                    <a:pt x="97" y="882"/>
                  </a:lnTo>
                  <a:lnTo>
                    <a:pt x="81" y="892"/>
                  </a:lnTo>
                  <a:lnTo>
                    <a:pt x="67" y="902"/>
                  </a:lnTo>
                  <a:lnTo>
                    <a:pt x="53" y="912"/>
                  </a:lnTo>
                  <a:lnTo>
                    <a:pt x="43" y="915"/>
                  </a:lnTo>
                  <a:lnTo>
                    <a:pt x="34" y="915"/>
                  </a:lnTo>
                  <a:lnTo>
                    <a:pt x="28" y="912"/>
                  </a:lnTo>
                  <a:lnTo>
                    <a:pt x="22" y="908"/>
                  </a:lnTo>
                  <a:lnTo>
                    <a:pt x="18" y="906"/>
                  </a:lnTo>
                  <a:lnTo>
                    <a:pt x="14" y="902"/>
                  </a:lnTo>
                  <a:lnTo>
                    <a:pt x="10" y="896"/>
                  </a:lnTo>
                  <a:lnTo>
                    <a:pt x="10" y="892"/>
                  </a:lnTo>
                  <a:lnTo>
                    <a:pt x="10" y="884"/>
                  </a:lnTo>
                  <a:lnTo>
                    <a:pt x="16" y="876"/>
                  </a:lnTo>
                  <a:lnTo>
                    <a:pt x="24" y="868"/>
                  </a:lnTo>
                  <a:lnTo>
                    <a:pt x="32" y="862"/>
                  </a:lnTo>
                  <a:lnTo>
                    <a:pt x="37" y="854"/>
                  </a:lnTo>
                  <a:lnTo>
                    <a:pt x="37" y="843"/>
                  </a:lnTo>
                  <a:lnTo>
                    <a:pt x="34" y="835"/>
                  </a:lnTo>
                  <a:lnTo>
                    <a:pt x="24" y="829"/>
                  </a:lnTo>
                  <a:lnTo>
                    <a:pt x="14" y="823"/>
                  </a:lnTo>
                  <a:lnTo>
                    <a:pt x="6" y="817"/>
                  </a:lnTo>
                  <a:lnTo>
                    <a:pt x="0" y="811"/>
                  </a:lnTo>
                  <a:lnTo>
                    <a:pt x="2" y="799"/>
                  </a:lnTo>
                  <a:lnTo>
                    <a:pt x="12" y="776"/>
                  </a:lnTo>
                  <a:lnTo>
                    <a:pt x="22" y="758"/>
                  </a:lnTo>
                  <a:lnTo>
                    <a:pt x="34" y="744"/>
                  </a:lnTo>
                  <a:lnTo>
                    <a:pt x="41" y="734"/>
                  </a:lnTo>
                  <a:lnTo>
                    <a:pt x="47" y="719"/>
                  </a:lnTo>
                  <a:lnTo>
                    <a:pt x="55" y="701"/>
                  </a:lnTo>
                  <a:lnTo>
                    <a:pt x="61" y="685"/>
                  </a:lnTo>
                  <a:lnTo>
                    <a:pt x="67" y="675"/>
                  </a:lnTo>
                  <a:lnTo>
                    <a:pt x="75" y="669"/>
                  </a:lnTo>
                  <a:lnTo>
                    <a:pt x="89" y="665"/>
                  </a:lnTo>
                  <a:lnTo>
                    <a:pt x="102" y="660"/>
                  </a:lnTo>
                  <a:lnTo>
                    <a:pt x="114" y="646"/>
                  </a:lnTo>
                  <a:lnTo>
                    <a:pt x="122" y="632"/>
                  </a:lnTo>
                  <a:lnTo>
                    <a:pt x="126" y="620"/>
                  </a:lnTo>
                  <a:lnTo>
                    <a:pt x="130" y="614"/>
                  </a:lnTo>
                  <a:lnTo>
                    <a:pt x="142" y="604"/>
                  </a:lnTo>
                  <a:lnTo>
                    <a:pt x="152" y="599"/>
                  </a:lnTo>
                  <a:lnTo>
                    <a:pt x="161" y="595"/>
                  </a:lnTo>
                  <a:lnTo>
                    <a:pt x="167" y="591"/>
                  </a:lnTo>
                  <a:lnTo>
                    <a:pt x="175" y="581"/>
                  </a:lnTo>
                  <a:lnTo>
                    <a:pt x="187" y="553"/>
                  </a:lnTo>
                  <a:lnTo>
                    <a:pt x="197" y="522"/>
                  </a:lnTo>
                  <a:lnTo>
                    <a:pt x="205" y="488"/>
                  </a:lnTo>
                  <a:lnTo>
                    <a:pt x="213" y="445"/>
                  </a:lnTo>
                  <a:lnTo>
                    <a:pt x="215" y="404"/>
                  </a:lnTo>
                  <a:lnTo>
                    <a:pt x="213" y="384"/>
                  </a:lnTo>
                  <a:lnTo>
                    <a:pt x="213" y="358"/>
                  </a:lnTo>
                  <a:lnTo>
                    <a:pt x="213" y="333"/>
                  </a:lnTo>
                  <a:lnTo>
                    <a:pt x="211" y="309"/>
                  </a:lnTo>
                  <a:lnTo>
                    <a:pt x="209" y="295"/>
                  </a:lnTo>
                  <a:lnTo>
                    <a:pt x="201" y="288"/>
                  </a:lnTo>
                  <a:lnTo>
                    <a:pt x="189" y="286"/>
                  </a:lnTo>
                  <a:lnTo>
                    <a:pt x="173" y="284"/>
                  </a:lnTo>
                  <a:lnTo>
                    <a:pt x="159" y="280"/>
                  </a:lnTo>
                  <a:lnTo>
                    <a:pt x="146" y="274"/>
                  </a:lnTo>
                  <a:lnTo>
                    <a:pt x="134" y="260"/>
                  </a:lnTo>
                  <a:lnTo>
                    <a:pt x="126" y="242"/>
                  </a:lnTo>
                  <a:lnTo>
                    <a:pt x="122" y="225"/>
                  </a:lnTo>
                  <a:lnTo>
                    <a:pt x="124" y="181"/>
                  </a:lnTo>
                  <a:lnTo>
                    <a:pt x="144" y="162"/>
                  </a:lnTo>
                  <a:lnTo>
                    <a:pt x="169" y="183"/>
                  </a:lnTo>
                  <a:lnTo>
                    <a:pt x="203" y="168"/>
                  </a:lnTo>
                  <a:lnTo>
                    <a:pt x="199" y="114"/>
                  </a:lnTo>
                  <a:lnTo>
                    <a:pt x="228" y="20"/>
                  </a:lnTo>
                  <a:lnTo>
                    <a:pt x="266" y="0"/>
                  </a:lnTo>
                  <a:lnTo>
                    <a:pt x="278" y="116"/>
                  </a:lnTo>
                  <a:lnTo>
                    <a:pt x="311" y="177"/>
                  </a:lnTo>
                  <a:lnTo>
                    <a:pt x="354" y="170"/>
                  </a:lnTo>
                  <a:lnTo>
                    <a:pt x="400" y="118"/>
                  </a:lnTo>
                  <a:lnTo>
                    <a:pt x="429" y="156"/>
                  </a:lnTo>
                  <a:lnTo>
                    <a:pt x="411" y="191"/>
                  </a:lnTo>
                  <a:lnTo>
                    <a:pt x="447" y="242"/>
                  </a:lnTo>
                  <a:lnTo>
                    <a:pt x="496" y="244"/>
                  </a:lnTo>
                  <a:lnTo>
                    <a:pt x="551" y="329"/>
                  </a:lnTo>
                  <a:lnTo>
                    <a:pt x="614" y="439"/>
                  </a:lnTo>
                  <a:lnTo>
                    <a:pt x="646" y="516"/>
                  </a:lnTo>
                  <a:lnTo>
                    <a:pt x="681" y="551"/>
                  </a:lnTo>
                  <a:lnTo>
                    <a:pt x="721" y="543"/>
                  </a:lnTo>
                  <a:lnTo>
                    <a:pt x="793" y="494"/>
                  </a:lnTo>
                  <a:lnTo>
                    <a:pt x="803" y="518"/>
                  </a:lnTo>
                  <a:lnTo>
                    <a:pt x="852" y="492"/>
                  </a:lnTo>
                  <a:lnTo>
                    <a:pt x="856" y="435"/>
                  </a:lnTo>
                  <a:lnTo>
                    <a:pt x="831" y="402"/>
                  </a:lnTo>
                  <a:lnTo>
                    <a:pt x="831" y="335"/>
                  </a:lnTo>
                  <a:lnTo>
                    <a:pt x="868" y="315"/>
                  </a:lnTo>
                  <a:lnTo>
                    <a:pt x="925" y="244"/>
                  </a:lnTo>
                  <a:lnTo>
                    <a:pt x="917" y="199"/>
                  </a:lnTo>
                  <a:lnTo>
                    <a:pt x="941" y="171"/>
                  </a:lnTo>
                  <a:lnTo>
                    <a:pt x="976" y="171"/>
                  </a:lnTo>
                  <a:lnTo>
                    <a:pt x="980" y="148"/>
                  </a:lnTo>
                  <a:lnTo>
                    <a:pt x="967" y="120"/>
                  </a:lnTo>
                  <a:lnTo>
                    <a:pt x="994" y="103"/>
                  </a:lnTo>
                  <a:lnTo>
                    <a:pt x="1043" y="108"/>
                  </a:lnTo>
                  <a:lnTo>
                    <a:pt x="1043" y="162"/>
                  </a:lnTo>
                  <a:lnTo>
                    <a:pt x="1065" y="232"/>
                  </a:lnTo>
                  <a:lnTo>
                    <a:pt x="1128" y="227"/>
                  </a:lnTo>
                  <a:lnTo>
                    <a:pt x="1154" y="189"/>
                  </a:lnTo>
                  <a:lnTo>
                    <a:pt x="1187" y="211"/>
                  </a:lnTo>
                  <a:lnTo>
                    <a:pt x="1193" y="252"/>
                  </a:lnTo>
                  <a:lnTo>
                    <a:pt x="1177" y="315"/>
                  </a:lnTo>
                  <a:lnTo>
                    <a:pt x="1126" y="329"/>
                  </a:lnTo>
                  <a:lnTo>
                    <a:pt x="1061" y="327"/>
                  </a:lnTo>
                  <a:lnTo>
                    <a:pt x="1047" y="311"/>
                  </a:lnTo>
                  <a:lnTo>
                    <a:pt x="1024" y="337"/>
                  </a:lnTo>
                  <a:lnTo>
                    <a:pt x="994" y="315"/>
                  </a:lnTo>
                  <a:lnTo>
                    <a:pt x="939" y="376"/>
                  </a:lnTo>
                  <a:lnTo>
                    <a:pt x="961" y="404"/>
                  </a:lnTo>
                  <a:lnTo>
                    <a:pt x="965" y="459"/>
                  </a:lnTo>
                  <a:lnTo>
                    <a:pt x="1006" y="471"/>
                  </a:lnTo>
                  <a:lnTo>
                    <a:pt x="1051" y="449"/>
                  </a:lnTo>
                  <a:lnTo>
                    <a:pt x="1069" y="445"/>
                  </a:lnTo>
                  <a:lnTo>
                    <a:pt x="1104" y="490"/>
                  </a:lnTo>
                  <a:lnTo>
                    <a:pt x="1075" y="561"/>
                  </a:lnTo>
                  <a:lnTo>
                    <a:pt x="1053" y="614"/>
                  </a:lnTo>
                  <a:lnTo>
                    <a:pt x="1075" y="658"/>
                  </a:lnTo>
                  <a:lnTo>
                    <a:pt x="1116" y="677"/>
                  </a:lnTo>
                  <a:lnTo>
                    <a:pt x="1118" y="732"/>
                  </a:lnTo>
                  <a:lnTo>
                    <a:pt x="1081" y="782"/>
                  </a:lnTo>
                  <a:lnTo>
                    <a:pt x="1112" y="837"/>
                  </a:lnTo>
                  <a:lnTo>
                    <a:pt x="1138" y="819"/>
                  </a:lnTo>
                  <a:lnTo>
                    <a:pt x="1187" y="823"/>
                  </a:lnTo>
                  <a:lnTo>
                    <a:pt x="1197" y="864"/>
                  </a:lnTo>
                  <a:lnTo>
                    <a:pt x="1228" y="884"/>
                  </a:lnTo>
                  <a:lnTo>
                    <a:pt x="1262" y="864"/>
                  </a:lnTo>
                  <a:lnTo>
                    <a:pt x="1293" y="888"/>
                  </a:lnTo>
                  <a:lnTo>
                    <a:pt x="1329" y="872"/>
                  </a:lnTo>
                  <a:lnTo>
                    <a:pt x="1352" y="900"/>
                  </a:lnTo>
                  <a:lnTo>
                    <a:pt x="1343" y="973"/>
                  </a:lnTo>
                  <a:lnTo>
                    <a:pt x="1291" y="986"/>
                  </a:lnTo>
                  <a:lnTo>
                    <a:pt x="1262" y="1026"/>
                  </a:lnTo>
                </a:path>
              </a:pathLst>
            </a:custGeom>
            <a:grpFill/>
            <a:ln w="6350">
              <a:solidFill>
                <a:schemeClr val="tx1">
                  <a:lumMod val="85000"/>
                  <a:lumOff val="15000"/>
                </a:schemeClr>
              </a:solidFill>
              <a:prstDash val="solid"/>
              <a:round/>
            </a:ln>
          </p:spPr>
          <p:txBody>
            <a:bodyPr/>
            <a:lstStyle/>
            <a:p>
              <a:pPr eaLnBrk="1" fontAlgn="auto" hangingPunct="1">
                <a:buFont typeface="Arial" panose="020B0604020202020204" pitchFamily="34" charset="0"/>
                <a:buNone/>
                <a:defRPr/>
              </a:pPr>
              <a:endParaRPr lang="zh-CN" altLang="en-US" sz="2400" noProof="1">
                <a:solidFill>
                  <a:prstClr val="black"/>
                </a:solidFill>
                <a:latin typeface="+mj-ea"/>
                <a:ea typeface="+mj-ea"/>
              </a:endParaRPr>
            </a:p>
          </p:txBody>
        </p:sp>
        <p:sp>
          <p:nvSpPr>
            <p:cNvPr id="35" name="Freeform 73"/>
            <p:cNvSpPr/>
            <p:nvPr/>
          </p:nvSpPr>
          <p:spPr bwMode="gray">
            <a:xfrm>
              <a:off x="2755" y="3269"/>
              <a:ext cx="596" cy="432"/>
            </a:xfrm>
            <a:custGeom>
              <a:avLst/>
              <a:gdLst>
                <a:gd name="T0" fmla="*/ 209 w 1191"/>
                <a:gd name="T1" fmla="*/ 213 h 864"/>
                <a:gd name="T2" fmla="*/ 202 w 1191"/>
                <a:gd name="T3" fmla="*/ 215 h 864"/>
                <a:gd name="T4" fmla="*/ 195 w 1191"/>
                <a:gd name="T5" fmla="*/ 214 h 864"/>
                <a:gd name="T6" fmla="*/ 186 w 1191"/>
                <a:gd name="T7" fmla="*/ 210 h 864"/>
                <a:gd name="T8" fmla="*/ 180 w 1191"/>
                <a:gd name="T9" fmla="*/ 210 h 864"/>
                <a:gd name="T10" fmla="*/ 174 w 1191"/>
                <a:gd name="T11" fmla="*/ 203 h 864"/>
                <a:gd name="T12" fmla="*/ 169 w 1191"/>
                <a:gd name="T13" fmla="*/ 200 h 864"/>
                <a:gd name="T14" fmla="*/ 163 w 1191"/>
                <a:gd name="T15" fmla="*/ 210 h 864"/>
                <a:gd name="T16" fmla="*/ 155 w 1191"/>
                <a:gd name="T17" fmla="*/ 214 h 864"/>
                <a:gd name="T18" fmla="*/ 146 w 1191"/>
                <a:gd name="T19" fmla="*/ 216 h 864"/>
                <a:gd name="T20" fmla="*/ 140 w 1191"/>
                <a:gd name="T21" fmla="*/ 211 h 864"/>
                <a:gd name="T22" fmla="*/ 133 w 1191"/>
                <a:gd name="T23" fmla="*/ 213 h 864"/>
                <a:gd name="T24" fmla="*/ 123 w 1191"/>
                <a:gd name="T25" fmla="*/ 213 h 864"/>
                <a:gd name="T26" fmla="*/ 112 w 1191"/>
                <a:gd name="T27" fmla="*/ 206 h 864"/>
                <a:gd name="T28" fmla="*/ 101 w 1191"/>
                <a:gd name="T29" fmla="*/ 198 h 864"/>
                <a:gd name="T30" fmla="*/ 93 w 1191"/>
                <a:gd name="T31" fmla="*/ 189 h 864"/>
                <a:gd name="T32" fmla="*/ 88 w 1191"/>
                <a:gd name="T33" fmla="*/ 176 h 864"/>
                <a:gd name="T34" fmla="*/ 91 w 1191"/>
                <a:gd name="T35" fmla="*/ 171 h 864"/>
                <a:gd name="T36" fmla="*/ 94 w 1191"/>
                <a:gd name="T37" fmla="*/ 170 h 864"/>
                <a:gd name="T38" fmla="*/ 96 w 1191"/>
                <a:gd name="T39" fmla="*/ 167 h 864"/>
                <a:gd name="T40" fmla="*/ 87 w 1191"/>
                <a:gd name="T41" fmla="*/ 160 h 864"/>
                <a:gd name="T42" fmla="*/ 79 w 1191"/>
                <a:gd name="T43" fmla="*/ 161 h 864"/>
                <a:gd name="T44" fmla="*/ 74 w 1191"/>
                <a:gd name="T45" fmla="*/ 163 h 864"/>
                <a:gd name="T46" fmla="*/ 66 w 1191"/>
                <a:gd name="T47" fmla="*/ 158 h 864"/>
                <a:gd name="T48" fmla="*/ 60 w 1191"/>
                <a:gd name="T49" fmla="*/ 161 h 864"/>
                <a:gd name="T50" fmla="*/ 52 w 1191"/>
                <a:gd name="T51" fmla="*/ 156 h 864"/>
                <a:gd name="T52" fmla="*/ 46 w 1191"/>
                <a:gd name="T53" fmla="*/ 152 h 864"/>
                <a:gd name="T54" fmla="*/ 66 w 1191"/>
                <a:gd name="T55" fmla="*/ 135 h 864"/>
                <a:gd name="T56" fmla="*/ 53 w 1191"/>
                <a:gd name="T57" fmla="*/ 114 h 864"/>
                <a:gd name="T58" fmla="*/ 29 w 1191"/>
                <a:gd name="T59" fmla="*/ 108 h 864"/>
                <a:gd name="T60" fmla="*/ 8 w 1191"/>
                <a:gd name="T61" fmla="*/ 101 h 864"/>
                <a:gd name="T62" fmla="*/ 26 w 1191"/>
                <a:gd name="T63" fmla="*/ 74 h 864"/>
                <a:gd name="T64" fmla="*/ 63 w 1191"/>
                <a:gd name="T65" fmla="*/ 84 h 864"/>
                <a:gd name="T66" fmla="*/ 77 w 1191"/>
                <a:gd name="T67" fmla="*/ 70 h 864"/>
                <a:gd name="T68" fmla="*/ 100 w 1191"/>
                <a:gd name="T69" fmla="*/ 52 h 864"/>
                <a:gd name="T70" fmla="*/ 124 w 1191"/>
                <a:gd name="T71" fmla="*/ 56 h 864"/>
                <a:gd name="T72" fmla="*/ 144 w 1191"/>
                <a:gd name="T73" fmla="*/ 48 h 864"/>
                <a:gd name="T74" fmla="*/ 165 w 1191"/>
                <a:gd name="T75" fmla="*/ 40 h 864"/>
                <a:gd name="T76" fmla="*/ 182 w 1191"/>
                <a:gd name="T77" fmla="*/ 27 h 864"/>
                <a:gd name="T78" fmla="*/ 200 w 1191"/>
                <a:gd name="T79" fmla="*/ 19 h 864"/>
                <a:gd name="T80" fmla="*/ 217 w 1191"/>
                <a:gd name="T81" fmla="*/ 9 h 864"/>
                <a:gd name="T82" fmla="*/ 244 w 1191"/>
                <a:gd name="T83" fmla="*/ 5 h 864"/>
                <a:gd name="T84" fmla="*/ 260 w 1191"/>
                <a:gd name="T85" fmla="*/ 18 h 864"/>
                <a:gd name="T86" fmla="*/ 252 w 1191"/>
                <a:gd name="T87" fmla="*/ 54 h 864"/>
                <a:gd name="T88" fmla="*/ 274 w 1191"/>
                <a:gd name="T89" fmla="*/ 71 h 864"/>
                <a:gd name="T90" fmla="*/ 298 w 1191"/>
                <a:gd name="T91" fmla="*/ 81 h 864"/>
                <a:gd name="T92" fmla="*/ 282 w 1191"/>
                <a:gd name="T93" fmla="*/ 108 h 864"/>
                <a:gd name="T94" fmla="*/ 260 w 1191"/>
                <a:gd name="T95" fmla="*/ 161 h 864"/>
                <a:gd name="T96" fmla="*/ 248 w 1191"/>
                <a:gd name="T97" fmla="*/ 182 h 864"/>
                <a:gd name="T98" fmla="*/ 225 w 1191"/>
                <a:gd name="T99" fmla="*/ 197 h 864"/>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w 1191"/>
                <a:gd name="T151" fmla="*/ 0 h 864"/>
                <a:gd name="T152" fmla="*/ 1191 w 1191"/>
                <a:gd name="T153" fmla="*/ 864 h 864"/>
              </a:gdLst>
              <a:ahLst/>
              <a:cxnLst>
                <a:cxn ang="T100">
                  <a:pos x="T0" y="T1"/>
                </a:cxn>
                <a:cxn ang="T101">
                  <a:pos x="T2" y="T3"/>
                </a:cxn>
                <a:cxn ang="T102">
                  <a:pos x="T4" y="T5"/>
                </a:cxn>
                <a:cxn ang="T103">
                  <a:pos x="T6" y="T7"/>
                </a:cxn>
                <a:cxn ang="T104">
                  <a:pos x="T8" y="T9"/>
                </a:cxn>
                <a:cxn ang="T105">
                  <a:pos x="T10" y="T11"/>
                </a:cxn>
                <a:cxn ang="T106">
                  <a:pos x="T12" y="T13"/>
                </a:cxn>
                <a:cxn ang="T107">
                  <a:pos x="T14" y="T15"/>
                </a:cxn>
                <a:cxn ang="T108">
                  <a:pos x="T16" y="T17"/>
                </a:cxn>
                <a:cxn ang="T109">
                  <a:pos x="T18" y="T19"/>
                </a:cxn>
                <a:cxn ang="T110">
                  <a:pos x="T20" y="T21"/>
                </a:cxn>
                <a:cxn ang="T111">
                  <a:pos x="T22" y="T23"/>
                </a:cxn>
                <a:cxn ang="T112">
                  <a:pos x="T24" y="T25"/>
                </a:cxn>
                <a:cxn ang="T113">
                  <a:pos x="T26" y="T27"/>
                </a:cxn>
                <a:cxn ang="T114">
                  <a:pos x="T28" y="T29"/>
                </a:cxn>
                <a:cxn ang="T115">
                  <a:pos x="T30" y="T31"/>
                </a:cxn>
                <a:cxn ang="T116">
                  <a:pos x="T32" y="T33"/>
                </a:cxn>
                <a:cxn ang="T117">
                  <a:pos x="T34" y="T35"/>
                </a:cxn>
                <a:cxn ang="T118">
                  <a:pos x="T36" y="T37"/>
                </a:cxn>
                <a:cxn ang="T119">
                  <a:pos x="T38" y="T39"/>
                </a:cxn>
                <a:cxn ang="T120">
                  <a:pos x="T40" y="T41"/>
                </a:cxn>
                <a:cxn ang="T121">
                  <a:pos x="T42" y="T43"/>
                </a:cxn>
                <a:cxn ang="T122">
                  <a:pos x="T44" y="T45"/>
                </a:cxn>
                <a:cxn ang="T123">
                  <a:pos x="T46" y="T47"/>
                </a:cxn>
                <a:cxn ang="T124">
                  <a:pos x="T48" y="T49"/>
                </a:cxn>
                <a:cxn ang="T125">
                  <a:pos x="T50" y="T51"/>
                </a:cxn>
                <a:cxn ang="T126">
                  <a:pos x="T52" y="T53"/>
                </a:cxn>
                <a:cxn ang="T127">
                  <a:pos x="T54" y="T55"/>
                </a:cxn>
                <a:cxn ang="T128">
                  <a:pos x="T56" y="T57"/>
                </a:cxn>
                <a:cxn ang="T129">
                  <a:pos x="T58" y="T59"/>
                </a:cxn>
                <a:cxn ang="T130">
                  <a:pos x="T60" y="T61"/>
                </a:cxn>
                <a:cxn ang="T131">
                  <a:pos x="T62" y="T63"/>
                </a:cxn>
                <a:cxn ang="T132">
                  <a:pos x="T64" y="T65"/>
                </a:cxn>
                <a:cxn ang="T133">
                  <a:pos x="T66" y="T67"/>
                </a:cxn>
                <a:cxn ang="T134">
                  <a:pos x="T68" y="T69"/>
                </a:cxn>
                <a:cxn ang="T135">
                  <a:pos x="T70" y="T71"/>
                </a:cxn>
                <a:cxn ang="T136">
                  <a:pos x="T72" y="T73"/>
                </a:cxn>
                <a:cxn ang="T137">
                  <a:pos x="T74" y="T75"/>
                </a:cxn>
                <a:cxn ang="T138">
                  <a:pos x="T76" y="T77"/>
                </a:cxn>
                <a:cxn ang="T139">
                  <a:pos x="T78" y="T79"/>
                </a:cxn>
                <a:cxn ang="T140">
                  <a:pos x="T80" y="T81"/>
                </a:cxn>
                <a:cxn ang="T141">
                  <a:pos x="T82" y="T83"/>
                </a:cxn>
                <a:cxn ang="T142">
                  <a:pos x="T84" y="T85"/>
                </a:cxn>
                <a:cxn ang="T143">
                  <a:pos x="T86" y="T87"/>
                </a:cxn>
                <a:cxn ang="T144">
                  <a:pos x="T88" y="T89"/>
                </a:cxn>
                <a:cxn ang="T145">
                  <a:pos x="T90" y="T91"/>
                </a:cxn>
                <a:cxn ang="T146">
                  <a:pos x="T92" y="T93"/>
                </a:cxn>
                <a:cxn ang="T147">
                  <a:pos x="T94" y="T95"/>
                </a:cxn>
                <a:cxn ang="T148">
                  <a:pos x="T96" y="T97"/>
                </a:cxn>
                <a:cxn ang="T149">
                  <a:pos x="T98" y="T99"/>
                </a:cxn>
              </a:cxnLst>
              <a:rect l="T150" t="T151" r="T152" b="T153"/>
              <a:pathLst>
                <a:path w="1191" h="864">
                  <a:moveTo>
                    <a:pt x="866" y="835"/>
                  </a:moveTo>
                  <a:lnTo>
                    <a:pt x="834" y="815"/>
                  </a:lnTo>
                  <a:lnTo>
                    <a:pt x="836" y="852"/>
                  </a:lnTo>
                  <a:lnTo>
                    <a:pt x="832" y="852"/>
                  </a:lnTo>
                  <a:lnTo>
                    <a:pt x="821" y="856"/>
                  </a:lnTo>
                  <a:lnTo>
                    <a:pt x="807" y="860"/>
                  </a:lnTo>
                  <a:lnTo>
                    <a:pt x="793" y="864"/>
                  </a:lnTo>
                  <a:lnTo>
                    <a:pt x="783" y="862"/>
                  </a:lnTo>
                  <a:lnTo>
                    <a:pt x="777" y="856"/>
                  </a:lnTo>
                  <a:lnTo>
                    <a:pt x="767" y="849"/>
                  </a:lnTo>
                  <a:lnTo>
                    <a:pt x="758" y="841"/>
                  </a:lnTo>
                  <a:lnTo>
                    <a:pt x="744" y="837"/>
                  </a:lnTo>
                  <a:lnTo>
                    <a:pt x="734" y="837"/>
                  </a:lnTo>
                  <a:lnTo>
                    <a:pt x="726" y="837"/>
                  </a:lnTo>
                  <a:lnTo>
                    <a:pt x="718" y="837"/>
                  </a:lnTo>
                  <a:lnTo>
                    <a:pt x="708" y="831"/>
                  </a:lnTo>
                  <a:lnTo>
                    <a:pt x="701" y="821"/>
                  </a:lnTo>
                  <a:lnTo>
                    <a:pt x="693" y="811"/>
                  </a:lnTo>
                  <a:lnTo>
                    <a:pt x="687" y="801"/>
                  </a:lnTo>
                  <a:lnTo>
                    <a:pt x="681" y="797"/>
                  </a:lnTo>
                  <a:lnTo>
                    <a:pt x="673" y="799"/>
                  </a:lnTo>
                  <a:lnTo>
                    <a:pt x="665" y="811"/>
                  </a:lnTo>
                  <a:lnTo>
                    <a:pt x="657" y="825"/>
                  </a:lnTo>
                  <a:lnTo>
                    <a:pt x="651" y="839"/>
                  </a:lnTo>
                  <a:lnTo>
                    <a:pt x="641" y="847"/>
                  </a:lnTo>
                  <a:lnTo>
                    <a:pt x="632" y="850"/>
                  </a:lnTo>
                  <a:lnTo>
                    <a:pt x="620" y="856"/>
                  </a:lnTo>
                  <a:lnTo>
                    <a:pt x="606" y="860"/>
                  </a:lnTo>
                  <a:lnTo>
                    <a:pt x="592" y="862"/>
                  </a:lnTo>
                  <a:lnTo>
                    <a:pt x="582" y="862"/>
                  </a:lnTo>
                  <a:lnTo>
                    <a:pt x="575" y="854"/>
                  </a:lnTo>
                  <a:lnTo>
                    <a:pt x="569" y="849"/>
                  </a:lnTo>
                  <a:lnTo>
                    <a:pt x="559" y="843"/>
                  </a:lnTo>
                  <a:lnTo>
                    <a:pt x="549" y="843"/>
                  </a:lnTo>
                  <a:lnTo>
                    <a:pt x="539" y="845"/>
                  </a:lnTo>
                  <a:lnTo>
                    <a:pt x="529" y="850"/>
                  </a:lnTo>
                  <a:lnTo>
                    <a:pt x="519" y="854"/>
                  </a:lnTo>
                  <a:lnTo>
                    <a:pt x="508" y="854"/>
                  </a:lnTo>
                  <a:lnTo>
                    <a:pt x="492" y="849"/>
                  </a:lnTo>
                  <a:lnTo>
                    <a:pt x="474" y="837"/>
                  </a:lnTo>
                  <a:lnTo>
                    <a:pt x="458" y="829"/>
                  </a:lnTo>
                  <a:lnTo>
                    <a:pt x="445" y="821"/>
                  </a:lnTo>
                  <a:lnTo>
                    <a:pt x="431" y="811"/>
                  </a:lnTo>
                  <a:lnTo>
                    <a:pt x="417" y="799"/>
                  </a:lnTo>
                  <a:lnTo>
                    <a:pt x="403" y="791"/>
                  </a:lnTo>
                  <a:lnTo>
                    <a:pt x="389" y="784"/>
                  </a:lnTo>
                  <a:lnTo>
                    <a:pt x="382" y="776"/>
                  </a:lnTo>
                  <a:lnTo>
                    <a:pt x="370" y="754"/>
                  </a:lnTo>
                  <a:lnTo>
                    <a:pt x="358" y="732"/>
                  </a:lnTo>
                  <a:lnTo>
                    <a:pt x="352" y="717"/>
                  </a:lnTo>
                  <a:lnTo>
                    <a:pt x="350" y="703"/>
                  </a:lnTo>
                  <a:lnTo>
                    <a:pt x="354" y="691"/>
                  </a:lnTo>
                  <a:lnTo>
                    <a:pt x="358" y="685"/>
                  </a:lnTo>
                  <a:lnTo>
                    <a:pt x="364" y="683"/>
                  </a:lnTo>
                  <a:lnTo>
                    <a:pt x="368" y="681"/>
                  </a:lnTo>
                  <a:lnTo>
                    <a:pt x="372" y="679"/>
                  </a:lnTo>
                  <a:lnTo>
                    <a:pt x="376" y="677"/>
                  </a:lnTo>
                  <a:lnTo>
                    <a:pt x="380" y="673"/>
                  </a:lnTo>
                  <a:lnTo>
                    <a:pt x="382" y="671"/>
                  </a:lnTo>
                  <a:lnTo>
                    <a:pt x="382" y="665"/>
                  </a:lnTo>
                  <a:lnTo>
                    <a:pt x="376" y="654"/>
                  </a:lnTo>
                  <a:lnTo>
                    <a:pt x="364" y="646"/>
                  </a:lnTo>
                  <a:lnTo>
                    <a:pt x="348" y="638"/>
                  </a:lnTo>
                  <a:lnTo>
                    <a:pt x="332" y="636"/>
                  </a:lnTo>
                  <a:lnTo>
                    <a:pt x="323" y="638"/>
                  </a:lnTo>
                  <a:lnTo>
                    <a:pt x="315" y="644"/>
                  </a:lnTo>
                  <a:lnTo>
                    <a:pt x="307" y="650"/>
                  </a:lnTo>
                  <a:lnTo>
                    <a:pt x="301" y="652"/>
                  </a:lnTo>
                  <a:lnTo>
                    <a:pt x="295" y="650"/>
                  </a:lnTo>
                  <a:lnTo>
                    <a:pt x="283" y="636"/>
                  </a:lnTo>
                  <a:lnTo>
                    <a:pt x="273" y="630"/>
                  </a:lnTo>
                  <a:lnTo>
                    <a:pt x="262" y="630"/>
                  </a:lnTo>
                  <a:lnTo>
                    <a:pt x="254" y="636"/>
                  </a:lnTo>
                  <a:lnTo>
                    <a:pt x="246" y="642"/>
                  </a:lnTo>
                  <a:lnTo>
                    <a:pt x="238" y="644"/>
                  </a:lnTo>
                  <a:lnTo>
                    <a:pt x="230" y="640"/>
                  </a:lnTo>
                  <a:lnTo>
                    <a:pt x="220" y="632"/>
                  </a:lnTo>
                  <a:lnTo>
                    <a:pt x="208" y="624"/>
                  </a:lnTo>
                  <a:lnTo>
                    <a:pt x="195" y="614"/>
                  </a:lnTo>
                  <a:lnTo>
                    <a:pt x="185" y="608"/>
                  </a:lnTo>
                  <a:lnTo>
                    <a:pt x="181" y="606"/>
                  </a:lnTo>
                  <a:lnTo>
                    <a:pt x="181" y="593"/>
                  </a:lnTo>
                  <a:lnTo>
                    <a:pt x="210" y="553"/>
                  </a:lnTo>
                  <a:lnTo>
                    <a:pt x="262" y="540"/>
                  </a:lnTo>
                  <a:lnTo>
                    <a:pt x="271" y="467"/>
                  </a:lnTo>
                  <a:lnTo>
                    <a:pt x="248" y="439"/>
                  </a:lnTo>
                  <a:lnTo>
                    <a:pt x="212" y="455"/>
                  </a:lnTo>
                  <a:lnTo>
                    <a:pt x="179" y="435"/>
                  </a:lnTo>
                  <a:lnTo>
                    <a:pt x="147" y="451"/>
                  </a:lnTo>
                  <a:lnTo>
                    <a:pt x="116" y="431"/>
                  </a:lnTo>
                  <a:lnTo>
                    <a:pt x="106" y="390"/>
                  </a:lnTo>
                  <a:lnTo>
                    <a:pt x="57" y="386"/>
                  </a:lnTo>
                  <a:lnTo>
                    <a:pt x="31" y="404"/>
                  </a:lnTo>
                  <a:lnTo>
                    <a:pt x="0" y="349"/>
                  </a:lnTo>
                  <a:lnTo>
                    <a:pt x="51" y="347"/>
                  </a:lnTo>
                  <a:lnTo>
                    <a:pt x="104" y="295"/>
                  </a:lnTo>
                  <a:lnTo>
                    <a:pt x="139" y="292"/>
                  </a:lnTo>
                  <a:lnTo>
                    <a:pt x="195" y="327"/>
                  </a:lnTo>
                  <a:lnTo>
                    <a:pt x="250" y="335"/>
                  </a:lnTo>
                  <a:lnTo>
                    <a:pt x="275" y="309"/>
                  </a:lnTo>
                  <a:lnTo>
                    <a:pt x="279" y="288"/>
                  </a:lnTo>
                  <a:lnTo>
                    <a:pt x="307" y="278"/>
                  </a:lnTo>
                  <a:lnTo>
                    <a:pt x="338" y="248"/>
                  </a:lnTo>
                  <a:lnTo>
                    <a:pt x="386" y="238"/>
                  </a:lnTo>
                  <a:lnTo>
                    <a:pt x="397" y="207"/>
                  </a:lnTo>
                  <a:lnTo>
                    <a:pt x="437" y="181"/>
                  </a:lnTo>
                  <a:lnTo>
                    <a:pt x="458" y="223"/>
                  </a:lnTo>
                  <a:lnTo>
                    <a:pt x="496" y="225"/>
                  </a:lnTo>
                  <a:lnTo>
                    <a:pt x="521" y="248"/>
                  </a:lnTo>
                  <a:lnTo>
                    <a:pt x="567" y="227"/>
                  </a:lnTo>
                  <a:lnTo>
                    <a:pt x="575" y="189"/>
                  </a:lnTo>
                  <a:lnTo>
                    <a:pt x="604" y="173"/>
                  </a:lnTo>
                  <a:lnTo>
                    <a:pt x="641" y="193"/>
                  </a:lnTo>
                  <a:lnTo>
                    <a:pt x="659" y="160"/>
                  </a:lnTo>
                  <a:lnTo>
                    <a:pt x="695" y="160"/>
                  </a:lnTo>
                  <a:lnTo>
                    <a:pt x="693" y="120"/>
                  </a:lnTo>
                  <a:lnTo>
                    <a:pt x="728" y="108"/>
                  </a:lnTo>
                  <a:lnTo>
                    <a:pt x="740" y="122"/>
                  </a:lnTo>
                  <a:lnTo>
                    <a:pt x="765" y="71"/>
                  </a:lnTo>
                  <a:lnTo>
                    <a:pt x="797" y="73"/>
                  </a:lnTo>
                  <a:lnTo>
                    <a:pt x="825" y="77"/>
                  </a:lnTo>
                  <a:lnTo>
                    <a:pt x="840" y="30"/>
                  </a:lnTo>
                  <a:lnTo>
                    <a:pt x="868" y="36"/>
                  </a:lnTo>
                  <a:lnTo>
                    <a:pt x="891" y="63"/>
                  </a:lnTo>
                  <a:lnTo>
                    <a:pt x="933" y="6"/>
                  </a:lnTo>
                  <a:lnTo>
                    <a:pt x="974" y="18"/>
                  </a:lnTo>
                  <a:lnTo>
                    <a:pt x="1006" y="0"/>
                  </a:lnTo>
                  <a:lnTo>
                    <a:pt x="1039" y="10"/>
                  </a:lnTo>
                  <a:lnTo>
                    <a:pt x="1039" y="69"/>
                  </a:lnTo>
                  <a:lnTo>
                    <a:pt x="1065" y="89"/>
                  </a:lnTo>
                  <a:lnTo>
                    <a:pt x="1059" y="154"/>
                  </a:lnTo>
                  <a:lnTo>
                    <a:pt x="1006" y="215"/>
                  </a:lnTo>
                  <a:lnTo>
                    <a:pt x="1080" y="209"/>
                  </a:lnTo>
                  <a:lnTo>
                    <a:pt x="1096" y="234"/>
                  </a:lnTo>
                  <a:lnTo>
                    <a:pt x="1096" y="284"/>
                  </a:lnTo>
                  <a:lnTo>
                    <a:pt x="1134" y="258"/>
                  </a:lnTo>
                  <a:lnTo>
                    <a:pt x="1169" y="258"/>
                  </a:lnTo>
                  <a:lnTo>
                    <a:pt x="1191" y="321"/>
                  </a:lnTo>
                  <a:lnTo>
                    <a:pt x="1163" y="351"/>
                  </a:lnTo>
                  <a:lnTo>
                    <a:pt x="1167" y="408"/>
                  </a:lnTo>
                  <a:lnTo>
                    <a:pt x="1128" y="431"/>
                  </a:lnTo>
                  <a:lnTo>
                    <a:pt x="1104" y="504"/>
                  </a:lnTo>
                  <a:lnTo>
                    <a:pt x="1110" y="579"/>
                  </a:lnTo>
                  <a:lnTo>
                    <a:pt x="1039" y="642"/>
                  </a:lnTo>
                  <a:lnTo>
                    <a:pt x="1013" y="654"/>
                  </a:lnTo>
                  <a:lnTo>
                    <a:pt x="1013" y="713"/>
                  </a:lnTo>
                  <a:lnTo>
                    <a:pt x="990" y="728"/>
                  </a:lnTo>
                  <a:lnTo>
                    <a:pt x="943" y="738"/>
                  </a:lnTo>
                  <a:lnTo>
                    <a:pt x="937" y="776"/>
                  </a:lnTo>
                  <a:lnTo>
                    <a:pt x="899" y="788"/>
                  </a:lnTo>
                  <a:lnTo>
                    <a:pt x="866" y="835"/>
                  </a:lnTo>
                  <a:close/>
                </a:path>
              </a:pathLst>
            </a:custGeom>
            <a:grpFill/>
            <a:ln w="0">
              <a:solidFill>
                <a:schemeClr val="tx1">
                  <a:lumMod val="85000"/>
                  <a:lumOff val="15000"/>
                </a:schemeClr>
              </a:solidFill>
              <a:prstDash val="solid"/>
              <a:round/>
            </a:ln>
          </p:spPr>
          <p:txBody>
            <a:bodyPr/>
            <a:lstStyle/>
            <a:p>
              <a:pPr eaLnBrk="1" fontAlgn="auto" hangingPunct="1">
                <a:buFont typeface="Arial" panose="020B0604020202020204" pitchFamily="34" charset="0"/>
                <a:buNone/>
                <a:defRPr/>
              </a:pPr>
              <a:endParaRPr lang="zh-CN" altLang="en-US" sz="2400" noProof="1">
                <a:solidFill>
                  <a:prstClr val="black"/>
                </a:solidFill>
                <a:latin typeface="+mj-ea"/>
                <a:ea typeface="+mj-ea"/>
              </a:endParaRPr>
            </a:p>
          </p:txBody>
        </p:sp>
        <p:sp>
          <p:nvSpPr>
            <p:cNvPr id="36" name="Freeform 74"/>
            <p:cNvSpPr/>
            <p:nvPr/>
          </p:nvSpPr>
          <p:spPr bwMode="gray">
            <a:xfrm>
              <a:off x="2755" y="3269"/>
              <a:ext cx="596" cy="432"/>
            </a:xfrm>
            <a:custGeom>
              <a:avLst/>
              <a:gdLst>
                <a:gd name="T0" fmla="*/ 209 w 1191"/>
                <a:gd name="T1" fmla="*/ 213 h 864"/>
                <a:gd name="T2" fmla="*/ 202 w 1191"/>
                <a:gd name="T3" fmla="*/ 215 h 864"/>
                <a:gd name="T4" fmla="*/ 195 w 1191"/>
                <a:gd name="T5" fmla="*/ 214 h 864"/>
                <a:gd name="T6" fmla="*/ 186 w 1191"/>
                <a:gd name="T7" fmla="*/ 210 h 864"/>
                <a:gd name="T8" fmla="*/ 180 w 1191"/>
                <a:gd name="T9" fmla="*/ 210 h 864"/>
                <a:gd name="T10" fmla="*/ 174 w 1191"/>
                <a:gd name="T11" fmla="*/ 203 h 864"/>
                <a:gd name="T12" fmla="*/ 169 w 1191"/>
                <a:gd name="T13" fmla="*/ 200 h 864"/>
                <a:gd name="T14" fmla="*/ 163 w 1191"/>
                <a:gd name="T15" fmla="*/ 210 h 864"/>
                <a:gd name="T16" fmla="*/ 155 w 1191"/>
                <a:gd name="T17" fmla="*/ 214 h 864"/>
                <a:gd name="T18" fmla="*/ 146 w 1191"/>
                <a:gd name="T19" fmla="*/ 216 h 864"/>
                <a:gd name="T20" fmla="*/ 140 w 1191"/>
                <a:gd name="T21" fmla="*/ 211 h 864"/>
                <a:gd name="T22" fmla="*/ 133 w 1191"/>
                <a:gd name="T23" fmla="*/ 213 h 864"/>
                <a:gd name="T24" fmla="*/ 123 w 1191"/>
                <a:gd name="T25" fmla="*/ 213 h 864"/>
                <a:gd name="T26" fmla="*/ 112 w 1191"/>
                <a:gd name="T27" fmla="*/ 206 h 864"/>
                <a:gd name="T28" fmla="*/ 101 w 1191"/>
                <a:gd name="T29" fmla="*/ 198 h 864"/>
                <a:gd name="T30" fmla="*/ 93 w 1191"/>
                <a:gd name="T31" fmla="*/ 189 h 864"/>
                <a:gd name="T32" fmla="*/ 88 w 1191"/>
                <a:gd name="T33" fmla="*/ 176 h 864"/>
                <a:gd name="T34" fmla="*/ 91 w 1191"/>
                <a:gd name="T35" fmla="*/ 171 h 864"/>
                <a:gd name="T36" fmla="*/ 94 w 1191"/>
                <a:gd name="T37" fmla="*/ 170 h 864"/>
                <a:gd name="T38" fmla="*/ 96 w 1191"/>
                <a:gd name="T39" fmla="*/ 167 h 864"/>
                <a:gd name="T40" fmla="*/ 87 w 1191"/>
                <a:gd name="T41" fmla="*/ 160 h 864"/>
                <a:gd name="T42" fmla="*/ 79 w 1191"/>
                <a:gd name="T43" fmla="*/ 161 h 864"/>
                <a:gd name="T44" fmla="*/ 74 w 1191"/>
                <a:gd name="T45" fmla="*/ 163 h 864"/>
                <a:gd name="T46" fmla="*/ 66 w 1191"/>
                <a:gd name="T47" fmla="*/ 158 h 864"/>
                <a:gd name="T48" fmla="*/ 60 w 1191"/>
                <a:gd name="T49" fmla="*/ 161 h 864"/>
                <a:gd name="T50" fmla="*/ 52 w 1191"/>
                <a:gd name="T51" fmla="*/ 156 h 864"/>
                <a:gd name="T52" fmla="*/ 46 w 1191"/>
                <a:gd name="T53" fmla="*/ 152 h 864"/>
                <a:gd name="T54" fmla="*/ 66 w 1191"/>
                <a:gd name="T55" fmla="*/ 135 h 864"/>
                <a:gd name="T56" fmla="*/ 53 w 1191"/>
                <a:gd name="T57" fmla="*/ 114 h 864"/>
                <a:gd name="T58" fmla="*/ 29 w 1191"/>
                <a:gd name="T59" fmla="*/ 108 h 864"/>
                <a:gd name="T60" fmla="*/ 8 w 1191"/>
                <a:gd name="T61" fmla="*/ 101 h 864"/>
                <a:gd name="T62" fmla="*/ 26 w 1191"/>
                <a:gd name="T63" fmla="*/ 74 h 864"/>
                <a:gd name="T64" fmla="*/ 63 w 1191"/>
                <a:gd name="T65" fmla="*/ 84 h 864"/>
                <a:gd name="T66" fmla="*/ 77 w 1191"/>
                <a:gd name="T67" fmla="*/ 70 h 864"/>
                <a:gd name="T68" fmla="*/ 100 w 1191"/>
                <a:gd name="T69" fmla="*/ 52 h 864"/>
                <a:gd name="T70" fmla="*/ 124 w 1191"/>
                <a:gd name="T71" fmla="*/ 56 h 864"/>
                <a:gd name="T72" fmla="*/ 144 w 1191"/>
                <a:gd name="T73" fmla="*/ 48 h 864"/>
                <a:gd name="T74" fmla="*/ 165 w 1191"/>
                <a:gd name="T75" fmla="*/ 40 h 864"/>
                <a:gd name="T76" fmla="*/ 182 w 1191"/>
                <a:gd name="T77" fmla="*/ 27 h 864"/>
                <a:gd name="T78" fmla="*/ 200 w 1191"/>
                <a:gd name="T79" fmla="*/ 19 h 864"/>
                <a:gd name="T80" fmla="*/ 217 w 1191"/>
                <a:gd name="T81" fmla="*/ 9 h 864"/>
                <a:gd name="T82" fmla="*/ 244 w 1191"/>
                <a:gd name="T83" fmla="*/ 5 h 864"/>
                <a:gd name="T84" fmla="*/ 260 w 1191"/>
                <a:gd name="T85" fmla="*/ 18 h 864"/>
                <a:gd name="T86" fmla="*/ 252 w 1191"/>
                <a:gd name="T87" fmla="*/ 54 h 864"/>
                <a:gd name="T88" fmla="*/ 274 w 1191"/>
                <a:gd name="T89" fmla="*/ 71 h 864"/>
                <a:gd name="T90" fmla="*/ 298 w 1191"/>
                <a:gd name="T91" fmla="*/ 81 h 864"/>
                <a:gd name="T92" fmla="*/ 282 w 1191"/>
                <a:gd name="T93" fmla="*/ 108 h 864"/>
                <a:gd name="T94" fmla="*/ 260 w 1191"/>
                <a:gd name="T95" fmla="*/ 161 h 864"/>
                <a:gd name="T96" fmla="*/ 248 w 1191"/>
                <a:gd name="T97" fmla="*/ 182 h 864"/>
                <a:gd name="T98" fmla="*/ 225 w 1191"/>
                <a:gd name="T99" fmla="*/ 197 h 864"/>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w 1191"/>
                <a:gd name="T151" fmla="*/ 0 h 864"/>
                <a:gd name="T152" fmla="*/ 1191 w 1191"/>
                <a:gd name="T153" fmla="*/ 864 h 864"/>
              </a:gdLst>
              <a:ahLst/>
              <a:cxnLst>
                <a:cxn ang="T100">
                  <a:pos x="T0" y="T1"/>
                </a:cxn>
                <a:cxn ang="T101">
                  <a:pos x="T2" y="T3"/>
                </a:cxn>
                <a:cxn ang="T102">
                  <a:pos x="T4" y="T5"/>
                </a:cxn>
                <a:cxn ang="T103">
                  <a:pos x="T6" y="T7"/>
                </a:cxn>
                <a:cxn ang="T104">
                  <a:pos x="T8" y="T9"/>
                </a:cxn>
                <a:cxn ang="T105">
                  <a:pos x="T10" y="T11"/>
                </a:cxn>
                <a:cxn ang="T106">
                  <a:pos x="T12" y="T13"/>
                </a:cxn>
                <a:cxn ang="T107">
                  <a:pos x="T14" y="T15"/>
                </a:cxn>
                <a:cxn ang="T108">
                  <a:pos x="T16" y="T17"/>
                </a:cxn>
                <a:cxn ang="T109">
                  <a:pos x="T18" y="T19"/>
                </a:cxn>
                <a:cxn ang="T110">
                  <a:pos x="T20" y="T21"/>
                </a:cxn>
                <a:cxn ang="T111">
                  <a:pos x="T22" y="T23"/>
                </a:cxn>
                <a:cxn ang="T112">
                  <a:pos x="T24" y="T25"/>
                </a:cxn>
                <a:cxn ang="T113">
                  <a:pos x="T26" y="T27"/>
                </a:cxn>
                <a:cxn ang="T114">
                  <a:pos x="T28" y="T29"/>
                </a:cxn>
                <a:cxn ang="T115">
                  <a:pos x="T30" y="T31"/>
                </a:cxn>
                <a:cxn ang="T116">
                  <a:pos x="T32" y="T33"/>
                </a:cxn>
                <a:cxn ang="T117">
                  <a:pos x="T34" y="T35"/>
                </a:cxn>
                <a:cxn ang="T118">
                  <a:pos x="T36" y="T37"/>
                </a:cxn>
                <a:cxn ang="T119">
                  <a:pos x="T38" y="T39"/>
                </a:cxn>
                <a:cxn ang="T120">
                  <a:pos x="T40" y="T41"/>
                </a:cxn>
                <a:cxn ang="T121">
                  <a:pos x="T42" y="T43"/>
                </a:cxn>
                <a:cxn ang="T122">
                  <a:pos x="T44" y="T45"/>
                </a:cxn>
                <a:cxn ang="T123">
                  <a:pos x="T46" y="T47"/>
                </a:cxn>
                <a:cxn ang="T124">
                  <a:pos x="T48" y="T49"/>
                </a:cxn>
                <a:cxn ang="T125">
                  <a:pos x="T50" y="T51"/>
                </a:cxn>
                <a:cxn ang="T126">
                  <a:pos x="T52" y="T53"/>
                </a:cxn>
                <a:cxn ang="T127">
                  <a:pos x="T54" y="T55"/>
                </a:cxn>
                <a:cxn ang="T128">
                  <a:pos x="T56" y="T57"/>
                </a:cxn>
                <a:cxn ang="T129">
                  <a:pos x="T58" y="T59"/>
                </a:cxn>
                <a:cxn ang="T130">
                  <a:pos x="T60" y="T61"/>
                </a:cxn>
                <a:cxn ang="T131">
                  <a:pos x="T62" y="T63"/>
                </a:cxn>
                <a:cxn ang="T132">
                  <a:pos x="T64" y="T65"/>
                </a:cxn>
                <a:cxn ang="T133">
                  <a:pos x="T66" y="T67"/>
                </a:cxn>
                <a:cxn ang="T134">
                  <a:pos x="T68" y="T69"/>
                </a:cxn>
                <a:cxn ang="T135">
                  <a:pos x="T70" y="T71"/>
                </a:cxn>
                <a:cxn ang="T136">
                  <a:pos x="T72" y="T73"/>
                </a:cxn>
                <a:cxn ang="T137">
                  <a:pos x="T74" y="T75"/>
                </a:cxn>
                <a:cxn ang="T138">
                  <a:pos x="T76" y="T77"/>
                </a:cxn>
                <a:cxn ang="T139">
                  <a:pos x="T78" y="T79"/>
                </a:cxn>
                <a:cxn ang="T140">
                  <a:pos x="T80" y="T81"/>
                </a:cxn>
                <a:cxn ang="T141">
                  <a:pos x="T82" y="T83"/>
                </a:cxn>
                <a:cxn ang="T142">
                  <a:pos x="T84" y="T85"/>
                </a:cxn>
                <a:cxn ang="T143">
                  <a:pos x="T86" y="T87"/>
                </a:cxn>
                <a:cxn ang="T144">
                  <a:pos x="T88" y="T89"/>
                </a:cxn>
                <a:cxn ang="T145">
                  <a:pos x="T90" y="T91"/>
                </a:cxn>
                <a:cxn ang="T146">
                  <a:pos x="T92" y="T93"/>
                </a:cxn>
                <a:cxn ang="T147">
                  <a:pos x="T94" y="T95"/>
                </a:cxn>
                <a:cxn ang="T148">
                  <a:pos x="T96" y="T97"/>
                </a:cxn>
                <a:cxn ang="T149">
                  <a:pos x="T98" y="T99"/>
                </a:cxn>
              </a:cxnLst>
              <a:rect l="T150" t="T151" r="T152" b="T153"/>
              <a:pathLst>
                <a:path w="1191" h="864">
                  <a:moveTo>
                    <a:pt x="866" y="835"/>
                  </a:moveTo>
                  <a:lnTo>
                    <a:pt x="834" y="815"/>
                  </a:lnTo>
                  <a:lnTo>
                    <a:pt x="836" y="852"/>
                  </a:lnTo>
                  <a:lnTo>
                    <a:pt x="832" y="852"/>
                  </a:lnTo>
                  <a:lnTo>
                    <a:pt x="821" y="856"/>
                  </a:lnTo>
                  <a:lnTo>
                    <a:pt x="807" y="860"/>
                  </a:lnTo>
                  <a:lnTo>
                    <a:pt x="793" y="864"/>
                  </a:lnTo>
                  <a:lnTo>
                    <a:pt x="783" y="862"/>
                  </a:lnTo>
                  <a:lnTo>
                    <a:pt x="777" y="856"/>
                  </a:lnTo>
                  <a:lnTo>
                    <a:pt x="767" y="849"/>
                  </a:lnTo>
                  <a:lnTo>
                    <a:pt x="758" y="841"/>
                  </a:lnTo>
                  <a:lnTo>
                    <a:pt x="744" y="837"/>
                  </a:lnTo>
                  <a:lnTo>
                    <a:pt x="734" y="837"/>
                  </a:lnTo>
                  <a:lnTo>
                    <a:pt x="726" y="837"/>
                  </a:lnTo>
                  <a:lnTo>
                    <a:pt x="718" y="837"/>
                  </a:lnTo>
                  <a:lnTo>
                    <a:pt x="708" y="831"/>
                  </a:lnTo>
                  <a:lnTo>
                    <a:pt x="701" y="821"/>
                  </a:lnTo>
                  <a:lnTo>
                    <a:pt x="693" y="811"/>
                  </a:lnTo>
                  <a:lnTo>
                    <a:pt x="687" y="801"/>
                  </a:lnTo>
                  <a:lnTo>
                    <a:pt x="681" y="797"/>
                  </a:lnTo>
                  <a:lnTo>
                    <a:pt x="673" y="799"/>
                  </a:lnTo>
                  <a:lnTo>
                    <a:pt x="665" y="811"/>
                  </a:lnTo>
                  <a:lnTo>
                    <a:pt x="657" y="825"/>
                  </a:lnTo>
                  <a:lnTo>
                    <a:pt x="651" y="839"/>
                  </a:lnTo>
                  <a:lnTo>
                    <a:pt x="641" y="847"/>
                  </a:lnTo>
                  <a:lnTo>
                    <a:pt x="632" y="850"/>
                  </a:lnTo>
                  <a:lnTo>
                    <a:pt x="620" y="856"/>
                  </a:lnTo>
                  <a:lnTo>
                    <a:pt x="606" y="860"/>
                  </a:lnTo>
                  <a:lnTo>
                    <a:pt x="592" y="862"/>
                  </a:lnTo>
                  <a:lnTo>
                    <a:pt x="582" y="862"/>
                  </a:lnTo>
                  <a:lnTo>
                    <a:pt x="575" y="854"/>
                  </a:lnTo>
                  <a:lnTo>
                    <a:pt x="569" y="849"/>
                  </a:lnTo>
                  <a:lnTo>
                    <a:pt x="559" y="843"/>
                  </a:lnTo>
                  <a:lnTo>
                    <a:pt x="549" y="843"/>
                  </a:lnTo>
                  <a:lnTo>
                    <a:pt x="539" y="845"/>
                  </a:lnTo>
                  <a:lnTo>
                    <a:pt x="529" y="850"/>
                  </a:lnTo>
                  <a:lnTo>
                    <a:pt x="519" y="854"/>
                  </a:lnTo>
                  <a:lnTo>
                    <a:pt x="508" y="854"/>
                  </a:lnTo>
                  <a:lnTo>
                    <a:pt x="492" y="849"/>
                  </a:lnTo>
                  <a:lnTo>
                    <a:pt x="474" y="837"/>
                  </a:lnTo>
                  <a:lnTo>
                    <a:pt x="458" y="829"/>
                  </a:lnTo>
                  <a:lnTo>
                    <a:pt x="445" y="821"/>
                  </a:lnTo>
                  <a:lnTo>
                    <a:pt x="431" y="811"/>
                  </a:lnTo>
                  <a:lnTo>
                    <a:pt x="417" y="799"/>
                  </a:lnTo>
                  <a:lnTo>
                    <a:pt x="403" y="791"/>
                  </a:lnTo>
                  <a:lnTo>
                    <a:pt x="389" y="784"/>
                  </a:lnTo>
                  <a:lnTo>
                    <a:pt x="382" y="776"/>
                  </a:lnTo>
                  <a:lnTo>
                    <a:pt x="370" y="754"/>
                  </a:lnTo>
                  <a:lnTo>
                    <a:pt x="358" y="732"/>
                  </a:lnTo>
                  <a:lnTo>
                    <a:pt x="352" y="717"/>
                  </a:lnTo>
                  <a:lnTo>
                    <a:pt x="350" y="703"/>
                  </a:lnTo>
                  <a:lnTo>
                    <a:pt x="354" y="691"/>
                  </a:lnTo>
                  <a:lnTo>
                    <a:pt x="358" y="685"/>
                  </a:lnTo>
                  <a:lnTo>
                    <a:pt x="364" y="683"/>
                  </a:lnTo>
                  <a:lnTo>
                    <a:pt x="368" y="681"/>
                  </a:lnTo>
                  <a:lnTo>
                    <a:pt x="372" y="679"/>
                  </a:lnTo>
                  <a:lnTo>
                    <a:pt x="376" y="677"/>
                  </a:lnTo>
                  <a:lnTo>
                    <a:pt x="380" y="673"/>
                  </a:lnTo>
                  <a:lnTo>
                    <a:pt x="382" y="671"/>
                  </a:lnTo>
                  <a:lnTo>
                    <a:pt x="382" y="665"/>
                  </a:lnTo>
                  <a:lnTo>
                    <a:pt x="376" y="654"/>
                  </a:lnTo>
                  <a:lnTo>
                    <a:pt x="364" y="646"/>
                  </a:lnTo>
                  <a:lnTo>
                    <a:pt x="348" y="638"/>
                  </a:lnTo>
                  <a:lnTo>
                    <a:pt x="332" y="636"/>
                  </a:lnTo>
                  <a:lnTo>
                    <a:pt x="323" y="638"/>
                  </a:lnTo>
                  <a:lnTo>
                    <a:pt x="315" y="644"/>
                  </a:lnTo>
                  <a:lnTo>
                    <a:pt x="307" y="650"/>
                  </a:lnTo>
                  <a:lnTo>
                    <a:pt x="301" y="652"/>
                  </a:lnTo>
                  <a:lnTo>
                    <a:pt x="295" y="650"/>
                  </a:lnTo>
                  <a:lnTo>
                    <a:pt x="283" y="636"/>
                  </a:lnTo>
                  <a:lnTo>
                    <a:pt x="273" y="630"/>
                  </a:lnTo>
                  <a:lnTo>
                    <a:pt x="262" y="630"/>
                  </a:lnTo>
                  <a:lnTo>
                    <a:pt x="254" y="636"/>
                  </a:lnTo>
                  <a:lnTo>
                    <a:pt x="246" y="642"/>
                  </a:lnTo>
                  <a:lnTo>
                    <a:pt x="238" y="644"/>
                  </a:lnTo>
                  <a:lnTo>
                    <a:pt x="230" y="640"/>
                  </a:lnTo>
                  <a:lnTo>
                    <a:pt x="220" y="632"/>
                  </a:lnTo>
                  <a:lnTo>
                    <a:pt x="208" y="624"/>
                  </a:lnTo>
                  <a:lnTo>
                    <a:pt x="195" y="614"/>
                  </a:lnTo>
                  <a:lnTo>
                    <a:pt x="185" y="608"/>
                  </a:lnTo>
                  <a:lnTo>
                    <a:pt x="181" y="606"/>
                  </a:lnTo>
                  <a:lnTo>
                    <a:pt x="181" y="593"/>
                  </a:lnTo>
                  <a:lnTo>
                    <a:pt x="210" y="553"/>
                  </a:lnTo>
                  <a:lnTo>
                    <a:pt x="262" y="540"/>
                  </a:lnTo>
                  <a:lnTo>
                    <a:pt x="271" y="467"/>
                  </a:lnTo>
                  <a:lnTo>
                    <a:pt x="248" y="439"/>
                  </a:lnTo>
                  <a:lnTo>
                    <a:pt x="212" y="455"/>
                  </a:lnTo>
                  <a:lnTo>
                    <a:pt x="179" y="435"/>
                  </a:lnTo>
                  <a:lnTo>
                    <a:pt x="147" y="451"/>
                  </a:lnTo>
                  <a:lnTo>
                    <a:pt x="116" y="431"/>
                  </a:lnTo>
                  <a:lnTo>
                    <a:pt x="106" y="390"/>
                  </a:lnTo>
                  <a:lnTo>
                    <a:pt x="57" y="386"/>
                  </a:lnTo>
                  <a:lnTo>
                    <a:pt x="31" y="404"/>
                  </a:lnTo>
                  <a:lnTo>
                    <a:pt x="0" y="349"/>
                  </a:lnTo>
                  <a:lnTo>
                    <a:pt x="51" y="347"/>
                  </a:lnTo>
                  <a:lnTo>
                    <a:pt x="104" y="295"/>
                  </a:lnTo>
                  <a:lnTo>
                    <a:pt x="139" y="292"/>
                  </a:lnTo>
                  <a:lnTo>
                    <a:pt x="195" y="327"/>
                  </a:lnTo>
                  <a:lnTo>
                    <a:pt x="250" y="335"/>
                  </a:lnTo>
                  <a:lnTo>
                    <a:pt x="275" y="309"/>
                  </a:lnTo>
                  <a:lnTo>
                    <a:pt x="279" y="288"/>
                  </a:lnTo>
                  <a:lnTo>
                    <a:pt x="307" y="278"/>
                  </a:lnTo>
                  <a:lnTo>
                    <a:pt x="338" y="248"/>
                  </a:lnTo>
                  <a:lnTo>
                    <a:pt x="386" y="238"/>
                  </a:lnTo>
                  <a:lnTo>
                    <a:pt x="397" y="207"/>
                  </a:lnTo>
                  <a:lnTo>
                    <a:pt x="437" y="181"/>
                  </a:lnTo>
                  <a:lnTo>
                    <a:pt x="458" y="223"/>
                  </a:lnTo>
                  <a:lnTo>
                    <a:pt x="496" y="225"/>
                  </a:lnTo>
                  <a:lnTo>
                    <a:pt x="521" y="248"/>
                  </a:lnTo>
                  <a:lnTo>
                    <a:pt x="567" y="227"/>
                  </a:lnTo>
                  <a:lnTo>
                    <a:pt x="575" y="189"/>
                  </a:lnTo>
                  <a:lnTo>
                    <a:pt x="604" y="173"/>
                  </a:lnTo>
                  <a:lnTo>
                    <a:pt x="641" y="193"/>
                  </a:lnTo>
                  <a:lnTo>
                    <a:pt x="659" y="160"/>
                  </a:lnTo>
                  <a:lnTo>
                    <a:pt x="695" y="160"/>
                  </a:lnTo>
                  <a:lnTo>
                    <a:pt x="693" y="120"/>
                  </a:lnTo>
                  <a:lnTo>
                    <a:pt x="728" y="108"/>
                  </a:lnTo>
                  <a:lnTo>
                    <a:pt x="740" y="122"/>
                  </a:lnTo>
                  <a:lnTo>
                    <a:pt x="765" y="71"/>
                  </a:lnTo>
                  <a:lnTo>
                    <a:pt x="797" y="73"/>
                  </a:lnTo>
                  <a:lnTo>
                    <a:pt x="825" y="77"/>
                  </a:lnTo>
                  <a:lnTo>
                    <a:pt x="840" y="30"/>
                  </a:lnTo>
                  <a:lnTo>
                    <a:pt x="868" y="36"/>
                  </a:lnTo>
                  <a:lnTo>
                    <a:pt x="891" y="63"/>
                  </a:lnTo>
                  <a:lnTo>
                    <a:pt x="933" y="6"/>
                  </a:lnTo>
                  <a:lnTo>
                    <a:pt x="974" y="18"/>
                  </a:lnTo>
                  <a:lnTo>
                    <a:pt x="1006" y="0"/>
                  </a:lnTo>
                  <a:lnTo>
                    <a:pt x="1039" y="10"/>
                  </a:lnTo>
                  <a:lnTo>
                    <a:pt x="1039" y="69"/>
                  </a:lnTo>
                  <a:lnTo>
                    <a:pt x="1065" y="89"/>
                  </a:lnTo>
                  <a:lnTo>
                    <a:pt x="1059" y="154"/>
                  </a:lnTo>
                  <a:lnTo>
                    <a:pt x="1006" y="215"/>
                  </a:lnTo>
                  <a:lnTo>
                    <a:pt x="1080" y="209"/>
                  </a:lnTo>
                  <a:lnTo>
                    <a:pt x="1096" y="234"/>
                  </a:lnTo>
                  <a:lnTo>
                    <a:pt x="1096" y="284"/>
                  </a:lnTo>
                  <a:lnTo>
                    <a:pt x="1134" y="258"/>
                  </a:lnTo>
                  <a:lnTo>
                    <a:pt x="1169" y="258"/>
                  </a:lnTo>
                  <a:lnTo>
                    <a:pt x="1191" y="321"/>
                  </a:lnTo>
                  <a:lnTo>
                    <a:pt x="1163" y="351"/>
                  </a:lnTo>
                  <a:lnTo>
                    <a:pt x="1167" y="408"/>
                  </a:lnTo>
                  <a:lnTo>
                    <a:pt x="1128" y="431"/>
                  </a:lnTo>
                  <a:lnTo>
                    <a:pt x="1104" y="504"/>
                  </a:lnTo>
                  <a:lnTo>
                    <a:pt x="1110" y="579"/>
                  </a:lnTo>
                  <a:lnTo>
                    <a:pt x="1039" y="642"/>
                  </a:lnTo>
                  <a:lnTo>
                    <a:pt x="1013" y="654"/>
                  </a:lnTo>
                  <a:lnTo>
                    <a:pt x="1013" y="713"/>
                  </a:lnTo>
                  <a:lnTo>
                    <a:pt x="990" y="728"/>
                  </a:lnTo>
                  <a:lnTo>
                    <a:pt x="943" y="738"/>
                  </a:lnTo>
                  <a:lnTo>
                    <a:pt x="937" y="776"/>
                  </a:lnTo>
                  <a:lnTo>
                    <a:pt x="899" y="788"/>
                  </a:lnTo>
                  <a:lnTo>
                    <a:pt x="866" y="835"/>
                  </a:lnTo>
                </a:path>
              </a:pathLst>
            </a:custGeom>
            <a:solidFill>
              <a:schemeClr val="bg1">
                <a:lumMod val="65000"/>
              </a:schemeClr>
            </a:solidFill>
            <a:ln w="6350">
              <a:solidFill>
                <a:schemeClr val="tx1">
                  <a:lumMod val="85000"/>
                  <a:lumOff val="15000"/>
                </a:schemeClr>
              </a:solidFill>
              <a:prstDash val="solid"/>
              <a:round/>
            </a:ln>
          </p:spPr>
          <p:txBody>
            <a:bodyPr/>
            <a:lstStyle/>
            <a:p>
              <a:pPr eaLnBrk="1" fontAlgn="auto" hangingPunct="1">
                <a:buFont typeface="Arial" panose="020B0604020202020204" pitchFamily="34" charset="0"/>
                <a:buNone/>
                <a:defRPr/>
              </a:pPr>
              <a:endParaRPr lang="zh-CN" altLang="en-US" sz="2400" noProof="1">
                <a:solidFill>
                  <a:prstClr val="black"/>
                </a:solidFill>
                <a:latin typeface="+mj-ea"/>
                <a:ea typeface="+mj-ea"/>
              </a:endParaRPr>
            </a:p>
          </p:txBody>
        </p:sp>
        <p:sp>
          <p:nvSpPr>
            <p:cNvPr id="37" name="Freeform 75"/>
            <p:cNvSpPr/>
            <p:nvPr/>
          </p:nvSpPr>
          <p:spPr bwMode="gray">
            <a:xfrm>
              <a:off x="3116" y="3813"/>
              <a:ext cx="195" cy="172"/>
            </a:xfrm>
            <a:custGeom>
              <a:avLst/>
              <a:gdLst>
                <a:gd name="T0" fmla="*/ 20 w 392"/>
                <a:gd name="T1" fmla="*/ 19 h 344"/>
                <a:gd name="T2" fmla="*/ 17 w 392"/>
                <a:gd name="T3" fmla="*/ 21 h 344"/>
                <a:gd name="T4" fmla="*/ 11 w 392"/>
                <a:gd name="T5" fmla="*/ 27 h 344"/>
                <a:gd name="T6" fmla="*/ 5 w 392"/>
                <a:gd name="T7" fmla="*/ 35 h 344"/>
                <a:gd name="T8" fmla="*/ 1 w 392"/>
                <a:gd name="T9" fmla="*/ 40 h 344"/>
                <a:gd name="T10" fmla="*/ 0 w 392"/>
                <a:gd name="T11" fmla="*/ 50 h 344"/>
                <a:gd name="T12" fmla="*/ 1 w 392"/>
                <a:gd name="T13" fmla="*/ 63 h 344"/>
                <a:gd name="T14" fmla="*/ 5 w 392"/>
                <a:gd name="T15" fmla="*/ 72 h 344"/>
                <a:gd name="T16" fmla="*/ 12 w 392"/>
                <a:gd name="T17" fmla="*/ 78 h 344"/>
                <a:gd name="T18" fmla="*/ 22 w 392"/>
                <a:gd name="T19" fmla="*/ 80 h 344"/>
                <a:gd name="T20" fmla="*/ 28 w 392"/>
                <a:gd name="T21" fmla="*/ 80 h 344"/>
                <a:gd name="T22" fmla="*/ 33 w 392"/>
                <a:gd name="T23" fmla="*/ 81 h 344"/>
                <a:gd name="T24" fmla="*/ 41 w 392"/>
                <a:gd name="T25" fmla="*/ 86 h 344"/>
                <a:gd name="T26" fmla="*/ 46 w 392"/>
                <a:gd name="T27" fmla="*/ 85 h 344"/>
                <a:gd name="T28" fmla="*/ 49 w 392"/>
                <a:gd name="T29" fmla="*/ 80 h 344"/>
                <a:gd name="T30" fmla="*/ 53 w 392"/>
                <a:gd name="T31" fmla="*/ 74 h 344"/>
                <a:gd name="T32" fmla="*/ 59 w 392"/>
                <a:gd name="T33" fmla="*/ 73 h 344"/>
                <a:gd name="T34" fmla="*/ 64 w 392"/>
                <a:gd name="T35" fmla="*/ 69 h 344"/>
                <a:gd name="T36" fmla="*/ 69 w 392"/>
                <a:gd name="T37" fmla="*/ 63 h 344"/>
                <a:gd name="T38" fmla="*/ 76 w 392"/>
                <a:gd name="T39" fmla="*/ 59 h 344"/>
                <a:gd name="T40" fmla="*/ 79 w 392"/>
                <a:gd name="T41" fmla="*/ 52 h 344"/>
                <a:gd name="T42" fmla="*/ 80 w 392"/>
                <a:gd name="T43" fmla="*/ 43 h 344"/>
                <a:gd name="T44" fmla="*/ 85 w 392"/>
                <a:gd name="T45" fmla="*/ 28 h 344"/>
                <a:gd name="T46" fmla="*/ 90 w 392"/>
                <a:gd name="T47" fmla="*/ 21 h 344"/>
                <a:gd name="T48" fmla="*/ 94 w 392"/>
                <a:gd name="T49" fmla="*/ 19 h 344"/>
                <a:gd name="T50" fmla="*/ 97 w 392"/>
                <a:gd name="T51" fmla="*/ 15 h 344"/>
                <a:gd name="T52" fmla="*/ 97 w 392"/>
                <a:gd name="T53" fmla="*/ 9 h 344"/>
                <a:gd name="T54" fmla="*/ 95 w 392"/>
                <a:gd name="T55" fmla="*/ 3 h 344"/>
                <a:gd name="T56" fmla="*/ 88 w 392"/>
                <a:gd name="T57" fmla="*/ 1 h 344"/>
                <a:gd name="T58" fmla="*/ 75 w 392"/>
                <a:gd name="T59" fmla="*/ 1 h 344"/>
                <a:gd name="T60" fmla="*/ 64 w 392"/>
                <a:gd name="T61" fmla="*/ 3 h 344"/>
                <a:gd name="T62" fmla="*/ 55 w 392"/>
                <a:gd name="T63" fmla="*/ 5 h 344"/>
                <a:gd name="T64" fmla="*/ 45 w 392"/>
                <a:gd name="T65" fmla="*/ 7 h 344"/>
                <a:gd name="T66" fmla="*/ 38 w 392"/>
                <a:gd name="T67" fmla="*/ 8 h 344"/>
                <a:gd name="T68" fmla="*/ 33 w 392"/>
                <a:gd name="T69" fmla="*/ 11 h 344"/>
                <a:gd name="T70" fmla="*/ 28 w 392"/>
                <a:gd name="T71" fmla="*/ 12 h 344"/>
                <a:gd name="T72" fmla="*/ 23 w 392"/>
                <a:gd name="T73" fmla="*/ 12 h 344"/>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w 392"/>
                <a:gd name="T112" fmla="*/ 0 h 344"/>
                <a:gd name="T113" fmla="*/ 392 w 392"/>
                <a:gd name="T114" fmla="*/ 344 h 344"/>
              </a:gdLst>
              <a:ahLst/>
              <a:cxnLst>
                <a:cxn ang="T74">
                  <a:pos x="T0" y="T1"/>
                </a:cxn>
                <a:cxn ang="T75">
                  <a:pos x="T2" y="T3"/>
                </a:cxn>
                <a:cxn ang="T76">
                  <a:pos x="T4" y="T5"/>
                </a:cxn>
                <a:cxn ang="T77">
                  <a:pos x="T6" y="T7"/>
                </a:cxn>
                <a:cxn ang="T78">
                  <a:pos x="T8" y="T9"/>
                </a:cxn>
                <a:cxn ang="T79">
                  <a:pos x="T10" y="T11"/>
                </a:cxn>
                <a:cxn ang="T80">
                  <a:pos x="T12" y="T13"/>
                </a:cxn>
                <a:cxn ang="T81">
                  <a:pos x="T14" y="T15"/>
                </a:cxn>
                <a:cxn ang="T82">
                  <a:pos x="T16" y="T17"/>
                </a:cxn>
                <a:cxn ang="T83">
                  <a:pos x="T18" y="T19"/>
                </a:cxn>
                <a:cxn ang="T84">
                  <a:pos x="T20" y="T21"/>
                </a:cxn>
                <a:cxn ang="T85">
                  <a:pos x="T22" y="T23"/>
                </a:cxn>
                <a:cxn ang="T86">
                  <a:pos x="T24" y="T25"/>
                </a:cxn>
                <a:cxn ang="T87">
                  <a:pos x="T26" y="T27"/>
                </a:cxn>
                <a:cxn ang="T88">
                  <a:pos x="T28" y="T29"/>
                </a:cxn>
                <a:cxn ang="T89">
                  <a:pos x="T30" y="T31"/>
                </a:cxn>
                <a:cxn ang="T90">
                  <a:pos x="T32" y="T33"/>
                </a:cxn>
                <a:cxn ang="T91">
                  <a:pos x="T34" y="T35"/>
                </a:cxn>
                <a:cxn ang="T92">
                  <a:pos x="T36" y="T37"/>
                </a:cxn>
                <a:cxn ang="T93">
                  <a:pos x="T38" y="T39"/>
                </a:cxn>
                <a:cxn ang="T94">
                  <a:pos x="T40" y="T41"/>
                </a:cxn>
                <a:cxn ang="T95">
                  <a:pos x="T42" y="T43"/>
                </a:cxn>
                <a:cxn ang="T96">
                  <a:pos x="T44" y="T45"/>
                </a:cxn>
                <a:cxn ang="T97">
                  <a:pos x="T46" y="T47"/>
                </a:cxn>
                <a:cxn ang="T98">
                  <a:pos x="T48" y="T49"/>
                </a:cxn>
                <a:cxn ang="T99">
                  <a:pos x="T50" y="T51"/>
                </a:cxn>
                <a:cxn ang="T100">
                  <a:pos x="T52" y="T53"/>
                </a:cxn>
                <a:cxn ang="T101">
                  <a:pos x="T54" y="T55"/>
                </a:cxn>
                <a:cxn ang="T102">
                  <a:pos x="T56" y="T57"/>
                </a:cxn>
                <a:cxn ang="T103">
                  <a:pos x="T58" y="T59"/>
                </a:cxn>
                <a:cxn ang="T104">
                  <a:pos x="T60" y="T61"/>
                </a:cxn>
                <a:cxn ang="T105">
                  <a:pos x="T62" y="T63"/>
                </a:cxn>
                <a:cxn ang="T106">
                  <a:pos x="T64" y="T65"/>
                </a:cxn>
                <a:cxn ang="T107">
                  <a:pos x="T66" y="T67"/>
                </a:cxn>
                <a:cxn ang="T108">
                  <a:pos x="T68" y="T69"/>
                </a:cxn>
                <a:cxn ang="T109">
                  <a:pos x="T70" y="T71"/>
                </a:cxn>
                <a:cxn ang="T110">
                  <a:pos x="T72" y="T73"/>
                </a:cxn>
              </a:cxnLst>
              <a:rect l="T111" t="T112" r="T113" b="T114"/>
              <a:pathLst>
                <a:path w="392" h="344">
                  <a:moveTo>
                    <a:pt x="87" y="51"/>
                  </a:moveTo>
                  <a:lnTo>
                    <a:pt x="83" y="74"/>
                  </a:lnTo>
                  <a:lnTo>
                    <a:pt x="79" y="76"/>
                  </a:lnTo>
                  <a:lnTo>
                    <a:pt x="71" y="84"/>
                  </a:lnTo>
                  <a:lnTo>
                    <a:pt x="59" y="96"/>
                  </a:lnTo>
                  <a:lnTo>
                    <a:pt x="45" y="108"/>
                  </a:lnTo>
                  <a:lnTo>
                    <a:pt x="32" y="124"/>
                  </a:lnTo>
                  <a:lnTo>
                    <a:pt x="20" y="137"/>
                  </a:lnTo>
                  <a:lnTo>
                    <a:pt x="10" y="149"/>
                  </a:lnTo>
                  <a:lnTo>
                    <a:pt x="4" y="159"/>
                  </a:lnTo>
                  <a:lnTo>
                    <a:pt x="0" y="175"/>
                  </a:lnTo>
                  <a:lnTo>
                    <a:pt x="0" y="200"/>
                  </a:lnTo>
                  <a:lnTo>
                    <a:pt x="2" y="228"/>
                  </a:lnTo>
                  <a:lnTo>
                    <a:pt x="6" y="254"/>
                  </a:lnTo>
                  <a:lnTo>
                    <a:pt x="12" y="271"/>
                  </a:lnTo>
                  <a:lnTo>
                    <a:pt x="22" y="287"/>
                  </a:lnTo>
                  <a:lnTo>
                    <a:pt x="36" y="299"/>
                  </a:lnTo>
                  <a:lnTo>
                    <a:pt x="51" y="309"/>
                  </a:lnTo>
                  <a:lnTo>
                    <a:pt x="73" y="317"/>
                  </a:lnTo>
                  <a:lnTo>
                    <a:pt x="91" y="318"/>
                  </a:lnTo>
                  <a:lnTo>
                    <a:pt x="103" y="318"/>
                  </a:lnTo>
                  <a:lnTo>
                    <a:pt x="112" y="318"/>
                  </a:lnTo>
                  <a:lnTo>
                    <a:pt x="122" y="318"/>
                  </a:lnTo>
                  <a:lnTo>
                    <a:pt x="134" y="324"/>
                  </a:lnTo>
                  <a:lnTo>
                    <a:pt x="152" y="334"/>
                  </a:lnTo>
                  <a:lnTo>
                    <a:pt x="164" y="342"/>
                  </a:lnTo>
                  <a:lnTo>
                    <a:pt x="175" y="344"/>
                  </a:lnTo>
                  <a:lnTo>
                    <a:pt x="185" y="338"/>
                  </a:lnTo>
                  <a:lnTo>
                    <a:pt x="193" y="328"/>
                  </a:lnTo>
                  <a:lnTo>
                    <a:pt x="199" y="317"/>
                  </a:lnTo>
                  <a:lnTo>
                    <a:pt x="205" y="305"/>
                  </a:lnTo>
                  <a:lnTo>
                    <a:pt x="213" y="295"/>
                  </a:lnTo>
                  <a:lnTo>
                    <a:pt x="225" y="293"/>
                  </a:lnTo>
                  <a:lnTo>
                    <a:pt x="240" y="289"/>
                  </a:lnTo>
                  <a:lnTo>
                    <a:pt x="252" y="283"/>
                  </a:lnTo>
                  <a:lnTo>
                    <a:pt x="260" y="275"/>
                  </a:lnTo>
                  <a:lnTo>
                    <a:pt x="268" y="263"/>
                  </a:lnTo>
                  <a:lnTo>
                    <a:pt x="280" y="252"/>
                  </a:lnTo>
                  <a:lnTo>
                    <a:pt x="292" y="246"/>
                  </a:lnTo>
                  <a:lnTo>
                    <a:pt x="305" y="238"/>
                  </a:lnTo>
                  <a:lnTo>
                    <a:pt x="315" y="224"/>
                  </a:lnTo>
                  <a:lnTo>
                    <a:pt x="319" y="208"/>
                  </a:lnTo>
                  <a:lnTo>
                    <a:pt x="321" y="189"/>
                  </a:lnTo>
                  <a:lnTo>
                    <a:pt x="323" y="169"/>
                  </a:lnTo>
                  <a:lnTo>
                    <a:pt x="331" y="139"/>
                  </a:lnTo>
                  <a:lnTo>
                    <a:pt x="343" y="112"/>
                  </a:lnTo>
                  <a:lnTo>
                    <a:pt x="355" y="92"/>
                  </a:lnTo>
                  <a:lnTo>
                    <a:pt x="362" y="84"/>
                  </a:lnTo>
                  <a:lnTo>
                    <a:pt x="372" y="80"/>
                  </a:lnTo>
                  <a:lnTo>
                    <a:pt x="380" y="76"/>
                  </a:lnTo>
                  <a:lnTo>
                    <a:pt x="388" y="70"/>
                  </a:lnTo>
                  <a:lnTo>
                    <a:pt x="392" y="61"/>
                  </a:lnTo>
                  <a:lnTo>
                    <a:pt x="392" y="51"/>
                  </a:lnTo>
                  <a:lnTo>
                    <a:pt x="390" y="35"/>
                  </a:lnTo>
                  <a:lnTo>
                    <a:pt x="390" y="23"/>
                  </a:lnTo>
                  <a:lnTo>
                    <a:pt x="384" y="13"/>
                  </a:lnTo>
                  <a:lnTo>
                    <a:pt x="374" y="8"/>
                  </a:lnTo>
                  <a:lnTo>
                    <a:pt x="356" y="2"/>
                  </a:lnTo>
                  <a:lnTo>
                    <a:pt x="327" y="0"/>
                  </a:lnTo>
                  <a:lnTo>
                    <a:pt x="301" y="4"/>
                  </a:lnTo>
                  <a:lnTo>
                    <a:pt x="280" y="9"/>
                  </a:lnTo>
                  <a:lnTo>
                    <a:pt x="260" y="13"/>
                  </a:lnTo>
                  <a:lnTo>
                    <a:pt x="240" y="15"/>
                  </a:lnTo>
                  <a:lnTo>
                    <a:pt x="221" y="21"/>
                  </a:lnTo>
                  <a:lnTo>
                    <a:pt x="201" y="27"/>
                  </a:lnTo>
                  <a:lnTo>
                    <a:pt x="181" y="27"/>
                  </a:lnTo>
                  <a:lnTo>
                    <a:pt x="166" y="27"/>
                  </a:lnTo>
                  <a:lnTo>
                    <a:pt x="154" y="31"/>
                  </a:lnTo>
                  <a:lnTo>
                    <a:pt x="142" y="39"/>
                  </a:lnTo>
                  <a:lnTo>
                    <a:pt x="134" y="45"/>
                  </a:lnTo>
                  <a:lnTo>
                    <a:pt x="126" y="49"/>
                  </a:lnTo>
                  <a:lnTo>
                    <a:pt x="114" y="49"/>
                  </a:lnTo>
                  <a:lnTo>
                    <a:pt x="103" y="49"/>
                  </a:lnTo>
                  <a:lnTo>
                    <a:pt x="93" y="49"/>
                  </a:lnTo>
                  <a:lnTo>
                    <a:pt x="87" y="51"/>
                  </a:lnTo>
                  <a:close/>
                </a:path>
              </a:pathLst>
            </a:custGeom>
            <a:grpFill/>
            <a:ln w="0">
              <a:solidFill>
                <a:schemeClr val="tx1">
                  <a:lumMod val="85000"/>
                  <a:lumOff val="15000"/>
                </a:schemeClr>
              </a:solidFill>
              <a:prstDash val="solid"/>
              <a:round/>
            </a:ln>
          </p:spPr>
          <p:txBody>
            <a:bodyPr/>
            <a:lstStyle/>
            <a:p>
              <a:pPr eaLnBrk="1" fontAlgn="auto" hangingPunct="1">
                <a:buFont typeface="Arial" panose="020B0604020202020204" pitchFamily="34" charset="0"/>
                <a:buNone/>
                <a:defRPr/>
              </a:pPr>
              <a:endParaRPr lang="zh-CN" altLang="en-US" sz="2400" noProof="1">
                <a:solidFill>
                  <a:prstClr val="black"/>
                </a:solidFill>
                <a:latin typeface="+mj-ea"/>
                <a:ea typeface="+mj-ea"/>
              </a:endParaRPr>
            </a:p>
          </p:txBody>
        </p:sp>
        <p:sp>
          <p:nvSpPr>
            <p:cNvPr id="38" name="Freeform 76"/>
            <p:cNvSpPr/>
            <p:nvPr/>
          </p:nvSpPr>
          <p:spPr bwMode="gray">
            <a:xfrm>
              <a:off x="3116" y="3813"/>
              <a:ext cx="195" cy="172"/>
            </a:xfrm>
            <a:custGeom>
              <a:avLst/>
              <a:gdLst>
                <a:gd name="T0" fmla="*/ 20 w 392"/>
                <a:gd name="T1" fmla="*/ 19 h 344"/>
                <a:gd name="T2" fmla="*/ 17 w 392"/>
                <a:gd name="T3" fmla="*/ 21 h 344"/>
                <a:gd name="T4" fmla="*/ 11 w 392"/>
                <a:gd name="T5" fmla="*/ 27 h 344"/>
                <a:gd name="T6" fmla="*/ 5 w 392"/>
                <a:gd name="T7" fmla="*/ 35 h 344"/>
                <a:gd name="T8" fmla="*/ 1 w 392"/>
                <a:gd name="T9" fmla="*/ 40 h 344"/>
                <a:gd name="T10" fmla="*/ 0 w 392"/>
                <a:gd name="T11" fmla="*/ 50 h 344"/>
                <a:gd name="T12" fmla="*/ 1 w 392"/>
                <a:gd name="T13" fmla="*/ 63 h 344"/>
                <a:gd name="T14" fmla="*/ 5 w 392"/>
                <a:gd name="T15" fmla="*/ 72 h 344"/>
                <a:gd name="T16" fmla="*/ 12 w 392"/>
                <a:gd name="T17" fmla="*/ 78 h 344"/>
                <a:gd name="T18" fmla="*/ 22 w 392"/>
                <a:gd name="T19" fmla="*/ 80 h 344"/>
                <a:gd name="T20" fmla="*/ 28 w 392"/>
                <a:gd name="T21" fmla="*/ 80 h 344"/>
                <a:gd name="T22" fmla="*/ 33 w 392"/>
                <a:gd name="T23" fmla="*/ 81 h 344"/>
                <a:gd name="T24" fmla="*/ 41 w 392"/>
                <a:gd name="T25" fmla="*/ 86 h 344"/>
                <a:gd name="T26" fmla="*/ 46 w 392"/>
                <a:gd name="T27" fmla="*/ 85 h 344"/>
                <a:gd name="T28" fmla="*/ 49 w 392"/>
                <a:gd name="T29" fmla="*/ 80 h 344"/>
                <a:gd name="T30" fmla="*/ 53 w 392"/>
                <a:gd name="T31" fmla="*/ 74 h 344"/>
                <a:gd name="T32" fmla="*/ 59 w 392"/>
                <a:gd name="T33" fmla="*/ 73 h 344"/>
                <a:gd name="T34" fmla="*/ 64 w 392"/>
                <a:gd name="T35" fmla="*/ 69 h 344"/>
                <a:gd name="T36" fmla="*/ 69 w 392"/>
                <a:gd name="T37" fmla="*/ 63 h 344"/>
                <a:gd name="T38" fmla="*/ 76 w 392"/>
                <a:gd name="T39" fmla="*/ 59 h 344"/>
                <a:gd name="T40" fmla="*/ 79 w 392"/>
                <a:gd name="T41" fmla="*/ 52 h 344"/>
                <a:gd name="T42" fmla="*/ 80 w 392"/>
                <a:gd name="T43" fmla="*/ 43 h 344"/>
                <a:gd name="T44" fmla="*/ 85 w 392"/>
                <a:gd name="T45" fmla="*/ 28 h 344"/>
                <a:gd name="T46" fmla="*/ 90 w 392"/>
                <a:gd name="T47" fmla="*/ 21 h 344"/>
                <a:gd name="T48" fmla="*/ 94 w 392"/>
                <a:gd name="T49" fmla="*/ 19 h 344"/>
                <a:gd name="T50" fmla="*/ 97 w 392"/>
                <a:gd name="T51" fmla="*/ 15 h 344"/>
                <a:gd name="T52" fmla="*/ 97 w 392"/>
                <a:gd name="T53" fmla="*/ 9 h 344"/>
                <a:gd name="T54" fmla="*/ 95 w 392"/>
                <a:gd name="T55" fmla="*/ 3 h 344"/>
                <a:gd name="T56" fmla="*/ 88 w 392"/>
                <a:gd name="T57" fmla="*/ 1 h 344"/>
                <a:gd name="T58" fmla="*/ 75 w 392"/>
                <a:gd name="T59" fmla="*/ 1 h 344"/>
                <a:gd name="T60" fmla="*/ 64 w 392"/>
                <a:gd name="T61" fmla="*/ 3 h 344"/>
                <a:gd name="T62" fmla="*/ 55 w 392"/>
                <a:gd name="T63" fmla="*/ 5 h 344"/>
                <a:gd name="T64" fmla="*/ 45 w 392"/>
                <a:gd name="T65" fmla="*/ 7 h 344"/>
                <a:gd name="T66" fmla="*/ 38 w 392"/>
                <a:gd name="T67" fmla="*/ 8 h 344"/>
                <a:gd name="T68" fmla="*/ 33 w 392"/>
                <a:gd name="T69" fmla="*/ 11 h 344"/>
                <a:gd name="T70" fmla="*/ 28 w 392"/>
                <a:gd name="T71" fmla="*/ 12 h 344"/>
                <a:gd name="T72" fmla="*/ 23 w 392"/>
                <a:gd name="T73" fmla="*/ 12 h 344"/>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w 392"/>
                <a:gd name="T112" fmla="*/ 0 h 344"/>
                <a:gd name="T113" fmla="*/ 392 w 392"/>
                <a:gd name="T114" fmla="*/ 344 h 344"/>
              </a:gdLst>
              <a:ahLst/>
              <a:cxnLst>
                <a:cxn ang="T74">
                  <a:pos x="T0" y="T1"/>
                </a:cxn>
                <a:cxn ang="T75">
                  <a:pos x="T2" y="T3"/>
                </a:cxn>
                <a:cxn ang="T76">
                  <a:pos x="T4" y="T5"/>
                </a:cxn>
                <a:cxn ang="T77">
                  <a:pos x="T6" y="T7"/>
                </a:cxn>
                <a:cxn ang="T78">
                  <a:pos x="T8" y="T9"/>
                </a:cxn>
                <a:cxn ang="T79">
                  <a:pos x="T10" y="T11"/>
                </a:cxn>
                <a:cxn ang="T80">
                  <a:pos x="T12" y="T13"/>
                </a:cxn>
                <a:cxn ang="T81">
                  <a:pos x="T14" y="T15"/>
                </a:cxn>
                <a:cxn ang="T82">
                  <a:pos x="T16" y="T17"/>
                </a:cxn>
                <a:cxn ang="T83">
                  <a:pos x="T18" y="T19"/>
                </a:cxn>
                <a:cxn ang="T84">
                  <a:pos x="T20" y="T21"/>
                </a:cxn>
                <a:cxn ang="T85">
                  <a:pos x="T22" y="T23"/>
                </a:cxn>
                <a:cxn ang="T86">
                  <a:pos x="T24" y="T25"/>
                </a:cxn>
                <a:cxn ang="T87">
                  <a:pos x="T26" y="T27"/>
                </a:cxn>
                <a:cxn ang="T88">
                  <a:pos x="T28" y="T29"/>
                </a:cxn>
                <a:cxn ang="T89">
                  <a:pos x="T30" y="T31"/>
                </a:cxn>
                <a:cxn ang="T90">
                  <a:pos x="T32" y="T33"/>
                </a:cxn>
                <a:cxn ang="T91">
                  <a:pos x="T34" y="T35"/>
                </a:cxn>
                <a:cxn ang="T92">
                  <a:pos x="T36" y="T37"/>
                </a:cxn>
                <a:cxn ang="T93">
                  <a:pos x="T38" y="T39"/>
                </a:cxn>
                <a:cxn ang="T94">
                  <a:pos x="T40" y="T41"/>
                </a:cxn>
                <a:cxn ang="T95">
                  <a:pos x="T42" y="T43"/>
                </a:cxn>
                <a:cxn ang="T96">
                  <a:pos x="T44" y="T45"/>
                </a:cxn>
                <a:cxn ang="T97">
                  <a:pos x="T46" y="T47"/>
                </a:cxn>
                <a:cxn ang="T98">
                  <a:pos x="T48" y="T49"/>
                </a:cxn>
                <a:cxn ang="T99">
                  <a:pos x="T50" y="T51"/>
                </a:cxn>
                <a:cxn ang="T100">
                  <a:pos x="T52" y="T53"/>
                </a:cxn>
                <a:cxn ang="T101">
                  <a:pos x="T54" y="T55"/>
                </a:cxn>
                <a:cxn ang="T102">
                  <a:pos x="T56" y="T57"/>
                </a:cxn>
                <a:cxn ang="T103">
                  <a:pos x="T58" y="T59"/>
                </a:cxn>
                <a:cxn ang="T104">
                  <a:pos x="T60" y="T61"/>
                </a:cxn>
                <a:cxn ang="T105">
                  <a:pos x="T62" y="T63"/>
                </a:cxn>
                <a:cxn ang="T106">
                  <a:pos x="T64" y="T65"/>
                </a:cxn>
                <a:cxn ang="T107">
                  <a:pos x="T66" y="T67"/>
                </a:cxn>
                <a:cxn ang="T108">
                  <a:pos x="T68" y="T69"/>
                </a:cxn>
                <a:cxn ang="T109">
                  <a:pos x="T70" y="T71"/>
                </a:cxn>
                <a:cxn ang="T110">
                  <a:pos x="T72" y="T73"/>
                </a:cxn>
              </a:cxnLst>
              <a:rect l="T111" t="T112" r="T113" b="T114"/>
              <a:pathLst>
                <a:path w="392" h="344">
                  <a:moveTo>
                    <a:pt x="87" y="51"/>
                  </a:moveTo>
                  <a:lnTo>
                    <a:pt x="83" y="74"/>
                  </a:lnTo>
                  <a:lnTo>
                    <a:pt x="79" y="76"/>
                  </a:lnTo>
                  <a:lnTo>
                    <a:pt x="71" y="84"/>
                  </a:lnTo>
                  <a:lnTo>
                    <a:pt x="59" y="96"/>
                  </a:lnTo>
                  <a:lnTo>
                    <a:pt x="45" y="108"/>
                  </a:lnTo>
                  <a:lnTo>
                    <a:pt x="32" y="124"/>
                  </a:lnTo>
                  <a:lnTo>
                    <a:pt x="20" y="137"/>
                  </a:lnTo>
                  <a:lnTo>
                    <a:pt x="10" y="149"/>
                  </a:lnTo>
                  <a:lnTo>
                    <a:pt x="4" y="159"/>
                  </a:lnTo>
                  <a:lnTo>
                    <a:pt x="0" y="175"/>
                  </a:lnTo>
                  <a:lnTo>
                    <a:pt x="0" y="200"/>
                  </a:lnTo>
                  <a:lnTo>
                    <a:pt x="2" y="228"/>
                  </a:lnTo>
                  <a:lnTo>
                    <a:pt x="6" y="254"/>
                  </a:lnTo>
                  <a:lnTo>
                    <a:pt x="12" y="271"/>
                  </a:lnTo>
                  <a:lnTo>
                    <a:pt x="22" y="287"/>
                  </a:lnTo>
                  <a:lnTo>
                    <a:pt x="36" y="299"/>
                  </a:lnTo>
                  <a:lnTo>
                    <a:pt x="51" y="309"/>
                  </a:lnTo>
                  <a:lnTo>
                    <a:pt x="73" y="317"/>
                  </a:lnTo>
                  <a:lnTo>
                    <a:pt x="91" y="318"/>
                  </a:lnTo>
                  <a:lnTo>
                    <a:pt x="103" y="318"/>
                  </a:lnTo>
                  <a:lnTo>
                    <a:pt x="112" y="318"/>
                  </a:lnTo>
                  <a:lnTo>
                    <a:pt x="122" y="318"/>
                  </a:lnTo>
                  <a:lnTo>
                    <a:pt x="134" y="324"/>
                  </a:lnTo>
                  <a:lnTo>
                    <a:pt x="152" y="334"/>
                  </a:lnTo>
                  <a:lnTo>
                    <a:pt x="164" y="342"/>
                  </a:lnTo>
                  <a:lnTo>
                    <a:pt x="175" y="344"/>
                  </a:lnTo>
                  <a:lnTo>
                    <a:pt x="185" y="338"/>
                  </a:lnTo>
                  <a:lnTo>
                    <a:pt x="193" y="328"/>
                  </a:lnTo>
                  <a:lnTo>
                    <a:pt x="199" y="317"/>
                  </a:lnTo>
                  <a:lnTo>
                    <a:pt x="205" y="305"/>
                  </a:lnTo>
                  <a:lnTo>
                    <a:pt x="213" y="295"/>
                  </a:lnTo>
                  <a:lnTo>
                    <a:pt x="225" y="293"/>
                  </a:lnTo>
                  <a:lnTo>
                    <a:pt x="240" y="289"/>
                  </a:lnTo>
                  <a:lnTo>
                    <a:pt x="252" y="283"/>
                  </a:lnTo>
                  <a:lnTo>
                    <a:pt x="260" y="275"/>
                  </a:lnTo>
                  <a:lnTo>
                    <a:pt x="268" y="263"/>
                  </a:lnTo>
                  <a:lnTo>
                    <a:pt x="280" y="252"/>
                  </a:lnTo>
                  <a:lnTo>
                    <a:pt x="292" y="246"/>
                  </a:lnTo>
                  <a:lnTo>
                    <a:pt x="305" y="238"/>
                  </a:lnTo>
                  <a:lnTo>
                    <a:pt x="315" y="224"/>
                  </a:lnTo>
                  <a:lnTo>
                    <a:pt x="319" y="208"/>
                  </a:lnTo>
                  <a:lnTo>
                    <a:pt x="321" y="189"/>
                  </a:lnTo>
                  <a:lnTo>
                    <a:pt x="323" y="169"/>
                  </a:lnTo>
                  <a:lnTo>
                    <a:pt x="331" y="139"/>
                  </a:lnTo>
                  <a:lnTo>
                    <a:pt x="343" y="112"/>
                  </a:lnTo>
                  <a:lnTo>
                    <a:pt x="355" y="92"/>
                  </a:lnTo>
                  <a:lnTo>
                    <a:pt x="362" y="84"/>
                  </a:lnTo>
                  <a:lnTo>
                    <a:pt x="372" y="80"/>
                  </a:lnTo>
                  <a:lnTo>
                    <a:pt x="380" y="76"/>
                  </a:lnTo>
                  <a:lnTo>
                    <a:pt x="388" y="70"/>
                  </a:lnTo>
                  <a:lnTo>
                    <a:pt x="392" y="61"/>
                  </a:lnTo>
                  <a:lnTo>
                    <a:pt x="392" y="51"/>
                  </a:lnTo>
                  <a:lnTo>
                    <a:pt x="390" y="35"/>
                  </a:lnTo>
                  <a:lnTo>
                    <a:pt x="390" y="23"/>
                  </a:lnTo>
                  <a:lnTo>
                    <a:pt x="384" y="13"/>
                  </a:lnTo>
                  <a:lnTo>
                    <a:pt x="374" y="8"/>
                  </a:lnTo>
                  <a:lnTo>
                    <a:pt x="356" y="2"/>
                  </a:lnTo>
                  <a:lnTo>
                    <a:pt x="327" y="0"/>
                  </a:lnTo>
                  <a:lnTo>
                    <a:pt x="301" y="4"/>
                  </a:lnTo>
                  <a:lnTo>
                    <a:pt x="280" y="9"/>
                  </a:lnTo>
                  <a:lnTo>
                    <a:pt x="260" y="13"/>
                  </a:lnTo>
                  <a:lnTo>
                    <a:pt x="240" y="15"/>
                  </a:lnTo>
                  <a:lnTo>
                    <a:pt x="221" y="21"/>
                  </a:lnTo>
                  <a:lnTo>
                    <a:pt x="201" y="27"/>
                  </a:lnTo>
                  <a:lnTo>
                    <a:pt x="181" y="27"/>
                  </a:lnTo>
                  <a:lnTo>
                    <a:pt x="166" y="27"/>
                  </a:lnTo>
                  <a:lnTo>
                    <a:pt x="154" y="31"/>
                  </a:lnTo>
                  <a:lnTo>
                    <a:pt x="142" y="39"/>
                  </a:lnTo>
                  <a:lnTo>
                    <a:pt x="134" y="45"/>
                  </a:lnTo>
                  <a:lnTo>
                    <a:pt x="126" y="49"/>
                  </a:lnTo>
                  <a:lnTo>
                    <a:pt x="114" y="49"/>
                  </a:lnTo>
                  <a:lnTo>
                    <a:pt x="103" y="49"/>
                  </a:lnTo>
                  <a:lnTo>
                    <a:pt x="93" y="49"/>
                  </a:lnTo>
                  <a:lnTo>
                    <a:pt x="87" y="51"/>
                  </a:lnTo>
                </a:path>
              </a:pathLst>
            </a:custGeom>
            <a:grpFill/>
            <a:ln w="6350">
              <a:solidFill>
                <a:schemeClr val="tx1">
                  <a:lumMod val="85000"/>
                  <a:lumOff val="15000"/>
                </a:schemeClr>
              </a:solidFill>
              <a:prstDash val="solid"/>
              <a:round/>
            </a:ln>
          </p:spPr>
          <p:txBody>
            <a:bodyPr/>
            <a:lstStyle/>
            <a:p>
              <a:pPr eaLnBrk="1" fontAlgn="auto" hangingPunct="1">
                <a:buFont typeface="Arial" panose="020B0604020202020204" pitchFamily="34" charset="0"/>
                <a:buNone/>
                <a:defRPr/>
              </a:pPr>
              <a:endParaRPr lang="zh-CN" altLang="en-US" sz="2400" noProof="1">
                <a:solidFill>
                  <a:prstClr val="black"/>
                </a:solidFill>
                <a:latin typeface="+mj-ea"/>
                <a:ea typeface="+mj-ea"/>
              </a:endParaRPr>
            </a:p>
          </p:txBody>
        </p:sp>
        <p:sp>
          <p:nvSpPr>
            <p:cNvPr id="39" name="Freeform 77"/>
            <p:cNvSpPr/>
            <p:nvPr/>
          </p:nvSpPr>
          <p:spPr bwMode="gray">
            <a:xfrm>
              <a:off x="3188" y="3319"/>
              <a:ext cx="564" cy="480"/>
            </a:xfrm>
            <a:custGeom>
              <a:avLst/>
              <a:gdLst>
                <a:gd name="T0" fmla="*/ 279 w 1128"/>
                <a:gd name="T1" fmla="*/ 62 h 960"/>
                <a:gd name="T2" fmla="*/ 272 w 1128"/>
                <a:gd name="T3" fmla="*/ 67 h 960"/>
                <a:gd name="T4" fmla="*/ 266 w 1128"/>
                <a:gd name="T5" fmla="*/ 77 h 960"/>
                <a:gd name="T6" fmla="*/ 261 w 1128"/>
                <a:gd name="T7" fmla="*/ 87 h 960"/>
                <a:gd name="T8" fmla="*/ 254 w 1128"/>
                <a:gd name="T9" fmla="*/ 97 h 960"/>
                <a:gd name="T10" fmla="*/ 241 w 1128"/>
                <a:gd name="T11" fmla="*/ 103 h 960"/>
                <a:gd name="T12" fmla="*/ 230 w 1128"/>
                <a:gd name="T13" fmla="*/ 104 h 960"/>
                <a:gd name="T14" fmla="*/ 216 w 1128"/>
                <a:gd name="T15" fmla="*/ 103 h 960"/>
                <a:gd name="T16" fmla="*/ 203 w 1128"/>
                <a:gd name="T17" fmla="*/ 110 h 960"/>
                <a:gd name="T18" fmla="*/ 199 w 1128"/>
                <a:gd name="T19" fmla="*/ 115 h 960"/>
                <a:gd name="T20" fmla="*/ 198 w 1128"/>
                <a:gd name="T21" fmla="*/ 118 h 960"/>
                <a:gd name="T22" fmla="*/ 196 w 1128"/>
                <a:gd name="T23" fmla="*/ 119 h 960"/>
                <a:gd name="T24" fmla="*/ 190 w 1128"/>
                <a:gd name="T25" fmla="*/ 114 h 960"/>
                <a:gd name="T26" fmla="*/ 183 w 1128"/>
                <a:gd name="T27" fmla="*/ 118 h 960"/>
                <a:gd name="T28" fmla="*/ 177 w 1128"/>
                <a:gd name="T29" fmla="*/ 127 h 960"/>
                <a:gd name="T30" fmla="*/ 164 w 1128"/>
                <a:gd name="T31" fmla="*/ 127 h 960"/>
                <a:gd name="T32" fmla="*/ 155 w 1128"/>
                <a:gd name="T33" fmla="*/ 120 h 960"/>
                <a:gd name="T34" fmla="*/ 148 w 1128"/>
                <a:gd name="T35" fmla="*/ 111 h 960"/>
                <a:gd name="T36" fmla="*/ 143 w 1128"/>
                <a:gd name="T37" fmla="*/ 113 h 960"/>
                <a:gd name="T38" fmla="*/ 147 w 1128"/>
                <a:gd name="T39" fmla="*/ 122 h 960"/>
                <a:gd name="T40" fmla="*/ 154 w 1128"/>
                <a:gd name="T41" fmla="*/ 130 h 960"/>
                <a:gd name="T42" fmla="*/ 153 w 1128"/>
                <a:gd name="T43" fmla="*/ 140 h 960"/>
                <a:gd name="T44" fmla="*/ 140 w 1128"/>
                <a:gd name="T45" fmla="*/ 149 h 960"/>
                <a:gd name="T46" fmla="*/ 134 w 1128"/>
                <a:gd name="T47" fmla="*/ 149 h 960"/>
                <a:gd name="T48" fmla="*/ 132 w 1128"/>
                <a:gd name="T49" fmla="*/ 148 h 960"/>
                <a:gd name="T50" fmla="*/ 130 w 1128"/>
                <a:gd name="T51" fmla="*/ 148 h 960"/>
                <a:gd name="T52" fmla="*/ 126 w 1128"/>
                <a:gd name="T53" fmla="*/ 154 h 960"/>
                <a:gd name="T54" fmla="*/ 116 w 1128"/>
                <a:gd name="T55" fmla="*/ 163 h 960"/>
                <a:gd name="T56" fmla="*/ 110 w 1128"/>
                <a:gd name="T57" fmla="*/ 167 h 960"/>
                <a:gd name="T58" fmla="*/ 97 w 1128"/>
                <a:gd name="T59" fmla="*/ 168 h 960"/>
                <a:gd name="T60" fmla="*/ 87 w 1128"/>
                <a:gd name="T61" fmla="*/ 171 h 960"/>
                <a:gd name="T62" fmla="*/ 75 w 1128"/>
                <a:gd name="T63" fmla="*/ 179 h 960"/>
                <a:gd name="T64" fmla="*/ 56 w 1128"/>
                <a:gd name="T65" fmla="*/ 185 h 960"/>
                <a:gd name="T66" fmla="*/ 46 w 1128"/>
                <a:gd name="T67" fmla="*/ 186 h 960"/>
                <a:gd name="T68" fmla="*/ 38 w 1128"/>
                <a:gd name="T69" fmla="*/ 194 h 960"/>
                <a:gd name="T70" fmla="*/ 29 w 1128"/>
                <a:gd name="T71" fmla="*/ 199 h 960"/>
                <a:gd name="T72" fmla="*/ 23 w 1128"/>
                <a:gd name="T73" fmla="*/ 207 h 960"/>
                <a:gd name="T74" fmla="*/ 26 w 1128"/>
                <a:gd name="T75" fmla="*/ 214 h 960"/>
                <a:gd name="T76" fmla="*/ 35 w 1128"/>
                <a:gd name="T77" fmla="*/ 227 h 960"/>
                <a:gd name="T78" fmla="*/ 35 w 1128"/>
                <a:gd name="T79" fmla="*/ 235 h 960"/>
                <a:gd name="T80" fmla="*/ 24 w 1128"/>
                <a:gd name="T81" fmla="*/ 240 h 960"/>
                <a:gd name="T82" fmla="*/ 13 w 1128"/>
                <a:gd name="T83" fmla="*/ 235 h 960"/>
                <a:gd name="T84" fmla="*/ 4 w 1128"/>
                <a:gd name="T85" fmla="*/ 222 h 960"/>
                <a:gd name="T86" fmla="*/ 1 w 1128"/>
                <a:gd name="T87" fmla="*/ 210 h 960"/>
                <a:gd name="T88" fmla="*/ 1 w 1128"/>
                <a:gd name="T89" fmla="*/ 200 h 960"/>
                <a:gd name="T90" fmla="*/ 8 w 1128"/>
                <a:gd name="T91" fmla="*/ 189 h 960"/>
                <a:gd name="T92" fmla="*/ 0 w 1128"/>
                <a:gd name="T93" fmla="*/ 184 h 960"/>
                <a:gd name="T94" fmla="*/ 19 w 1128"/>
                <a:gd name="T95" fmla="*/ 160 h 960"/>
                <a:gd name="T96" fmla="*/ 37 w 1128"/>
                <a:gd name="T97" fmla="*/ 139 h 960"/>
                <a:gd name="T98" fmla="*/ 59 w 1128"/>
                <a:gd name="T99" fmla="*/ 101 h 960"/>
                <a:gd name="T100" fmla="*/ 74 w 1128"/>
                <a:gd name="T101" fmla="*/ 62 h 960"/>
                <a:gd name="T102" fmla="*/ 82 w 1128"/>
                <a:gd name="T103" fmla="*/ 36 h 960"/>
                <a:gd name="T104" fmla="*/ 121 w 1128"/>
                <a:gd name="T105" fmla="*/ 3 h 960"/>
                <a:gd name="T106" fmla="*/ 156 w 1128"/>
                <a:gd name="T107" fmla="*/ 8 h 960"/>
                <a:gd name="T108" fmla="*/ 170 w 1128"/>
                <a:gd name="T109" fmla="*/ 24 h 960"/>
                <a:gd name="T110" fmla="*/ 185 w 1128"/>
                <a:gd name="T111" fmla="*/ 32 h 960"/>
                <a:gd name="T112" fmla="*/ 224 w 1128"/>
                <a:gd name="T113" fmla="*/ 15 h 960"/>
                <a:gd name="T114" fmla="*/ 272 w 1128"/>
                <a:gd name="T115" fmla="*/ 41 h 960"/>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w 1128"/>
                <a:gd name="T175" fmla="*/ 0 h 960"/>
                <a:gd name="T176" fmla="*/ 1128 w 1128"/>
                <a:gd name="T177" fmla="*/ 960 h 960"/>
              </a:gdLst>
              <a:ahLst/>
              <a:cxnLst>
                <a:cxn ang="T116">
                  <a:pos x="T0" y="T1"/>
                </a:cxn>
                <a:cxn ang="T117">
                  <a:pos x="T2" y="T3"/>
                </a:cxn>
                <a:cxn ang="T118">
                  <a:pos x="T4" y="T5"/>
                </a:cxn>
                <a:cxn ang="T119">
                  <a:pos x="T6" y="T7"/>
                </a:cxn>
                <a:cxn ang="T120">
                  <a:pos x="T8" y="T9"/>
                </a:cxn>
                <a:cxn ang="T121">
                  <a:pos x="T10" y="T11"/>
                </a:cxn>
                <a:cxn ang="T122">
                  <a:pos x="T12" y="T13"/>
                </a:cxn>
                <a:cxn ang="T123">
                  <a:pos x="T14" y="T15"/>
                </a:cxn>
                <a:cxn ang="T124">
                  <a:pos x="T16" y="T17"/>
                </a:cxn>
                <a:cxn ang="T125">
                  <a:pos x="T18" y="T19"/>
                </a:cxn>
                <a:cxn ang="T126">
                  <a:pos x="T20" y="T21"/>
                </a:cxn>
                <a:cxn ang="T127">
                  <a:pos x="T22" y="T23"/>
                </a:cxn>
                <a:cxn ang="T128">
                  <a:pos x="T24" y="T25"/>
                </a:cxn>
                <a:cxn ang="T129">
                  <a:pos x="T26" y="T27"/>
                </a:cxn>
                <a:cxn ang="T130">
                  <a:pos x="T28" y="T29"/>
                </a:cxn>
                <a:cxn ang="T131">
                  <a:pos x="T30" y="T31"/>
                </a:cxn>
                <a:cxn ang="T132">
                  <a:pos x="T32" y="T33"/>
                </a:cxn>
                <a:cxn ang="T133">
                  <a:pos x="T34" y="T35"/>
                </a:cxn>
                <a:cxn ang="T134">
                  <a:pos x="T36" y="T37"/>
                </a:cxn>
                <a:cxn ang="T135">
                  <a:pos x="T38" y="T39"/>
                </a:cxn>
                <a:cxn ang="T136">
                  <a:pos x="T40" y="T41"/>
                </a:cxn>
                <a:cxn ang="T137">
                  <a:pos x="T42" y="T43"/>
                </a:cxn>
                <a:cxn ang="T138">
                  <a:pos x="T44" y="T45"/>
                </a:cxn>
                <a:cxn ang="T139">
                  <a:pos x="T46" y="T47"/>
                </a:cxn>
                <a:cxn ang="T140">
                  <a:pos x="T48" y="T49"/>
                </a:cxn>
                <a:cxn ang="T141">
                  <a:pos x="T50" y="T51"/>
                </a:cxn>
                <a:cxn ang="T142">
                  <a:pos x="T52" y="T53"/>
                </a:cxn>
                <a:cxn ang="T143">
                  <a:pos x="T54" y="T55"/>
                </a:cxn>
                <a:cxn ang="T144">
                  <a:pos x="T56" y="T57"/>
                </a:cxn>
                <a:cxn ang="T145">
                  <a:pos x="T58" y="T59"/>
                </a:cxn>
                <a:cxn ang="T146">
                  <a:pos x="T60" y="T61"/>
                </a:cxn>
                <a:cxn ang="T147">
                  <a:pos x="T62" y="T63"/>
                </a:cxn>
                <a:cxn ang="T148">
                  <a:pos x="T64" y="T65"/>
                </a:cxn>
                <a:cxn ang="T149">
                  <a:pos x="T66" y="T67"/>
                </a:cxn>
                <a:cxn ang="T150">
                  <a:pos x="T68" y="T69"/>
                </a:cxn>
                <a:cxn ang="T151">
                  <a:pos x="T70" y="T71"/>
                </a:cxn>
                <a:cxn ang="T152">
                  <a:pos x="T72" y="T73"/>
                </a:cxn>
                <a:cxn ang="T153">
                  <a:pos x="T74" y="T75"/>
                </a:cxn>
                <a:cxn ang="T154">
                  <a:pos x="T76" y="T77"/>
                </a:cxn>
                <a:cxn ang="T155">
                  <a:pos x="T78" y="T79"/>
                </a:cxn>
                <a:cxn ang="T156">
                  <a:pos x="T80" y="T81"/>
                </a:cxn>
                <a:cxn ang="T157">
                  <a:pos x="T82" y="T83"/>
                </a:cxn>
                <a:cxn ang="T158">
                  <a:pos x="T84" y="T85"/>
                </a:cxn>
                <a:cxn ang="T159">
                  <a:pos x="T86" y="T87"/>
                </a:cxn>
                <a:cxn ang="T160">
                  <a:pos x="T88" y="T89"/>
                </a:cxn>
                <a:cxn ang="T161">
                  <a:pos x="T90" y="T91"/>
                </a:cxn>
                <a:cxn ang="T162">
                  <a:pos x="T92" y="T93"/>
                </a:cxn>
                <a:cxn ang="T163">
                  <a:pos x="T94" y="T95"/>
                </a:cxn>
                <a:cxn ang="T164">
                  <a:pos x="T96" y="T97"/>
                </a:cxn>
                <a:cxn ang="T165">
                  <a:pos x="T98" y="T99"/>
                </a:cxn>
                <a:cxn ang="T166">
                  <a:pos x="T100" y="T101"/>
                </a:cxn>
                <a:cxn ang="T167">
                  <a:pos x="T102" y="T103"/>
                </a:cxn>
                <a:cxn ang="T168">
                  <a:pos x="T104" y="T105"/>
                </a:cxn>
                <a:cxn ang="T169">
                  <a:pos x="T106" y="T107"/>
                </a:cxn>
                <a:cxn ang="T170">
                  <a:pos x="T108" y="T109"/>
                </a:cxn>
                <a:cxn ang="T171">
                  <a:pos x="T110" y="T111"/>
                </a:cxn>
                <a:cxn ang="T172">
                  <a:pos x="T112" y="T113"/>
                </a:cxn>
                <a:cxn ang="T173">
                  <a:pos x="T114" y="T115"/>
                </a:cxn>
              </a:cxnLst>
              <a:rect l="T174" t="T175" r="T176" b="T177"/>
              <a:pathLst>
                <a:path w="1128" h="960">
                  <a:moveTo>
                    <a:pt x="1128" y="246"/>
                  </a:moveTo>
                  <a:lnTo>
                    <a:pt x="1124" y="248"/>
                  </a:lnTo>
                  <a:lnTo>
                    <a:pt x="1116" y="250"/>
                  </a:lnTo>
                  <a:lnTo>
                    <a:pt x="1104" y="254"/>
                  </a:lnTo>
                  <a:lnTo>
                    <a:pt x="1094" y="259"/>
                  </a:lnTo>
                  <a:lnTo>
                    <a:pt x="1088" y="265"/>
                  </a:lnTo>
                  <a:lnTo>
                    <a:pt x="1083" y="275"/>
                  </a:lnTo>
                  <a:lnTo>
                    <a:pt x="1075" y="289"/>
                  </a:lnTo>
                  <a:lnTo>
                    <a:pt x="1063" y="305"/>
                  </a:lnTo>
                  <a:lnTo>
                    <a:pt x="1055" y="318"/>
                  </a:lnTo>
                  <a:lnTo>
                    <a:pt x="1047" y="332"/>
                  </a:lnTo>
                  <a:lnTo>
                    <a:pt x="1043" y="348"/>
                  </a:lnTo>
                  <a:lnTo>
                    <a:pt x="1037" y="362"/>
                  </a:lnTo>
                  <a:lnTo>
                    <a:pt x="1029" y="376"/>
                  </a:lnTo>
                  <a:lnTo>
                    <a:pt x="1016" y="387"/>
                  </a:lnTo>
                  <a:lnTo>
                    <a:pt x="1002" y="395"/>
                  </a:lnTo>
                  <a:lnTo>
                    <a:pt x="984" y="403"/>
                  </a:lnTo>
                  <a:lnTo>
                    <a:pt x="966" y="411"/>
                  </a:lnTo>
                  <a:lnTo>
                    <a:pt x="949" y="417"/>
                  </a:lnTo>
                  <a:lnTo>
                    <a:pt x="937" y="419"/>
                  </a:lnTo>
                  <a:lnTo>
                    <a:pt x="921" y="415"/>
                  </a:lnTo>
                  <a:lnTo>
                    <a:pt x="903" y="411"/>
                  </a:lnTo>
                  <a:lnTo>
                    <a:pt x="884" y="409"/>
                  </a:lnTo>
                  <a:lnTo>
                    <a:pt x="864" y="411"/>
                  </a:lnTo>
                  <a:lnTo>
                    <a:pt x="846" y="419"/>
                  </a:lnTo>
                  <a:lnTo>
                    <a:pt x="829" y="431"/>
                  </a:lnTo>
                  <a:lnTo>
                    <a:pt x="813" y="440"/>
                  </a:lnTo>
                  <a:lnTo>
                    <a:pt x="801" y="450"/>
                  </a:lnTo>
                  <a:lnTo>
                    <a:pt x="799" y="454"/>
                  </a:lnTo>
                  <a:lnTo>
                    <a:pt x="797" y="458"/>
                  </a:lnTo>
                  <a:lnTo>
                    <a:pt x="795" y="464"/>
                  </a:lnTo>
                  <a:lnTo>
                    <a:pt x="793" y="468"/>
                  </a:lnTo>
                  <a:lnTo>
                    <a:pt x="791" y="472"/>
                  </a:lnTo>
                  <a:lnTo>
                    <a:pt x="789" y="474"/>
                  </a:lnTo>
                  <a:lnTo>
                    <a:pt x="787" y="474"/>
                  </a:lnTo>
                  <a:lnTo>
                    <a:pt x="783" y="474"/>
                  </a:lnTo>
                  <a:lnTo>
                    <a:pt x="777" y="470"/>
                  </a:lnTo>
                  <a:lnTo>
                    <a:pt x="770" y="462"/>
                  </a:lnTo>
                  <a:lnTo>
                    <a:pt x="760" y="456"/>
                  </a:lnTo>
                  <a:lnTo>
                    <a:pt x="752" y="456"/>
                  </a:lnTo>
                  <a:lnTo>
                    <a:pt x="742" y="462"/>
                  </a:lnTo>
                  <a:lnTo>
                    <a:pt x="734" y="472"/>
                  </a:lnTo>
                  <a:lnTo>
                    <a:pt x="726" y="484"/>
                  </a:lnTo>
                  <a:lnTo>
                    <a:pt x="718" y="496"/>
                  </a:lnTo>
                  <a:lnTo>
                    <a:pt x="708" y="507"/>
                  </a:lnTo>
                  <a:lnTo>
                    <a:pt x="695" y="513"/>
                  </a:lnTo>
                  <a:lnTo>
                    <a:pt x="679" y="513"/>
                  </a:lnTo>
                  <a:lnTo>
                    <a:pt x="657" y="509"/>
                  </a:lnTo>
                  <a:lnTo>
                    <a:pt x="644" y="503"/>
                  </a:lnTo>
                  <a:lnTo>
                    <a:pt x="634" y="494"/>
                  </a:lnTo>
                  <a:lnTo>
                    <a:pt x="622" y="482"/>
                  </a:lnTo>
                  <a:lnTo>
                    <a:pt x="612" y="468"/>
                  </a:lnTo>
                  <a:lnTo>
                    <a:pt x="602" y="454"/>
                  </a:lnTo>
                  <a:lnTo>
                    <a:pt x="592" y="442"/>
                  </a:lnTo>
                  <a:lnTo>
                    <a:pt x="583" y="437"/>
                  </a:lnTo>
                  <a:lnTo>
                    <a:pt x="575" y="440"/>
                  </a:lnTo>
                  <a:lnTo>
                    <a:pt x="571" y="452"/>
                  </a:lnTo>
                  <a:lnTo>
                    <a:pt x="575" y="464"/>
                  </a:lnTo>
                  <a:lnTo>
                    <a:pt x="581" y="478"/>
                  </a:lnTo>
                  <a:lnTo>
                    <a:pt x="588" y="490"/>
                  </a:lnTo>
                  <a:lnTo>
                    <a:pt x="596" y="498"/>
                  </a:lnTo>
                  <a:lnTo>
                    <a:pt x="608" y="509"/>
                  </a:lnTo>
                  <a:lnTo>
                    <a:pt x="618" y="519"/>
                  </a:lnTo>
                  <a:lnTo>
                    <a:pt x="624" y="531"/>
                  </a:lnTo>
                  <a:lnTo>
                    <a:pt x="624" y="541"/>
                  </a:lnTo>
                  <a:lnTo>
                    <a:pt x="612" y="557"/>
                  </a:lnTo>
                  <a:lnTo>
                    <a:pt x="596" y="574"/>
                  </a:lnTo>
                  <a:lnTo>
                    <a:pt x="577" y="588"/>
                  </a:lnTo>
                  <a:lnTo>
                    <a:pt x="557" y="596"/>
                  </a:lnTo>
                  <a:lnTo>
                    <a:pt x="545" y="600"/>
                  </a:lnTo>
                  <a:lnTo>
                    <a:pt x="535" y="598"/>
                  </a:lnTo>
                  <a:lnTo>
                    <a:pt x="533" y="596"/>
                  </a:lnTo>
                  <a:lnTo>
                    <a:pt x="531" y="594"/>
                  </a:lnTo>
                  <a:lnTo>
                    <a:pt x="527" y="592"/>
                  </a:lnTo>
                  <a:lnTo>
                    <a:pt x="525" y="590"/>
                  </a:lnTo>
                  <a:lnTo>
                    <a:pt x="523" y="590"/>
                  </a:lnTo>
                  <a:lnTo>
                    <a:pt x="521" y="590"/>
                  </a:lnTo>
                  <a:lnTo>
                    <a:pt x="520" y="592"/>
                  </a:lnTo>
                  <a:lnTo>
                    <a:pt x="518" y="598"/>
                  </a:lnTo>
                  <a:lnTo>
                    <a:pt x="514" y="608"/>
                  </a:lnTo>
                  <a:lnTo>
                    <a:pt x="504" y="614"/>
                  </a:lnTo>
                  <a:lnTo>
                    <a:pt x="492" y="624"/>
                  </a:lnTo>
                  <a:lnTo>
                    <a:pt x="478" y="637"/>
                  </a:lnTo>
                  <a:lnTo>
                    <a:pt x="466" y="651"/>
                  </a:lnTo>
                  <a:lnTo>
                    <a:pt x="459" y="661"/>
                  </a:lnTo>
                  <a:lnTo>
                    <a:pt x="451" y="667"/>
                  </a:lnTo>
                  <a:lnTo>
                    <a:pt x="441" y="667"/>
                  </a:lnTo>
                  <a:lnTo>
                    <a:pt x="427" y="665"/>
                  </a:lnTo>
                  <a:lnTo>
                    <a:pt x="411" y="667"/>
                  </a:lnTo>
                  <a:lnTo>
                    <a:pt x="390" y="669"/>
                  </a:lnTo>
                  <a:lnTo>
                    <a:pt x="374" y="669"/>
                  </a:lnTo>
                  <a:lnTo>
                    <a:pt x="360" y="675"/>
                  </a:lnTo>
                  <a:lnTo>
                    <a:pt x="348" y="683"/>
                  </a:lnTo>
                  <a:lnTo>
                    <a:pt x="336" y="694"/>
                  </a:lnTo>
                  <a:lnTo>
                    <a:pt x="323" y="704"/>
                  </a:lnTo>
                  <a:lnTo>
                    <a:pt x="299" y="714"/>
                  </a:lnTo>
                  <a:lnTo>
                    <a:pt x="271" y="726"/>
                  </a:lnTo>
                  <a:lnTo>
                    <a:pt x="246" y="734"/>
                  </a:lnTo>
                  <a:lnTo>
                    <a:pt x="226" y="740"/>
                  </a:lnTo>
                  <a:lnTo>
                    <a:pt x="212" y="740"/>
                  </a:lnTo>
                  <a:lnTo>
                    <a:pt x="199" y="740"/>
                  </a:lnTo>
                  <a:lnTo>
                    <a:pt x="185" y="742"/>
                  </a:lnTo>
                  <a:lnTo>
                    <a:pt x="173" y="748"/>
                  </a:lnTo>
                  <a:lnTo>
                    <a:pt x="163" y="759"/>
                  </a:lnTo>
                  <a:lnTo>
                    <a:pt x="153" y="773"/>
                  </a:lnTo>
                  <a:lnTo>
                    <a:pt x="142" y="781"/>
                  </a:lnTo>
                  <a:lnTo>
                    <a:pt x="128" y="787"/>
                  </a:lnTo>
                  <a:lnTo>
                    <a:pt x="116" y="793"/>
                  </a:lnTo>
                  <a:lnTo>
                    <a:pt x="108" y="803"/>
                  </a:lnTo>
                  <a:lnTo>
                    <a:pt x="100" y="816"/>
                  </a:lnTo>
                  <a:lnTo>
                    <a:pt x="92" y="826"/>
                  </a:lnTo>
                  <a:lnTo>
                    <a:pt x="86" y="834"/>
                  </a:lnTo>
                  <a:lnTo>
                    <a:pt x="90" y="844"/>
                  </a:lnTo>
                  <a:lnTo>
                    <a:pt x="104" y="856"/>
                  </a:lnTo>
                  <a:lnTo>
                    <a:pt x="118" y="872"/>
                  </a:lnTo>
                  <a:lnTo>
                    <a:pt x="130" y="891"/>
                  </a:lnTo>
                  <a:lnTo>
                    <a:pt x="138" y="905"/>
                  </a:lnTo>
                  <a:lnTo>
                    <a:pt x="144" y="919"/>
                  </a:lnTo>
                  <a:lnTo>
                    <a:pt x="146" y="931"/>
                  </a:lnTo>
                  <a:lnTo>
                    <a:pt x="140" y="940"/>
                  </a:lnTo>
                  <a:lnTo>
                    <a:pt x="128" y="946"/>
                  </a:lnTo>
                  <a:lnTo>
                    <a:pt x="114" y="954"/>
                  </a:lnTo>
                  <a:lnTo>
                    <a:pt x="96" y="960"/>
                  </a:lnTo>
                  <a:lnTo>
                    <a:pt x="79" y="960"/>
                  </a:lnTo>
                  <a:lnTo>
                    <a:pt x="67" y="956"/>
                  </a:lnTo>
                  <a:lnTo>
                    <a:pt x="51" y="938"/>
                  </a:lnTo>
                  <a:lnTo>
                    <a:pt x="37" y="919"/>
                  </a:lnTo>
                  <a:lnTo>
                    <a:pt x="25" y="901"/>
                  </a:lnTo>
                  <a:lnTo>
                    <a:pt x="18" y="887"/>
                  </a:lnTo>
                  <a:lnTo>
                    <a:pt x="10" y="872"/>
                  </a:lnTo>
                  <a:lnTo>
                    <a:pt x="4" y="854"/>
                  </a:lnTo>
                  <a:lnTo>
                    <a:pt x="2" y="840"/>
                  </a:lnTo>
                  <a:lnTo>
                    <a:pt x="2" y="826"/>
                  </a:lnTo>
                  <a:lnTo>
                    <a:pt x="2" y="812"/>
                  </a:lnTo>
                  <a:lnTo>
                    <a:pt x="4" y="797"/>
                  </a:lnTo>
                  <a:lnTo>
                    <a:pt x="12" y="783"/>
                  </a:lnTo>
                  <a:lnTo>
                    <a:pt x="25" y="765"/>
                  </a:lnTo>
                  <a:lnTo>
                    <a:pt x="31" y="753"/>
                  </a:lnTo>
                  <a:lnTo>
                    <a:pt x="33" y="749"/>
                  </a:lnTo>
                  <a:lnTo>
                    <a:pt x="4" y="746"/>
                  </a:lnTo>
                  <a:lnTo>
                    <a:pt x="0" y="734"/>
                  </a:lnTo>
                  <a:lnTo>
                    <a:pt x="33" y="687"/>
                  </a:lnTo>
                  <a:lnTo>
                    <a:pt x="71" y="675"/>
                  </a:lnTo>
                  <a:lnTo>
                    <a:pt x="77" y="637"/>
                  </a:lnTo>
                  <a:lnTo>
                    <a:pt x="128" y="627"/>
                  </a:lnTo>
                  <a:lnTo>
                    <a:pt x="147" y="612"/>
                  </a:lnTo>
                  <a:lnTo>
                    <a:pt x="147" y="553"/>
                  </a:lnTo>
                  <a:lnTo>
                    <a:pt x="175" y="539"/>
                  </a:lnTo>
                  <a:lnTo>
                    <a:pt x="244" y="478"/>
                  </a:lnTo>
                  <a:lnTo>
                    <a:pt x="238" y="403"/>
                  </a:lnTo>
                  <a:lnTo>
                    <a:pt x="264" y="332"/>
                  </a:lnTo>
                  <a:lnTo>
                    <a:pt x="301" y="307"/>
                  </a:lnTo>
                  <a:lnTo>
                    <a:pt x="297" y="250"/>
                  </a:lnTo>
                  <a:lnTo>
                    <a:pt x="325" y="220"/>
                  </a:lnTo>
                  <a:lnTo>
                    <a:pt x="303" y="157"/>
                  </a:lnTo>
                  <a:lnTo>
                    <a:pt x="329" y="143"/>
                  </a:lnTo>
                  <a:lnTo>
                    <a:pt x="329" y="86"/>
                  </a:lnTo>
                  <a:lnTo>
                    <a:pt x="384" y="78"/>
                  </a:lnTo>
                  <a:lnTo>
                    <a:pt x="484" y="9"/>
                  </a:lnTo>
                  <a:lnTo>
                    <a:pt x="535" y="39"/>
                  </a:lnTo>
                  <a:lnTo>
                    <a:pt x="592" y="9"/>
                  </a:lnTo>
                  <a:lnTo>
                    <a:pt x="624" y="29"/>
                  </a:lnTo>
                  <a:lnTo>
                    <a:pt x="693" y="0"/>
                  </a:lnTo>
                  <a:lnTo>
                    <a:pt x="720" y="27"/>
                  </a:lnTo>
                  <a:lnTo>
                    <a:pt x="681" y="94"/>
                  </a:lnTo>
                  <a:lnTo>
                    <a:pt x="651" y="130"/>
                  </a:lnTo>
                  <a:lnTo>
                    <a:pt x="679" y="151"/>
                  </a:lnTo>
                  <a:lnTo>
                    <a:pt x="740" y="128"/>
                  </a:lnTo>
                  <a:lnTo>
                    <a:pt x="823" y="92"/>
                  </a:lnTo>
                  <a:lnTo>
                    <a:pt x="878" y="120"/>
                  </a:lnTo>
                  <a:lnTo>
                    <a:pt x="895" y="59"/>
                  </a:lnTo>
                  <a:lnTo>
                    <a:pt x="984" y="61"/>
                  </a:lnTo>
                  <a:lnTo>
                    <a:pt x="1053" y="96"/>
                  </a:lnTo>
                  <a:lnTo>
                    <a:pt x="1086" y="161"/>
                  </a:lnTo>
                  <a:lnTo>
                    <a:pt x="1110" y="216"/>
                  </a:lnTo>
                  <a:lnTo>
                    <a:pt x="1128" y="246"/>
                  </a:lnTo>
                  <a:close/>
                </a:path>
              </a:pathLst>
            </a:custGeom>
            <a:grpFill/>
            <a:ln w="0">
              <a:solidFill>
                <a:schemeClr val="tx1">
                  <a:lumMod val="85000"/>
                  <a:lumOff val="15000"/>
                </a:schemeClr>
              </a:solidFill>
              <a:prstDash val="solid"/>
              <a:round/>
            </a:ln>
          </p:spPr>
          <p:txBody>
            <a:bodyPr/>
            <a:lstStyle/>
            <a:p>
              <a:pPr eaLnBrk="1" fontAlgn="auto" hangingPunct="1">
                <a:buFont typeface="Arial" panose="020B0604020202020204" pitchFamily="34" charset="0"/>
                <a:buNone/>
                <a:defRPr/>
              </a:pPr>
              <a:endParaRPr lang="zh-CN" altLang="en-US" sz="2400" noProof="1">
                <a:solidFill>
                  <a:prstClr val="black"/>
                </a:solidFill>
                <a:latin typeface="+mj-ea"/>
                <a:ea typeface="+mj-ea"/>
              </a:endParaRPr>
            </a:p>
          </p:txBody>
        </p:sp>
        <p:sp>
          <p:nvSpPr>
            <p:cNvPr id="40" name="Freeform 78"/>
            <p:cNvSpPr/>
            <p:nvPr/>
          </p:nvSpPr>
          <p:spPr bwMode="gray">
            <a:xfrm>
              <a:off x="3188" y="3319"/>
              <a:ext cx="564" cy="480"/>
            </a:xfrm>
            <a:custGeom>
              <a:avLst/>
              <a:gdLst>
                <a:gd name="T0" fmla="*/ 279 w 1128"/>
                <a:gd name="T1" fmla="*/ 62 h 960"/>
                <a:gd name="T2" fmla="*/ 272 w 1128"/>
                <a:gd name="T3" fmla="*/ 67 h 960"/>
                <a:gd name="T4" fmla="*/ 266 w 1128"/>
                <a:gd name="T5" fmla="*/ 77 h 960"/>
                <a:gd name="T6" fmla="*/ 261 w 1128"/>
                <a:gd name="T7" fmla="*/ 87 h 960"/>
                <a:gd name="T8" fmla="*/ 254 w 1128"/>
                <a:gd name="T9" fmla="*/ 97 h 960"/>
                <a:gd name="T10" fmla="*/ 241 w 1128"/>
                <a:gd name="T11" fmla="*/ 103 h 960"/>
                <a:gd name="T12" fmla="*/ 230 w 1128"/>
                <a:gd name="T13" fmla="*/ 104 h 960"/>
                <a:gd name="T14" fmla="*/ 216 w 1128"/>
                <a:gd name="T15" fmla="*/ 103 h 960"/>
                <a:gd name="T16" fmla="*/ 203 w 1128"/>
                <a:gd name="T17" fmla="*/ 110 h 960"/>
                <a:gd name="T18" fmla="*/ 199 w 1128"/>
                <a:gd name="T19" fmla="*/ 115 h 960"/>
                <a:gd name="T20" fmla="*/ 198 w 1128"/>
                <a:gd name="T21" fmla="*/ 118 h 960"/>
                <a:gd name="T22" fmla="*/ 196 w 1128"/>
                <a:gd name="T23" fmla="*/ 119 h 960"/>
                <a:gd name="T24" fmla="*/ 190 w 1128"/>
                <a:gd name="T25" fmla="*/ 114 h 960"/>
                <a:gd name="T26" fmla="*/ 183 w 1128"/>
                <a:gd name="T27" fmla="*/ 118 h 960"/>
                <a:gd name="T28" fmla="*/ 177 w 1128"/>
                <a:gd name="T29" fmla="*/ 127 h 960"/>
                <a:gd name="T30" fmla="*/ 164 w 1128"/>
                <a:gd name="T31" fmla="*/ 127 h 960"/>
                <a:gd name="T32" fmla="*/ 155 w 1128"/>
                <a:gd name="T33" fmla="*/ 120 h 960"/>
                <a:gd name="T34" fmla="*/ 148 w 1128"/>
                <a:gd name="T35" fmla="*/ 111 h 960"/>
                <a:gd name="T36" fmla="*/ 143 w 1128"/>
                <a:gd name="T37" fmla="*/ 113 h 960"/>
                <a:gd name="T38" fmla="*/ 147 w 1128"/>
                <a:gd name="T39" fmla="*/ 122 h 960"/>
                <a:gd name="T40" fmla="*/ 154 w 1128"/>
                <a:gd name="T41" fmla="*/ 130 h 960"/>
                <a:gd name="T42" fmla="*/ 153 w 1128"/>
                <a:gd name="T43" fmla="*/ 140 h 960"/>
                <a:gd name="T44" fmla="*/ 140 w 1128"/>
                <a:gd name="T45" fmla="*/ 149 h 960"/>
                <a:gd name="T46" fmla="*/ 134 w 1128"/>
                <a:gd name="T47" fmla="*/ 149 h 960"/>
                <a:gd name="T48" fmla="*/ 132 w 1128"/>
                <a:gd name="T49" fmla="*/ 148 h 960"/>
                <a:gd name="T50" fmla="*/ 130 w 1128"/>
                <a:gd name="T51" fmla="*/ 148 h 960"/>
                <a:gd name="T52" fmla="*/ 126 w 1128"/>
                <a:gd name="T53" fmla="*/ 154 h 960"/>
                <a:gd name="T54" fmla="*/ 116 w 1128"/>
                <a:gd name="T55" fmla="*/ 163 h 960"/>
                <a:gd name="T56" fmla="*/ 110 w 1128"/>
                <a:gd name="T57" fmla="*/ 167 h 960"/>
                <a:gd name="T58" fmla="*/ 97 w 1128"/>
                <a:gd name="T59" fmla="*/ 168 h 960"/>
                <a:gd name="T60" fmla="*/ 87 w 1128"/>
                <a:gd name="T61" fmla="*/ 171 h 960"/>
                <a:gd name="T62" fmla="*/ 75 w 1128"/>
                <a:gd name="T63" fmla="*/ 179 h 960"/>
                <a:gd name="T64" fmla="*/ 56 w 1128"/>
                <a:gd name="T65" fmla="*/ 185 h 960"/>
                <a:gd name="T66" fmla="*/ 46 w 1128"/>
                <a:gd name="T67" fmla="*/ 186 h 960"/>
                <a:gd name="T68" fmla="*/ 38 w 1128"/>
                <a:gd name="T69" fmla="*/ 194 h 960"/>
                <a:gd name="T70" fmla="*/ 29 w 1128"/>
                <a:gd name="T71" fmla="*/ 199 h 960"/>
                <a:gd name="T72" fmla="*/ 23 w 1128"/>
                <a:gd name="T73" fmla="*/ 207 h 960"/>
                <a:gd name="T74" fmla="*/ 26 w 1128"/>
                <a:gd name="T75" fmla="*/ 214 h 960"/>
                <a:gd name="T76" fmla="*/ 35 w 1128"/>
                <a:gd name="T77" fmla="*/ 227 h 960"/>
                <a:gd name="T78" fmla="*/ 35 w 1128"/>
                <a:gd name="T79" fmla="*/ 235 h 960"/>
                <a:gd name="T80" fmla="*/ 24 w 1128"/>
                <a:gd name="T81" fmla="*/ 240 h 960"/>
                <a:gd name="T82" fmla="*/ 13 w 1128"/>
                <a:gd name="T83" fmla="*/ 235 h 960"/>
                <a:gd name="T84" fmla="*/ 4 w 1128"/>
                <a:gd name="T85" fmla="*/ 222 h 960"/>
                <a:gd name="T86" fmla="*/ 1 w 1128"/>
                <a:gd name="T87" fmla="*/ 210 h 960"/>
                <a:gd name="T88" fmla="*/ 1 w 1128"/>
                <a:gd name="T89" fmla="*/ 200 h 960"/>
                <a:gd name="T90" fmla="*/ 8 w 1128"/>
                <a:gd name="T91" fmla="*/ 189 h 960"/>
                <a:gd name="T92" fmla="*/ 0 w 1128"/>
                <a:gd name="T93" fmla="*/ 184 h 960"/>
                <a:gd name="T94" fmla="*/ 19 w 1128"/>
                <a:gd name="T95" fmla="*/ 160 h 960"/>
                <a:gd name="T96" fmla="*/ 37 w 1128"/>
                <a:gd name="T97" fmla="*/ 139 h 960"/>
                <a:gd name="T98" fmla="*/ 59 w 1128"/>
                <a:gd name="T99" fmla="*/ 101 h 960"/>
                <a:gd name="T100" fmla="*/ 74 w 1128"/>
                <a:gd name="T101" fmla="*/ 62 h 960"/>
                <a:gd name="T102" fmla="*/ 82 w 1128"/>
                <a:gd name="T103" fmla="*/ 36 h 960"/>
                <a:gd name="T104" fmla="*/ 121 w 1128"/>
                <a:gd name="T105" fmla="*/ 3 h 960"/>
                <a:gd name="T106" fmla="*/ 156 w 1128"/>
                <a:gd name="T107" fmla="*/ 8 h 960"/>
                <a:gd name="T108" fmla="*/ 170 w 1128"/>
                <a:gd name="T109" fmla="*/ 24 h 960"/>
                <a:gd name="T110" fmla="*/ 185 w 1128"/>
                <a:gd name="T111" fmla="*/ 32 h 960"/>
                <a:gd name="T112" fmla="*/ 224 w 1128"/>
                <a:gd name="T113" fmla="*/ 15 h 960"/>
                <a:gd name="T114" fmla="*/ 272 w 1128"/>
                <a:gd name="T115" fmla="*/ 41 h 960"/>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w 1128"/>
                <a:gd name="T175" fmla="*/ 0 h 960"/>
                <a:gd name="T176" fmla="*/ 1128 w 1128"/>
                <a:gd name="T177" fmla="*/ 960 h 960"/>
              </a:gdLst>
              <a:ahLst/>
              <a:cxnLst>
                <a:cxn ang="T116">
                  <a:pos x="T0" y="T1"/>
                </a:cxn>
                <a:cxn ang="T117">
                  <a:pos x="T2" y="T3"/>
                </a:cxn>
                <a:cxn ang="T118">
                  <a:pos x="T4" y="T5"/>
                </a:cxn>
                <a:cxn ang="T119">
                  <a:pos x="T6" y="T7"/>
                </a:cxn>
                <a:cxn ang="T120">
                  <a:pos x="T8" y="T9"/>
                </a:cxn>
                <a:cxn ang="T121">
                  <a:pos x="T10" y="T11"/>
                </a:cxn>
                <a:cxn ang="T122">
                  <a:pos x="T12" y="T13"/>
                </a:cxn>
                <a:cxn ang="T123">
                  <a:pos x="T14" y="T15"/>
                </a:cxn>
                <a:cxn ang="T124">
                  <a:pos x="T16" y="T17"/>
                </a:cxn>
                <a:cxn ang="T125">
                  <a:pos x="T18" y="T19"/>
                </a:cxn>
                <a:cxn ang="T126">
                  <a:pos x="T20" y="T21"/>
                </a:cxn>
                <a:cxn ang="T127">
                  <a:pos x="T22" y="T23"/>
                </a:cxn>
                <a:cxn ang="T128">
                  <a:pos x="T24" y="T25"/>
                </a:cxn>
                <a:cxn ang="T129">
                  <a:pos x="T26" y="T27"/>
                </a:cxn>
                <a:cxn ang="T130">
                  <a:pos x="T28" y="T29"/>
                </a:cxn>
                <a:cxn ang="T131">
                  <a:pos x="T30" y="T31"/>
                </a:cxn>
                <a:cxn ang="T132">
                  <a:pos x="T32" y="T33"/>
                </a:cxn>
                <a:cxn ang="T133">
                  <a:pos x="T34" y="T35"/>
                </a:cxn>
                <a:cxn ang="T134">
                  <a:pos x="T36" y="T37"/>
                </a:cxn>
                <a:cxn ang="T135">
                  <a:pos x="T38" y="T39"/>
                </a:cxn>
                <a:cxn ang="T136">
                  <a:pos x="T40" y="T41"/>
                </a:cxn>
                <a:cxn ang="T137">
                  <a:pos x="T42" y="T43"/>
                </a:cxn>
                <a:cxn ang="T138">
                  <a:pos x="T44" y="T45"/>
                </a:cxn>
                <a:cxn ang="T139">
                  <a:pos x="T46" y="T47"/>
                </a:cxn>
                <a:cxn ang="T140">
                  <a:pos x="T48" y="T49"/>
                </a:cxn>
                <a:cxn ang="T141">
                  <a:pos x="T50" y="T51"/>
                </a:cxn>
                <a:cxn ang="T142">
                  <a:pos x="T52" y="T53"/>
                </a:cxn>
                <a:cxn ang="T143">
                  <a:pos x="T54" y="T55"/>
                </a:cxn>
                <a:cxn ang="T144">
                  <a:pos x="T56" y="T57"/>
                </a:cxn>
                <a:cxn ang="T145">
                  <a:pos x="T58" y="T59"/>
                </a:cxn>
                <a:cxn ang="T146">
                  <a:pos x="T60" y="T61"/>
                </a:cxn>
                <a:cxn ang="T147">
                  <a:pos x="T62" y="T63"/>
                </a:cxn>
                <a:cxn ang="T148">
                  <a:pos x="T64" y="T65"/>
                </a:cxn>
                <a:cxn ang="T149">
                  <a:pos x="T66" y="T67"/>
                </a:cxn>
                <a:cxn ang="T150">
                  <a:pos x="T68" y="T69"/>
                </a:cxn>
                <a:cxn ang="T151">
                  <a:pos x="T70" y="T71"/>
                </a:cxn>
                <a:cxn ang="T152">
                  <a:pos x="T72" y="T73"/>
                </a:cxn>
                <a:cxn ang="T153">
                  <a:pos x="T74" y="T75"/>
                </a:cxn>
                <a:cxn ang="T154">
                  <a:pos x="T76" y="T77"/>
                </a:cxn>
                <a:cxn ang="T155">
                  <a:pos x="T78" y="T79"/>
                </a:cxn>
                <a:cxn ang="T156">
                  <a:pos x="T80" y="T81"/>
                </a:cxn>
                <a:cxn ang="T157">
                  <a:pos x="T82" y="T83"/>
                </a:cxn>
                <a:cxn ang="T158">
                  <a:pos x="T84" y="T85"/>
                </a:cxn>
                <a:cxn ang="T159">
                  <a:pos x="T86" y="T87"/>
                </a:cxn>
                <a:cxn ang="T160">
                  <a:pos x="T88" y="T89"/>
                </a:cxn>
                <a:cxn ang="T161">
                  <a:pos x="T90" y="T91"/>
                </a:cxn>
                <a:cxn ang="T162">
                  <a:pos x="T92" y="T93"/>
                </a:cxn>
                <a:cxn ang="T163">
                  <a:pos x="T94" y="T95"/>
                </a:cxn>
                <a:cxn ang="T164">
                  <a:pos x="T96" y="T97"/>
                </a:cxn>
                <a:cxn ang="T165">
                  <a:pos x="T98" y="T99"/>
                </a:cxn>
                <a:cxn ang="T166">
                  <a:pos x="T100" y="T101"/>
                </a:cxn>
                <a:cxn ang="T167">
                  <a:pos x="T102" y="T103"/>
                </a:cxn>
                <a:cxn ang="T168">
                  <a:pos x="T104" y="T105"/>
                </a:cxn>
                <a:cxn ang="T169">
                  <a:pos x="T106" y="T107"/>
                </a:cxn>
                <a:cxn ang="T170">
                  <a:pos x="T108" y="T109"/>
                </a:cxn>
                <a:cxn ang="T171">
                  <a:pos x="T110" y="T111"/>
                </a:cxn>
                <a:cxn ang="T172">
                  <a:pos x="T112" y="T113"/>
                </a:cxn>
                <a:cxn ang="T173">
                  <a:pos x="T114" y="T115"/>
                </a:cxn>
              </a:cxnLst>
              <a:rect l="T174" t="T175" r="T176" b="T177"/>
              <a:pathLst>
                <a:path w="1128" h="960">
                  <a:moveTo>
                    <a:pt x="1128" y="246"/>
                  </a:moveTo>
                  <a:lnTo>
                    <a:pt x="1124" y="248"/>
                  </a:lnTo>
                  <a:lnTo>
                    <a:pt x="1116" y="250"/>
                  </a:lnTo>
                  <a:lnTo>
                    <a:pt x="1104" y="254"/>
                  </a:lnTo>
                  <a:lnTo>
                    <a:pt x="1094" y="259"/>
                  </a:lnTo>
                  <a:lnTo>
                    <a:pt x="1088" y="265"/>
                  </a:lnTo>
                  <a:lnTo>
                    <a:pt x="1083" y="275"/>
                  </a:lnTo>
                  <a:lnTo>
                    <a:pt x="1075" y="289"/>
                  </a:lnTo>
                  <a:lnTo>
                    <a:pt x="1063" y="305"/>
                  </a:lnTo>
                  <a:lnTo>
                    <a:pt x="1055" y="318"/>
                  </a:lnTo>
                  <a:lnTo>
                    <a:pt x="1047" y="332"/>
                  </a:lnTo>
                  <a:lnTo>
                    <a:pt x="1043" y="348"/>
                  </a:lnTo>
                  <a:lnTo>
                    <a:pt x="1037" y="362"/>
                  </a:lnTo>
                  <a:lnTo>
                    <a:pt x="1029" y="376"/>
                  </a:lnTo>
                  <a:lnTo>
                    <a:pt x="1016" y="387"/>
                  </a:lnTo>
                  <a:lnTo>
                    <a:pt x="1002" y="395"/>
                  </a:lnTo>
                  <a:lnTo>
                    <a:pt x="984" y="403"/>
                  </a:lnTo>
                  <a:lnTo>
                    <a:pt x="966" y="411"/>
                  </a:lnTo>
                  <a:lnTo>
                    <a:pt x="949" y="417"/>
                  </a:lnTo>
                  <a:lnTo>
                    <a:pt x="937" y="419"/>
                  </a:lnTo>
                  <a:lnTo>
                    <a:pt x="921" y="415"/>
                  </a:lnTo>
                  <a:lnTo>
                    <a:pt x="903" y="411"/>
                  </a:lnTo>
                  <a:lnTo>
                    <a:pt x="884" y="409"/>
                  </a:lnTo>
                  <a:lnTo>
                    <a:pt x="864" y="411"/>
                  </a:lnTo>
                  <a:lnTo>
                    <a:pt x="846" y="419"/>
                  </a:lnTo>
                  <a:lnTo>
                    <a:pt x="829" y="431"/>
                  </a:lnTo>
                  <a:lnTo>
                    <a:pt x="813" y="440"/>
                  </a:lnTo>
                  <a:lnTo>
                    <a:pt x="801" y="450"/>
                  </a:lnTo>
                  <a:lnTo>
                    <a:pt x="799" y="454"/>
                  </a:lnTo>
                  <a:lnTo>
                    <a:pt x="797" y="458"/>
                  </a:lnTo>
                  <a:lnTo>
                    <a:pt x="795" y="464"/>
                  </a:lnTo>
                  <a:lnTo>
                    <a:pt x="793" y="468"/>
                  </a:lnTo>
                  <a:lnTo>
                    <a:pt x="791" y="472"/>
                  </a:lnTo>
                  <a:lnTo>
                    <a:pt x="789" y="474"/>
                  </a:lnTo>
                  <a:lnTo>
                    <a:pt x="787" y="474"/>
                  </a:lnTo>
                  <a:lnTo>
                    <a:pt x="783" y="474"/>
                  </a:lnTo>
                  <a:lnTo>
                    <a:pt x="777" y="470"/>
                  </a:lnTo>
                  <a:lnTo>
                    <a:pt x="770" y="462"/>
                  </a:lnTo>
                  <a:lnTo>
                    <a:pt x="760" y="456"/>
                  </a:lnTo>
                  <a:lnTo>
                    <a:pt x="752" y="456"/>
                  </a:lnTo>
                  <a:lnTo>
                    <a:pt x="742" y="462"/>
                  </a:lnTo>
                  <a:lnTo>
                    <a:pt x="734" y="472"/>
                  </a:lnTo>
                  <a:lnTo>
                    <a:pt x="726" y="484"/>
                  </a:lnTo>
                  <a:lnTo>
                    <a:pt x="718" y="496"/>
                  </a:lnTo>
                  <a:lnTo>
                    <a:pt x="708" y="507"/>
                  </a:lnTo>
                  <a:lnTo>
                    <a:pt x="695" y="513"/>
                  </a:lnTo>
                  <a:lnTo>
                    <a:pt x="679" y="513"/>
                  </a:lnTo>
                  <a:lnTo>
                    <a:pt x="657" y="509"/>
                  </a:lnTo>
                  <a:lnTo>
                    <a:pt x="644" y="503"/>
                  </a:lnTo>
                  <a:lnTo>
                    <a:pt x="634" y="494"/>
                  </a:lnTo>
                  <a:lnTo>
                    <a:pt x="622" y="482"/>
                  </a:lnTo>
                  <a:lnTo>
                    <a:pt x="612" y="468"/>
                  </a:lnTo>
                  <a:lnTo>
                    <a:pt x="602" y="454"/>
                  </a:lnTo>
                  <a:lnTo>
                    <a:pt x="592" y="442"/>
                  </a:lnTo>
                  <a:lnTo>
                    <a:pt x="583" y="437"/>
                  </a:lnTo>
                  <a:lnTo>
                    <a:pt x="575" y="440"/>
                  </a:lnTo>
                  <a:lnTo>
                    <a:pt x="571" y="452"/>
                  </a:lnTo>
                  <a:lnTo>
                    <a:pt x="575" y="464"/>
                  </a:lnTo>
                  <a:lnTo>
                    <a:pt x="581" y="478"/>
                  </a:lnTo>
                  <a:lnTo>
                    <a:pt x="588" y="490"/>
                  </a:lnTo>
                  <a:lnTo>
                    <a:pt x="596" y="498"/>
                  </a:lnTo>
                  <a:lnTo>
                    <a:pt x="608" y="509"/>
                  </a:lnTo>
                  <a:lnTo>
                    <a:pt x="618" y="519"/>
                  </a:lnTo>
                  <a:lnTo>
                    <a:pt x="624" y="531"/>
                  </a:lnTo>
                  <a:lnTo>
                    <a:pt x="624" y="541"/>
                  </a:lnTo>
                  <a:lnTo>
                    <a:pt x="612" y="557"/>
                  </a:lnTo>
                  <a:lnTo>
                    <a:pt x="596" y="574"/>
                  </a:lnTo>
                  <a:lnTo>
                    <a:pt x="577" y="588"/>
                  </a:lnTo>
                  <a:lnTo>
                    <a:pt x="557" y="596"/>
                  </a:lnTo>
                  <a:lnTo>
                    <a:pt x="545" y="600"/>
                  </a:lnTo>
                  <a:lnTo>
                    <a:pt x="535" y="598"/>
                  </a:lnTo>
                  <a:lnTo>
                    <a:pt x="533" y="596"/>
                  </a:lnTo>
                  <a:lnTo>
                    <a:pt x="531" y="594"/>
                  </a:lnTo>
                  <a:lnTo>
                    <a:pt x="527" y="592"/>
                  </a:lnTo>
                  <a:lnTo>
                    <a:pt x="525" y="590"/>
                  </a:lnTo>
                  <a:lnTo>
                    <a:pt x="523" y="590"/>
                  </a:lnTo>
                  <a:lnTo>
                    <a:pt x="521" y="590"/>
                  </a:lnTo>
                  <a:lnTo>
                    <a:pt x="520" y="592"/>
                  </a:lnTo>
                  <a:lnTo>
                    <a:pt x="518" y="598"/>
                  </a:lnTo>
                  <a:lnTo>
                    <a:pt x="514" y="608"/>
                  </a:lnTo>
                  <a:lnTo>
                    <a:pt x="504" y="614"/>
                  </a:lnTo>
                  <a:lnTo>
                    <a:pt x="492" y="624"/>
                  </a:lnTo>
                  <a:lnTo>
                    <a:pt x="478" y="637"/>
                  </a:lnTo>
                  <a:lnTo>
                    <a:pt x="466" y="651"/>
                  </a:lnTo>
                  <a:lnTo>
                    <a:pt x="459" y="661"/>
                  </a:lnTo>
                  <a:lnTo>
                    <a:pt x="451" y="667"/>
                  </a:lnTo>
                  <a:lnTo>
                    <a:pt x="441" y="667"/>
                  </a:lnTo>
                  <a:lnTo>
                    <a:pt x="427" y="665"/>
                  </a:lnTo>
                  <a:lnTo>
                    <a:pt x="411" y="667"/>
                  </a:lnTo>
                  <a:lnTo>
                    <a:pt x="390" y="669"/>
                  </a:lnTo>
                  <a:lnTo>
                    <a:pt x="374" y="669"/>
                  </a:lnTo>
                  <a:lnTo>
                    <a:pt x="360" y="675"/>
                  </a:lnTo>
                  <a:lnTo>
                    <a:pt x="348" y="683"/>
                  </a:lnTo>
                  <a:lnTo>
                    <a:pt x="336" y="694"/>
                  </a:lnTo>
                  <a:lnTo>
                    <a:pt x="323" y="704"/>
                  </a:lnTo>
                  <a:lnTo>
                    <a:pt x="299" y="714"/>
                  </a:lnTo>
                  <a:lnTo>
                    <a:pt x="271" y="726"/>
                  </a:lnTo>
                  <a:lnTo>
                    <a:pt x="246" y="734"/>
                  </a:lnTo>
                  <a:lnTo>
                    <a:pt x="226" y="740"/>
                  </a:lnTo>
                  <a:lnTo>
                    <a:pt x="212" y="740"/>
                  </a:lnTo>
                  <a:lnTo>
                    <a:pt x="199" y="740"/>
                  </a:lnTo>
                  <a:lnTo>
                    <a:pt x="185" y="742"/>
                  </a:lnTo>
                  <a:lnTo>
                    <a:pt x="173" y="748"/>
                  </a:lnTo>
                  <a:lnTo>
                    <a:pt x="163" y="759"/>
                  </a:lnTo>
                  <a:lnTo>
                    <a:pt x="153" y="773"/>
                  </a:lnTo>
                  <a:lnTo>
                    <a:pt x="142" y="781"/>
                  </a:lnTo>
                  <a:lnTo>
                    <a:pt x="128" y="787"/>
                  </a:lnTo>
                  <a:lnTo>
                    <a:pt x="116" y="793"/>
                  </a:lnTo>
                  <a:lnTo>
                    <a:pt x="108" y="803"/>
                  </a:lnTo>
                  <a:lnTo>
                    <a:pt x="100" y="816"/>
                  </a:lnTo>
                  <a:lnTo>
                    <a:pt x="92" y="826"/>
                  </a:lnTo>
                  <a:lnTo>
                    <a:pt x="86" y="834"/>
                  </a:lnTo>
                  <a:lnTo>
                    <a:pt x="90" y="844"/>
                  </a:lnTo>
                  <a:lnTo>
                    <a:pt x="104" y="856"/>
                  </a:lnTo>
                  <a:lnTo>
                    <a:pt x="118" y="872"/>
                  </a:lnTo>
                  <a:lnTo>
                    <a:pt x="130" y="891"/>
                  </a:lnTo>
                  <a:lnTo>
                    <a:pt x="138" y="905"/>
                  </a:lnTo>
                  <a:lnTo>
                    <a:pt x="144" y="919"/>
                  </a:lnTo>
                  <a:lnTo>
                    <a:pt x="146" y="931"/>
                  </a:lnTo>
                  <a:lnTo>
                    <a:pt x="140" y="940"/>
                  </a:lnTo>
                  <a:lnTo>
                    <a:pt x="128" y="946"/>
                  </a:lnTo>
                  <a:lnTo>
                    <a:pt x="114" y="954"/>
                  </a:lnTo>
                  <a:lnTo>
                    <a:pt x="96" y="960"/>
                  </a:lnTo>
                  <a:lnTo>
                    <a:pt x="79" y="960"/>
                  </a:lnTo>
                  <a:lnTo>
                    <a:pt x="67" y="956"/>
                  </a:lnTo>
                  <a:lnTo>
                    <a:pt x="51" y="938"/>
                  </a:lnTo>
                  <a:lnTo>
                    <a:pt x="37" y="919"/>
                  </a:lnTo>
                  <a:lnTo>
                    <a:pt x="25" y="901"/>
                  </a:lnTo>
                  <a:lnTo>
                    <a:pt x="18" y="887"/>
                  </a:lnTo>
                  <a:lnTo>
                    <a:pt x="10" y="872"/>
                  </a:lnTo>
                  <a:lnTo>
                    <a:pt x="4" y="854"/>
                  </a:lnTo>
                  <a:lnTo>
                    <a:pt x="2" y="840"/>
                  </a:lnTo>
                  <a:lnTo>
                    <a:pt x="2" y="826"/>
                  </a:lnTo>
                  <a:lnTo>
                    <a:pt x="2" y="812"/>
                  </a:lnTo>
                  <a:lnTo>
                    <a:pt x="4" y="797"/>
                  </a:lnTo>
                  <a:lnTo>
                    <a:pt x="12" y="783"/>
                  </a:lnTo>
                  <a:lnTo>
                    <a:pt x="25" y="765"/>
                  </a:lnTo>
                  <a:lnTo>
                    <a:pt x="31" y="753"/>
                  </a:lnTo>
                  <a:lnTo>
                    <a:pt x="33" y="749"/>
                  </a:lnTo>
                  <a:lnTo>
                    <a:pt x="4" y="746"/>
                  </a:lnTo>
                  <a:lnTo>
                    <a:pt x="0" y="734"/>
                  </a:lnTo>
                  <a:lnTo>
                    <a:pt x="33" y="687"/>
                  </a:lnTo>
                  <a:lnTo>
                    <a:pt x="71" y="675"/>
                  </a:lnTo>
                  <a:lnTo>
                    <a:pt x="77" y="637"/>
                  </a:lnTo>
                  <a:lnTo>
                    <a:pt x="128" y="627"/>
                  </a:lnTo>
                  <a:lnTo>
                    <a:pt x="147" y="612"/>
                  </a:lnTo>
                  <a:lnTo>
                    <a:pt x="147" y="553"/>
                  </a:lnTo>
                  <a:lnTo>
                    <a:pt x="175" y="539"/>
                  </a:lnTo>
                  <a:lnTo>
                    <a:pt x="244" y="478"/>
                  </a:lnTo>
                  <a:lnTo>
                    <a:pt x="238" y="403"/>
                  </a:lnTo>
                  <a:lnTo>
                    <a:pt x="264" y="332"/>
                  </a:lnTo>
                  <a:lnTo>
                    <a:pt x="301" y="307"/>
                  </a:lnTo>
                  <a:lnTo>
                    <a:pt x="297" y="250"/>
                  </a:lnTo>
                  <a:lnTo>
                    <a:pt x="325" y="220"/>
                  </a:lnTo>
                  <a:lnTo>
                    <a:pt x="303" y="157"/>
                  </a:lnTo>
                  <a:lnTo>
                    <a:pt x="329" y="143"/>
                  </a:lnTo>
                  <a:lnTo>
                    <a:pt x="329" y="86"/>
                  </a:lnTo>
                  <a:lnTo>
                    <a:pt x="384" y="78"/>
                  </a:lnTo>
                  <a:lnTo>
                    <a:pt x="484" y="9"/>
                  </a:lnTo>
                  <a:lnTo>
                    <a:pt x="535" y="39"/>
                  </a:lnTo>
                  <a:lnTo>
                    <a:pt x="592" y="9"/>
                  </a:lnTo>
                  <a:lnTo>
                    <a:pt x="624" y="29"/>
                  </a:lnTo>
                  <a:lnTo>
                    <a:pt x="693" y="0"/>
                  </a:lnTo>
                  <a:lnTo>
                    <a:pt x="720" y="27"/>
                  </a:lnTo>
                  <a:lnTo>
                    <a:pt x="681" y="94"/>
                  </a:lnTo>
                  <a:lnTo>
                    <a:pt x="651" y="130"/>
                  </a:lnTo>
                  <a:lnTo>
                    <a:pt x="679" y="151"/>
                  </a:lnTo>
                  <a:lnTo>
                    <a:pt x="740" y="128"/>
                  </a:lnTo>
                  <a:lnTo>
                    <a:pt x="823" y="92"/>
                  </a:lnTo>
                  <a:lnTo>
                    <a:pt x="878" y="120"/>
                  </a:lnTo>
                  <a:lnTo>
                    <a:pt x="895" y="59"/>
                  </a:lnTo>
                  <a:lnTo>
                    <a:pt x="984" y="61"/>
                  </a:lnTo>
                  <a:lnTo>
                    <a:pt x="1053" y="96"/>
                  </a:lnTo>
                  <a:lnTo>
                    <a:pt x="1086" y="161"/>
                  </a:lnTo>
                  <a:lnTo>
                    <a:pt x="1110" y="216"/>
                  </a:lnTo>
                  <a:lnTo>
                    <a:pt x="1128" y="246"/>
                  </a:lnTo>
                </a:path>
              </a:pathLst>
            </a:custGeom>
            <a:grpFill/>
            <a:ln w="6350">
              <a:solidFill>
                <a:schemeClr val="tx1">
                  <a:lumMod val="85000"/>
                  <a:lumOff val="15000"/>
                </a:schemeClr>
              </a:solidFill>
              <a:prstDash val="solid"/>
              <a:round/>
            </a:ln>
          </p:spPr>
          <p:txBody>
            <a:bodyPr/>
            <a:lstStyle/>
            <a:p>
              <a:pPr eaLnBrk="1" fontAlgn="auto" hangingPunct="1">
                <a:buFont typeface="Arial" panose="020B0604020202020204" pitchFamily="34" charset="0"/>
                <a:buNone/>
                <a:defRPr/>
              </a:pPr>
              <a:endParaRPr lang="zh-CN" altLang="en-US" sz="2400" noProof="1">
                <a:solidFill>
                  <a:prstClr val="black"/>
                </a:solidFill>
                <a:latin typeface="+mj-ea"/>
                <a:ea typeface="+mj-ea"/>
              </a:endParaRPr>
            </a:p>
          </p:txBody>
        </p:sp>
        <p:sp>
          <p:nvSpPr>
            <p:cNvPr id="41" name="Freeform 79"/>
            <p:cNvSpPr/>
            <p:nvPr/>
          </p:nvSpPr>
          <p:spPr bwMode="gray">
            <a:xfrm>
              <a:off x="3636" y="3029"/>
              <a:ext cx="313" cy="413"/>
            </a:xfrm>
            <a:custGeom>
              <a:avLst/>
              <a:gdLst>
                <a:gd name="T0" fmla="*/ 156 w 626"/>
                <a:gd name="T1" fmla="*/ 31 h 825"/>
                <a:gd name="T2" fmla="*/ 154 w 626"/>
                <a:gd name="T3" fmla="*/ 37 h 825"/>
                <a:gd name="T4" fmla="*/ 152 w 626"/>
                <a:gd name="T5" fmla="*/ 44 h 825"/>
                <a:gd name="T6" fmla="*/ 146 w 626"/>
                <a:gd name="T7" fmla="*/ 52 h 825"/>
                <a:gd name="T8" fmla="*/ 138 w 626"/>
                <a:gd name="T9" fmla="*/ 57 h 825"/>
                <a:gd name="T10" fmla="*/ 131 w 626"/>
                <a:gd name="T11" fmla="*/ 61 h 825"/>
                <a:gd name="T12" fmla="*/ 130 w 626"/>
                <a:gd name="T13" fmla="*/ 62 h 825"/>
                <a:gd name="T14" fmla="*/ 132 w 626"/>
                <a:gd name="T15" fmla="*/ 68 h 825"/>
                <a:gd name="T16" fmla="*/ 135 w 626"/>
                <a:gd name="T17" fmla="*/ 75 h 825"/>
                <a:gd name="T18" fmla="*/ 136 w 626"/>
                <a:gd name="T19" fmla="*/ 81 h 825"/>
                <a:gd name="T20" fmla="*/ 136 w 626"/>
                <a:gd name="T21" fmla="*/ 89 h 825"/>
                <a:gd name="T22" fmla="*/ 137 w 626"/>
                <a:gd name="T23" fmla="*/ 95 h 825"/>
                <a:gd name="T24" fmla="*/ 138 w 626"/>
                <a:gd name="T25" fmla="*/ 104 h 825"/>
                <a:gd name="T26" fmla="*/ 131 w 626"/>
                <a:gd name="T27" fmla="*/ 112 h 825"/>
                <a:gd name="T28" fmla="*/ 122 w 626"/>
                <a:gd name="T29" fmla="*/ 120 h 825"/>
                <a:gd name="T30" fmla="*/ 117 w 626"/>
                <a:gd name="T31" fmla="*/ 131 h 825"/>
                <a:gd name="T32" fmla="*/ 115 w 626"/>
                <a:gd name="T33" fmla="*/ 142 h 825"/>
                <a:gd name="T34" fmla="*/ 110 w 626"/>
                <a:gd name="T35" fmla="*/ 151 h 825"/>
                <a:gd name="T36" fmla="*/ 103 w 626"/>
                <a:gd name="T37" fmla="*/ 156 h 825"/>
                <a:gd name="T38" fmla="*/ 94 w 626"/>
                <a:gd name="T39" fmla="*/ 158 h 825"/>
                <a:gd name="T40" fmla="*/ 86 w 626"/>
                <a:gd name="T41" fmla="*/ 161 h 825"/>
                <a:gd name="T42" fmla="*/ 85 w 626"/>
                <a:gd name="T43" fmla="*/ 165 h 825"/>
                <a:gd name="T44" fmla="*/ 89 w 626"/>
                <a:gd name="T45" fmla="*/ 171 h 825"/>
                <a:gd name="T46" fmla="*/ 90 w 626"/>
                <a:gd name="T47" fmla="*/ 176 h 825"/>
                <a:gd name="T48" fmla="*/ 86 w 626"/>
                <a:gd name="T49" fmla="*/ 182 h 825"/>
                <a:gd name="T50" fmla="*/ 80 w 626"/>
                <a:gd name="T51" fmla="*/ 189 h 825"/>
                <a:gd name="T52" fmla="*/ 76 w 626"/>
                <a:gd name="T53" fmla="*/ 193 h 825"/>
                <a:gd name="T54" fmla="*/ 69 w 626"/>
                <a:gd name="T55" fmla="*/ 199 h 825"/>
                <a:gd name="T56" fmla="*/ 61 w 626"/>
                <a:gd name="T57" fmla="*/ 204 h 825"/>
                <a:gd name="T58" fmla="*/ 58 w 626"/>
                <a:gd name="T59" fmla="*/ 207 h 825"/>
                <a:gd name="T60" fmla="*/ 48 w 626"/>
                <a:gd name="T61" fmla="*/ 185 h 825"/>
                <a:gd name="T62" fmla="*/ 22 w 626"/>
                <a:gd name="T63" fmla="*/ 161 h 825"/>
                <a:gd name="T64" fmla="*/ 0 w 626"/>
                <a:gd name="T65" fmla="*/ 146 h 825"/>
                <a:gd name="T66" fmla="*/ 15 w 626"/>
                <a:gd name="T67" fmla="*/ 107 h 825"/>
                <a:gd name="T68" fmla="*/ 20 w 626"/>
                <a:gd name="T69" fmla="*/ 88 h 825"/>
                <a:gd name="T70" fmla="*/ 18 w 626"/>
                <a:gd name="T71" fmla="*/ 67 h 825"/>
                <a:gd name="T72" fmla="*/ 34 w 626"/>
                <a:gd name="T73" fmla="*/ 43 h 825"/>
                <a:gd name="T74" fmla="*/ 42 w 626"/>
                <a:gd name="T75" fmla="*/ 24 h 825"/>
                <a:gd name="T76" fmla="*/ 63 w 626"/>
                <a:gd name="T77" fmla="*/ 17 h 825"/>
                <a:gd name="T78" fmla="*/ 75 w 626"/>
                <a:gd name="T79" fmla="*/ 1 h 825"/>
                <a:gd name="T80" fmla="*/ 92 w 626"/>
                <a:gd name="T81" fmla="*/ 14 h 825"/>
                <a:gd name="T82" fmla="*/ 114 w 626"/>
                <a:gd name="T83" fmla="*/ 32 h 825"/>
                <a:gd name="T84" fmla="*/ 135 w 626"/>
                <a:gd name="T85" fmla="*/ 32 h 825"/>
                <a:gd name="T86" fmla="*/ 151 w 626"/>
                <a:gd name="T87" fmla="*/ 25 h 825"/>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w 626"/>
                <a:gd name="T133" fmla="*/ 0 h 825"/>
                <a:gd name="T134" fmla="*/ 626 w 626"/>
                <a:gd name="T135" fmla="*/ 825 h 825"/>
              </a:gdLst>
              <a:ah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T132" t="T133" r="T134" b="T135"/>
              <a:pathLst>
                <a:path w="626" h="825">
                  <a:moveTo>
                    <a:pt x="626" y="122"/>
                  </a:moveTo>
                  <a:lnTo>
                    <a:pt x="624" y="124"/>
                  </a:lnTo>
                  <a:lnTo>
                    <a:pt x="621" y="134"/>
                  </a:lnTo>
                  <a:lnTo>
                    <a:pt x="615" y="146"/>
                  </a:lnTo>
                  <a:lnTo>
                    <a:pt x="613" y="159"/>
                  </a:lnTo>
                  <a:lnTo>
                    <a:pt x="607" y="173"/>
                  </a:lnTo>
                  <a:lnTo>
                    <a:pt x="597" y="189"/>
                  </a:lnTo>
                  <a:lnTo>
                    <a:pt x="581" y="205"/>
                  </a:lnTo>
                  <a:lnTo>
                    <a:pt x="565" y="216"/>
                  </a:lnTo>
                  <a:lnTo>
                    <a:pt x="550" y="228"/>
                  </a:lnTo>
                  <a:lnTo>
                    <a:pt x="534" y="236"/>
                  </a:lnTo>
                  <a:lnTo>
                    <a:pt x="524" y="242"/>
                  </a:lnTo>
                  <a:lnTo>
                    <a:pt x="520" y="244"/>
                  </a:lnTo>
                  <a:lnTo>
                    <a:pt x="520" y="248"/>
                  </a:lnTo>
                  <a:lnTo>
                    <a:pt x="524" y="258"/>
                  </a:lnTo>
                  <a:lnTo>
                    <a:pt x="528" y="272"/>
                  </a:lnTo>
                  <a:lnTo>
                    <a:pt x="532" y="285"/>
                  </a:lnTo>
                  <a:lnTo>
                    <a:pt x="538" y="299"/>
                  </a:lnTo>
                  <a:lnTo>
                    <a:pt x="542" y="309"/>
                  </a:lnTo>
                  <a:lnTo>
                    <a:pt x="544" y="321"/>
                  </a:lnTo>
                  <a:lnTo>
                    <a:pt x="546" y="339"/>
                  </a:lnTo>
                  <a:lnTo>
                    <a:pt x="544" y="354"/>
                  </a:lnTo>
                  <a:lnTo>
                    <a:pt x="544" y="368"/>
                  </a:lnTo>
                  <a:lnTo>
                    <a:pt x="548" y="380"/>
                  </a:lnTo>
                  <a:lnTo>
                    <a:pt x="550" y="396"/>
                  </a:lnTo>
                  <a:lnTo>
                    <a:pt x="550" y="413"/>
                  </a:lnTo>
                  <a:lnTo>
                    <a:pt x="540" y="429"/>
                  </a:lnTo>
                  <a:lnTo>
                    <a:pt x="522" y="447"/>
                  </a:lnTo>
                  <a:lnTo>
                    <a:pt x="504" y="462"/>
                  </a:lnTo>
                  <a:lnTo>
                    <a:pt x="489" y="480"/>
                  </a:lnTo>
                  <a:lnTo>
                    <a:pt x="479" y="494"/>
                  </a:lnTo>
                  <a:lnTo>
                    <a:pt x="469" y="522"/>
                  </a:lnTo>
                  <a:lnTo>
                    <a:pt x="463" y="549"/>
                  </a:lnTo>
                  <a:lnTo>
                    <a:pt x="459" y="565"/>
                  </a:lnTo>
                  <a:lnTo>
                    <a:pt x="451" y="585"/>
                  </a:lnTo>
                  <a:lnTo>
                    <a:pt x="441" y="602"/>
                  </a:lnTo>
                  <a:lnTo>
                    <a:pt x="428" y="618"/>
                  </a:lnTo>
                  <a:lnTo>
                    <a:pt x="414" y="624"/>
                  </a:lnTo>
                  <a:lnTo>
                    <a:pt x="396" y="630"/>
                  </a:lnTo>
                  <a:lnTo>
                    <a:pt x="376" y="632"/>
                  </a:lnTo>
                  <a:lnTo>
                    <a:pt x="359" y="636"/>
                  </a:lnTo>
                  <a:lnTo>
                    <a:pt x="345" y="642"/>
                  </a:lnTo>
                  <a:lnTo>
                    <a:pt x="337" y="648"/>
                  </a:lnTo>
                  <a:lnTo>
                    <a:pt x="339" y="659"/>
                  </a:lnTo>
                  <a:lnTo>
                    <a:pt x="347" y="669"/>
                  </a:lnTo>
                  <a:lnTo>
                    <a:pt x="357" y="681"/>
                  </a:lnTo>
                  <a:lnTo>
                    <a:pt x="363" y="691"/>
                  </a:lnTo>
                  <a:lnTo>
                    <a:pt x="361" y="701"/>
                  </a:lnTo>
                  <a:lnTo>
                    <a:pt x="353" y="710"/>
                  </a:lnTo>
                  <a:lnTo>
                    <a:pt x="343" y="726"/>
                  </a:lnTo>
                  <a:lnTo>
                    <a:pt x="331" y="742"/>
                  </a:lnTo>
                  <a:lnTo>
                    <a:pt x="319" y="756"/>
                  </a:lnTo>
                  <a:lnTo>
                    <a:pt x="312" y="766"/>
                  </a:lnTo>
                  <a:lnTo>
                    <a:pt x="302" y="771"/>
                  </a:lnTo>
                  <a:lnTo>
                    <a:pt x="290" y="781"/>
                  </a:lnTo>
                  <a:lnTo>
                    <a:pt x="274" y="793"/>
                  </a:lnTo>
                  <a:lnTo>
                    <a:pt x="258" y="805"/>
                  </a:lnTo>
                  <a:lnTo>
                    <a:pt x="245" y="815"/>
                  </a:lnTo>
                  <a:lnTo>
                    <a:pt x="235" y="821"/>
                  </a:lnTo>
                  <a:lnTo>
                    <a:pt x="231" y="825"/>
                  </a:lnTo>
                  <a:lnTo>
                    <a:pt x="215" y="795"/>
                  </a:lnTo>
                  <a:lnTo>
                    <a:pt x="191" y="740"/>
                  </a:lnTo>
                  <a:lnTo>
                    <a:pt x="158" y="675"/>
                  </a:lnTo>
                  <a:lnTo>
                    <a:pt x="89" y="642"/>
                  </a:lnTo>
                  <a:lnTo>
                    <a:pt x="2" y="640"/>
                  </a:lnTo>
                  <a:lnTo>
                    <a:pt x="0" y="581"/>
                  </a:lnTo>
                  <a:lnTo>
                    <a:pt x="28" y="476"/>
                  </a:lnTo>
                  <a:lnTo>
                    <a:pt x="60" y="425"/>
                  </a:lnTo>
                  <a:lnTo>
                    <a:pt x="58" y="376"/>
                  </a:lnTo>
                  <a:lnTo>
                    <a:pt x="77" y="352"/>
                  </a:lnTo>
                  <a:lnTo>
                    <a:pt x="63" y="317"/>
                  </a:lnTo>
                  <a:lnTo>
                    <a:pt x="69" y="266"/>
                  </a:lnTo>
                  <a:lnTo>
                    <a:pt x="126" y="244"/>
                  </a:lnTo>
                  <a:lnTo>
                    <a:pt x="136" y="171"/>
                  </a:lnTo>
                  <a:lnTo>
                    <a:pt x="140" y="116"/>
                  </a:lnTo>
                  <a:lnTo>
                    <a:pt x="170" y="94"/>
                  </a:lnTo>
                  <a:lnTo>
                    <a:pt x="203" y="94"/>
                  </a:lnTo>
                  <a:lnTo>
                    <a:pt x="254" y="65"/>
                  </a:lnTo>
                  <a:lnTo>
                    <a:pt x="298" y="45"/>
                  </a:lnTo>
                  <a:lnTo>
                    <a:pt x="298" y="4"/>
                  </a:lnTo>
                  <a:lnTo>
                    <a:pt x="363" y="0"/>
                  </a:lnTo>
                  <a:lnTo>
                    <a:pt x="367" y="53"/>
                  </a:lnTo>
                  <a:lnTo>
                    <a:pt x="406" y="110"/>
                  </a:lnTo>
                  <a:lnTo>
                    <a:pt x="455" y="126"/>
                  </a:lnTo>
                  <a:lnTo>
                    <a:pt x="495" y="83"/>
                  </a:lnTo>
                  <a:lnTo>
                    <a:pt x="538" y="126"/>
                  </a:lnTo>
                  <a:lnTo>
                    <a:pt x="571" y="122"/>
                  </a:lnTo>
                  <a:lnTo>
                    <a:pt x="603" y="98"/>
                  </a:lnTo>
                  <a:lnTo>
                    <a:pt x="626" y="122"/>
                  </a:lnTo>
                  <a:close/>
                </a:path>
              </a:pathLst>
            </a:custGeom>
            <a:grpFill/>
            <a:ln w="0">
              <a:solidFill>
                <a:schemeClr val="tx1">
                  <a:lumMod val="85000"/>
                  <a:lumOff val="15000"/>
                </a:schemeClr>
              </a:solidFill>
              <a:prstDash val="solid"/>
              <a:round/>
            </a:ln>
          </p:spPr>
          <p:txBody>
            <a:bodyPr/>
            <a:lstStyle/>
            <a:p>
              <a:pPr eaLnBrk="1" fontAlgn="auto" hangingPunct="1">
                <a:buFont typeface="Arial" panose="020B0604020202020204" pitchFamily="34" charset="0"/>
                <a:buNone/>
                <a:defRPr/>
              </a:pPr>
              <a:endParaRPr lang="zh-CN" altLang="en-US" sz="2400" noProof="1">
                <a:solidFill>
                  <a:prstClr val="black"/>
                </a:solidFill>
                <a:latin typeface="+mj-ea"/>
                <a:ea typeface="+mj-ea"/>
              </a:endParaRPr>
            </a:p>
          </p:txBody>
        </p:sp>
        <p:sp>
          <p:nvSpPr>
            <p:cNvPr id="42" name="Freeform 80"/>
            <p:cNvSpPr/>
            <p:nvPr/>
          </p:nvSpPr>
          <p:spPr bwMode="gray">
            <a:xfrm>
              <a:off x="3636" y="3029"/>
              <a:ext cx="313" cy="413"/>
            </a:xfrm>
            <a:custGeom>
              <a:avLst/>
              <a:gdLst>
                <a:gd name="T0" fmla="*/ 156 w 626"/>
                <a:gd name="T1" fmla="*/ 31 h 825"/>
                <a:gd name="T2" fmla="*/ 154 w 626"/>
                <a:gd name="T3" fmla="*/ 37 h 825"/>
                <a:gd name="T4" fmla="*/ 152 w 626"/>
                <a:gd name="T5" fmla="*/ 44 h 825"/>
                <a:gd name="T6" fmla="*/ 146 w 626"/>
                <a:gd name="T7" fmla="*/ 52 h 825"/>
                <a:gd name="T8" fmla="*/ 138 w 626"/>
                <a:gd name="T9" fmla="*/ 57 h 825"/>
                <a:gd name="T10" fmla="*/ 131 w 626"/>
                <a:gd name="T11" fmla="*/ 61 h 825"/>
                <a:gd name="T12" fmla="*/ 130 w 626"/>
                <a:gd name="T13" fmla="*/ 62 h 825"/>
                <a:gd name="T14" fmla="*/ 132 w 626"/>
                <a:gd name="T15" fmla="*/ 68 h 825"/>
                <a:gd name="T16" fmla="*/ 135 w 626"/>
                <a:gd name="T17" fmla="*/ 75 h 825"/>
                <a:gd name="T18" fmla="*/ 136 w 626"/>
                <a:gd name="T19" fmla="*/ 81 h 825"/>
                <a:gd name="T20" fmla="*/ 136 w 626"/>
                <a:gd name="T21" fmla="*/ 89 h 825"/>
                <a:gd name="T22" fmla="*/ 137 w 626"/>
                <a:gd name="T23" fmla="*/ 95 h 825"/>
                <a:gd name="T24" fmla="*/ 138 w 626"/>
                <a:gd name="T25" fmla="*/ 104 h 825"/>
                <a:gd name="T26" fmla="*/ 131 w 626"/>
                <a:gd name="T27" fmla="*/ 112 h 825"/>
                <a:gd name="T28" fmla="*/ 122 w 626"/>
                <a:gd name="T29" fmla="*/ 120 h 825"/>
                <a:gd name="T30" fmla="*/ 117 w 626"/>
                <a:gd name="T31" fmla="*/ 131 h 825"/>
                <a:gd name="T32" fmla="*/ 115 w 626"/>
                <a:gd name="T33" fmla="*/ 142 h 825"/>
                <a:gd name="T34" fmla="*/ 110 w 626"/>
                <a:gd name="T35" fmla="*/ 151 h 825"/>
                <a:gd name="T36" fmla="*/ 103 w 626"/>
                <a:gd name="T37" fmla="*/ 156 h 825"/>
                <a:gd name="T38" fmla="*/ 94 w 626"/>
                <a:gd name="T39" fmla="*/ 158 h 825"/>
                <a:gd name="T40" fmla="*/ 86 w 626"/>
                <a:gd name="T41" fmla="*/ 161 h 825"/>
                <a:gd name="T42" fmla="*/ 85 w 626"/>
                <a:gd name="T43" fmla="*/ 165 h 825"/>
                <a:gd name="T44" fmla="*/ 89 w 626"/>
                <a:gd name="T45" fmla="*/ 171 h 825"/>
                <a:gd name="T46" fmla="*/ 90 w 626"/>
                <a:gd name="T47" fmla="*/ 176 h 825"/>
                <a:gd name="T48" fmla="*/ 86 w 626"/>
                <a:gd name="T49" fmla="*/ 182 h 825"/>
                <a:gd name="T50" fmla="*/ 80 w 626"/>
                <a:gd name="T51" fmla="*/ 189 h 825"/>
                <a:gd name="T52" fmla="*/ 76 w 626"/>
                <a:gd name="T53" fmla="*/ 193 h 825"/>
                <a:gd name="T54" fmla="*/ 69 w 626"/>
                <a:gd name="T55" fmla="*/ 199 h 825"/>
                <a:gd name="T56" fmla="*/ 61 w 626"/>
                <a:gd name="T57" fmla="*/ 204 h 825"/>
                <a:gd name="T58" fmla="*/ 58 w 626"/>
                <a:gd name="T59" fmla="*/ 207 h 825"/>
                <a:gd name="T60" fmla="*/ 48 w 626"/>
                <a:gd name="T61" fmla="*/ 185 h 825"/>
                <a:gd name="T62" fmla="*/ 22 w 626"/>
                <a:gd name="T63" fmla="*/ 161 h 825"/>
                <a:gd name="T64" fmla="*/ 0 w 626"/>
                <a:gd name="T65" fmla="*/ 146 h 825"/>
                <a:gd name="T66" fmla="*/ 15 w 626"/>
                <a:gd name="T67" fmla="*/ 107 h 825"/>
                <a:gd name="T68" fmla="*/ 20 w 626"/>
                <a:gd name="T69" fmla="*/ 88 h 825"/>
                <a:gd name="T70" fmla="*/ 18 w 626"/>
                <a:gd name="T71" fmla="*/ 67 h 825"/>
                <a:gd name="T72" fmla="*/ 34 w 626"/>
                <a:gd name="T73" fmla="*/ 43 h 825"/>
                <a:gd name="T74" fmla="*/ 42 w 626"/>
                <a:gd name="T75" fmla="*/ 24 h 825"/>
                <a:gd name="T76" fmla="*/ 63 w 626"/>
                <a:gd name="T77" fmla="*/ 17 h 825"/>
                <a:gd name="T78" fmla="*/ 75 w 626"/>
                <a:gd name="T79" fmla="*/ 1 h 825"/>
                <a:gd name="T80" fmla="*/ 92 w 626"/>
                <a:gd name="T81" fmla="*/ 14 h 825"/>
                <a:gd name="T82" fmla="*/ 114 w 626"/>
                <a:gd name="T83" fmla="*/ 32 h 825"/>
                <a:gd name="T84" fmla="*/ 135 w 626"/>
                <a:gd name="T85" fmla="*/ 32 h 825"/>
                <a:gd name="T86" fmla="*/ 151 w 626"/>
                <a:gd name="T87" fmla="*/ 25 h 825"/>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w 626"/>
                <a:gd name="T133" fmla="*/ 0 h 825"/>
                <a:gd name="T134" fmla="*/ 626 w 626"/>
                <a:gd name="T135" fmla="*/ 825 h 825"/>
              </a:gdLst>
              <a:ah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T132" t="T133" r="T134" b="T135"/>
              <a:pathLst>
                <a:path w="626" h="825">
                  <a:moveTo>
                    <a:pt x="626" y="122"/>
                  </a:moveTo>
                  <a:lnTo>
                    <a:pt x="624" y="124"/>
                  </a:lnTo>
                  <a:lnTo>
                    <a:pt x="621" y="134"/>
                  </a:lnTo>
                  <a:lnTo>
                    <a:pt x="615" y="146"/>
                  </a:lnTo>
                  <a:lnTo>
                    <a:pt x="613" y="159"/>
                  </a:lnTo>
                  <a:lnTo>
                    <a:pt x="607" y="173"/>
                  </a:lnTo>
                  <a:lnTo>
                    <a:pt x="597" y="189"/>
                  </a:lnTo>
                  <a:lnTo>
                    <a:pt x="581" y="205"/>
                  </a:lnTo>
                  <a:lnTo>
                    <a:pt x="565" y="216"/>
                  </a:lnTo>
                  <a:lnTo>
                    <a:pt x="550" y="228"/>
                  </a:lnTo>
                  <a:lnTo>
                    <a:pt x="534" y="236"/>
                  </a:lnTo>
                  <a:lnTo>
                    <a:pt x="524" y="242"/>
                  </a:lnTo>
                  <a:lnTo>
                    <a:pt x="520" y="244"/>
                  </a:lnTo>
                  <a:lnTo>
                    <a:pt x="520" y="248"/>
                  </a:lnTo>
                  <a:lnTo>
                    <a:pt x="524" y="258"/>
                  </a:lnTo>
                  <a:lnTo>
                    <a:pt x="528" y="272"/>
                  </a:lnTo>
                  <a:lnTo>
                    <a:pt x="532" y="285"/>
                  </a:lnTo>
                  <a:lnTo>
                    <a:pt x="538" y="299"/>
                  </a:lnTo>
                  <a:lnTo>
                    <a:pt x="542" y="309"/>
                  </a:lnTo>
                  <a:lnTo>
                    <a:pt x="544" y="321"/>
                  </a:lnTo>
                  <a:lnTo>
                    <a:pt x="546" y="339"/>
                  </a:lnTo>
                  <a:lnTo>
                    <a:pt x="544" y="354"/>
                  </a:lnTo>
                  <a:lnTo>
                    <a:pt x="544" y="368"/>
                  </a:lnTo>
                  <a:lnTo>
                    <a:pt x="548" y="380"/>
                  </a:lnTo>
                  <a:lnTo>
                    <a:pt x="550" y="396"/>
                  </a:lnTo>
                  <a:lnTo>
                    <a:pt x="550" y="413"/>
                  </a:lnTo>
                  <a:lnTo>
                    <a:pt x="540" y="429"/>
                  </a:lnTo>
                  <a:lnTo>
                    <a:pt x="522" y="447"/>
                  </a:lnTo>
                  <a:lnTo>
                    <a:pt x="504" y="462"/>
                  </a:lnTo>
                  <a:lnTo>
                    <a:pt x="489" y="480"/>
                  </a:lnTo>
                  <a:lnTo>
                    <a:pt x="479" y="494"/>
                  </a:lnTo>
                  <a:lnTo>
                    <a:pt x="469" y="522"/>
                  </a:lnTo>
                  <a:lnTo>
                    <a:pt x="463" y="549"/>
                  </a:lnTo>
                  <a:lnTo>
                    <a:pt x="459" y="565"/>
                  </a:lnTo>
                  <a:lnTo>
                    <a:pt x="451" y="585"/>
                  </a:lnTo>
                  <a:lnTo>
                    <a:pt x="441" y="602"/>
                  </a:lnTo>
                  <a:lnTo>
                    <a:pt x="428" y="618"/>
                  </a:lnTo>
                  <a:lnTo>
                    <a:pt x="414" y="624"/>
                  </a:lnTo>
                  <a:lnTo>
                    <a:pt x="396" y="630"/>
                  </a:lnTo>
                  <a:lnTo>
                    <a:pt x="376" y="632"/>
                  </a:lnTo>
                  <a:lnTo>
                    <a:pt x="359" y="636"/>
                  </a:lnTo>
                  <a:lnTo>
                    <a:pt x="345" y="642"/>
                  </a:lnTo>
                  <a:lnTo>
                    <a:pt x="337" y="648"/>
                  </a:lnTo>
                  <a:lnTo>
                    <a:pt x="339" y="659"/>
                  </a:lnTo>
                  <a:lnTo>
                    <a:pt x="347" y="669"/>
                  </a:lnTo>
                  <a:lnTo>
                    <a:pt x="357" y="681"/>
                  </a:lnTo>
                  <a:lnTo>
                    <a:pt x="363" y="691"/>
                  </a:lnTo>
                  <a:lnTo>
                    <a:pt x="361" y="701"/>
                  </a:lnTo>
                  <a:lnTo>
                    <a:pt x="353" y="710"/>
                  </a:lnTo>
                  <a:lnTo>
                    <a:pt x="343" y="726"/>
                  </a:lnTo>
                  <a:lnTo>
                    <a:pt x="331" y="742"/>
                  </a:lnTo>
                  <a:lnTo>
                    <a:pt x="319" y="756"/>
                  </a:lnTo>
                  <a:lnTo>
                    <a:pt x="312" y="766"/>
                  </a:lnTo>
                  <a:lnTo>
                    <a:pt x="302" y="771"/>
                  </a:lnTo>
                  <a:lnTo>
                    <a:pt x="290" y="781"/>
                  </a:lnTo>
                  <a:lnTo>
                    <a:pt x="274" y="793"/>
                  </a:lnTo>
                  <a:lnTo>
                    <a:pt x="258" y="805"/>
                  </a:lnTo>
                  <a:lnTo>
                    <a:pt x="245" y="815"/>
                  </a:lnTo>
                  <a:lnTo>
                    <a:pt x="235" y="821"/>
                  </a:lnTo>
                  <a:lnTo>
                    <a:pt x="231" y="825"/>
                  </a:lnTo>
                  <a:lnTo>
                    <a:pt x="215" y="795"/>
                  </a:lnTo>
                  <a:lnTo>
                    <a:pt x="191" y="740"/>
                  </a:lnTo>
                  <a:lnTo>
                    <a:pt x="158" y="675"/>
                  </a:lnTo>
                  <a:lnTo>
                    <a:pt x="89" y="642"/>
                  </a:lnTo>
                  <a:lnTo>
                    <a:pt x="2" y="640"/>
                  </a:lnTo>
                  <a:lnTo>
                    <a:pt x="0" y="581"/>
                  </a:lnTo>
                  <a:lnTo>
                    <a:pt x="28" y="476"/>
                  </a:lnTo>
                  <a:lnTo>
                    <a:pt x="60" y="425"/>
                  </a:lnTo>
                  <a:lnTo>
                    <a:pt x="58" y="376"/>
                  </a:lnTo>
                  <a:lnTo>
                    <a:pt x="77" y="352"/>
                  </a:lnTo>
                  <a:lnTo>
                    <a:pt x="63" y="317"/>
                  </a:lnTo>
                  <a:lnTo>
                    <a:pt x="69" y="266"/>
                  </a:lnTo>
                  <a:lnTo>
                    <a:pt x="126" y="244"/>
                  </a:lnTo>
                  <a:lnTo>
                    <a:pt x="136" y="171"/>
                  </a:lnTo>
                  <a:lnTo>
                    <a:pt x="140" y="116"/>
                  </a:lnTo>
                  <a:lnTo>
                    <a:pt x="170" y="94"/>
                  </a:lnTo>
                  <a:lnTo>
                    <a:pt x="203" y="94"/>
                  </a:lnTo>
                  <a:lnTo>
                    <a:pt x="254" y="65"/>
                  </a:lnTo>
                  <a:lnTo>
                    <a:pt x="298" y="45"/>
                  </a:lnTo>
                  <a:lnTo>
                    <a:pt x="298" y="4"/>
                  </a:lnTo>
                  <a:lnTo>
                    <a:pt x="363" y="0"/>
                  </a:lnTo>
                  <a:lnTo>
                    <a:pt x="367" y="53"/>
                  </a:lnTo>
                  <a:lnTo>
                    <a:pt x="406" y="110"/>
                  </a:lnTo>
                  <a:lnTo>
                    <a:pt x="455" y="126"/>
                  </a:lnTo>
                  <a:lnTo>
                    <a:pt x="495" y="83"/>
                  </a:lnTo>
                  <a:lnTo>
                    <a:pt x="538" y="126"/>
                  </a:lnTo>
                  <a:lnTo>
                    <a:pt x="571" y="122"/>
                  </a:lnTo>
                  <a:lnTo>
                    <a:pt x="603" y="98"/>
                  </a:lnTo>
                  <a:lnTo>
                    <a:pt x="626" y="122"/>
                  </a:lnTo>
                </a:path>
              </a:pathLst>
            </a:custGeom>
            <a:solidFill>
              <a:schemeClr val="bg1">
                <a:lumMod val="65000"/>
              </a:schemeClr>
            </a:solidFill>
            <a:ln w="6350">
              <a:solidFill>
                <a:schemeClr val="tx1">
                  <a:lumMod val="85000"/>
                  <a:lumOff val="15000"/>
                </a:schemeClr>
              </a:solidFill>
              <a:prstDash val="solid"/>
              <a:round/>
            </a:ln>
          </p:spPr>
          <p:txBody>
            <a:bodyPr/>
            <a:lstStyle/>
            <a:p>
              <a:pPr eaLnBrk="1" fontAlgn="auto" hangingPunct="1">
                <a:buFont typeface="Arial" panose="020B0604020202020204" pitchFamily="34" charset="0"/>
                <a:buNone/>
                <a:defRPr/>
              </a:pPr>
              <a:endParaRPr lang="zh-CN" altLang="en-US" sz="2400" noProof="1">
                <a:solidFill>
                  <a:prstClr val="black"/>
                </a:solidFill>
                <a:latin typeface="+mj-ea"/>
                <a:ea typeface="+mj-ea"/>
              </a:endParaRPr>
            </a:p>
          </p:txBody>
        </p:sp>
        <p:sp>
          <p:nvSpPr>
            <p:cNvPr id="43" name="Freeform 81"/>
            <p:cNvSpPr/>
            <p:nvPr/>
          </p:nvSpPr>
          <p:spPr bwMode="gray">
            <a:xfrm>
              <a:off x="3746" y="2774"/>
              <a:ext cx="283" cy="318"/>
            </a:xfrm>
            <a:custGeom>
              <a:avLst/>
              <a:gdLst>
                <a:gd name="T0" fmla="*/ 109 w 565"/>
                <a:gd name="T1" fmla="*/ 11 h 638"/>
                <a:gd name="T2" fmla="*/ 106 w 565"/>
                <a:gd name="T3" fmla="*/ 11 h 638"/>
                <a:gd name="T4" fmla="*/ 103 w 565"/>
                <a:gd name="T5" fmla="*/ 14 h 638"/>
                <a:gd name="T6" fmla="*/ 100 w 565"/>
                <a:gd name="T7" fmla="*/ 21 h 638"/>
                <a:gd name="T8" fmla="*/ 99 w 565"/>
                <a:gd name="T9" fmla="*/ 28 h 638"/>
                <a:gd name="T10" fmla="*/ 96 w 565"/>
                <a:gd name="T11" fmla="*/ 31 h 638"/>
                <a:gd name="T12" fmla="*/ 90 w 565"/>
                <a:gd name="T13" fmla="*/ 29 h 638"/>
                <a:gd name="T14" fmla="*/ 84 w 565"/>
                <a:gd name="T15" fmla="*/ 26 h 638"/>
                <a:gd name="T16" fmla="*/ 80 w 565"/>
                <a:gd name="T17" fmla="*/ 26 h 638"/>
                <a:gd name="T18" fmla="*/ 82 w 565"/>
                <a:gd name="T19" fmla="*/ 32 h 638"/>
                <a:gd name="T20" fmla="*/ 87 w 565"/>
                <a:gd name="T21" fmla="*/ 36 h 638"/>
                <a:gd name="T22" fmla="*/ 93 w 565"/>
                <a:gd name="T23" fmla="*/ 38 h 638"/>
                <a:gd name="T24" fmla="*/ 101 w 565"/>
                <a:gd name="T25" fmla="*/ 35 h 638"/>
                <a:gd name="T26" fmla="*/ 104 w 565"/>
                <a:gd name="T27" fmla="*/ 31 h 638"/>
                <a:gd name="T28" fmla="*/ 106 w 565"/>
                <a:gd name="T29" fmla="*/ 25 h 638"/>
                <a:gd name="T30" fmla="*/ 110 w 565"/>
                <a:gd name="T31" fmla="*/ 24 h 638"/>
                <a:gd name="T32" fmla="*/ 117 w 565"/>
                <a:gd name="T33" fmla="*/ 30 h 638"/>
                <a:gd name="T34" fmla="*/ 126 w 565"/>
                <a:gd name="T35" fmla="*/ 34 h 638"/>
                <a:gd name="T36" fmla="*/ 131 w 565"/>
                <a:gd name="T37" fmla="*/ 36 h 638"/>
                <a:gd name="T38" fmla="*/ 138 w 565"/>
                <a:gd name="T39" fmla="*/ 38 h 638"/>
                <a:gd name="T40" fmla="*/ 142 w 565"/>
                <a:gd name="T41" fmla="*/ 44 h 638"/>
                <a:gd name="T42" fmla="*/ 139 w 565"/>
                <a:gd name="T43" fmla="*/ 51 h 638"/>
                <a:gd name="T44" fmla="*/ 133 w 565"/>
                <a:gd name="T45" fmla="*/ 58 h 638"/>
                <a:gd name="T46" fmla="*/ 130 w 565"/>
                <a:gd name="T47" fmla="*/ 60 h 638"/>
                <a:gd name="T48" fmla="*/ 134 w 565"/>
                <a:gd name="T49" fmla="*/ 60 h 638"/>
                <a:gd name="T50" fmla="*/ 139 w 565"/>
                <a:gd name="T51" fmla="*/ 60 h 638"/>
                <a:gd name="T52" fmla="*/ 141 w 565"/>
                <a:gd name="T53" fmla="*/ 63 h 638"/>
                <a:gd name="T54" fmla="*/ 136 w 565"/>
                <a:gd name="T55" fmla="*/ 67 h 638"/>
                <a:gd name="T56" fmla="*/ 129 w 565"/>
                <a:gd name="T57" fmla="*/ 71 h 638"/>
                <a:gd name="T58" fmla="*/ 126 w 565"/>
                <a:gd name="T59" fmla="*/ 73 h 638"/>
                <a:gd name="T60" fmla="*/ 129 w 565"/>
                <a:gd name="T61" fmla="*/ 73 h 638"/>
                <a:gd name="T62" fmla="*/ 135 w 565"/>
                <a:gd name="T63" fmla="*/ 78 h 638"/>
                <a:gd name="T64" fmla="*/ 136 w 565"/>
                <a:gd name="T65" fmla="*/ 88 h 638"/>
                <a:gd name="T66" fmla="*/ 138 w 565"/>
                <a:gd name="T67" fmla="*/ 98 h 638"/>
                <a:gd name="T68" fmla="*/ 141 w 565"/>
                <a:gd name="T69" fmla="*/ 104 h 638"/>
                <a:gd name="T70" fmla="*/ 141 w 565"/>
                <a:gd name="T71" fmla="*/ 108 h 638"/>
                <a:gd name="T72" fmla="*/ 136 w 565"/>
                <a:gd name="T73" fmla="*/ 112 h 638"/>
                <a:gd name="T74" fmla="*/ 129 w 565"/>
                <a:gd name="T75" fmla="*/ 111 h 638"/>
                <a:gd name="T76" fmla="*/ 123 w 565"/>
                <a:gd name="T77" fmla="*/ 110 h 638"/>
                <a:gd name="T78" fmla="*/ 119 w 565"/>
                <a:gd name="T79" fmla="*/ 116 h 638"/>
                <a:gd name="T80" fmla="*/ 118 w 565"/>
                <a:gd name="T81" fmla="*/ 122 h 638"/>
                <a:gd name="T82" fmla="*/ 116 w 565"/>
                <a:gd name="T83" fmla="*/ 129 h 638"/>
                <a:gd name="T84" fmla="*/ 113 w 565"/>
                <a:gd name="T85" fmla="*/ 136 h 638"/>
                <a:gd name="T86" fmla="*/ 112 w 565"/>
                <a:gd name="T87" fmla="*/ 146 h 638"/>
                <a:gd name="T88" fmla="*/ 112 w 565"/>
                <a:gd name="T89" fmla="*/ 150 h 638"/>
                <a:gd name="T90" fmla="*/ 102 w 565"/>
                <a:gd name="T91" fmla="*/ 158 h 638"/>
                <a:gd name="T92" fmla="*/ 88 w 565"/>
                <a:gd name="T93" fmla="*/ 158 h 638"/>
                <a:gd name="T94" fmla="*/ 69 w 565"/>
                <a:gd name="T95" fmla="*/ 148 h 638"/>
                <a:gd name="T96" fmla="*/ 47 w 565"/>
                <a:gd name="T97" fmla="*/ 155 h 638"/>
                <a:gd name="T98" fmla="*/ 35 w 565"/>
                <a:gd name="T99" fmla="*/ 128 h 638"/>
                <a:gd name="T100" fmla="*/ 20 w 565"/>
                <a:gd name="T101" fmla="*/ 113 h 638"/>
                <a:gd name="T102" fmla="*/ 5 w 565"/>
                <a:gd name="T103" fmla="*/ 83 h 638"/>
                <a:gd name="T104" fmla="*/ 27 w 565"/>
                <a:gd name="T105" fmla="*/ 49 h 638"/>
                <a:gd name="T106" fmla="*/ 42 w 565"/>
                <a:gd name="T107" fmla="*/ 36 h 638"/>
                <a:gd name="T108" fmla="*/ 46 w 565"/>
                <a:gd name="T109" fmla="*/ 12 h 638"/>
                <a:gd name="T110" fmla="*/ 56 w 565"/>
                <a:gd name="T111" fmla="*/ 0 h 638"/>
                <a:gd name="T112" fmla="*/ 76 w 565"/>
                <a:gd name="T113" fmla="*/ 7 h 638"/>
                <a:gd name="T114" fmla="*/ 96 w 565"/>
                <a:gd name="T115" fmla="*/ 1 h 638"/>
                <a:gd name="T116" fmla="*/ 109 w 565"/>
                <a:gd name="T117" fmla="*/ 11 h 638"/>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w 565"/>
                <a:gd name="T178" fmla="*/ 0 h 638"/>
                <a:gd name="T179" fmla="*/ 565 w 565"/>
                <a:gd name="T180" fmla="*/ 638 h 638"/>
              </a:gdLst>
              <a:ahLst/>
              <a:cxnLst>
                <a:cxn ang="T118">
                  <a:pos x="T0" y="T1"/>
                </a:cxn>
                <a:cxn ang="T119">
                  <a:pos x="T2" y="T3"/>
                </a:cxn>
                <a:cxn ang="T120">
                  <a:pos x="T4" y="T5"/>
                </a:cxn>
                <a:cxn ang="T121">
                  <a:pos x="T6" y="T7"/>
                </a:cxn>
                <a:cxn ang="T122">
                  <a:pos x="T8" y="T9"/>
                </a:cxn>
                <a:cxn ang="T123">
                  <a:pos x="T10" y="T11"/>
                </a:cxn>
                <a:cxn ang="T124">
                  <a:pos x="T12" y="T13"/>
                </a:cxn>
                <a:cxn ang="T125">
                  <a:pos x="T14" y="T15"/>
                </a:cxn>
                <a:cxn ang="T126">
                  <a:pos x="T16" y="T17"/>
                </a:cxn>
                <a:cxn ang="T127">
                  <a:pos x="T18" y="T19"/>
                </a:cxn>
                <a:cxn ang="T128">
                  <a:pos x="T20" y="T21"/>
                </a:cxn>
                <a:cxn ang="T129">
                  <a:pos x="T22" y="T23"/>
                </a:cxn>
                <a:cxn ang="T130">
                  <a:pos x="T24" y="T25"/>
                </a:cxn>
                <a:cxn ang="T131">
                  <a:pos x="T26" y="T27"/>
                </a:cxn>
                <a:cxn ang="T132">
                  <a:pos x="T28" y="T29"/>
                </a:cxn>
                <a:cxn ang="T133">
                  <a:pos x="T30" y="T31"/>
                </a:cxn>
                <a:cxn ang="T134">
                  <a:pos x="T32" y="T33"/>
                </a:cxn>
                <a:cxn ang="T135">
                  <a:pos x="T34" y="T35"/>
                </a:cxn>
                <a:cxn ang="T136">
                  <a:pos x="T36" y="T37"/>
                </a:cxn>
                <a:cxn ang="T137">
                  <a:pos x="T38" y="T39"/>
                </a:cxn>
                <a:cxn ang="T138">
                  <a:pos x="T40" y="T41"/>
                </a:cxn>
                <a:cxn ang="T139">
                  <a:pos x="T42" y="T43"/>
                </a:cxn>
                <a:cxn ang="T140">
                  <a:pos x="T44" y="T45"/>
                </a:cxn>
                <a:cxn ang="T141">
                  <a:pos x="T46" y="T47"/>
                </a:cxn>
                <a:cxn ang="T142">
                  <a:pos x="T48" y="T49"/>
                </a:cxn>
                <a:cxn ang="T143">
                  <a:pos x="T50" y="T51"/>
                </a:cxn>
                <a:cxn ang="T144">
                  <a:pos x="T52" y="T53"/>
                </a:cxn>
                <a:cxn ang="T145">
                  <a:pos x="T54" y="T55"/>
                </a:cxn>
                <a:cxn ang="T146">
                  <a:pos x="T56" y="T57"/>
                </a:cxn>
                <a:cxn ang="T147">
                  <a:pos x="T58" y="T59"/>
                </a:cxn>
                <a:cxn ang="T148">
                  <a:pos x="T60" y="T61"/>
                </a:cxn>
                <a:cxn ang="T149">
                  <a:pos x="T62" y="T63"/>
                </a:cxn>
                <a:cxn ang="T150">
                  <a:pos x="T64" y="T65"/>
                </a:cxn>
                <a:cxn ang="T151">
                  <a:pos x="T66" y="T67"/>
                </a:cxn>
                <a:cxn ang="T152">
                  <a:pos x="T68" y="T69"/>
                </a:cxn>
                <a:cxn ang="T153">
                  <a:pos x="T70" y="T71"/>
                </a:cxn>
                <a:cxn ang="T154">
                  <a:pos x="T72" y="T73"/>
                </a:cxn>
                <a:cxn ang="T155">
                  <a:pos x="T74" y="T75"/>
                </a:cxn>
                <a:cxn ang="T156">
                  <a:pos x="T76" y="T77"/>
                </a:cxn>
                <a:cxn ang="T157">
                  <a:pos x="T78" y="T79"/>
                </a:cxn>
                <a:cxn ang="T158">
                  <a:pos x="T80" y="T81"/>
                </a:cxn>
                <a:cxn ang="T159">
                  <a:pos x="T82" y="T83"/>
                </a:cxn>
                <a:cxn ang="T160">
                  <a:pos x="T84" y="T85"/>
                </a:cxn>
                <a:cxn ang="T161">
                  <a:pos x="T86" y="T87"/>
                </a:cxn>
                <a:cxn ang="T162">
                  <a:pos x="T88" y="T89"/>
                </a:cxn>
                <a:cxn ang="T163">
                  <a:pos x="T90" y="T91"/>
                </a:cxn>
                <a:cxn ang="T164">
                  <a:pos x="T92" y="T93"/>
                </a:cxn>
                <a:cxn ang="T165">
                  <a:pos x="T94" y="T95"/>
                </a:cxn>
                <a:cxn ang="T166">
                  <a:pos x="T96" y="T97"/>
                </a:cxn>
                <a:cxn ang="T167">
                  <a:pos x="T98" y="T99"/>
                </a:cxn>
                <a:cxn ang="T168">
                  <a:pos x="T100" y="T101"/>
                </a:cxn>
                <a:cxn ang="T169">
                  <a:pos x="T102" y="T103"/>
                </a:cxn>
                <a:cxn ang="T170">
                  <a:pos x="T104" y="T105"/>
                </a:cxn>
                <a:cxn ang="T171">
                  <a:pos x="T106" y="T107"/>
                </a:cxn>
                <a:cxn ang="T172">
                  <a:pos x="T108" y="T109"/>
                </a:cxn>
                <a:cxn ang="T173">
                  <a:pos x="T110" y="T111"/>
                </a:cxn>
                <a:cxn ang="T174">
                  <a:pos x="T112" y="T113"/>
                </a:cxn>
                <a:cxn ang="T175">
                  <a:pos x="T114" y="T115"/>
                </a:cxn>
                <a:cxn ang="T176">
                  <a:pos x="T116" y="T117"/>
                </a:cxn>
              </a:cxnLst>
              <a:rect l="T177" t="T178" r="T179" b="T180"/>
              <a:pathLst>
                <a:path w="565" h="638">
                  <a:moveTo>
                    <a:pt x="433" y="44"/>
                  </a:moveTo>
                  <a:lnTo>
                    <a:pt x="433" y="44"/>
                  </a:lnTo>
                  <a:lnTo>
                    <a:pt x="429" y="46"/>
                  </a:lnTo>
                  <a:lnTo>
                    <a:pt x="423" y="47"/>
                  </a:lnTo>
                  <a:lnTo>
                    <a:pt x="417" y="53"/>
                  </a:lnTo>
                  <a:lnTo>
                    <a:pt x="411" y="59"/>
                  </a:lnTo>
                  <a:lnTo>
                    <a:pt x="403" y="69"/>
                  </a:lnTo>
                  <a:lnTo>
                    <a:pt x="398" y="85"/>
                  </a:lnTo>
                  <a:lnTo>
                    <a:pt x="396" y="99"/>
                  </a:lnTo>
                  <a:lnTo>
                    <a:pt x="394" y="112"/>
                  </a:lnTo>
                  <a:lnTo>
                    <a:pt x="392" y="122"/>
                  </a:lnTo>
                  <a:lnTo>
                    <a:pt x="384" y="126"/>
                  </a:lnTo>
                  <a:lnTo>
                    <a:pt x="372" y="122"/>
                  </a:lnTo>
                  <a:lnTo>
                    <a:pt x="360" y="118"/>
                  </a:lnTo>
                  <a:lnTo>
                    <a:pt x="346" y="110"/>
                  </a:lnTo>
                  <a:lnTo>
                    <a:pt x="335" y="107"/>
                  </a:lnTo>
                  <a:lnTo>
                    <a:pt x="325" y="105"/>
                  </a:lnTo>
                  <a:lnTo>
                    <a:pt x="319" y="107"/>
                  </a:lnTo>
                  <a:lnTo>
                    <a:pt x="317" y="118"/>
                  </a:lnTo>
                  <a:lnTo>
                    <a:pt x="325" y="128"/>
                  </a:lnTo>
                  <a:lnTo>
                    <a:pt x="337" y="138"/>
                  </a:lnTo>
                  <a:lnTo>
                    <a:pt x="346" y="146"/>
                  </a:lnTo>
                  <a:lnTo>
                    <a:pt x="358" y="152"/>
                  </a:lnTo>
                  <a:lnTo>
                    <a:pt x="372" y="154"/>
                  </a:lnTo>
                  <a:lnTo>
                    <a:pt x="388" y="150"/>
                  </a:lnTo>
                  <a:lnTo>
                    <a:pt x="402" y="142"/>
                  </a:lnTo>
                  <a:lnTo>
                    <a:pt x="407" y="134"/>
                  </a:lnTo>
                  <a:lnTo>
                    <a:pt x="413" y="124"/>
                  </a:lnTo>
                  <a:lnTo>
                    <a:pt x="417" y="112"/>
                  </a:lnTo>
                  <a:lnTo>
                    <a:pt x="423" y="103"/>
                  </a:lnTo>
                  <a:lnTo>
                    <a:pt x="429" y="97"/>
                  </a:lnTo>
                  <a:lnTo>
                    <a:pt x="437" y="97"/>
                  </a:lnTo>
                  <a:lnTo>
                    <a:pt x="447" y="105"/>
                  </a:lnTo>
                  <a:lnTo>
                    <a:pt x="468" y="122"/>
                  </a:lnTo>
                  <a:lnTo>
                    <a:pt x="486" y="132"/>
                  </a:lnTo>
                  <a:lnTo>
                    <a:pt x="502" y="138"/>
                  </a:lnTo>
                  <a:lnTo>
                    <a:pt x="514" y="142"/>
                  </a:lnTo>
                  <a:lnTo>
                    <a:pt x="524" y="144"/>
                  </a:lnTo>
                  <a:lnTo>
                    <a:pt x="537" y="148"/>
                  </a:lnTo>
                  <a:lnTo>
                    <a:pt x="549" y="154"/>
                  </a:lnTo>
                  <a:lnTo>
                    <a:pt x="559" y="164"/>
                  </a:lnTo>
                  <a:lnTo>
                    <a:pt x="565" y="177"/>
                  </a:lnTo>
                  <a:lnTo>
                    <a:pt x="561" y="191"/>
                  </a:lnTo>
                  <a:lnTo>
                    <a:pt x="553" y="207"/>
                  </a:lnTo>
                  <a:lnTo>
                    <a:pt x="543" y="221"/>
                  </a:lnTo>
                  <a:lnTo>
                    <a:pt x="531" y="232"/>
                  </a:lnTo>
                  <a:lnTo>
                    <a:pt x="524" y="240"/>
                  </a:lnTo>
                  <a:lnTo>
                    <a:pt x="520" y="242"/>
                  </a:lnTo>
                  <a:lnTo>
                    <a:pt x="524" y="242"/>
                  </a:lnTo>
                  <a:lnTo>
                    <a:pt x="533" y="242"/>
                  </a:lnTo>
                  <a:lnTo>
                    <a:pt x="543" y="240"/>
                  </a:lnTo>
                  <a:lnTo>
                    <a:pt x="555" y="242"/>
                  </a:lnTo>
                  <a:lnTo>
                    <a:pt x="561" y="246"/>
                  </a:lnTo>
                  <a:lnTo>
                    <a:pt x="561" y="252"/>
                  </a:lnTo>
                  <a:lnTo>
                    <a:pt x="555" y="262"/>
                  </a:lnTo>
                  <a:lnTo>
                    <a:pt x="543" y="270"/>
                  </a:lnTo>
                  <a:lnTo>
                    <a:pt x="529" y="278"/>
                  </a:lnTo>
                  <a:lnTo>
                    <a:pt x="516" y="286"/>
                  </a:lnTo>
                  <a:lnTo>
                    <a:pt x="506" y="290"/>
                  </a:lnTo>
                  <a:lnTo>
                    <a:pt x="502" y="292"/>
                  </a:lnTo>
                  <a:lnTo>
                    <a:pt x="506" y="292"/>
                  </a:lnTo>
                  <a:lnTo>
                    <a:pt x="516" y="295"/>
                  </a:lnTo>
                  <a:lnTo>
                    <a:pt x="528" y="303"/>
                  </a:lnTo>
                  <a:lnTo>
                    <a:pt x="537" y="315"/>
                  </a:lnTo>
                  <a:lnTo>
                    <a:pt x="541" y="329"/>
                  </a:lnTo>
                  <a:lnTo>
                    <a:pt x="543" y="353"/>
                  </a:lnTo>
                  <a:lnTo>
                    <a:pt x="543" y="374"/>
                  </a:lnTo>
                  <a:lnTo>
                    <a:pt x="549" y="396"/>
                  </a:lnTo>
                  <a:lnTo>
                    <a:pt x="555" y="408"/>
                  </a:lnTo>
                  <a:lnTo>
                    <a:pt x="561" y="418"/>
                  </a:lnTo>
                  <a:lnTo>
                    <a:pt x="565" y="425"/>
                  </a:lnTo>
                  <a:lnTo>
                    <a:pt x="563" y="435"/>
                  </a:lnTo>
                  <a:lnTo>
                    <a:pt x="553" y="445"/>
                  </a:lnTo>
                  <a:lnTo>
                    <a:pt x="541" y="451"/>
                  </a:lnTo>
                  <a:lnTo>
                    <a:pt x="528" y="449"/>
                  </a:lnTo>
                  <a:lnTo>
                    <a:pt x="514" y="445"/>
                  </a:lnTo>
                  <a:lnTo>
                    <a:pt x="502" y="441"/>
                  </a:lnTo>
                  <a:lnTo>
                    <a:pt x="490" y="443"/>
                  </a:lnTo>
                  <a:lnTo>
                    <a:pt x="482" y="453"/>
                  </a:lnTo>
                  <a:lnTo>
                    <a:pt x="476" y="465"/>
                  </a:lnTo>
                  <a:lnTo>
                    <a:pt x="474" y="479"/>
                  </a:lnTo>
                  <a:lnTo>
                    <a:pt x="472" y="492"/>
                  </a:lnTo>
                  <a:lnTo>
                    <a:pt x="470" y="506"/>
                  </a:lnTo>
                  <a:lnTo>
                    <a:pt x="463" y="518"/>
                  </a:lnTo>
                  <a:lnTo>
                    <a:pt x="457" y="532"/>
                  </a:lnTo>
                  <a:lnTo>
                    <a:pt x="449" y="545"/>
                  </a:lnTo>
                  <a:lnTo>
                    <a:pt x="447" y="567"/>
                  </a:lnTo>
                  <a:lnTo>
                    <a:pt x="445" y="587"/>
                  </a:lnTo>
                  <a:lnTo>
                    <a:pt x="445" y="599"/>
                  </a:lnTo>
                  <a:lnTo>
                    <a:pt x="445" y="604"/>
                  </a:lnTo>
                  <a:lnTo>
                    <a:pt x="445" y="606"/>
                  </a:lnTo>
                  <a:lnTo>
                    <a:pt x="405" y="634"/>
                  </a:lnTo>
                  <a:lnTo>
                    <a:pt x="382" y="610"/>
                  </a:lnTo>
                  <a:lnTo>
                    <a:pt x="350" y="634"/>
                  </a:lnTo>
                  <a:lnTo>
                    <a:pt x="317" y="638"/>
                  </a:lnTo>
                  <a:lnTo>
                    <a:pt x="274" y="595"/>
                  </a:lnTo>
                  <a:lnTo>
                    <a:pt x="234" y="638"/>
                  </a:lnTo>
                  <a:lnTo>
                    <a:pt x="185" y="622"/>
                  </a:lnTo>
                  <a:lnTo>
                    <a:pt x="146" y="565"/>
                  </a:lnTo>
                  <a:lnTo>
                    <a:pt x="140" y="514"/>
                  </a:lnTo>
                  <a:lnTo>
                    <a:pt x="91" y="514"/>
                  </a:lnTo>
                  <a:lnTo>
                    <a:pt x="77" y="453"/>
                  </a:lnTo>
                  <a:lnTo>
                    <a:pt x="0" y="394"/>
                  </a:lnTo>
                  <a:lnTo>
                    <a:pt x="18" y="333"/>
                  </a:lnTo>
                  <a:lnTo>
                    <a:pt x="77" y="272"/>
                  </a:lnTo>
                  <a:lnTo>
                    <a:pt x="106" y="199"/>
                  </a:lnTo>
                  <a:lnTo>
                    <a:pt x="134" y="156"/>
                  </a:lnTo>
                  <a:lnTo>
                    <a:pt x="165" y="144"/>
                  </a:lnTo>
                  <a:lnTo>
                    <a:pt x="144" y="101"/>
                  </a:lnTo>
                  <a:lnTo>
                    <a:pt x="183" y="51"/>
                  </a:lnTo>
                  <a:lnTo>
                    <a:pt x="179" y="8"/>
                  </a:lnTo>
                  <a:lnTo>
                    <a:pt x="224" y="0"/>
                  </a:lnTo>
                  <a:lnTo>
                    <a:pt x="252" y="34"/>
                  </a:lnTo>
                  <a:lnTo>
                    <a:pt x="301" y="30"/>
                  </a:lnTo>
                  <a:lnTo>
                    <a:pt x="344" y="20"/>
                  </a:lnTo>
                  <a:lnTo>
                    <a:pt x="384" y="4"/>
                  </a:lnTo>
                  <a:lnTo>
                    <a:pt x="415" y="22"/>
                  </a:lnTo>
                  <a:lnTo>
                    <a:pt x="433" y="44"/>
                  </a:lnTo>
                  <a:close/>
                </a:path>
              </a:pathLst>
            </a:custGeom>
            <a:grpFill/>
            <a:ln w="0">
              <a:solidFill>
                <a:schemeClr val="tx1">
                  <a:lumMod val="85000"/>
                  <a:lumOff val="15000"/>
                </a:schemeClr>
              </a:solidFill>
              <a:prstDash val="solid"/>
              <a:round/>
            </a:ln>
          </p:spPr>
          <p:txBody>
            <a:bodyPr/>
            <a:lstStyle/>
            <a:p>
              <a:pPr eaLnBrk="1" fontAlgn="auto" hangingPunct="1">
                <a:buFont typeface="Arial" panose="020B0604020202020204" pitchFamily="34" charset="0"/>
                <a:buNone/>
                <a:defRPr/>
              </a:pPr>
              <a:endParaRPr lang="zh-CN" altLang="en-US" sz="2400" noProof="1">
                <a:solidFill>
                  <a:prstClr val="black"/>
                </a:solidFill>
                <a:latin typeface="+mj-ea"/>
                <a:ea typeface="+mj-ea"/>
              </a:endParaRPr>
            </a:p>
          </p:txBody>
        </p:sp>
        <p:sp>
          <p:nvSpPr>
            <p:cNvPr id="44" name="Freeform 82"/>
            <p:cNvSpPr/>
            <p:nvPr/>
          </p:nvSpPr>
          <p:spPr bwMode="gray">
            <a:xfrm>
              <a:off x="3746" y="2774"/>
              <a:ext cx="283" cy="318"/>
            </a:xfrm>
            <a:custGeom>
              <a:avLst/>
              <a:gdLst>
                <a:gd name="T0" fmla="*/ 109 w 565"/>
                <a:gd name="T1" fmla="*/ 11 h 638"/>
                <a:gd name="T2" fmla="*/ 106 w 565"/>
                <a:gd name="T3" fmla="*/ 11 h 638"/>
                <a:gd name="T4" fmla="*/ 103 w 565"/>
                <a:gd name="T5" fmla="*/ 14 h 638"/>
                <a:gd name="T6" fmla="*/ 100 w 565"/>
                <a:gd name="T7" fmla="*/ 21 h 638"/>
                <a:gd name="T8" fmla="*/ 99 w 565"/>
                <a:gd name="T9" fmla="*/ 28 h 638"/>
                <a:gd name="T10" fmla="*/ 96 w 565"/>
                <a:gd name="T11" fmla="*/ 31 h 638"/>
                <a:gd name="T12" fmla="*/ 90 w 565"/>
                <a:gd name="T13" fmla="*/ 29 h 638"/>
                <a:gd name="T14" fmla="*/ 84 w 565"/>
                <a:gd name="T15" fmla="*/ 26 h 638"/>
                <a:gd name="T16" fmla="*/ 80 w 565"/>
                <a:gd name="T17" fmla="*/ 26 h 638"/>
                <a:gd name="T18" fmla="*/ 82 w 565"/>
                <a:gd name="T19" fmla="*/ 32 h 638"/>
                <a:gd name="T20" fmla="*/ 87 w 565"/>
                <a:gd name="T21" fmla="*/ 36 h 638"/>
                <a:gd name="T22" fmla="*/ 93 w 565"/>
                <a:gd name="T23" fmla="*/ 38 h 638"/>
                <a:gd name="T24" fmla="*/ 101 w 565"/>
                <a:gd name="T25" fmla="*/ 35 h 638"/>
                <a:gd name="T26" fmla="*/ 104 w 565"/>
                <a:gd name="T27" fmla="*/ 31 h 638"/>
                <a:gd name="T28" fmla="*/ 106 w 565"/>
                <a:gd name="T29" fmla="*/ 25 h 638"/>
                <a:gd name="T30" fmla="*/ 110 w 565"/>
                <a:gd name="T31" fmla="*/ 24 h 638"/>
                <a:gd name="T32" fmla="*/ 117 w 565"/>
                <a:gd name="T33" fmla="*/ 30 h 638"/>
                <a:gd name="T34" fmla="*/ 126 w 565"/>
                <a:gd name="T35" fmla="*/ 34 h 638"/>
                <a:gd name="T36" fmla="*/ 131 w 565"/>
                <a:gd name="T37" fmla="*/ 36 h 638"/>
                <a:gd name="T38" fmla="*/ 138 w 565"/>
                <a:gd name="T39" fmla="*/ 38 h 638"/>
                <a:gd name="T40" fmla="*/ 142 w 565"/>
                <a:gd name="T41" fmla="*/ 44 h 638"/>
                <a:gd name="T42" fmla="*/ 139 w 565"/>
                <a:gd name="T43" fmla="*/ 51 h 638"/>
                <a:gd name="T44" fmla="*/ 133 w 565"/>
                <a:gd name="T45" fmla="*/ 58 h 638"/>
                <a:gd name="T46" fmla="*/ 130 w 565"/>
                <a:gd name="T47" fmla="*/ 60 h 638"/>
                <a:gd name="T48" fmla="*/ 134 w 565"/>
                <a:gd name="T49" fmla="*/ 60 h 638"/>
                <a:gd name="T50" fmla="*/ 139 w 565"/>
                <a:gd name="T51" fmla="*/ 60 h 638"/>
                <a:gd name="T52" fmla="*/ 141 w 565"/>
                <a:gd name="T53" fmla="*/ 63 h 638"/>
                <a:gd name="T54" fmla="*/ 136 w 565"/>
                <a:gd name="T55" fmla="*/ 67 h 638"/>
                <a:gd name="T56" fmla="*/ 129 w 565"/>
                <a:gd name="T57" fmla="*/ 71 h 638"/>
                <a:gd name="T58" fmla="*/ 126 w 565"/>
                <a:gd name="T59" fmla="*/ 73 h 638"/>
                <a:gd name="T60" fmla="*/ 129 w 565"/>
                <a:gd name="T61" fmla="*/ 73 h 638"/>
                <a:gd name="T62" fmla="*/ 135 w 565"/>
                <a:gd name="T63" fmla="*/ 78 h 638"/>
                <a:gd name="T64" fmla="*/ 136 w 565"/>
                <a:gd name="T65" fmla="*/ 88 h 638"/>
                <a:gd name="T66" fmla="*/ 138 w 565"/>
                <a:gd name="T67" fmla="*/ 98 h 638"/>
                <a:gd name="T68" fmla="*/ 141 w 565"/>
                <a:gd name="T69" fmla="*/ 104 h 638"/>
                <a:gd name="T70" fmla="*/ 141 w 565"/>
                <a:gd name="T71" fmla="*/ 108 h 638"/>
                <a:gd name="T72" fmla="*/ 136 w 565"/>
                <a:gd name="T73" fmla="*/ 112 h 638"/>
                <a:gd name="T74" fmla="*/ 129 w 565"/>
                <a:gd name="T75" fmla="*/ 111 h 638"/>
                <a:gd name="T76" fmla="*/ 123 w 565"/>
                <a:gd name="T77" fmla="*/ 110 h 638"/>
                <a:gd name="T78" fmla="*/ 119 w 565"/>
                <a:gd name="T79" fmla="*/ 116 h 638"/>
                <a:gd name="T80" fmla="*/ 118 w 565"/>
                <a:gd name="T81" fmla="*/ 122 h 638"/>
                <a:gd name="T82" fmla="*/ 116 w 565"/>
                <a:gd name="T83" fmla="*/ 129 h 638"/>
                <a:gd name="T84" fmla="*/ 113 w 565"/>
                <a:gd name="T85" fmla="*/ 136 h 638"/>
                <a:gd name="T86" fmla="*/ 112 w 565"/>
                <a:gd name="T87" fmla="*/ 146 h 638"/>
                <a:gd name="T88" fmla="*/ 112 w 565"/>
                <a:gd name="T89" fmla="*/ 150 h 638"/>
                <a:gd name="T90" fmla="*/ 102 w 565"/>
                <a:gd name="T91" fmla="*/ 158 h 638"/>
                <a:gd name="T92" fmla="*/ 88 w 565"/>
                <a:gd name="T93" fmla="*/ 158 h 638"/>
                <a:gd name="T94" fmla="*/ 69 w 565"/>
                <a:gd name="T95" fmla="*/ 148 h 638"/>
                <a:gd name="T96" fmla="*/ 47 w 565"/>
                <a:gd name="T97" fmla="*/ 155 h 638"/>
                <a:gd name="T98" fmla="*/ 35 w 565"/>
                <a:gd name="T99" fmla="*/ 128 h 638"/>
                <a:gd name="T100" fmla="*/ 20 w 565"/>
                <a:gd name="T101" fmla="*/ 113 h 638"/>
                <a:gd name="T102" fmla="*/ 5 w 565"/>
                <a:gd name="T103" fmla="*/ 83 h 638"/>
                <a:gd name="T104" fmla="*/ 27 w 565"/>
                <a:gd name="T105" fmla="*/ 49 h 638"/>
                <a:gd name="T106" fmla="*/ 42 w 565"/>
                <a:gd name="T107" fmla="*/ 36 h 638"/>
                <a:gd name="T108" fmla="*/ 46 w 565"/>
                <a:gd name="T109" fmla="*/ 12 h 638"/>
                <a:gd name="T110" fmla="*/ 56 w 565"/>
                <a:gd name="T111" fmla="*/ 0 h 638"/>
                <a:gd name="T112" fmla="*/ 76 w 565"/>
                <a:gd name="T113" fmla="*/ 7 h 638"/>
                <a:gd name="T114" fmla="*/ 96 w 565"/>
                <a:gd name="T115" fmla="*/ 1 h 638"/>
                <a:gd name="T116" fmla="*/ 109 w 565"/>
                <a:gd name="T117" fmla="*/ 11 h 638"/>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w 565"/>
                <a:gd name="T178" fmla="*/ 0 h 638"/>
                <a:gd name="T179" fmla="*/ 565 w 565"/>
                <a:gd name="T180" fmla="*/ 638 h 638"/>
              </a:gdLst>
              <a:ahLst/>
              <a:cxnLst>
                <a:cxn ang="T118">
                  <a:pos x="T0" y="T1"/>
                </a:cxn>
                <a:cxn ang="T119">
                  <a:pos x="T2" y="T3"/>
                </a:cxn>
                <a:cxn ang="T120">
                  <a:pos x="T4" y="T5"/>
                </a:cxn>
                <a:cxn ang="T121">
                  <a:pos x="T6" y="T7"/>
                </a:cxn>
                <a:cxn ang="T122">
                  <a:pos x="T8" y="T9"/>
                </a:cxn>
                <a:cxn ang="T123">
                  <a:pos x="T10" y="T11"/>
                </a:cxn>
                <a:cxn ang="T124">
                  <a:pos x="T12" y="T13"/>
                </a:cxn>
                <a:cxn ang="T125">
                  <a:pos x="T14" y="T15"/>
                </a:cxn>
                <a:cxn ang="T126">
                  <a:pos x="T16" y="T17"/>
                </a:cxn>
                <a:cxn ang="T127">
                  <a:pos x="T18" y="T19"/>
                </a:cxn>
                <a:cxn ang="T128">
                  <a:pos x="T20" y="T21"/>
                </a:cxn>
                <a:cxn ang="T129">
                  <a:pos x="T22" y="T23"/>
                </a:cxn>
                <a:cxn ang="T130">
                  <a:pos x="T24" y="T25"/>
                </a:cxn>
                <a:cxn ang="T131">
                  <a:pos x="T26" y="T27"/>
                </a:cxn>
                <a:cxn ang="T132">
                  <a:pos x="T28" y="T29"/>
                </a:cxn>
                <a:cxn ang="T133">
                  <a:pos x="T30" y="T31"/>
                </a:cxn>
                <a:cxn ang="T134">
                  <a:pos x="T32" y="T33"/>
                </a:cxn>
                <a:cxn ang="T135">
                  <a:pos x="T34" y="T35"/>
                </a:cxn>
                <a:cxn ang="T136">
                  <a:pos x="T36" y="T37"/>
                </a:cxn>
                <a:cxn ang="T137">
                  <a:pos x="T38" y="T39"/>
                </a:cxn>
                <a:cxn ang="T138">
                  <a:pos x="T40" y="T41"/>
                </a:cxn>
                <a:cxn ang="T139">
                  <a:pos x="T42" y="T43"/>
                </a:cxn>
                <a:cxn ang="T140">
                  <a:pos x="T44" y="T45"/>
                </a:cxn>
                <a:cxn ang="T141">
                  <a:pos x="T46" y="T47"/>
                </a:cxn>
                <a:cxn ang="T142">
                  <a:pos x="T48" y="T49"/>
                </a:cxn>
                <a:cxn ang="T143">
                  <a:pos x="T50" y="T51"/>
                </a:cxn>
                <a:cxn ang="T144">
                  <a:pos x="T52" y="T53"/>
                </a:cxn>
                <a:cxn ang="T145">
                  <a:pos x="T54" y="T55"/>
                </a:cxn>
                <a:cxn ang="T146">
                  <a:pos x="T56" y="T57"/>
                </a:cxn>
                <a:cxn ang="T147">
                  <a:pos x="T58" y="T59"/>
                </a:cxn>
                <a:cxn ang="T148">
                  <a:pos x="T60" y="T61"/>
                </a:cxn>
                <a:cxn ang="T149">
                  <a:pos x="T62" y="T63"/>
                </a:cxn>
                <a:cxn ang="T150">
                  <a:pos x="T64" y="T65"/>
                </a:cxn>
                <a:cxn ang="T151">
                  <a:pos x="T66" y="T67"/>
                </a:cxn>
                <a:cxn ang="T152">
                  <a:pos x="T68" y="T69"/>
                </a:cxn>
                <a:cxn ang="T153">
                  <a:pos x="T70" y="T71"/>
                </a:cxn>
                <a:cxn ang="T154">
                  <a:pos x="T72" y="T73"/>
                </a:cxn>
                <a:cxn ang="T155">
                  <a:pos x="T74" y="T75"/>
                </a:cxn>
                <a:cxn ang="T156">
                  <a:pos x="T76" y="T77"/>
                </a:cxn>
                <a:cxn ang="T157">
                  <a:pos x="T78" y="T79"/>
                </a:cxn>
                <a:cxn ang="T158">
                  <a:pos x="T80" y="T81"/>
                </a:cxn>
                <a:cxn ang="T159">
                  <a:pos x="T82" y="T83"/>
                </a:cxn>
                <a:cxn ang="T160">
                  <a:pos x="T84" y="T85"/>
                </a:cxn>
                <a:cxn ang="T161">
                  <a:pos x="T86" y="T87"/>
                </a:cxn>
                <a:cxn ang="T162">
                  <a:pos x="T88" y="T89"/>
                </a:cxn>
                <a:cxn ang="T163">
                  <a:pos x="T90" y="T91"/>
                </a:cxn>
                <a:cxn ang="T164">
                  <a:pos x="T92" y="T93"/>
                </a:cxn>
                <a:cxn ang="T165">
                  <a:pos x="T94" y="T95"/>
                </a:cxn>
                <a:cxn ang="T166">
                  <a:pos x="T96" y="T97"/>
                </a:cxn>
                <a:cxn ang="T167">
                  <a:pos x="T98" y="T99"/>
                </a:cxn>
                <a:cxn ang="T168">
                  <a:pos x="T100" y="T101"/>
                </a:cxn>
                <a:cxn ang="T169">
                  <a:pos x="T102" y="T103"/>
                </a:cxn>
                <a:cxn ang="T170">
                  <a:pos x="T104" y="T105"/>
                </a:cxn>
                <a:cxn ang="T171">
                  <a:pos x="T106" y="T107"/>
                </a:cxn>
                <a:cxn ang="T172">
                  <a:pos x="T108" y="T109"/>
                </a:cxn>
                <a:cxn ang="T173">
                  <a:pos x="T110" y="T111"/>
                </a:cxn>
                <a:cxn ang="T174">
                  <a:pos x="T112" y="T113"/>
                </a:cxn>
                <a:cxn ang="T175">
                  <a:pos x="T114" y="T115"/>
                </a:cxn>
                <a:cxn ang="T176">
                  <a:pos x="T116" y="T117"/>
                </a:cxn>
              </a:cxnLst>
              <a:rect l="T177" t="T178" r="T179" b="T180"/>
              <a:pathLst>
                <a:path w="565" h="638">
                  <a:moveTo>
                    <a:pt x="433" y="44"/>
                  </a:moveTo>
                  <a:lnTo>
                    <a:pt x="433" y="44"/>
                  </a:lnTo>
                  <a:lnTo>
                    <a:pt x="429" y="46"/>
                  </a:lnTo>
                  <a:lnTo>
                    <a:pt x="423" y="47"/>
                  </a:lnTo>
                  <a:lnTo>
                    <a:pt x="417" y="53"/>
                  </a:lnTo>
                  <a:lnTo>
                    <a:pt x="411" y="59"/>
                  </a:lnTo>
                  <a:lnTo>
                    <a:pt x="403" y="69"/>
                  </a:lnTo>
                  <a:lnTo>
                    <a:pt x="398" y="85"/>
                  </a:lnTo>
                  <a:lnTo>
                    <a:pt x="396" y="99"/>
                  </a:lnTo>
                  <a:lnTo>
                    <a:pt x="394" y="112"/>
                  </a:lnTo>
                  <a:lnTo>
                    <a:pt x="392" y="122"/>
                  </a:lnTo>
                  <a:lnTo>
                    <a:pt x="384" y="126"/>
                  </a:lnTo>
                  <a:lnTo>
                    <a:pt x="372" y="122"/>
                  </a:lnTo>
                  <a:lnTo>
                    <a:pt x="360" y="118"/>
                  </a:lnTo>
                  <a:lnTo>
                    <a:pt x="346" y="110"/>
                  </a:lnTo>
                  <a:lnTo>
                    <a:pt x="335" y="107"/>
                  </a:lnTo>
                  <a:lnTo>
                    <a:pt x="325" y="105"/>
                  </a:lnTo>
                  <a:lnTo>
                    <a:pt x="319" y="107"/>
                  </a:lnTo>
                  <a:lnTo>
                    <a:pt x="317" y="118"/>
                  </a:lnTo>
                  <a:lnTo>
                    <a:pt x="325" y="128"/>
                  </a:lnTo>
                  <a:lnTo>
                    <a:pt x="337" y="138"/>
                  </a:lnTo>
                  <a:lnTo>
                    <a:pt x="346" y="146"/>
                  </a:lnTo>
                  <a:lnTo>
                    <a:pt x="358" y="152"/>
                  </a:lnTo>
                  <a:lnTo>
                    <a:pt x="372" y="154"/>
                  </a:lnTo>
                  <a:lnTo>
                    <a:pt x="388" y="150"/>
                  </a:lnTo>
                  <a:lnTo>
                    <a:pt x="402" y="142"/>
                  </a:lnTo>
                  <a:lnTo>
                    <a:pt x="407" y="134"/>
                  </a:lnTo>
                  <a:lnTo>
                    <a:pt x="413" y="124"/>
                  </a:lnTo>
                  <a:lnTo>
                    <a:pt x="417" y="112"/>
                  </a:lnTo>
                  <a:lnTo>
                    <a:pt x="423" y="103"/>
                  </a:lnTo>
                  <a:lnTo>
                    <a:pt x="429" y="97"/>
                  </a:lnTo>
                  <a:lnTo>
                    <a:pt x="437" y="97"/>
                  </a:lnTo>
                  <a:lnTo>
                    <a:pt x="447" y="105"/>
                  </a:lnTo>
                  <a:lnTo>
                    <a:pt x="468" y="122"/>
                  </a:lnTo>
                  <a:lnTo>
                    <a:pt x="486" y="132"/>
                  </a:lnTo>
                  <a:lnTo>
                    <a:pt x="502" y="138"/>
                  </a:lnTo>
                  <a:lnTo>
                    <a:pt x="514" y="142"/>
                  </a:lnTo>
                  <a:lnTo>
                    <a:pt x="524" y="144"/>
                  </a:lnTo>
                  <a:lnTo>
                    <a:pt x="537" y="148"/>
                  </a:lnTo>
                  <a:lnTo>
                    <a:pt x="549" y="154"/>
                  </a:lnTo>
                  <a:lnTo>
                    <a:pt x="559" y="164"/>
                  </a:lnTo>
                  <a:lnTo>
                    <a:pt x="565" y="177"/>
                  </a:lnTo>
                  <a:lnTo>
                    <a:pt x="561" y="191"/>
                  </a:lnTo>
                  <a:lnTo>
                    <a:pt x="553" y="207"/>
                  </a:lnTo>
                  <a:lnTo>
                    <a:pt x="543" y="221"/>
                  </a:lnTo>
                  <a:lnTo>
                    <a:pt x="531" y="232"/>
                  </a:lnTo>
                  <a:lnTo>
                    <a:pt x="524" y="240"/>
                  </a:lnTo>
                  <a:lnTo>
                    <a:pt x="520" y="242"/>
                  </a:lnTo>
                  <a:lnTo>
                    <a:pt x="524" y="242"/>
                  </a:lnTo>
                  <a:lnTo>
                    <a:pt x="533" y="242"/>
                  </a:lnTo>
                  <a:lnTo>
                    <a:pt x="543" y="240"/>
                  </a:lnTo>
                  <a:lnTo>
                    <a:pt x="555" y="242"/>
                  </a:lnTo>
                  <a:lnTo>
                    <a:pt x="561" y="246"/>
                  </a:lnTo>
                  <a:lnTo>
                    <a:pt x="561" y="252"/>
                  </a:lnTo>
                  <a:lnTo>
                    <a:pt x="555" y="262"/>
                  </a:lnTo>
                  <a:lnTo>
                    <a:pt x="543" y="270"/>
                  </a:lnTo>
                  <a:lnTo>
                    <a:pt x="529" y="278"/>
                  </a:lnTo>
                  <a:lnTo>
                    <a:pt x="516" y="286"/>
                  </a:lnTo>
                  <a:lnTo>
                    <a:pt x="506" y="290"/>
                  </a:lnTo>
                  <a:lnTo>
                    <a:pt x="502" y="292"/>
                  </a:lnTo>
                  <a:lnTo>
                    <a:pt x="506" y="292"/>
                  </a:lnTo>
                  <a:lnTo>
                    <a:pt x="516" y="295"/>
                  </a:lnTo>
                  <a:lnTo>
                    <a:pt x="528" y="303"/>
                  </a:lnTo>
                  <a:lnTo>
                    <a:pt x="537" y="315"/>
                  </a:lnTo>
                  <a:lnTo>
                    <a:pt x="541" y="329"/>
                  </a:lnTo>
                  <a:lnTo>
                    <a:pt x="543" y="353"/>
                  </a:lnTo>
                  <a:lnTo>
                    <a:pt x="543" y="374"/>
                  </a:lnTo>
                  <a:lnTo>
                    <a:pt x="549" y="396"/>
                  </a:lnTo>
                  <a:lnTo>
                    <a:pt x="555" y="408"/>
                  </a:lnTo>
                  <a:lnTo>
                    <a:pt x="561" y="418"/>
                  </a:lnTo>
                  <a:lnTo>
                    <a:pt x="565" y="425"/>
                  </a:lnTo>
                  <a:lnTo>
                    <a:pt x="563" y="435"/>
                  </a:lnTo>
                  <a:lnTo>
                    <a:pt x="553" y="445"/>
                  </a:lnTo>
                  <a:lnTo>
                    <a:pt x="541" y="451"/>
                  </a:lnTo>
                  <a:lnTo>
                    <a:pt x="528" y="449"/>
                  </a:lnTo>
                  <a:lnTo>
                    <a:pt x="514" y="445"/>
                  </a:lnTo>
                  <a:lnTo>
                    <a:pt x="502" y="441"/>
                  </a:lnTo>
                  <a:lnTo>
                    <a:pt x="490" y="443"/>
                  </a:lnTo>
                  <a:lnTo>
                    <a:pt x="482" y="453"/>
                  </a:lnTo>
                  <a:lnTo>
                    <a:pt x="476" y="465"/>
                  </a:lnTo>
                  <a:lnTo>
                    <a:pt x="474" y="479"/>
                  </a:lnTo>
                  <a:lnTo>
                    <a:pt x="472" y="492"/>
                  </a:lnTo>
                  <a:lnTo>
                    <a:pt x="470" y="506"/>
                  </a:lnTo>
                  <a:lnTo>
                    <a:pt x="463" y="518"/>
                  </a:lnTo>
                  <a:lnTo>
                    <a:pt x="457" y="532"/>
                  </a:lnTo>
                  <a:lnTo>
                    <a:pt x="449" y="545"/>
                  </a:lnTo>
                  <a:lnTo>
                    <a:pt x="447" y="567"/>
                  </a:lnTo>
                  <a:lnTo>
                    <a:pt x="445" y="587"/>
                  </a:lnTo>
                  <a:lnTo>
                    <a:pt x="445" y="599"/>
                  </a:lnTo>
                  <a:lnTo>
                    <a:pt x="445" y="604"/>
                  </a:lnTo>
                  <a:lnTo>
                    <a:pt x="445" y="606"/>
                  </a:lnTo>
                  <a:lnTo>
                    <a:pt x="405" y="634"/>
                  </a:lnTo>
                  <a:lnTo>
                    <a:pt x="382" y="610"/>
                  </a:lnTo>
                  <a:lnTo>
                    <a:pt x="350" y="634"/>
                  </a:lnTo>
                  <a:lnTo>
                    <a:pt x="317" y="638"/>
                  </a:lnTo>
                  <a:lnTo>
                    <a:pt x="274" y="595"/>
                  </a:lnTo>
                  <a:lnTo>
                    <a:pt x="234" y="638"/>
                  </a:lnTo>
                  <a:lnTo>
                    <a:pt x="185" y="622"/>
                  </a:lnTo>
                  <a:lnTo>
                    <a:pt x="146" y="565"/>
                  </a:lnTo>
                  <a:lnTo>
                    <a:pt x="140" y="514"/>
                  </a:lnTo>
                  <a:lnTo>
                    <a:pt x="91" y="514"/>
                  </a:lnTo>
                  <a:lnTo>
                    <a:pt x="77" y="453"/>
                  </a:lnTo>
                  <a:lnTo>
                    <a:pt x="0" y="394"/>
                  </a:lnTo>
                  <a:lnTo>
                    <a:pt x="18" y="333"/>
                  </a:lnTo>
                  <a:lnTo>
                    <a:pt x="77" y="272"/>
                  </a:lnTo>
                  <a:lnTo>
                    <a:pt x="106" y="199"/>
                  </a:lnTo>
                  <a:lnTo>
                    <a:pt x="134" y="156"/>
                  </a:lnTo>
                  <a:lnTo>
                    <a:pt x="165" y="144"/>
                  </a:lnTo>
                  <a:lnTo>
                    <a:pt x="144" y="101"/>
                  </a:lnTo>
                  <a:lnTo>
                    <a:pt x="183" y="51"/>
                  </a:lnTo>
                  <a:lnTo>
                    <a:pt x="179" y="8"/>
                  </a:lnTo>
                  <a:lnTo>
                    <a:pt x="224" y="0"/>
                  </a:lnTo>
                  <a:lnTo>
                    <a:pt x="252" y="34"/>
                  </a:lnTo>
                  <a:lnTo>
                    <a:pt x="301" y="30"/>
                  </a:lnTo>
                  <a:lnTo>
                    <a:pt x="344" y="20"/>
                  </a:lnTo>
                  <a:lnTo>
                    <a:pt x="384" y="4"/>
                  </a:lnTo>
                  <a:lnTo>
                    <a:pt x="415" y="22"/>
                  </a:lnTo>
                  <a:lnTo>
                    <a:pt x="433" y="44"/>
                  </a:lnTo>
                </a:path>
              </a:pathLst>
            </a:custGeom>
            <a:grpFill/>
            <a:ln w="6350">
              <a:solidFill>
                <a:schemeClr val="tx1">
                  <a:lumMod val="85000"/>
                  <a:lumOff val="15000"/>
                </a:schemeClr>
              </a:solidFill>
              <a:prstDash val="solid"/>
              <a:round/>
            </a:ln>
          </p:spPr>
          <p:txBody>
            <a:bodyPr/>
            <a:lstStyle/>
            <a:p>
              <a:pPr eaLnBrk="1" fontAlgn="auto" hangingPunct="1">
                <a:buFont typeface="Arial" panose="020B0604020202020204" pitchFamily="34" charset="0"/>
                <a:buNone/>
                <a:defRPr/>
              </a:pPr>
              <a:endParaRPr lang="zh-CN" altLang="en-US" sz="2400" noProof="1">
                <a:solidFill>
                  <a:prstClr val="black"/>
                </a:solidFill>
                <a:latin typeface="+mj-ea"/>
                <a:ea typeface="+mj-ea"/>
              </a:endParaRPr>
            </a:p>
          </p:txBody>
        </p:sp>
        <p:sp>
          <p:nvSpPr>
            <p:cNvPr id="45" name="Freeform 83"/>
            <p:cNvSpPr/>
            <p:nvPr/>
          </p:nvSpPr>
          <p:spPr bwMode="gray">
            <a:xfrm>
              <a:off x="3622" y="2455"/>
              <a:ext cx="383" cy="340"/>
            </a:xfrm>
            <a:custGeom>
              <a:avLst/>
              <a:gdLst>
                <a:gd name="T0" fmla="*/ 67 w 766"/>
                <a:gd name="T1" fmla="*/ 11 h 681"/>
                <a:gd name="T2" fmla="*/ 71 w 766"/>
                <a:gd name="T3" fmla="*/ 13 h 681"/>
                <a:gd name="T4" fmla="*/ 79 w 766"/>
                <a:gd name="T5" fmla="*/ 17 h 681"/>
                <a:gd name="T6" fmla="*/ 85 w 766"/>
                <a:gd name="T7" fmla="*/ 22 h 681"/>
                <a:gd name="T8" fmla="*/ 96 w 766"/>
                <a:gd name="T9" fmla="*/ 25 h 681"/>
                <a:gd name="T10" fmla="*/ 105 w 766"/>
                <a:gd name="T11" fmla="*/ 28 h 681"/>
                <a:gd name="T12" fmla="*/ 110 w 766"/>
                <a:gd name="T13" fmla="*/ 34 h 681"/>
                <a:gd name="T14" fmla="*/ 114 w 766"/>
                <a:gd name="T15" fmla="*/ 41 h 681"/>
                <a:gd name="T16" fmla="*/ 120 w 766"/>
                <a:gd name="T17" fmla="*/ 51 h 681"/>
                <a:gd name="T18" fmla="*/ 126 w 766"/>
                <a:gd name="T19" fmla="*/ 59 h 681"/>
                <a:gd name="T20" fmla="*/ 133 w 766"/>
                <a:gd name="T21" fmla="*/ 69 h 681"/>
                <a:gd name="T22" fmla="*/ 138 w 766"/>
                <a:gd name="T23" fmla="*/ 79 h 681"/>
                <a:gd name="T24" fmla="*/ 138 w 766"/>
                <a:gd name="T25" fmla="*/ 85 h 681"/>
                <a:gd name="T26" fmla="*/ 141 w 766"/>
                <a:gd name="T27" fmla="*/ 92 h 681"/>
                <a:gd name="T28" fmla="*/ 152 w 766"/>
                <a:gd name="T29" fmla="*/ 96 h 681"/>
                <a:gd name="T30" fmla="*/ 162 w 766"/>
                <a:gd name="T31" fmla="*/ 99 h 681"/>
                <a:gd name="T32" fmla="*/ 168 w 766"/>
                <a:gd name="T33" fmla="*/ 106 h 681"/>
                <a:gd name="T34" fmla="*/ 174 w 766"/>
                <a:gd name="T35" fmla="*/ 112 h 681"/>
                <a:gd name="T36" fmla="*/ 179 w 766"/>
                <a:gd name="T37" fmla="*/ 116 h 681"/>
                <a:gd name="T38" fmla="*/ 183 w 766"/>
                <a:gd name="T39" fmla="*/ 121 h 681"/>
                <a:gd name="T40" fmla="*/ 181 w 766"/>
                <a:gd name="T41" fmla="*/ 124 h 681"/>
                <a:gd name="T42" fmla="*/ 173 w 766"/>
                <a:gd name="T43" fmla="*/ 125 h 681"/>
                <a:gd name="T44" fmla="*/ 161 w 766"/>
                <a:gd name="T45" fmla="*/ 124 h 681"/>
                <a:gd name="T46" fmla="*/ 153 w 766"/>
                <a:gd name="T47" fmla="*/ 124 h 681"/>
                <a:gd name="T48" fmla="*/ 153 w 766"/>
                <a:gd name="T49" fmla="*/ 124 h 681"/>
                <a:gd name="T50" fmla="*/ 158 w 766"/>
                <a:gd name="T51" fmla="*/ 126 h 681"/>
                <a:gd name="T52" fmla="*/ 165 w 766"/>
                <a:gd name="T53" fmla="*/ 130 h 681"/>
                <a:gd name="T54" fmla="*/ 168 w 766"/>
                <a:gd name="T55" fmla="*/ 134 h 681"/>
                <a:gd name="T56" fmla="*/ 177 w 766"/>
                <a:gd name="T57" fmla="*/ 139 h 681"/>
                <a:gd name="T58" fmla="*/ 184 w 766"/>
                <a:gd name="T59" fmla="*/ 144 h 681"/>
                <a:gd name="T60" fmla="*/ 189 w 766"/>
                <a:gd name="T61" fmla="*/ 150 h 681"/>
                <a:gd name="T62" fmla="*/ 192 w 766"/>
                <a:gd name="T63" fmla="*/ 155 h 681"/>
                <a:gd name="T64" fmla="*/ 190 w 766"/>
                <a:gd name="T65" fmla="*/ 157 h 681"/>
                <a:gd name="T66" fmla="*/ 183 w 766"/>
                <a:gd name="T67" fmla="*/ 161 h 681"/>
                <a:gd name="T68" fmla="*/ 177 w 766"/>
                <a:gd name="T69" fmla="*/ 164 h 681"/>
                <a:gd name="T70" fmla="*/ 175 w 766"/>
                <a:gd name="T71" fmla="*/ 166 h 681"/>
                <a:gd name="T72" fmla="*/ 173 w 766"/>
                <a:gd name="T73" fmla="*/ 168 h 681"/>
                <a:gd name="T74" fmla="*/ 171 w 766"/>
                <a:gd name="T75" fmla="*/ 169 h 681"/>
                <a:gd name="T76" fmla="*/ 170 w 766"/>
                <a:gd name="T77" fmla="*/ 170 h 681"/>
                <a:gd name="T78" fmla="*/ 158 w 766"/>
                <a:gd name="T79" fmla="*/ 160 h 681"/>
                <a:gd name="T80" fmla="*/ 125 w 766"/>
                <a:gd name="T81" fmla="*/ 167 h 681"/>
                <a:gd name="T82" fmla="*/ 108 w 766"/>
                <a:gd name="T83" fmla="*/ 161 h 681"/>
                <a:gd name="T84" fmla="*/ 89 w 766"/>
                <a:gd name="T85" fmla="*/ 158 h 681"/>
                <a:gd name="T86" fmla="*/ 75 w 766"/>
                <a:gd name="T87" fmla="*/ 148 h 681"/>
                <a:gd name="T88" fmla="*/ 57 w 766"/>
                <a:gd name="T89" fmla="*/ 128 h 681"/>
                <a:gd name="T90" fmla="*/ 49 w 766"/>
                <a:gd name="T91" fmla="*/ 101 h 681"/>
                <a:gd name="T92" fmla="*/ 36 w 766"/>
                <a:gd name="T93" fmla="*/ 67 h 681"/>
                <a:gd name="T94" fmla="*/ 21 w 766"/>
                <a:gd name="T95" fmla="*/ 64 h 681"/>
                <a:gd name="T96" fmla="*/ 0 w 766"/>
                <a:gd name="T97" fmla="*/ 55 h 681"/>
                <a:gd name="T98" fmla="*/ 18 w 766"/>
                <a:gd name="T99" fmla="*/ 31 h 681"/>
                <a:gd name="T100" fmla="*/ 30 w 766"/>
                <a:gd name="T101" fmla="*/ 25 h 681"/>
                <a:gd name="T102" fmla="*/ 51 w 766"/>
                <a:gd name="T103" fmla="*/ 19 h 681"/>
                <a:gd name="T104" fmla="*/ 66 w 766"/>
                <a:gd name="T105" fmla="*/ 0 h 681"/>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w 766"/>
                <a:gd name="T160" fmla="*/ 0 h 681"/>
                <a:gd name="T161" fmla="*/ 766 w 766"/>
                <a:gd name="T162" fmla="*/ 681 h 681"/>
              </a:gdLst>
              <a:ahLst/>
              <a:cxnLst>
                <a:cxn ang="T106">
                  <a:pos x="T0" y="T1"/>
                </a:cxn>
                <a:cxn ang="T107">
                  <a:pos x="T2" y="T3"/>
                </a:cxn>
                <a:cxn ang="T108">
                  <a:pos x="T4" y="T5"/>
                </a:cxn>
                <a:cxn ang="T109">
                  <a:pos x="T6" y="T7"/>
                </a:cxn>
                <a:cxn ang="T110">
                  <a:pos x="T8" y="T9"/>
                </a:cxn>
                <a:cxn ang="T111">
                  <a:pos x="T10" y="T11"/>
                </a:cxn>
                <a:cxn ang="T112">
                  <a:pos x="T12" y="T13"/>
                </a:cxn>
                <a:cxn ang="T113">
                  <a:pos x="T14" y="T15"/>
                </a:cxn>
                <a:cxn ang="T114">
                  <a:pos x="T16" y="T17"/>
                </a:cxn>
                <a:cxn ang="T115">
                  <a:pos x="T18" y="T19"/>
                </a:cxn>
                <a:cxn ang="T116">
                  <a:pos x="T20" y="T21"/>
                </a:cxn>
                <a:cxn ang="T117">
                  <a:pos x="T22" y="T23"/>
                </a:cxn>
                <a:cxn ang="T118">
                  <a:pos x="T24" y="T25"/>
                </a:cxn>
                <a:cxn ang="T119">
                  <a:pos x="T26" y="T27"/>
                </a:cxn>
                <a:cxn ang="T120">
                  <a:pos x="T28" y="T29"/>
                </a:cxn>
                <a:cxn ang="T121">
                  <a:pos x="T30" y="T31"/>
                </a:cxn>
                <a:cxn ang="T122">
                  <a:pos x="T32" y="T33"/>
                </a:cxn>
                <a:cxn ang="T123">
                  <a:pos x="T34" y="T35"/>
                </a:cxn>
                <a:cxn ang="T124">
                  <a:pos x="T36" y="T37"/>
                </a:cxn>
                <a:cxn ang="T125">
                  <a:pos x="T38" y="T39"/>
                </a:cxn>
                <a:cxn ang="T126">
                  <a:pos x="T40" y="T41"/>
                </a:cxn>
                <a:cxn ang="T127">
                  <a:pos x="T42" y="T43"/>
                </a:cxn>
                <a:cxn ang="T128">
                  <a:pos x="T44" y="T45"/>
                </a:cxn>
                <a:cxn ang="T129">
                  <a:pos x="T46" y="T47"/>
                </a:cxn>
                <a:cxn ang="T130">
                  <a:pos x="T48" y="T49"/>
                </a:cxn>
                <a:cxn ang="T131">
                  <a:pos x="T50" y="T51"/>
                </a:cxn>
                <a:cxn ang="T132">
                  <a:pos x="T52" y="T53"/>
                </a:cxn>
                <a:cxn ang="T133">
                  <a:pos x="T54" y="T55"/>
                </a:cxn>
                <a:cxn ang="T134">
                  <a:pos x="T56" y="T57"/>
                </a:cxn>
                <a:cxn ang="T135">
                  <a:pos x="T58" y="T59"/>
                </a:cxn>
                <a:cxn ang="T136">
                  <a:pos x="T60" y="T61"/>
                </a:cxn>
                <a:cxn ang="T137">
                  <a:pos x="T62" y="T63"/>
                </a:cxn>
                <a:cxn ang="T138">
                  <a:pos x="T64" y="T65"/>
                </a:cxn>
                <a:cxn ang="T139">
                  <a:pos x="T66" y="T67"/>
                </a:cxn>
                <a:cxn ang="T140">
                  <a:pos x="T68" y="T69"/>
                </a:cxn>
                <a:cxn ang="T141">
                  <a:pos x="T70" y="T71"/>
                </a:cxn>
                <a:cxn ang="T142">
                  <a:pos x="T72" y="T73"/>
                </a:cxn>
                <a:cxn ang="T143">
                  <a:pos x="T74" y="T75"/>
                </a:cxn>
                <a:cxn ang="T144">
                  <a:pos x="T76" y="T77"/>
                </a:cxn>
                <a:cxn ang="T145">
                  <a:pos x="T78" y="T79"/>
                </a:cxn>
                <a:cxn ang="T146">
                  <a:pos x="T80" y="T81"/>
                </a:cxn>
                <a:cxn ang="T147">
                  <a:pos x="T82" y="T83"/>
                </a:cxn>
                <a:cxn ang="T148">
                  <a:pos x="T84" y="T85"/>
                </a:cxn>
                <a:cxn ang="T149">
                  <a:pos x="T86" y="T87"/>
                </a:cxn>
                <a:cxn ang="T150">
                  <a:pos x="T88" y="T89"/>
                </a:cxn>
                <a:cxn ang="T151">
                  <a:pos x="T90" y="T91"/>
                </a:cxn>
                <a:cxn ang="T152">
                  <a:pos x="T92" y="T93"/>
                </a:cxn>
                <a:cxn ang="T153">
                  <a:pos x="T94" y="T95"/>
                </a:cxn>
                <a:cxn ang="T154">
                  <a:pos x="T96" y="T97"/>
                </a:cxn>
                <a:cxn ang="T155">
                  <a:pos x="T98" y="T99"/>
                </a:cxn>
                <a:cxn ang="T156">
                  <a:pos x="T100" y="T101"/>
                </a:cxn>
                <a:cxn ang="T157">
                  <a:pos x="T102" y="T103"/>
                </a:cxn>
                <a:cxn ang="T158">
                  <a:pos x="T104" y="T105"/>
                </a:cxn>
              </a:cxnLst>
              <a:rect l="T159" t="T160" r="T161" b="T162"/>
              <a:pathLst>
                <a:path w="766" h="681">
                  <a:moveTo>
                    <a:pt x="262" y="0"/>
                  </a:moveTo>
                  <a:lnTo>
                    <a:pt x="266" y="45"/>
                  </a:lnTo>
                  <a:lnTo>
                    <a:pt x="270" y="49"/>
                  </a:lnTo>
                  <a:lnTo>
                    <a:pt x="281" y="55"/>
                  </a:lnTo>
                  <a:lnTo>
                    <a:pt x="297" y="63"/>
                  </a:lnTo>
                  <a:lnTo>
                    <a:pt x="313" y="70"/>
                  </a:lnTo>
                  <a:lnTo>
                    <a:pt x="325" y="78"/>
                  </a:lnTo>
                  <a:lnTo>
                    <a:pt x="340" y="88"/>
                  </a:lnTo>
                  <a:lnTo>
                    <a:pt x="362" y="94"/>
                  </a:lnTo>
                  <a:lnTo>
                    <a:pt x="384" y="100"/>
                  </a:lnTo>
                  <a:lnTo>
                    <a:pt x="402" y="104"/>
                  </a:lnTo>
                  <a:lnTo>
                    <a:pt x="419" y="114"/>
                  </a:lnTo>
                  <a:lnTo>
                    <a:pt x="433" y="124"/>
                  </a:lnTo>
                  <a:lnTo>
                    <a:pt x="441" y="137"/>
                  </a:lnTo>
                  <a:lnTo>
                    <a:pt x="447" y="149"/>
                  </a:lnTo>
                  <a:lnTo>
                    <a:pt x="457" y="165"/>
                  </a:lnTo>
                  <a:lnTo>
                    <a:pt x="470" y="185"/>
                  </a:lnTo>
                  <a:lnTo>
                    <a:pt x="482" y="204"/>
                  </a:lnTo>
                  <a:lnTo>
                    <a:pt x="496" y="222"/>
                  </a:lnTo>
                  <a:lnTo>
                    <a:pt x="506" y="236"/>
                  </a:lnTo>
                  <a:lnTo>
                    <a:pt x="518" y="253"/>
                  </a:lnTo>
                  <a:lnTo>
                    <a:pt x="531" y="277"/>
                  </a:lnTo>
                  <a:lnTo>
                    <a:pt x="543" y="299"/>
                  </a:lnTo>
                  <a:lnTo>
                    <a:pt x="549" y="316"/>
                  </a:lnTo>
                  <a:lnTo>
                    <a:pt x="551" y="330"/>
                  </a:lnTo>
                  <a:lnTo>
                    <a:pt x="551" y="342"/>
                  </a:lnTo>
                  <a:lnTo>
                    <a:pt x="553" y="354"/>
                  </a:lnTo>
                  <a:lnTo>
                    <a:pt x="563" y="368"/>
                  </a:lnTo>
                  <a:lnTo>
                    <a:pt x="583" y="379"/>
                  </a:lnTo>
                  <a:lnTo>
                    <a:pt x="606" y="385"/>
                  </a:lnTo>
                  <a:lnTo>
                    <a:pt x="628" y="391"/>
                  </a:lnTo>
                  <a:lnTo>
                    <a:pt x="646" y="399"/>
                  </a:lnTo>
                  <a:lnTo>
                    <a:pt x="659" y="411"/>
                  </a:lnTo>
                  <a:lnTo>
                    <a:pt x="671" y="427"/>
                  </a:lnTo>
                  <a:lnTo>
                    <a:pt x="681" y="440"/>
                  </a:lnTo>
                  <a:lnTo>
                    <a:pt x="693" y="448"/>
                  </a:lnTo>
                  <a:lnTo>
                    <a:pt x="705" y="454"/>
                  </a:lnTo>
                  <a:lnTo>
                    <a:pt x="716" y="464"/>
                  </a:lnTo>
                  <a:lnTo>
                    <a:pt x="726" y="474"/>
                  </a:lnTo>
                  <a:lnTo>
                    <a:pt x="732" y="486"/>
                  </a:lnTo>
                  <a:lnTo>
                    <a:pt x="732" y="496"/>
                  </a:lnTo>
                  <a:lnTo>
                    <a:pt x="724" y="499"/>
                  </a:lnTo>
                  <a:lnTo>
                    <a:pt x="711" y="501"/>
                  </a:lnTo>
                  <a:lnTo>
                    <a:pt x="689" y="503"/>
                  </a:lnTo>
                  <a:lnTo>
                    <a:pt x="667" y="501"/>
                  </a:lnTo>
                  <a:lnTo>
                    <a:pt x="644" y="499"/>
                  </a:lnTo>
                  <a:lnTo>
                    <a:pt x="624" y="498"/>
                  </a:lnTo>
                  <a:lnTo>
                    <a:pt x="610" y="496"/>
                  </a:lnTo>
                  <a:lnTo>
                    <a:pt x="606" y="496"/>
                  </a:lnTo>
                  <a:lnTo>
                    <a:pt x="610" y="498"/>
                  </a:lnTo>
                  <a:lnTo>
                    <a:pt x="620" y="501"/>
                  </a:lnTo>
                  <a:lnTo>
                    <a:pt x="632" y="507"/>
                  </a:lnTo>
                  <a:lnTo>
                    <a:pt x="646" y="515"/>
                  </a:lnTo>
                  <a:lnTo>
                    <a:pt x="657" y="523"/>
                  </a:lnTo>
                  <a:lnTo>
                    <a:pt x="663" y="531"/>
                  </a:lnTo>
                  <a:lnTo>
                    <a:pt x="671" y="539"/>
                  </a:lnTo>
                  <a:lnTo>
                    <a:pt x="687" y="549"/>
                  </a:lnTo>
                  <a:lnTo>
                    <a:pt x="707" y="559"/>
                  </a:lnTo>
                  <a:lnTo>
                    <a:pt x="724" y="568"/>
                  </a:lnTo>
                  <a:lnTo>
                    <a:pt x="736" y="578"/>
                  </a:lnTo>
                  <a:lnTo>
                    <a:pt x="746" y="590"/>
                  </a:lnTo>
                  <a:lnTo>
                    <a:pt x="754" y="602"/>
                  </a:lnTo>
                  <a:lnTo>
                    <a:pt x="762" y="612"/>
                  </a:lnTo>
                  <a:lnTo>
                    <a:pt x="766" y="622"/>
                  </a:lnTo>
                  <a:lnTo>
                    <a:pt x="766" y="627"/>
                  </a:lnTo>
                  <a:lnTo>
                    <a:pt x="758" y="631"/>
                  </a:lnTo>
                  <a:lnTo>
                    <a:pt x="746" y="639"/>
                  </a:lnTo>
                  <a:lnTo>
                    <a:pt x="730" y="647"/>
                  </a:lnTo>
                  <a:lnTo>
                    <a:pt x="716" y="653"/>
                  </a:lnTo>
                  <a:lnTo>
                    <a:pt x="705" y="659"/>
                  </a:lnTo>
                  <a:lnTo>
                    <a:pt x="699" y="663"/>
                  </a:lnTo>
                  <a:lnTo>
                    <a:pt x="697" y="665"/>
                  </a:lnTo>
                  <a:lnTo>
                    <a:pt x="693" y="669"/>
                  </a:lnTo>
                  <a:lnTo>
                    <a:pt x="689" y="673"/>
                  </a:lnTo>
                  <a:lnTo>
                    <a:pt x="685" y="675"/>
                  </a:lnTo>
                  <a:lnTo>
                    <a:pt x="681" y="677"/>
                  </a:lnTo>
                  <a:lnTo>
                    <a:pt x="679" y="679"/>
                  </a:lnTo>
                  <a:lnTo>
                    <a:pt x="679" y="681"/>
                  </a:lnTo>
                  <a:lnTo>
                    <a:pt x="665" y="663"/>
                  </a:lnTo>
                  <a:lnTo>
                    <a:pt x="632" y="641"/>
                  </a:lnTo>
                  <a:lnTo>
                    <a:pt x="592" y="657"/>
                  </a:lnTo>
                  <a:lnTo>
                    <a:pt x="500" y="671"/>
                  </a:lnTo>
                  <a:lnTo>
                    <a:pt x="472" y="637"/>
                  </a:lnTo>
                  <a:lnTo>
                    <a:pt x="431" y="645"/>
                  </a:lnTo>
                  <a:lnTo>
                    <a:pt x="398" y="651"/>
                  </a:lnTo>
                  <a:lnTo>
                    <a:pt x="356" y="633"/>
                  </a:lnTo>
                  <a:lnTo>
                    <a:pt x="303" y="651"/>
                  </a:lnTo>
                  <a:lnTo>
                    <a:pt x="297" y="592"/>
                  </a:lnTo>
                  <a:lnTo>
                    <a:pt x="242" y="566"/>
                  </a:lnTo>
                  <a:lnTo>
                    <a:pt x="230" y="513"/>
                  </a:lnTo>
                  <a:lnTo>
                    <a:pt x="258" y="470"/>
                  </a:lnTo>
                  <a:lnTo>
                    <a:pt x="197" y="407"/>
                  </a:lnTo>
                  <a:lnTo>
                    <a:pt x="140" y="336"/>
                  </a:lnTo>
                  <a:lnTo>
                    <a:pt x="144" y="269"/>
                  </a:lnTo>
                  <a:lnTo>
                    <a:pt x="112" y="250"/>
                  </a:lnTo>
                  <a:lnTo>
                    <a:pt x="83" y="257"/>
                  </a:lnTo>
                  <a:lnTo>
                    <a:pt x="69" y="222"/>
                  </a:lnTo>
                  <a:lnTo>
                    <a:pt x="0" y="220"/>
                  </a:lnTo>
                  <a:lnTo>
                    <a:pt x="14" y="131"/>
                  </a:lnTo>
                  <a:lnTo>
                    <a:pt x="69" y="124"/>
                  </a:lnTo>
                  <a:lnTo>
                    <a:pt x="81" y="98"/>
                  </a:lnTo>
                  <a:lnTo>
                    <a:pt x="122" y="100"/>
                  </a:lnTo>
                  <a:lnTo>
                    <a:pt x="175" y="76"/>
                  </a:lnTo>
                  <a:lnTo>
                    <a:pt x="203" y="76"/>
                  </a:lnTo>
                  <a:lnTo>
                    <a:pt x="215" y="15"/>
                  </a:lnTo>
                  <a:lnTo>
                    <a:pt x="262" y="0"/>
                  </a:lnTo>
                  <a:close/>
                </a:path>
              </a:pathLst>
            </a:custGeom>
            <a:grpFill/>
            <a:ln w="0">
              <a:solidFill>
                <a:schemeClr val="tx1">
                  <a:lumMod val="85000"/>
                  <a:lumOff val="15000"/>
                </a:schemeClr>
              </a:solidFill>
              <a:prstDash val="solid"/>
              <a:round/>
            </a:ln>
          </p:spPr>
          <p:txBody>
            <a:bodyPr/>
            <a:lstStyle/>
            <a:p>
              <a:pPr eaLnBrk="1" fontAlgn="auto" hangingPunct="1">
                <a:buFont typeface="Arial" panose="020B0604020202020204" pitchFamily="34" charset="0"/>
                <a:buNone/>
                <a:defRPr/>
              </a:pPr>
              <a:endParaRPr lang="zh-CN" altLang="en-US" sz="2400" noProof="1">
                <a:solidFill>
                  <a:prstClr val="black"/>
                </a:solidFill>
                <a:latin typeface="+mj-ea"/>
                <a:ea typeface="+mj-ea"/>
              </a:endParaRPr>
            </a:p>
          </p:txBody>
        </p:sp>
        <p:sp>
          <p:nvSpPr>
            <p:cNvPr id="46" name="Freeform 84"/>
            <p:cNvSpPr/>
            <p:nvPr/>
          </p:nvSpPr>
          <p:spPr bwMode="gray">
            <a:xfrm>
              <a:off x="3622" y="2455"/>
              <a:ext cx="383" cy="340"/>
            </a:xfrm>
            <a:custGeom>
              <a:avLst/>
              <a:gdLst>
                <a:gd name="T0" fmla="*/ 67 w 766"/>
                <a:gd name="T1" fmla="*/ 11 h 681"/>
                <a:gd name="T2" fmla="*/ 71 w 766"/>
                <a:gd name="T3" fmla="*/ 13 h 681"/>
                <a:gd name="T4" fmla="*/ 79 w 766"/>
                <a:gd name="T5" fmla="*/ 17 h 681"/>
                <a:gd name="T6" fmla="*/ 85 w 766"/>
                <a:gd name="T7" fmla="*/ 22 h 681"/>
                <a:gd name="T8" fmla="*/ 96 w 766"/>
                <a:gd name="T9" fmla="*/ 25 h 681"/>
                <a:gd name="T10" fmla="*/ 105 w 766"/>
                <a:gd name="T11" fmla="*/ 28 h 681"/>
                <a:gd name="T12" fmla="*/ 110 w 766"/>
                <a:gd name="T13" fmla="*/ 34 h 681"/>
                <a:gd name="T14" fmla="*/ 114 w 766"/>
                <a:gd name="T15" fmla="*/ 41 h 681"/>
                <a:gd name="T16" fmla="*/ 120 w 766"/>
                <a:gd name="T17" fmla="*/ 51 h 681"/>
                <a:gd name="T18" fmla="*/ 126 w 766"/>
                <a:gd name="T19" fmla="*/ 59 h 681"/>
                <a:gd name="T20" fmla="*/ 133 w 766"/>
                <a:gd name="T21" fmla="*/ 69 h 681"/>
                <a:gd name="T22" fmla="*/ 138 w 766"/>
                <a:gd name="T23" fmla="*/ 79 h 681"/>
                <a:gd name="T24" fmla="*/ 138 w 766"/>
                <a:gd name="T25" fmla="*/ 85 h 681"/>
                <a:gd name="T26" fmla="*/ 141 w 766"/>
                <a:gd name="T27" fmla="*/ 92 h 681"/>
                <a:gd name="T28" fmla="*/ 152 w 766"/>
                <a:gd name="T29" fmla="*/ 96 h 681"/>
                <a:gd name="T30" fmla="*/ 162 w 766"/>
                <a:gd name="T31" fmla="*/ 99 h 681"/>
                <a:gd name="T32" fmla="*/ 168 w 766"/>
                <a:gd name="T33" fmla="*/ 106 h 681"/>
                <a:gd name="T34" fmla="*/ 174 w 766"/>
                <a:gd name="T35" fmla="*/ 112 h 681"/>
                <a:gd name="T36" fmla="*/ 179 w 766"/>
                <a:gd name="T37" fmla="*/ 116 h 681"/>
                <a:gd name="T38" fmla="*/ 183 w 766"/>
                <a:gd name="T39" fmla="*/ 121 h 681"/>
                <a:gd name="T40" fmla="*/ 181 w 766"/>
                <a:gd name="T41" fmla="*/ 124 h 681"/>
                <a:gd name="T42" fmla="*/ 173 w 766"/>
                <a:gd name="T43" fmla="*/ 125 h 681"/>
                <a:gd name="T44" fmla="*/ 161 w 766"/>
                <a:gd name="T45" fmla="*/ 124 h 681"/>
                <a:gd name="T46" fmla="*/ 153 w 766"/>
                <a:gd name="T47" fmla="*/ 124 h 681"/>
                <a:gd name="T48" fmla="*/ 153 w 766"/>
                <a:gd name="T49" fmla="*/ 124 h 681"/>
                <a:gd name="T50" fmla="*/ 158 w 766"/>
                <a:gd name="T51" fmla="*/ 126 h 681"/>
                <a:gd name="T52" fmla="*/ 165 w 766"/>
                <a:gd name="T53" fmla="*/ 130 h 681"/>
                <a:gd name="T54" fmla="*/ 168 w 766"/>
                <a:gd name="T55" fmla="*/ 134 h 681"/>
                <a:gd name="T56" fmla="*/ 177 w 766"/>
                <a:gd name="T57" fmla="*/ 139 h 681"/>
                <a:gd name="T58" fmla="*/ 184 w 766"/>
                <a:gd name="T59" fmla="*/ 144 h 681"/>
                <a:gd name="T60" fmla="*/ 189 w 766"/>
                <a:gd name="T61" fmla="*/ 150 h 681"/>
                <a:gd name="T62" fmla="*/ 192 w 766"/>
                <a:gd name="T63" fmla="*/ 155 h 681"/>
                <a:gd name="T64" fmla="*/ 190 w 766"/>
                <a:gd name="T65" fmla="*/ 157 h 681"/>
                <a:gd name="T66" fmla="*/ 183 w 766"/>
                <a:gd name="T67" fmla="*/ 161 h 681"/>
                <a:gd name="T68" fmla="*/ 177 w 766"/>
                <a:gd name="T69" fmla="*/ 164 h 681"/>
                <a:gd name="T70" fmla="*/ 175 w 766"/>
                <a:gd name="T71" fmla="*/ 166 h 681"/>
                <a:gd name="T72" fmla="*/ 173 w 766"/>
                <a:gd name="T73" fmla="*/ 168 h 681"/>
                <a:gd name="T74" fmla="*/ 171 w 766"/>
                <a:gd name="T75" fmla="*/ 169 h 681"/>
                <a:gd name="T76" fmla="*/ 170 w 766"/>
                <a:gd name="T77" fmla="*/ 170 h 681"/>
                <a:gd name="T78" fmla="*/ 158 w 766"/>
                <a:gd name="T79" fmla="*/ 160 h 681"/>
                <a:gd name="T80" fmla="*/ 125 w 766"/>
                <a:gd name="T81" fmla="*/ 167 h 681"/>
                <a:gd name="T82" fmla="*/ 108 w 766"/>
                <a:gd name="T83" fmla="*/ 161 h 681"/>
                <a:gd name="T84" fmla="*/ 89 w 766"/>
                <a:gd name="T85" fmla="*/ 158 h 681"/>
                <a:gd name="T86" fmla="*/ 75 w 766"/>
                <a:gd name="T87" fmla="*/ 148 h 681"/>
                <a:gd name="T88" fmla="*/ 57 w 766"/>
                <a:gd name="T89" fmla="*/ 128 h 681"/>
                <a:gd name="T90" fmla="*/ 49 w 766"/>
                <a:gd name="T91" fmla="*/ 101 h 681"/>
                <a:gd name="T92" fmla="*/ 36 w 766"/>
                <a:gd name="T93" fmla="*/ 67 h 681"/>
                <a:gd name="T94" fmla="*/ 21 w 766"/>
                <a:gd name="T95" fmla="*/ 64 h 681"/>
                <a:gd name="T96" fmla="*/ 0 w 766"/>
                <a:gd name="T97" fmla="*/ 55 h 681"/>
                <a:gd name="T98" fmla="*/ 18 w 766"/>
                <a:gd name="T99" fmla="*/ 31 h 681"/>
                <a:gd name="T100" fmla="*/ 30 w 766"/>
                <a:gd name="T101" fmla="*/ 25 h 681"/>
                <a:gd name="T102" fmla="*/ 51 w 766"/>
                <a:gd name="T103" fmla="*/ 19 h 681"/>
                <a:gd name="T104" fmla="*/ 66 w 766"/>
                <a:gd name="T105" fmla="*/ 0 h 681"/>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w 766"/>
                <a:gd name="T160" fmla="*/ 0 h 681"/>
                <a:gd name="T161" fmla="*/ 766 w 766"/>
                <a:gd name="T162" fmla="*/ 681 h 681"/>
              </a:gdLst>
              <a:ahLst/>
              <a:cxnLst>
                <a:cxn ang="T106">
                  <a:pos x="T0" y="T1"/>
                </a:cxn>
                <a:cxn ang="T107">
                  <a:pos x="T2" y="T3"/>
                </a:cxn>
                <a:cxn ang="T108">
                  <a:pos x="T4" y="T5"/>
                </a:cxn>
                <a:cxn ang="T109">
                  <a:pos x="T6" y="T7"/>
                </a:cxn>
                <a:cxn ang="T110">
                  <a:pos x="T8" y="T9"/>
                </a:cxn>
                <a:cxn ang="T111">
                  <a:pos x="T10" y="T11"/>
                </a:cxn>
                <a:cxn ang="T112">
                  <a:pos x="T12" y="T13"/>
                </a:cxn>
                <a:cxn ang="T113">
                  <a:pos x="T14" y="T15"/>
                </a:cxn>
                <a:cxn ang="T114">
                  <a:pos x="T16" y="T17"/>
                </a:cxn>
                <a:cxn ang="T115">
                  <a:pos x="T18" y="T19"/>
                </a:cxn>
                <a:cxn ang="T116">
                  <a:pos x="T20" y="T21"/>
                </a:cxn>
                <a:cxn ang="T117">
                  <a:pos x="T22" y="T23"/>
                </a:cxn>
                <a:cxn ang="T118">
                  <a:pos x="T24" y="T25"/>
                </a:cxn>
                <a:cxn ang="T119">
                  <a:pos x="T26" y="T27"/>
                </a:cxn>
                <a:cxn ang="T120">
                  <a:pos x="T28" y="T29"/>
                </a:cxn>
                <a:cxn ang="T121">
                  <a:pos x="T30" y="T31"/>
                </a:cxn>
                <a:cxn ang="T122">
                  <a:pos x="T32" y="T33"/>
                </a:cxn>
                <a:cxn ang="T123">
                  <a:pos x="T34" y="T35"/>
                </a:cxn>
                <a:cxn ang="T124">
                  <a:pos x="T36" y="T37"/>
                </a:cxn>
                <a:cxn ang="T125">
                  <a:pos x="T38" y="T39"/>
                </a:cxn>
                <a:cxn ang="T126">
                  <a:pos x="T40" y="T41"/>
                </a:cxn>
                <a:cxn ang="T127">
                  <a:pos x="T42" y="T43"/>
                </a:cxn>
                <a:cxn ang="T128">
                  <a:pos x="T44" y="T45"/>
                </a:cxn>
                <a:cxn ang="T129">
                  <a:pos x="T46" y="T47"/>
                </a:cxn>
                <a:cxn ang="T130">
                  <a:pos x="T48" y="T49"/>
                </a:cxn>
                <a:cxn ang="T131">
                  <a:pos x="T50" y="T51"/>
                </a:cxn>
                <a:cxn ang="T132">
                  <a:pos x="T52" y="T53"/>
                </a:cxn>
                <a:cxn ang="T133">
                  <a:pos x="T54" y="T55"/>
                </a:cxn>
                <a:cxn ang="T134">
                  <a:pos x="T56" y="T57"/>
                </a:cxn>
                <a:cxn ang="T135">
                  <a:pos x="T58" y="T59"/>
                </a:cxn>
                <a:cxn ang="T136">
                  <a:pos x="T60" y="T61"/>
                </a:cxn>
                <a:cxn ang="T137">
                  <a:pos x="T62" y="T63"/>
                </a:cxn>
                <a:cxn ang="T138">
                  <a:pos x="T64" y="T65"/>
                </a:cxn>
                <a:cxn ang="T139">
                  <a:pos x="T66" y="T67"/>
                </a:cxn>
                <a:cxn ang="T140">
                  <a:pos x="T68" y="T69"/>
                </a:cxn>
                <a:cxn ang="T141">
                  <a:pos x="T70" y="T71"/>
                </a:cxn>
                <a:cxn ang="T142">
                  <a:pos x="T72" y="T73"/>
                </a:cxn>
                <a:cxn ang="T143">
                  <a:pos x="T74" y="T75"/>
                </a:cxn>
                <a:cxn ang="T144">
                  <a:pos x="T76" y="T77"/>
                </a:cxn>
                <a:cxn ang="T145">
                  <a:pos x="T78" y="T79"/>
                </a:cxn>
                <a:cxn ang="T146">
                  <a:pos x="T80" y="T81"/>
                </a:cxn>
                <a:cxn ang="T147">
                  <a:pos x="T82" y="T83"/>
                </a:cxn>
                <a:cxn ang="T148">
                  <a:pos x="T84" y="T85"/>
                </a:cxn>
                <a:cxn ang="T149">
                  <a:pos x="T86" y="T87"/>
                </a:cxn>
                <a:cxn ang="T150">
                  <a:pos x="T88" y="T89"/>
                </a:cxn>
                <a:cxn ang="T151">
                  <a:pos x="T90" y="T91"/>
                </a:cxn>
                <a:cxn ang="T152">
                  <a:pos x="T92" y="T93"/>
                </a:cxn>
                <a:cxn ang="T153">
                  <a:pos x="T94" y="T95"/>
                </a:cxn>
                <a:cxn ang="T154">
                  <a:pos x="T96" y="T97"/>
                </a:cxn>
                <a:cxn ang="T155">
                  <a:pos x="T98" y="T99"/>
                </a:cxn>
                <a:cxn ang="T156">
                  <a:pos x="T100" y="T101"/>
                </a:cxn>
                <a:cxn ang="T157">
                  <a:pos x="T102" y="T103"/>
                </a:cxn>
                <a:cxn ang="T158">
                  <a:pos x="T104" y="T105"/>
                </a:cxn>
              </a:cxnLst>
              <a:rect l="T159" t="T160" r="T161" b="T162"/>
              <a:pathLst>
                <a:path w="766" h="681">
                  <a:moveTo>
                    <a:pt x="262" y="0"/>
                  </a:moveTo>
                  <a:lnTo>
                    <a:pt x="266" y="45"/>
                  </a:lnTo>
                  <a:lnTo>
                    <a:pt x="270" y="49"/>
                  </a:lnTo>
                  <a:lnTo>
                    <a:pt x="281" y="55"/>
                  </a:lnTo>
                  <a:lnTo>
                    <a:pt x="297" y="63"/>
                  </a:lnTo>
                  <a:lnTo>
                    <a:pt x="313" y="70"/>
                  </a:lnTo>
                  <a:lnTo>
                    <a:pt x="325" y="78"/>
                  </a:lnTo>
                  <a:lnTo>
                    <a:pt x="340" y="88"/>
                  </a:lnTo>
                  <a:lnTo>
                    <a:pt x="362" y="94"/>
                  </a:lnTo>
                  <a:lnTo>
                    <a:pt x="384" y="100"/>
                  </a:lnTo>
                  <a:lnTo>
                    <a:pt x="402" y="104"/>
                  </a:lnTo>
                  <a:lnTo>
                    <a:pt x="419" y="114"/>
                  </a:lnTo>
                  <a:lnTo>
                    <a:pt x="433" y="124"/>
                  </a:lnTo>
                  <a:lnTo>
                    <a:pt x="441" y="137"/>
                  </a:lnTo>
                  <a:lnTo>
                    <a:pt x="447" y="149"/>
                  </a:lnTo>
                  <a:lnTo>
                    <a:pt x="457" y="165"/>
                  </a:lnTo>
                  <a:lnTo>
                    <a:pt x="470" y="185"/>
                  </a:lnTo>
                  <a:lnTo>
                    <a:pt x="482" y="204"/>
                  </a:lnTo>
                  <a:lnTo>
                    <a:pt x="496" y="222"/>
                  </a:lnTo>
                  <a:lnTo>
                    <a:pt x="506" y="236"/>
                  </a:lnTo>
                  <a:lnTo>
                    <a:pt x="518" y="253"/>
                  </a:lnTo>
                  <a:lnTo>
                    <a:pt x="531" y="277"/>
                  </a:lnTo>
                  <a:lnTo>
                    <a:pt x="543" y="299"/>
                  </a:lnTo>
                  <a:lnTo>
                    <a:pt x="549" y="316"/>
                  </a:lnTo>
                  <a:lnTo>
                    <a:pt x="551" y="330"/>
                  </a:lnTo>
                  <a:lnTo>
                    <a:pt x="551" y="342"/>
                  </a:lnTo>
                  <a:lnTo>
                    <a:pt x="553" y="354"/>
                  </a:lnTo>
                  <a:lnTo>
                    <a:pt x="563" y="368"/>
                  </a:lnTo>
                  <a:lnTo>
                    <a:pt x="583" y="379"/>
                  </a:lnTo>
                  <a:lnTo>
                    <a:pt x="606" y="385"/>
                  </a:lnTo>
                  <a:lnTo>
                    <a:pt x="628" y="391"/>
                  </a:lnTo>
                  <a:lnTo>
                    <a:pt x="646" y="399"/>
                  </a:lnTo>
                  <a:lnTo>
                    <a:pt x="659" y="411"/>
                  </a:lnTo>
                  <a:lnTo>
                    <a:pt x="671" y="427"/>
                  </a:lnTo>
                  <a:lnTo>
                    <a:pt x="681" y="440"/>
                  </a:lnTo>
                  <a:lnTo>
                    <a:pt x="693" y="448"/>
                  </a:lnTo>
                  <a:lnTo>
                    <a:pt x="705" y="454"/>
                  </a:lnTo>
                  <a:lnTo>
                    <a:pt x="716" y="464"/>
                  </a:lnTo>
                  <a:lnTo>
                    <a:pt x="726" y="474"/>
                  </a:lnTo>
                  <a:lnTo>
                    <a:pt x="732" y="486"/>
                  </a:lnTo>
                  <a:lnTo>
                    <a:pt x="732" y="496"/>
                  </a:lnTo>
                  <a:lnTo>
                    <a:pt x="724" y="499"/>
                  </a:lnTo>
                  <a:lnTo>
                    <a:pt x="711" y="501"/>
                  </a:lnTo>
                  <a:lnTo>
                    <a:pt x="689" y="503"/>
                  </a:lnTo>
                  <a:lnTo>
                    <a:pt x="667" y="501"/>
                  </a:lnTo>
                  <a:lnTo>
                    <a:pt x="644" y="499"/>
                  </a:lnTo>
                  <a:lnTo>
                    <a:pt x="624" y="498"/>
                  </a:lnTo>
                  <a:lnTo>
                    <a:pt x="610" y="496"/>
                  </a:lnTo>
                  <a:lnTo>
                    <a:pt x="606" y="496"/>
                  </a:lnTo>
                  <a:lnTo>
                    <a:pt x="610" y="498"/>
                  </a:lnTo>
                  <a:lnTo>
                    <a:pt x="620" y="501"/>
                  </a:lnTo>
                  <a:lnTo>
                    <a:pt x="632" y="507"/>
                  </a:lnTo>
                  <a:lnTo>
                    <a:pt x="646" y="515"/>
                  </a:lnTo>
                  <a:lnTo>
                    <a:pt x="657" y="523"/>
                  </a:lnTo>
                  <a:lnTo>
                    <a:pt x="663" y="531"/>
                  </a:lnTo>
                  <a:lnTo>
                    <a:pt x="671" y="539"/>
                  </a:lnTo>
                  <a:lnTo>
                    <a:pt x="687" y="549"/>
                  </a:lnTo>
                  <a:lnTo>
                    <a:pt x="707" y="559"/>
                  </a:lnTo>
                  <a:lnTo>
                    <a:pt x="724" y="568"/>
                  </a:lnTo>
                  <a:lnTo>
                    <a:pt x="736" y="578"/>
                  </a:lnTo>
                  <a:lnTo>
                    <a:pt x="746" y="590"/>
                  </a:lnTo>
                  <a:lnTo>
                    <a:pt x="754" y="602"/>
                  </a:lnTo>
                  <a:lnTo>
                    <a:pt x="762" y="612"/>
                  </a:lnTo>
                  <a:lnTo>
                    <a:pt x="766" y="622"/>
                  </a:lnTo>
                  <a:lnTo>
                    <a:pt x="766" y="627"/>
                  </a:lnTo>
                  <a:lnTo>
                    <a:pt x="758" y="631"/>
                  </a:lnTo>
                  <a:lnTo>
                    <a:pt x="746" y="639"/>
                  </a:lnTo>
                  <a:lnTo>
                    <a:pt x="730" y="647"/>
                  </a:lnTo>
                  <a:lnTo>
                    <a:pt x="716" y="653"/>
                  </a:lnTo>
                  <a:lnTo>
                    <a:pt x="705" y="659"/>
                  </a:lnTo>
                  <a:lnTo>
                    <a:pt x="699" y="663"/>
                  </a:lnTo>
                  <a:lnTo>
                    <a:pt x="697" y="665"/>
                  </a:lnTo>
                  <a:lnTo>
                    <a:pt x="693" y="669"/>
                  </a:lnTo>
                  <a:lnTo>
                    <a:pt x="689" y="673"/>
                  </a:lnTo>
                  <a:lnTo>
                    <a:pt x="685" y="675"/>
                  </a:lnTo>
                  <a:lnTo>
                    <a:pt x="681" y="677"/>
                  </a:lnTo>
                  <a:lnTo>
                    <a:pt x="679" y="679"/>
                  </a:lnTo>
                  <a:lnTo>
                    <a:pt x="679" y="681"/>
                  </a:lnTo>
                  <a:lnTo>
                    <a:pt x="665" y="663"/>
                  </a:lnTo>
                  <a:lnTo>
                    <a:pt x="632" y="641"/>
                  </a:lnTo>
                  <a:lnTo>
                    <a:pt x="592" y="657"/>
                  </a:lnTo>
                  <a:lnTo>
                    <a:pt x="500" y="671"/>
                  </a:lnTo>
                  <a:lnTo>
                    <a:pt x="472" y="637"/>
                  </a:lnTo>
                  <a:lnTo>
                    <a:pt x="431" y="645"/>
                  </a:lnTo>
                  <a:lnTo>
                    <a:pt x="398" y="651"/>
                  </a:lnTo>
                  <a:lnTo>
                    <a:pt x="356" y="633"/>
                  </a:lnTo>
                  <a:lnTo>
                    <a:pt x="303" y="651"/>
                  </a:lnTo>
                  <a:lnTo>
                    <a:pt x="297" y="592"/>
                  </a:lnTo>
                  <a:lnTo>
                    <a:pt x="242" y="566"/>
                  </a:lnTo>
                  <a:lnTo>
                    <a:pt x="230" y="513"/>
                  </a:lnTo>
                  <a:lnTo>
                    <a:pt x="258" y="470"/>
                  </a:lnTo>
                  <a:lnTo>
                    <a:pt x="197" y="407"/>
                  </a:lnTo>
                  <a:lnTo>
                    <a:pt x="140" y="336"/>
                  </a:lnTo>
                  <a:lnTo>
                    <a:pt x="144" y="269"/>
                  </a:lnTo>
                  <a:lnTo>
                    <a:pt x="112" y="250"/>
                  </a:lnTo>
                  <a:lnTo>
                    <a:pt x="83" y="257"/>
                  </a:lnTo>
                  <a:lnTo>
                    <a:pt x="69" y="222"/>
                  </a:lnTo>
                  <a:lnTo>
                    <a:pt x="0" y="220"/>
                  </a:lnTo>
                  <a:lnTo>
                    <a:pt x="14" y="131"/>
                  </a:lnTo>
                  <a:lnTo>
                    <a:pt x="69" y="124"/>
                  </a:lnTo>
                  <a:lnTo>
                    <a:pt x="81" y="98"/>
                  </a:lnTo>
                  <a:lnTo>
                    <a:pt x="122" y="100"/>
                  </a:lnTo>
                  <a:lnTo>
                    <a:pt x="175" y="76"/>
                  </a:lnTo>
                  <a:lnTo>
                    <a:pt x="203" y="76"/>
                  </a:lnTo>
                  <a:lnTo>
                    <a:pt x="215" y="15"/>
                  </a:lnTo>
                  <a:lnTo>
                    <a:pt x="262" y="0"/>
                  </a:lnTo>
                </a:path>
              </a:pathLst>
            </a:custGeom>
            <a:grpFill/>
            <a:ln w="6350">
              <a:solidFill>
                <a:schemeClr val="tx1">
                  <a:lumMod val="85000"/>
                  <a:lumOff val="15000"/>
                </a:schemeClr>
              </a:solidFill>
              <a:prstDash val="solid"/>
              <a:round/>
            </a:ln>
          </p:spPr>
          <p:txBody>
            <a:bodyPr/>
            <a:lstStyle/>
            <a:p>
              <a:pPr eaLnBrk="1" fontAlgn="auto" hangingPunct="1">
                <a:buFont typeface="Arial" panose="020B0604020202020204" pitchFamily="34" charset="0"/>
                <a:buNone/>
                <a:defRPr/>
              </a:pPr>
              <a:endParaRPr lang="zh-CN" altLang="en-US" sz="2400" noProof="1">
                <a:solidFill>
                  <a:prstClr val="black"/>
                </a:solidFill>
                <a:latin typeface="+mj-ea"/>
                <a:ea typeface="+mj-ea"/>
              </a:endParaRPr>
            </a:p>
          </p:txBody>
        </p:sp>
        <p:sp>
          <p:nvSpPr>
            <p:cNvPr id="47" name="Freeform 85"/>
            <p:cNvSpPr/>
            <p:nvPr/>
          </p:nvSpPr>
          <p:spPr bwMode="gray">
            <a:xfrm>
              <a:off x="3848" y="2705"/>
              <a:ext cx="58" cy="77"/>
            </a:xfrm>
            <a:custGeom>
              <a:avLst/>
              <a:gdLst>
                <a:gd name="T0" fmla="*/ 0 w 116"/>
                <a:gd name="T1" fmla="*/ 0 h 156"/>
                <a:gd name="T2" fmla="*/ 1 w 116"/>
                <a:gd name="T3" fmla="*/ 1 h 156"/>
                <a:gd name="T4" fmla="*/ 2 w 116"/>
                <a:gd name="T5" fmla="*/ 4 h 156"/>
                <a:gd name="T6" fmla="*/ 4 w 116"/>
                <a:gd name="T7" fmla="*/ 8 h 156"/>
                <a:gd name="T8" fmla="*/ 5 w 116"/>
                <a:gd name="T9" fmla="*/ 13 h 156"/>
                <a:gd name="T10" fmla="*/ 6 w 116"/>
                <a:gd name="T11" fmla="*/ 16 h 156"/>
                <a:gd name="T12" fmla="*/ 6 w 116"/>
                <a:gd name="T13" fmla="*/ 20 h 156"/>
                <a:gd name="T14" fmla="*/ 8 w 116"/>
                <a:gd name="T15" fmla="*/ 25 h 156"/>
                <a:gd name="T16" fmla="*/ 11 w 116"/>
                <a:gd name="T17" fmla="*/ 30 h 156"/>
                <a:gd name="T18" fmla="*/ 12 w 116"/>
                <a:gd name="T19" fmla="*/ 33 h 156"/>
                <a:gd name="T20" fmla="*/ 13 w 116"/>
                <a:gd name="T21" fmla="*/ 35 h 156"/>
                <a:gd name="T22" fmla="*/ 15 w 116"/>
                <a:gd name="T23" fmla="*/ 36 h 156"/>
                <a:gd name="T24" fmla="*/ 18 w 116"/>
                <a:gd name="T25" fmla="*/ 38 h 156"/>
                <a:gd name="T26" fmla="*/ 21 w 116"/>
                <a:gd name="T27" fmla="*/ 38 h 156"/>
                <a:gd name="T28" fmla="*/ 24 w 116"/>
                <a:gd name="T29" fmla="*/ 38 h 156"/>
                <a:gd name="T30" fmla="*/ 27 w 116"/>
                <a:gd name="T31" fmla="*/ 37 h 156"/>
                <a:gd name="T32" fmla="*/ 29 w 116"/>
                <a:gd name="T33" fmla="*/ 34 h 156"/>
                <a:gd name="T34" fmla="*/ 29 w 116"/>
                <a:gd name="T35" fmla="*/ 30 h 156"/>
                <a:gd name="T36" fmla="*/ 27 w 116"/>
                <a:gd name="T37" fmla="*/ 26 h 156"/>
                <a:gd name="T38" fmla="*/ 24 w 116"/>
                <a:gd name="T39" fmla="*/ 22 h 156"/>
                <a:gd name="T40" fmla="*/ 19 w 116"/>
                <a:gd name="T41" fmla="*/ 19 h 156"/>
                <a:gd name="T42" fmla="*/ 15 w 116"/>
                <a:gd name="T43" fmla="*/ 16 h 156"/>
                <a:gd name="T44" fmla="*/ 11 w 116"/>
                <a:gd name="T45" fmla="*/ 13 h 156"/>
                <a:gd name="T46" fmla="*/ 10 w 116"/>
                <a:gd name="T47" fmla="*/ 11 h 156"/>
                <a:gd name="T48" fmla="*/ 8 w 116"/>
                <a:gd name="T49" fmla="*/ 8 h 156"/>
                <a:gd name="T50" fmla="*/ 6 w 116"/>
                <a:gd name="T51" fmla="*/ 5 h 156"/>
                <a:gd name="T52" fmla="*/ 3 w 116"/>
                <a:gd name="T53" fmla="*/ 3 h 156"/>
                <a:gd name="T54" fmla="*/ 1 w 116"/>
                <a:gd name="T55" fmla="*/ 1 h 156"/>
                <a:gd name="T56" fmla="*/ 0 w 116"/>
                <a:gd name="T57" fmla="*/ 0 h 15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w 116"/>
                <a:gd name="T88" fmla="*/ 0 h 156"/>
                <a:gd name="T89" fmla="*/ 116 w 116"/>
                <a:gd name="T90" fmla="*/ 156 h 156"/>
              </a:gdLst>
              <a:ahLst/>
              <a:cxnLst>
                <a:cxn ang="T58">
                  <a:pos x="T0" y="T1"/>
                </a:cxn>
                <a:cxn ang="T59">
                  <a:pos x="T2" y="T3"/>
                </a:cxn>
                <a:cxn ang="T60">
                  <a:pos x="T4" y="T5"/>
                </a:cxn>
                <a:cxn ang="T61">
                  <a:pos x="T6" y="T7"/>
                </a:cxn>
                <a:cxn ang="T62">
                  <a:pos x="T8" y="T9"/>
                </a:cxn>
                <a:cxn ang="T63">
                  <a:pos x="T10" y="T11"/>
                </a:cxn>
                <a:cxn ang="T64">
                  <a:pos x="T12" y="T13"/>
                </a:cxn>
                <a:cxn ang="T65">
                  <a:pos x="T14" y="T15"/>
                </a:cxn>
                <a:cxn ang="T66">
                  <a:pos x="T16" y="T17"/>
                </a:cxn>
                <a:cxn ang="T67">
                  <a:pos x="T18" y="T19"/>
                </a:cxn>
                <a:cxn ang="T68">
                  <a:pos x="T20" y="T21"/>
                </a:cxn>
                <a:cxn ang="T69">
                  <a:pos x="T22" y="T23"/>
                </a:cxn>
                <a:cxn ang="T70">
                  <a:pos x="T24" y="T25"/>
                </a:cxn>
                <a:cxn ang="T71">
                  <a:pos x="T26" y="T27"/>
                </a:cxn>
                <a:cxn ang="T72">
                  <a:pos x="T28" y="T29"/>
                </a:cxn>
                <a:cxn ang="T73">
                  <a:pos x="T30" y="T31"/>
                </a:cxn>
                <a:cxn ang="T74">
                  <a:pos x="T32" y="T33"/>
                </a:cxn>
                <a:cxn ang="T75">
                  <a:pos x="T34" y="T35"/>
                </a:cxn>
                <a:cxn ang="T76">
                  <a:pos x="T36" y="T37"/>
                </a:cxn>
                <a:cxn ang="T77">
                  <a:pos x="T38" y="T39"/>
                </a:cxn>
                <a:cxn ang="T78">
                  <a:pos x="T40" y="T41"/>
                </a:cxn>
                <a:cxn ang="T79">
                  <a:pos x="T42" y="T43"/>
                </a:cxn>
                <a:cxn ang="T80">
                  <a:pos x="T44" y="T45"/>
                </a:cxn>
                <a:cxn ang="T81">
                  <a:pos x="T46" y="T47"/>
                </a:cxn>
                <a:cxn ang="T82">
                  <a:pos x="T48" y="T49"/>
                </a:cxn>
                <a:cxn ang="T83">
                  <a:pos x="T50" y="T51"/>
                </a:cxn>
                <a:cxn ang="T84">
                  <a:pos x="T52" y="T53"/>
                </a:cxn>
                <a:cxn ang="T85">
                  <a:pos x="T54" y="T55"/>
                </a:cxn>
                <a:cxn ang="T86">
                  <a:pos x="T56" y="T57"/>
                </a:cxn>
              </a:cxnLst>
              <a:rect l="T87" t="T88" r="T89" b="T90"/>
              <a:pathLst>
                <a:path w="116" h="156">
                  <a:moveTo>
                    <a:pt x="0" y="0"/>
                  </a:moveTo>
                  <a:lnTo>
                    <a:pt x="2" y="6"/>
                  </a:lnTo>
                  <a:lnTo>
                    <a:pt x="8" y="18"/>
                  </a:lnTo>
                  <a:lnTo>
                    <a:pt x="13" y="34"/>
                  </a:lnTo>
                  <a:lnTo>
                    <a:pt x="19" y="52"/>
                  </a:lnTo>
                  <a:lnTo>
                    <a:pt x="21" y="65"/>
                  </a:lnTo>
                  <a:lnTo>
                    <a:pt x="23" y="83"/>
                  </a:lnTo>
                  <a:lnTo>
                    <a:pt x="31" y="103"/>
                  </a:lnTo>
                  <a:lnTo>
                    <a:pt x="41" y="121"/>
                  </a:lnTo>
                  <a:lnTo>
                    <a:pt x="47" y="136"/>
                  </a:lnTo>
                  <a:lnTo>
                    <a:pt x="49" y="142"/>
                  </a:lnTo>
                  <a:lnTo>
                    <a:pt x="59" y="148"/>
                  </a:lnTo>
                  <a:lnTo>
                    <a:pt x="69" y="154"/>
                  </a:lnTo>
                  <a:lnTo>
                    <a:pt x="82" y="156"/>
                  </a:lnTo>
                  <a:lnTo>
                    <a:pt x="94" y="156"/>
                  </a:lnTo>
                  <a:lnTo>
                    <a:pt x="106" y="150"/>
                  </a:lnTo>
                  <a:lnTo>
                    <a:pt x="114" y="138"/>
                  </a:lnTo>
                  <a:lnTo>
                    <a:pt x="116" y="123"/>
                  </a:lnTo>
                  <a:lnTo>
                    <a:pt x="108" y="107"/>
                  </a:lnTo>
                  <a:lnTo>
                    <a:pt x="94" y="91"/>
                  </a:lnTo>
                  <a:lnTo>
                    <a:pt x="76" y="77"/>
                  </a:lnTo>
                  <a:lnTo>
                    <a:pt x="59" y="65"/>
                  </a:lnTo>
                  <a:lnTo>
                    <a:pt x="43" y="54"/>
                  </a:lnTo>
                  <a:lnTo>
                    <a:pt x="37" y="46"/>
                  </a:lnTo>
                  <a:lnTo>
                    <a:pt x="31" y="34"/>
                  </a:lnTo>
                  <a:lnTo>
                    <a:pt x="21" y="22"/>
                  </a:lnTo>
                  <a:lnTo>
                    <a:pt x="12" y="12"/>
                  </a:lnTo>
                  <a:lnTo>
                    <a:pt x="2" y="4"/>
                  </a:lnTo>
                  <a:lnTo>
                    <a:pt x="0" y="0"/>
                  </a:lnTo>
                  <a:close/>
                </a:path>
              </a:pathLst>
            </a:custGeom>
            <a:grpFill/>
            <a:ln w="0">
              <a:solidFill>
                <a:schemeClr val="tx1">
                  <a:lumMod val="85000"/>
                  <a:lumOff val="15000"/>
                </a:schemeClr>
              </a:solidFill>
              <a:prstDash val="solid"/>
              <a:round/>
            </a:ln>
          </p:spPr>
          <p:txBody>
            <a:bodyPr/>
            <a:lstStyle/>
            <a:p>
              <a:pPr eaLnBrk="1" fontAlgn="auto" hangingPunct="1">
                <a:buFont typeface="Arial" panose="020B0604020202020204" pitchFamily="34" charset="0"/>
                <a:buNone/>
                <a:defRPr/>
              </a:pPr>
              <a:endParaRPr lang="zh-CN" altLang="en-US" sz="2400" noProof="1">
                <a:solidFill>
                  <a:prstClr val="black"/>
                </a:solidFill>
                <a:latin typeface="+mj-ea"/>
                <a:ea typeface="+mj-ea"/>
              </a:endParaRPr>
            </a:p>
          </p:txBody>
        </p:sp>
        <p:sp>
          <p:nvSpPr>
            <p:cNvPr id="48" name="Freeform 86"/>
            <p:cNvSpPr/>
            <p:nvPr/>
          </p:nvSpPr>
          <p:spPr bwMode="gray">
            <a:xfrm>
              <a:off x="3848" y="2705"/>
              <a:ext cx="58" cy="77"/>
            </a:xfrm>
            <a:custGeom>
              <a:avLst/>
              <a:gdLst>
                <a:gd name="T0" fmla="*/ 0 w 116"/>
                <a:gd name="T1" fmla="*/ 0 h 156"/>
                <a:gd name="T2" fmla="*/ 1 w 116"/>
                <a:gd name="T3" fmla="*/ 1 h 156"/>
                <a:gd name="T4" fmla="*/ 2 w 116"/>
                <a:gd name="T5" fmla="*/ 4 h 156"/>
                <a:gd name="T6" fmla="*/ 4 w 116"/>
                <a:gd name="T7" fmla="*/ 8 h 156"/>
                <a:gd name="T8" fmla="*/ 5 w 116"/>
                <a:gd name="T9" fmla="*/ 13 h 156"/>
                <a:gd name="T10" fmla="*/ 6 w 116"/>
                <a:gd name="T11" fmla="*/ 16 h 156"/>
                <a:gd name="T12" fmla="*/ 6 w 116"/>
                <a:gd name="T13" fmla="*/ 20 h 156"/>
                <a:gd name="T14" fmla="*/ 8 w 116"/>
                <a:gd name="T15" fmla="*/ 25 h 156"/>
                <a:gd name="T16" fmla="*/ 11 w 116"/>
                <a:gd name="T17" fmla="*/ 30 h 156"/>
                <a:gd name="T18" fmla="*/ 12 w 116"/>
                <a:gd name="T19" fmla="*/ 33 h 156"/>
                <a:gd name="T20" fmla="*/ 13 w 116"/>
                <a:gd name="T21" fmla="*/ 35 h 156"/>
                <a:gd name="T22" fmla="*/ 15 w 116"/>
                <a:gd name="T23" fmla="*/ 36 h 156"/>
                <a:gd name="T24" fmla="*/ 18 w 116"/>
                <a:gd name="T25" fmla="*/ 38 h 156"/>
                <a:gd name="T26" fmla="*/ 21 w 116"/>
                <a:gd name="T27" fmla="*/ 38 h 156"/>
                <a:gd name="T28" fmla="*/ 24 w 116"/>
                <a:gd name="T29" fmla="*/ 38 h 156"/>
                <a:gd name="T30" fmla="*/ 27 w 116"/>
                <a:gd name="T31" fmla="*/ 37 h 156"/>
                <a:gd name="T32" fmla="*/ 29 w 116"/>
                <a:gd name="T33" fmla="*/ 34 h 156"/>
                <a:gd name="T34" fmla="*/ 29 w 116"/>
                <a:gd name="T35" fmla="*/ 30 h 156"/>
                <a:gd name="T36" fmla="*/ 27 w 116"/>
                <a:gd name="T37" fmla="*/ 26 h 156"/>
                <a:gd name="T38" fmla="*/ 24 w 116"/>
                <a:gd name="T39" fmla="*/ 22 h 156"/>
                <a:gd name="T40" fmla="*/ 19 w 116"/>
                <a:gd name="T41" fmla="*/ 19 h 156"/>
                <a:gd name="T42" fmla="*/ 15 w 116"/>
                <a:gd name="T43" fmla="*/ 16 h 156"/>
                <a:gd name="T44" fmla="*/ 11 w 116"/>
                <a:gd name="T45" fmla="*/ 13 h 156"/>
                <a:gd name="T46" fmla="*/ 10 w 116"/>
                <a:gd name="T47" fmla="*/ 11 h 156"/>
                <a:gd name="T48" fmla="*/ 8 w 116"/>
                <a:gd name="T49" fmla="*/ 8 h 156"/>
                <a:gd name="T50" fmla="*/ 6 w 116"/>
                <a:gd name="T51" fmla="*/ 5 h 156"/>
                <a:gd name="T52" fmla="*/ 3 w 116"/>
                <a:gd name="T53" fmla="*/ 3 h 156"/>
                <a:gd name="T54" fmla="*/ 1 w 116"/>
                <a:gd name="T55" fmla="*/ 1 h 156"/>
                <a:gd name="T56" fmla="*/ 0 w 116"/>
                <a:gd name="T57" fmla="*/ 0 h 15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w 116"/>
                <a:gd name="T88" fmla="*/ 0 h 156"/>
                <a:gd name="T89" fmla="*/ 116 w 116"/>
                <a:gd name="T90" fmla="*/ 156 h 156"/>
              </a:gdLst>
              <a:ahLst/>
              <a:cxnLst>
                <a:cxn ang="T58">
                  <a:pos x="T0" y="T1"/>
                </a:cxn>
                <a:cxn ang="T59">
                  <a:pos x="T2" y="T3"/>
                </a:cxn>
                <a:cxn ang="T60">
                  <a:pos x="T4" y="T5"/>
                </a:cxn>
                <a:cxn ang="T61">
                  <a:pos x="T6" y="T7"/>
                </a:cxn>
                <a:cxn ang="T62">
                  <a:pos x="T8" y="T9"/>
                </a:cxn>
                <a:cxn ang="T63">
                  <a:pos x="T10" y="T11"/>
                </a:cxn>
                <a:cxn ang="T64">
                  <a:pos x="T12" y="T13"/>
                </a:cxn>
                <a:cxn ang="T65">
                  <a:pos x="T14" y="T15"/>
                </a:cxn>
                <a:cxn ang="T66">
                  <a:pos x="T16" y="T17"/>
                </a:cxn>
                <a:cxn ang="T67">
                  <a:pos x="T18" y="T19"/>
                </a:cxn>
                <a:cxn ang="T68">
                  <a:pos x="T20" y="T21"/>
                </a:cxn>
                <a:cxn ang="T69">
                  <a:pos x="T22" y="T23"/>
                </a:cxn>
                <a:cxn ang="T70">
                  <a:pos x="T24" y="T25"/>
                </a:cxn>
                <a:cxn ang="T71">
                  <a:pos x="T26" y="T27"/>
                </a:cxn>
                <a:cxn ang="T72">
                  <a:pos x="T28" y="T29"/>
                </a:cxn>
                <a:cxn ang="T73">
                  <a:pos x="T30" y="T31"/>
                </a:cxn>
                <a:cxn ang="T74">
                  <a:pos x="T32" y="T33"/>
                </a:cxn>
                <a:cxn ang="T75">
                  <a:pos x="T34" y="T35"/>
                </a:cxn>
                <a:cxn ang="T76">
                  <a:pos x="T36" y="T37"/>
                </a:cxn>
                <a:cxn ang="T77">
                  <a:pos x="T38" y="T39"/>
                </a:cxn>
                <a:cxn ang="T78">
                  <a:pos x="T40" y="T41"/>
                </a:cxn>
                <a:cxn ang="T79">
                  <a:pos x="T42" y="T43"/>
                </a:cxn>
                <a:cxn ang="T80">
                  <a:pos x="T44" y="T45"/>
                </a:cxn>
                <a:cxn ang="T81">
                  <a:pos x="T46" y="T47"/>
                </a:cxn>
                <a:cxn ang="T82">
                  <a:pos x="T48" y="T49"/>
                </a:cxn>
                <a:cxn ang="T83">
                  <a:pos x="T50" y="T51"/>
                </a:cxn>
                <a:cxn ang="T84">
                  <a:pos x="T52" y="T53"/>
                </a:cxn>
                <a:cxn ang="T85">
                  <a:pos x="T54" y="T55"/>
                </a:cxn>
                <a:cxn ang="T86">
                  <a:pos x="T56" y="T57"/>
                </a:cxn>
              </a:cxnLst>
              <a:rect l="T87" t="T88" r="T89" b="T90"/>
              <a:pathLst>
                <a:path w="116" h="156">
                  <a:moveTo>
                    <a:pt x="0" y="0"/>
                  </a:moveTo>
                  <a:lnTo>
                    <a:pt x="2" y="6"/>
                  </a:lnTo>
                  <a:lnTo>
                    <a:pt x="8" y="18"/>
                  </a:lnTo>
                  <a:lnTo>
                    <a:pt x="13" y="34"/>
                  </a:lnTo>
                  <a:lnTo>
                    <a:pt x="19" y="52"/>
                  </a:lnTo>
                  <a:lnTo>
                    <a:pt x="21" y="65"/>
                  </a:lnTo>
                  <a:lnTo>
                    <a:pt x="23" y="83"/>
                  </a:lnTo>
                  <a:lnTo>
                    <a:pt x="31" y="103"/>
                  </a:lnTo>
                  <a:lnTo>
                    <a:pt x="41" y="121"/>
                  </a:lnTo>
                  <a:lnTo>
                    <a:pt x="47" y="136"/>
                  </a:lnTo>
                  <a:lnTo>
                    <a:pt x="49" y="142"/>
                  </a:lnTo>
                  <a:lnTo>
                    <a:pt x="59" y="148"/>
                  </a:lnTo>
                  <a:lnTo>
                    <a:pt x="69" y="154"/>
                  </a:lnTo>
                  <a:lnTo>
                    <a:pt x="82" y="156"/>
                  </a:lnTo>
                  <a:lnTo>
                    <a:pt x="94" y="156"/>
                  </a:lnTo>
                  <a:lnTo>
                    <a:pt x="106" y="150"/>
                  </a:lnTo>
                  <a:lnTo>
                    <a:pt x="114" y="138"/>
                  </a:lnTo>
                  <a:lnTo>
                    <a:pt x="116" y="123"/>
                  </a:lnTo>
                  <a:lnTo>
                    <a:pt x="108" y="107"/>
                  </a:lnTo>
                  <a:lnTo>
                    <a:pt x="94" y="91"/>
                  </a:lnTo>
                  <a:lnTo>
                    <a:pt x="76" y="77"/>
                  </a:lnTo>
                  <a:lnTo>
                    <a:pt x="59" y="65"/>
                  </a:lnTo>
                  <a:lnTo>
                    <a:pt x="43" y="54"/>
                  </a:lnTo>
                  <a:lnTo>
                    <a:pt x="37" y="46"/>
                  </a:lnTo>
                  <a:lnTo>
                    <a:pt x="31" y="34"/>
                  </a:lnTo>
                  <a:lnTo>
                    <a:pt x="21" y="22"/>
                  </a:lnTo>
                  <a:lnTo>
                    <a:pt x="12" y="12"/>
                  </a:lnTo>
                  <a:lnTo>
                    <a:pt x="2" y="4"/>
                  </a:lnTo>
                  <a:lnTo>
                    <a:pt x="0" y="0"/>
                  </a:lnTo>
                </a:path>
              </a:pathLst>
            </a:custGeom>
            <a:grpFill/>
            <a:ln w="6350">
              <a:solidFill>
                <a:schemeClr val="tx1">
                  <a:lumMod val="85000"/>
                  <a:lumOff val="15000"/>
                </a:schemeClr>
              </a:solidFill>
              <a:prstDash val="solid"/>
              <a:round/>
            </a:ln>
          </p:spPr>
          <p:txBody>
            <a:bodyPr/>
            <a:lstStyle/>
            <a:p>
              <a:pPr eaLnBrk="1" fontAlgn="auto" hangingPunct="1">
                <a:buFont typeface="Arial" panose="020B0604020202020204" pitchFamily="34" charset="0"/>
                <a:buNone/>
                <a:defRPr/>
              </a:pPr>
              <a:endParaRPr lang="zh-CN" altLang="en-US" sz="2400" noProof="1">
                <a:solidFill>
                  <a:prstClr val="black"/>
                </a:solidFill>
                <a:latin typeface="+mj-ea"/>
                <a:ea typeface="+mj-ea"/>
              </a:endParaRPr>
            </a:p>
          </p:txBody>
        </p:sp>
        <p:sp>
          <p:nvSpPr>
            <p:cNvPr id="49" name="Freeform 87"/>
            <p:cNvSpPr/>
            <p:nvPr/>
          </p:nvSpPr>
          <p:spPr bwMode="gray">
            <a:xfrm>
              <a:off x="3714" y="2597"/>
              <a:ext cx="37" cy="32"/>
            </a:xfrm>
            <a:custGeom>
              <a:avLst/>
              <a:gdLst>
                <a:gd name="T0" fmla="*/ 0 w 75"/>
                <a:gd name="T1" fmla="*/ 12 h 63"/>
                <a:gd name="T2" fmla="*/ 8 w 75"/>
                <a:gd name="T3" fmla="*/ 0 h 63"/>
                <a:gd name="T4" fmla="*/ 18 w 75"/>
                <a:gd name="T5" fmla="*/ 4 h 63"/>
                <a:gd name="T6" fmla="*/ 18 w 75"/>
                <a:gd name="T7" fmla="*/ 13 h 63"/>
                <a:gd name="T8" fmla="*/ 8 w 75"/>
                <a:gd name="T9" fmla="*/ 16 h 63"/>
                <a:gd name="T10" fmla="*/ 0 w 75"/>
                <a:gd name="T11" fmla="*/ 12 h 63"/>
                <a:gd name="T12" fmla="*/ 0 60000 65536"/>
                <a:gd name="T13" fmla="*/ 0 60000 65536"/>
                <a:gd name="T14" fmla="*/ 0 60000 65536"/>
                <a:gd name="T15" fmla="*/ 0 60000 65536"/>
                <a:gd name="T16" fmla="*/ 0 60000 65536"/>
                <a:gd name="T17" fmla="*/ 0 60000 65536"/>
                <a:gd name="T18" fmla="*/ 0 w 75"/>
                <a:gd name="T19" fmla="*/ 0 h 63"/>
                <a:gd name="T20" fmla="*/ 75 w 75"/>
                <a:gd name="T21" fmla="*/ 63 h 63"/>
              </a:gdLst>
              <a:ahLst/>
              <a:cxnLst>
                <a:cxn ang="T12">
                  <a:pos x="T0" y="T1"/>
                </a:cxn>
                <a:cxn ang="T13">
                  <a:pos x="T2" y="T3"/>
                </a:cxn>
                <a:cxn ang="T14">
                  <a:pos x="T4" y="T5"/>
                </a:cxn>
                <a:cxn ang="T15">
                  <a:pos x="T6" y="T7"/>
                </a:cxn>
                <a:cxn ang="T16">
                  <a:pos x="T8" y="T9"/>
                </a:cxn>
                <a:cxn ang="T17">
                  <a:pos x="T10" y="T11"/>
                </a:cxn>
              </a:cxnLst>
              <a:rect l="T18" t="T19" r="T20" b="T21"/>
              <a:pathLst>
                <a:path w="75" h="63">
                  <a:moveTo>
                    <a:pt x="0" y="45"/>
                  </a:moveTo>
                  <a:lnTo>
                    <a:pt x="33" y="0"/>
                  </a:lnTo>
                  <a:lnTo>
                    <a:pt x="73" y="14"/>
                  </a:lnTo>
                  <a:lnTo>
                    <a:pt x="75" y="49"/>
                  </a:lnTo>
                  <a:lnTo>
                    <a:pt x="32" y="63"/>
                  </a:lnTo>
                  <a:lnTo>
                    <a:pt x="0" y="45"/>
                  </a:lnTo>
                  <a:close/>
                </a:path>
              </a:pathLst>
            </a:custGeom>
            <a:grpFill/>
            <a:ln w="0">
              <a:solidFill>
                <a:schemeClr val="tx1">
                  <a:lumMod val="85000"/>
                  <a:lumOff val="15000"/>
                </a:schemeClr>
              </a:solidFill>
              <a:prstDash val="solid"/>
              <a:round/>
            </a:ln>
          </p:spPr>
          <p:txBody>
            <a:bodyPr/>
            <a:lstStyle/>
            <a:p>
              <a:pPr eaLnBrk="1" fontAlgn="auto" hangingPunct="1">
                <a:buFont typeface="Arial" panose="020B0604020202020204" pitchFamily="34" charset="0"/>
                <a:buNone/>
                <a:defRPr/>
              </a:pPr>
              <a:endParaRPr lang="zh-CN" altLang="en-US" sz="2400" noProof="1">
                <a:solidFill>
                  <a:prstClr val="black"/>
                </a:solidFill>
                <a:latin typeface="+mj-ea"/>
                <a:ea typeface="+mj-ea"/>
              </a:endParaRPr>
            </a:p>
          </p:txBody>
        </p:sp>
        <p:sp>
          <p:nvSpPr>
            <p:cNvPr id="50" name="Freeform 88"/>
            <p:cNvSpPr/>
            <p:nvPr/>
          </p:nvSpPr>
          <p:spPr bwMode="gray">
            <a:xfrm>
              <a:off x="3714" y="2597"/>
              <a:ext cx="37" cy="32"/>
            </a:xfrm>
            <a:custGeom>
              <a:avLst/>
              <a:gdLst>
                <a:gd name="T0" fmla="*/ 0 w 75"/>
                <a:gd name="T1" fmla="*/ 12 h 63"/>
                <a:gd name="T2" fmla="*/ 8 w 75"/>
                <a:gd name="T3" fmla="*/ 0 h 63"/>
                <a:gd name="T4" fmla="*/ 18 w 75"/>
                <a:gd name="T5" fmla="*/ 4 h 63"/>
                <a:gd name="T6" fmla="*/ 18 w 75"/>
                <a:gd name="T7" fmla="*/ 13 h 63"/>
                <a:gd name="T8" fmla="*/ 8 w 75"/>
                <a:gd name="T9" fmla="*/ 16 h 63"/>
                <a:gd name="T10" fmla="*/ 0 w 75"/>
                <a:gd name="T11" fmla="*/ 12 h 63"/>
                <a:gd name="T12" fmla="*/ 0 60000 65536"/>
                <a:gd name="T13" fmla="*/ 0 60000 65536"/>
                <a:gd name="T14" fmla="*/ 0 60000 65536"/>
                <a:gd name="T15" fmla="*/ 0 60000 65536"/>
                <a:gd name="T16" fmla="*/ 0 60000 65536"/>
                <a:gd name="T17" fmla="*/ 0 60000 65536"/>
                <a:gd name="T18" fmla="*/ 0 w 75"/>
                <a:gd name="T19" fmla="*/ 0 h 63"/>
                <a:gd name="T20" fmla="*/ 75 w 75"/>
                <a:gd name="T21" fmla="*/ 63 h 63"/>
              </a:gdLst>
              <a:ahLst/>
              <a:cxnLst>
                <a:cxn ang="T12">
                  <a:pos x="T0" y="T1"/>
                </a:cxn>
                <a:cxn ang="T13">
                  <a:pos x="T2" y="T3"/>
                </a:cxn>
                <a:cxn ang="T14">
                  <a:pos x="T4" y="T5"/>
                </a:cxn>
                <a:cxn ang="T15">
                  <a:pos x="T6" y="T7"/>
                </a:cxn>
                <a:cxn ang="T16">
                  <a:pos x="T8" y="T9"/>
                </a:cxn>
                <a:cxn ang="T17">
                  <a:pos x="T10" y="T11"/>
                </a:cxn>
              </a:cxnLst>
              <a:rect l="T18" t="T19" r="T20" b="T21"/>
              <a:pathLst>
                <a:path w="75" h="63">
                  <a:moveTo>
                    <a:pt x="0" y="45"/>
                  </a:moveTo>
                  <a:lnTo>
                    <a:pt x="33" y="0"/>
                  </a:lnTo>
                  <a:lnTo>
                    <a:pt x="73" y="14"/>
                  </a:lnTo>
                  <a:lnTo>
                    <a:pt x="75" y="49"/>
                  </a:lnTo>
                  <a:lnTo>
                    <a:pt x="32" y="63"/>
                  </a:lnTo>
                  <a:lnTo>
                    <a:pt x="0" y="45"/>
                  </a:lnTo>
                </a:path>
              </a:pathLst>
            </a:custGeom>
            <a:grpFill/>
            <a:ln w="6350">
              <a:solidFill>
                <a:schemeClr val="tx1">
                  <a:lumMod val="85000"/>
                  <a:lumOff val="15000"/>
                </a:schemeClr>
              </a:solidFill>
              <a:prstDash val="solid"/>
              <a:round/>
            </a:ln>
          </p:spPr>
          <p:txBody>
            <a:bodyPr/>
            <a:lstStyle/>
            <a:p>
              <a:pPr eaLnBrk="1" fontAlgn="auto" hangingPunct="1">
                <a:buFont typeface="Arial" panose="020B0604020202020204" pitchFamily="34" charset="0"/>
                <a:buNone/>
                <a:defRPr/>
              </a:pPr>
              <a:endParaRPr lang="zh-CN" altLang="en-US" sz="2400" noProof="1">
                <a:solidFill>
                  <a:prstClr val="black"/>
                </a:solidFill>
                <a:latin typeface="+mj-ea"/>
                <a:ea typeface="+mj-ea"/>
              </a:endParaRPr>
            </a:p>
          </p:txBody>
        </p:sp>
        <p:sp>
          <p:nvSpPr>
            <p:cNvPr id="51" name="Freeform 89"/>
            <p:cNvSpPr/>
            <p:nvPr/>
          </p:nvSpPr>
          <p:spPr bwMode="gray">
            <a:xfrm>
              <a:off x="3768" y="2614"/>
              <a:ext cx="37" cy="52"/>
            </a:xfrm>
            <a:custGeom>
              <a:avLst/>
              <a:gdLst>
                <a:gd name="T0" fmla="*/ 0 w 73"/>
                <a:gd name="T1" fmla="*/ 10 h 105"/>
                <a:gd name="T2" fmla="*/ 9 w 73"/>
                <a:gd name="T3" fmla="*/ 0 h 105"/>
                <a:gd name="T4" fmla="*/ 16 w 73"/>
                <a:gd name="T5" fmla="*/ 12 h 105"/>
                <a:gd name="T6" fmla="*/ 19 w 73"/>
                <a:gd name="T7" fmla="*/ 26 h 105"/>
                <a:gd name="T8" fmla="*/ 9 w 73"/>
                <a:gd name="T9" fmla="*/ 19 h 105"/>
                <a:gd name="T10" fmla="*/ 0 w 73"/>
                <a:gd name="T11" fmla="*/ 10 h 105"/>
                <a:gd name="T12" fmla="*/ 0 60000 65536"/>
                <a:gd name="T13" fmla="*/ 0 60000 65536"/>
                <a:gd name="T14" fmla="*/ 0 60000 65536"/>
                <a:gd name="T15" fmla="*/ 0 60000 65536"/>
                <a:gd name="T16" fmla="*/ 0 60000 65536"/>
                <a:gd name="T17" fmla="*/ 0 60000 65536"/>
                <a:gd name="T18" fmla="*/ 0 w 73"/>
                <a:gd name="T19" fmla="*/ 0 h 105"/>
                <a:gd name="T20" fmla="*/ 73 w 73"/>
                <a:gd name="T21" fmla="*/ 105 h 105"/>
              </a:gdLst>
              <a:ahLst/>
              <a:cxnLst>
                <a:cxn ang="T12">
                  <a:pos x="T0" y="T1"/>
                </a:cxn>
                <a:cxn ang="T13">
                  <a:pos x="T2" y="T3"/>
                </a:cxn>
                <a:cxn ang="T14">
                  <a:pos x="T4" y="T5"/>
                </a:cxn>
                <a:cxn ang="T15">
                  <a:pos x="T6" y="T7"/>
                </a:cxn>
                <a:cxn ang="T16">
                  <a:pos x="T8" y="T9"/>
                </a:cxn>
                <a:cxn ang="T17">
                  <a:pos x="T10" y="T11"/>
                </a:cxn>
              </a:cxnLst>
              <a:rect l="T18" t="T19" r="T20" b="T21"/>
              <a:pathLst>
                <a:path w="73" h="105">
                  <a:moveTo>
                    <a:pt x="0" y="40"/>
                  </a:moveTo>
                  <a:lnTo>
                    <a:pt x="34" y="0"/>
                  </a:lnTo>
                  <a:lnTo>
                    <a:pt x="63" y="48"/>
                  </a:lnTo>
                  <a:lnTo>
                    <a:pt x="73" y="105"/>
                  </a:lnTo>
                  <a:lnTo>
                    <a:pt x="34" y="77"/>
                  </a:lnTo>
                  <a:lnTo>
                    <a:pt x="0" y="40"/>
                  </a:lnTo>
                  <a:close/>
                </a:path>
              </a:pathLst>
            </a:custGeom>
            <a:grpFill/>
            <a:ln w="0">
              <a:solidFill>
                <a:schemeClr val="tx1">
                  <a:lumMod val="85000"/>
                  <a:lumOff val="15000"/>
                </a:schemeClr>
              </a:solidFill>
              <a:prstDash val="solid"/>
              <a:round/>
            </a:ln>
          </p:spPr>
          <p:txBody>
            <a:bodyPr/>
            <a:lstStyle/>
            <a:p>
              <a:pPr eaLnBrk="1" fontAlgn="auto" hangingPunct="1">
                <a:buFont typeface="Arial" panose="020B0604020202020204" pitchFamily="34" charset="0"/>
                <a:buNone/>
                <a:defRPr/>
              </a:pPr>
              <a:endParaRPr lang="zh-CN" altLang="en-US" sz="2400" noProof="1">
                <a:solidFill>
                  <a:prstClr val="black"/>
                </a:solidFill>
                <a:latin typeface="+mj-ea"/>
                <a:ea typeface="+mj-ea"/>
              </a:endParaRPr>
            </a:p>
          </p:txBody>
        </p:sp>
        <p:sp>
          <p:nvSpPr>
            <p:cNvPr id="52" name="Freeform 90"/>
            <p:cNvSpPr/>
            <p:nvPr/>
          </p:nvSpPr>
          <p:spPr bwMode="gray">
            <a:xfrm>
              <a:off x="3768" y="2614"/>
              <a:ext cx="37" cy="52"/>
            </a:xfrm>
            <a:custGeom>
              <a:avLst/>
              <a:gdLst>
                <a:gd name="T0" fmla="*/ 0 w 73"/>
                <a:gd name="T1" fmla="*/ 10 h 105"/>
                <a:gd name="T2" fmla="*/ 9 w 73"/>
                <a:gd name="T3" fmla="*/ 0 h 105"/>
                <a:gd name="T4" fmla="*/ 16 w 73"/>
                <a:gd name="T5" fmla="*/ 12 h 105"/>
                <a:gd name="T6" fmla="*/ 19 w 73"/>
                <a:gd name="T7" fmla="*/ 26 h 105"/>
                <a:gd name="T8" fmla="*/ 9 w 73"/>
                <a:gd name="T9" fmla="*/ 19 h 105"/>
                <a:gd name="T10" fmla="*/ 0 w 73"/>
                <a:gd name="T11" fmla="*/ 10 h 105"/>
                <a:gd name="T12" fmla="*/ 0 60000 65536"/>
                <a:gd name="T13" fmla="*/ 0 60000 65536"/>
                <a:gd name="T14" fmla="*/ 0 60000 65536"/>
                <a:gd name="T15" fmla="*/ 0 60000 65536"/>
                <a:gd name="T16" fmla="*/ 0 60000 65536"/>
                <a:gd name="T17" fmla="*/ 0 60000 65536"/>
                <a:gd name="T18" fmla="*/ 0 w 73"/>
                <a:gd name="T19" fmla="*/ 0 h 105"/>
                <a:gd name="T20" fmla="*/ 73 w 73"/>
                <a:gd name="T21" fmla="*/ 105 h 105"/>
              </a:gdLst>
              <a:ahLst/>
              <a:cxnLst>
                <a:cxn ang="T12">
                  <a:pos x="T0" y="T1"/>
                </a:cxn>
                <a:cxn ang="T13">
                  <a:pos x="T2" y="T3"/>
                </a:cxn>
                <a:cxn ang="T14">
                  <a:pos x="T4" y="T5"/>
                </a:cxn>
                <a:cxn ang="T15">
                  <a:pos x="T6" y="T7"/>
                </a:cxn>
                <a:cxn ang="T16">
                  <a:pos x="T8" y="T9"/>
                </a:cxn>
                <a:cxn ang="T17">
                  <a:pos x="T10" y="T11"/>
                </a:cxn>
              </a:cxnLst>
              <a:rect l="T18" t="T19" r="T20" b="T21"/>
              <a:pathLst>
                <a:path w="73" h="105">
                  <a:moveTo>
                    <a:pt x="0" y="40"/>
                  </a:moveTo>
                  <a:lnTo>
                    <a:pt x="34" y="0"/>
                  </a:lnTo>
                  <a:lnTo>
                    <a:pt x="63" y="48"/>
                  </a:lnTo>
                  <a:lnTo>
                    <a:pt x="73" y="105"/>
                  </a:lnTo>
                  <a:lnTo>
                    <a:pt x="34" y="77"/>
                  </a:lnTo>
                  <a:lnTo>
                    <a:pt x="0" y="40"/>
                  </a:lnTo>
                </a:path>
              </a:pathLst>
            </a:custGeom>
            <a:grpFill/>
            <a:ln w="6350">
              <a:solidFill>
                <a:schemeClr val="tx1">
                  <a:lumMod val="85000"/>
                  <a:lumOff val="15000"/>
                </a:schemeClr>
              </a:solidFill>
              <a:prstDash val="solid"/>
              <a:round/>
            </a:ln>
          </p:spPr>
          <p:txBody>
            <a:bodyPr/>
            <a:lstStyle/>
            <a:p>
              <a:pPr eaLnBrk="1" fontAlgn="auto" hangingPunct="1">
                <a:buFont typeface="Arial" panose="020B0604020202020204" pitchFamily="34" charset="0"/>
                <a:buNone/>
                <a:defRPr/>
              </a:pPr>
              <a:endParaRPr lang="zh-CN" altLang="en-US" sz="2400" noProof="1">
                <a:solidFill>
                  <a:prstClr val="black"/>
                </a:solidFill>
                <a:latin typeface="+mj-ea"/>
                <a:ea typeface="+mj-ea"/>
              </a:endParaRPr>
            </a:p>
          </p:txBody>
        </p:sp>
        <p:sp>
          <p:nvSpPr>
            <p:cNvPr id="53" name="Freeform 91"/>
            <p:cNvSpPr/>
            <p:nvPr/>
          </p:nvSpPr>
          <p:spPr bwMode="gray">
            <a:xfrm>
              <a:off x="3451" y="2207"/>
              <a:ext cx="493" cy="331"/>
            </a:xfrm>
            <a:custGeom>
              <a:avLst/>
              <a:gdLst>
                <a:gd name="T0" fmla="*/ 81 w 987"/>
                <a:gd name="T1" fmla="*/ 0 h 663"/>
                <a:gd name="T2" fmla="*/ 88 w 987"/>
                <a:gd name="T3" fmla="*/ 3 h 663"/>
                <a:gd name="T4" fmla="*/ 96 w 987"/>
                <a:gd name="T5" fmla="*/ 5 h 663"/>
                <a:gd name="T6" fmla="*/ 103 w 987"/>
                <a:gd name="T7" fmla="*/ 2 h 663"/>
                <a:gd name="T8" fmla="*/ 111 w 987"/>
                <a:gd name="T9" fmla="*/ 0 h 663"/>
                <a:gd name="T10" fmla="*/ 119 w 987"/>
                <a:gd name="T11" fmla="*/ 5 h 663"/>
                <a:gd name="T12" fmla="*/ 125 w 987"/>
                <a:gd name="T13" fmla="*/ 15 h 663"/>
                <a:gd name="T14" fmla="*/ 126 w 987"/>
                <a:gd name="T15" fmla="*/ 24 h 663"/>
                <a:gd name="T16" fmla="*/ 128 w 987"/>
                <a:gd name="T17" fmla="*/ 32 h 663"/>
                <a:gd name="T18" fmla="*/ 133 w 987"/>
                <a:gd name="T19" fmla="*/ 37 h 663"/>
                <a:gd name="T20" fmla="*/ 141 w 987"/>
                <a:gd name="T21" fmla="*/ 39 h 663"/>
                <a:gd name="T22" fmla="*/ 149 w 987"/>
                <a:gd name="T23" fmla="*/ 38 h 663"/>
                <a:gd name="T24" fmla="*/ 154 w 987"/>
                <a:gd name="T25" fmla="*/ 33 h 663"/>
                <a:gd name="T26" fmla="*/ 160 w 987"/>
                <a:gd name="T27" fmla="*/ 24 h 663"/>
                <a:gd name="T28" fmla="*/ 167 w 987"/>
                <a:gd name="T29" fmla="*/ 15 h 663"/>
                <a:gd name="T30" fmla="*/ 175 w 987"/>
                <a:gd name="T31" fmla="*/ 6 h 663"/>
                <a:gd name="T32" fmla="*/ 184 w 987"/>
                <a:gd name="T33" fmla="*/ 2 h 663"/>
                <a:gd name="T34" fmla="*/ 191 w 987"/>
                <a:gd name="T35" fmla="*/ 4 h 663"/>
                <a:gd name="T36" fmla="*/ 200 w 987"/>
                <a:gd name="T37" fmla="*/ 9 h 663"/>
                <a:gd name="T38" fmla="*/ 212 w 987"/>
                <a:gd name="T39" fmla="*/ 11 h 663"/>
                <a:gd name="T40" fmla="*/ 224 w 987"/>
                <a:gd name="T41" fmla="*/ 9 h 663"/>
                <a:gd name="T42" fmla="*/ 234 w 987"/>
                <a:gd name="T43" fmla="*/ 7 h 663"/>
                <a:gd name="T44" fmla="*/ 241 w 987"/>
                <a:gd name="T45" fmla="*/ 5 h 663"/>
                <a:gd name="T46" fmla="*/ 246 w 987"/>
                <a:gd name="T47" fmla="*/ 5 h 663"/>
                <a:gd name="T48" fmla="*/ 246 w 987"/>
                <a:gd name="T49" fmla="*/ 12 h 663"/>
                <a:gd name="T50" fmla="*/ 245 w 987"/>
                <a:gd name="T51" fmla="*/ 23 h 663"/>
                <a:gd name="T52" fmla="*/ 243 w 987"/>
                <a:gd name="T53" fmla="*/ 31 h 663"/>
                <a:gd name="T54" fmla="*/ 237 w 987"/>
                <a:gd name="T55" fmla="*/ 32 h 663"/>
                <a:gd name="T56" fmla="*/ 231 w 987"/>
                <a:gd name="T57" fmla="*/ 31 h 663"/>
                <a:gd name="T58" fmla="*/ 225 w 987"/>
                <a:gd name="T59" fmla="*/ 32 h 663"/>
                <a:gd name="T60" fmla="*/ 216 w 987"/>
                <a:gd name="T61" fmla="*/ 41 h 663"/>
                <a:gd name="T62" fmla="*/ 205 w 987"/>
                <a:gd name="T63" fmla="*/ 49 h 663"/>
                <a:gd name="T64" fmla="*/ 198 w 987"/>
                <a:gd name="T65" fmla="*/ 51 h 663"/>
                <a:gd name="T66" fmla="*/ 191 w 987"/>
                <a:gd name="T67" fmla="*/ 52 h 663"/>
                <a:gd name="T68" fmla="*/ 189 w 987"/>
                <a:gd name="T69" fmla="*/ 55 h 663"/>
                <a:gd name="T70" fmla="*/ 191 w 987"/>
                <a:gd name="T71" fmla="*/ 63 h 663"/>
                <a:gd name="T72" fmla="*/ 190 w 987"/>
                <a:gd name="T73" fmla="*/ 72 h 663"/>
                <a:gd name="T74" fmla="*/ 185 w 987"/>
                <a:gd name="T75" fmla="*/ 77 h 663"/>
                <a:gd name="T76" fmla="*/ 177 w 987"/>
                <a:gd name="T77" fmla="*/ 79 h 663"/>
                <a:gd name="T78" fmla="*/ 171 w 987"/>
                <a:gd name="T79" fmla="*/ 79 h 663"/>
                <a:gd name="T80" fmla="*/ 170 w 987"/>
                <a:gd name="T81" fmla="*/ 84 h 663"/>
                <a:gd name="T82" fmla="*/ 170 w 987"/>
                <a:gd name="T83" fmla="*/ 93 h 663"/>
                <a:gd name="T84" fmla="*/ 168 w 987"/>
                <a:gd name="T85" fmla="*/ 101 h 663"/>
                <a:gd name="T86" fmla="*/ 163 w 987"/>
                <a:gd name="T87" fmla="*/ 106 h 663"/>
                <a:gd name="T88" fmla="*/ 157 w 987"/>
                <a:gd name="T89" fmla="*/ 111 h 663"/>
                <a:gd name="T90" fmla="*/ 155 w 987"/>
                <a:gd name="T91" fmla="*/ 118 h 663"/>
                <a:gd name="T92" fmla="*/ 152 w 987"/>
                <a:gd name="T93" fmla="*/ 123 h 663"/>
                <a:gd name="T94" fmla="*/ 139 w 987"/>
                <a:gd name="T95" fmla="*/ 127 h 663"/>
                <a:gd name="T96" fmla="*/ 129 w 987"/>
                <a:gd name="T97" fmla="*/ 143 h 663"/>
                <a:gd name="T98" fmla="*/ 106 w 987"/>
                <a:gd name="T99" fmla="*/ 148 h 663"/>
                <a:gd name="T100" fmla="*/ 89 w 987"/>
                <a:gd name="T101" fmla="*/ 156 h 663"/>
                <a:gd name="T102" fmla="*/ 66 w 987"/>
                <a:gd name="T103" fmla="*/ 144 h 663"/>
                <a:gd name="T104" fmla="*/ 52 w 987"/>
                <a:gd name="T105" fmla="*/ 160 h 663"/>
                <a:gd name="T106" fmla="*/ 13 w 987"/>
                <a:gd name="T107" fmla="*/ 152 h 663"/>
                <a:gd name="T108" fmla="*/ 0 w 987"/>
                <a:gd name="T109" fmla="*/ 140 h 663"/>
                <a:gd name="T110" fmla="*/ 14 w 987"/>
                <a:gd name="T111" fmla="*/ 98 h 663"/>
                <a:gd name="T112" fmla="*/ 8 w 987"/>
                <a:gd name="T113" fmla="*/ 78 h 663"/>
                <a:gd name="T114" fmla="*/ 26 w 987"/>
                <a:gd name="T115" fmla="*/ 45 h 663"/>
                <a:gd name="T116" fmla="*/ 50 w 987"/>
                <a:gd name="T117" fmla="*/ 22 h 663"/>
                <a:gd name="T118" fmla="*/ 80 w 987"/>
                <a:gd name="T119" fmla="*/ 0 h 663"/>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w 987"/>
                <a:gd name="T181" fmla="*/ 0 h 663"/>
                <a:gd name="T182" fmla="*/ 987 w 987"/>
                <a:gd name="T183" fmla="*/ 663 h 663"/>
              </a:gdLst>
              <a:ahLst/>
              <a:cxnLst>
                <a:cxn ang="T120">
                  <a:pos x="T0" y="T1"/>
                </a:cxn>
                <a:cxn ang="T121">
                  <a:pos x="T2" y="T3"/>
                </a:cxn>
                <a:cxn ang="T122">
                  <a:pos x="T4" y="T5"/>
                </a:cxn>
                <a:cxn ang="T123">
                  <a:pos x="T6" y="T7"/>
                </a:cxn>
                <a:cxn ang="T124">
                  <a:pos x="T8" y="T9"/>
                </a:cxn>
                <a:cxn ang="T125">
                  <a:pos x="T10" y="T11"/>
                </a:cxn>
                <a:cxn ang="T126">
                  <a:pos x="T12" y="T13"/>
                </a:cxn>
                <a:cxn ang="T127">
                  <a:pos x="T14" y="T15"/>
                </a:cxn>
                <a:cxn ang="T128">
                  <a:pos x="T16" y="T17"/>
                </a:cxn>
                <a:cxn ang="T129">
                  <a:pos x="T18" y="T19"/>
                </a:cxn>
                <a:cxn ang="T130">
                  <a:pos x="T20" y="T21"/>
                </a:cxn>
                <a:cxn ang="T131">
                  <a:pos x="T22" y="T23"/>
                </a:cxn>
                <a:cxn ang="T132">
                  <a:pos x="T24" y="T25"/>
                </a:cxn>
                <a:cxn ang="T133">
                  <a:pos x="T26" y="T27"/>
                </a:cxn>
                <a:cxn ang="T134">
                  <a:pos x="T28" y="T29"/>
                </a:cxn>
                <a:cxn ang="T135">
                  <a:pos x="T30" y="T31"/>
                </a:cxn>
                <a:cxn ang="T136">
                  <a:pos x="T32" y="T33"/>
                </a:cxn>
                <a:cxn ang="T137">
                  <a:pos x="T34" y="T35"/>
                </a:cxn>
                <a:cxn ang="T138">
                  <a:pos x="T36" y="T37"/>
                </a:cxn>
                <a:cxn ang="T139">
                  <a:pos x="T38" y="T39"/>
                </a:cxn>
                <a:cxn ang="T140">
                  <a:pos x="T40" y="T41"/>
                </a:cxn>
                <a:cxn ang="T141">
                  <a:pos x="T42" y="T43"/>
                </a:cxn>
                <a:cxn ang="T142">
                  <a:pos x="T44" y="T45"/>
                </a:cxn>
                <a:cxn ang="T143">
                  <a:pos x="T46" y="T47"/>
                </a:cxn>
                <a:cxn ang="T144">
                  <a:pos x="T48" y="T49"/>
                </a:cxn>
                <a:cxn ang="T145">
                  <a:pos x="T50" y="T51"/>
                </a:cxn>
                <a:cxn ang="T146">
                  <a:pos x="T52" y="T53"/>
                </a:cxn>
                <a:cxn ang="T147">
                  <a:pos x="T54" y="T55"/>
                </a:cxn>
                <a:cxn ang="T148">
                  <a:pos x="T56" y="T57"/>
                </a:cxn>
                <a:cxn ang="T149">
                  <a:pos x="T58" y="T59"/>
                </a:cxn>
                <a:cxn ang="T150">
                  <a:pos x="T60" y="T61"/>
                </a:cxn>
                <a:cxn ang="T151">
                  <a:pos x="T62" y="T63"/>
                </a:cxn>
                <a:cxn ang="T152">
                  <a:pos x="T64" y="T65"/>
                </a:cxn>
                <a:cxn ang="T153">
                  <a:pos x="T66" y="T67"/>
                </a:cxn>
                <a:cxn ang="T154">
                  <a:pos x="T68" y="T69"/>
                </a:cxn>
                <a:cxn ang="T155">
                  <a:pos x="T70" y="T71"/>
                </a:cxn>
                <a:cxn ang="T156">
                  <a:pos x="T72" y="T73"/>
                </a:cxn>
                <a:cxn ang="T157">
                  <a:pos x="T74" y="T75"/>
                </a:cxn>
                <a:cxn ang="T158">
                  <a:pos x="T76" y="T77"/>
                </a:cxn>
                <a:cxn ang="T159">
                  <a:pos x="T78" y="T79"/>
                </a:cxn>
                <a:cxn ang="T160">
                  <a:pos x="T80" y="T81"/>
                </a:cxn>
                <a:cxn ang="T161">
                  <a:pos x="T82" y="T83"/>
                </a:cxn>
                <a:cxn ang="T162">
                  <a:pos x="T84" y="T85"/>
                </a:cxn>
                <a:cxn ang="T163">
                  <a:pos x="T86" y="T87"/>
                </a:cxn>
                <a:cxn ang="T164">
                  <a:pos x="T88" y="T89"/>
                </a:cxn>
                <a:cxn ang="T165">
                  <a:pos x="T90" y="T91"/>
                </a:cxn>
                <a:cxn ang="T166">
                  <a:pos x="T92" y="T93"/>
                </a:cxn>
                <a:cxn ang="T167">
                  <a:pos x="T94" y="T95"/>
                </a:cxn>
                <a:cxn ang="T168">
                  <a:pos x="T96" y="T97"/>
                </a:cxn>
                <a:cxn ang="T169">
                  <a:pos x="T98" y="T99"/>
                </a:cxn>
                <a:cxn ang="T170">
                  <a:pos x="T100" y="T101"/>
                </a:cxn>
                <a:cxn ang="T171">
                  <a:pos x="T102" y="T103"/>
                </a:cxn>
                <a:cxn ang="T172">
                  <a:pos x="T104" y="T105"/>
                </a:cxn>
                <a:cxn ang="T173">
                  <a:pos x="T106" y="T107"/>
                </a:cxn>
                <a:cxn ang="T174">
                  <a:pos x="T108" y="T109"/>
                </a:cxn>
                <a:cxn ang="T175">
                  <a:pos x="T110" y="T111"/>
                </a:cxn>
                <a:cxn ang="T176">
                  <a:pos x="T112" y="T113"/>
                </a:cxn>
                <a:cxn ang="T177">
                  <a:pos x="T114" y="T115"/>
                </a:cxn>
                <a:cxn ang="T178">
                  <a:pos x="T116" y="T117"/>
                </a:cxn>
                <a:cxn ang="T179">
                  <a:pos x="T118" y="T119"/>
                </a:cxn>
              </a:cxnLst>
              <a:rect l="T180" t="T181" r="T182" b="T183"/>
              <a:pathLst>
                <a:path w="987" h="663">
                  <a:moveTo>
                    <a:pt x="323" y="0"/>
                  </a:moveTo>
                  <a:lnTo>
                    <a:pt x="327" y="2"/>
                  </a:lnTo>
                  <a:lnTo>
                    <a:pt x="339" y="7"/>
                  </a:lnTo>
                  <a:lnTo>
                    <a:pt x="353" y="13"/>
                  </a:lnTo>
                  <a:lnTo>
                    <a:pt x="369" y="19"/>
                  </a:lnTo>
                  <a:lnTo>
                    <a:pt x="384" y="21"/>
                  </a:lnTo>
                  <a:lnTo>
                    <a:pt x="398" y="19"/>
                  </a:lnTo>
                  <a:lnTo>
                    <a:pt x="414" y="9"/>
                  </a:lnTo>
                  <a:lnTo>
                    <a:pt x="432" y="2"/>
                  </a:lnTo>
                  <a:lnTo>
                    <a:pt x="447" y="2"/>
                  </a:lnTo>
                  <a:lnTo>
                    <a:pt x="463" y="7"/>
                  </a:lnTo>
                  <a:lnTo>
                    <a:pt x="479" y="23"/>
                  </a:lnTo>
                  <a:lnTo>
                    <a:pt x="493" y="43"/>
                  </a:lnTo>
                  <a:lnTo>
                    <a:pt x="500" y="63"/>
                  </a:lnTo>
                  <a:lnTo>
                    <a:pt x="504" y="82"/>
                  </a:lnTo>
                  <a:lnTo>
                    <a:pt x="504" y="98"/>
                  </a:lnTo>
                  <a:lnTo>
                    <a:pt x="508" y="114"/>
                  </a:lnTo>
                  <a:lnTo>
                    <a:pt x="512" y="129"/>
                  </a:lnTo>
                  <a:lnTo>
                    <a:pt x="522" y="143"/>
                  </a:lnTo>
                  <a:lnTo>
                    <a:pt x="534" y="151"/>
                  </a:lnTo>
                  <a:lnTo>
                    <a:pt x="550" y="155"/>
                  </a:lnTo>
                  <a:lnTo>
                    <a:pt x="567" y="157"/>
                  </a:lnTo>
                  <a:lnTo>
                    <a:pt x="585" y="157"/>
                  </a:lnTo>
                  <a:lnTo>
                    <a:pt x="599" y="153"/>
                  </a:lnTo>
                  <a:lnTo>
                    <a:pt x="609" y="147"/>
                  </a:lnTo>
                  <a:lnTo>
                    <a:pt x="617" y="133"/>
                  </a:lnTo>
                  <a:lnTo>
                    <a:pt x="628" y="116"/>
                  </a:lnTo>
                  <a:lnTo>
                    <a:pt x="642" y="96"/>
                  </a:lnTo>
                  <a:lnTo>
                    <a:pt x="656" y="76"/>
                  </a:lnTo>
                  <a:lnTo>
                    <a:pt x="668" y="61"/>
                  </a:lnTo>
                  <a:lnTo>
                    <a:pt x="683" y="43"/>
                  </a:lnTo>
                  <a:lnTo>
                    <a:pt x="703" y="27"/>
                  </a:lnTo>
                  <a:lnTo>
                    <a:pt x="723" y="15"/>
                  </a:lnTo>
                  <a:lnTo>
                    <a:pt x="737" y="9"/>
                  </a:lnTo>
                  <a:lnTo>
                    <a:pt x="748" y="11"/>
                  </a:lnTo>
                  <a:lnTo>
                    <a:pt x="764" y="19"/>
                  </a:lnTo>
                  <a:lnTo>
                    <a:pt x="782" y="27"/>
                  </a:lnTo>
                  <a:lnTo>
                    <a:pt x="802" y="37"/>
                  </a:lnTo>
                  <a:lnTo>
                    <a:pt x="823" y="45"/>
                  </a:lnTo>
                  <a:lnTo>
                    <a:pt x="851" y="47"/>
                  </a:lnTo>
                  <a:lnTo>
                    <a:pt x="874" y="43"/>
                  </a:lnTo>
                  <a:lnTo>
                    <a:pt x="896" y="37"/>
                  </a:lnTo>
                  <a:lnTo>
                    <a:pt x="920" y="33"/>
                  </a:lnTo>
                  <a:lnTo>
                    <a:pt x="937" y="29"/>
                  </a:lnTo>
                  <a:lnTo>
                    <a:pt x="953" y="25"/>
                  </a:lnTo>
                  <a:lnTo>
                    <a:pt x="967" y="21"/>
                  </a:lnTo>
                  <a:lnTo>
                    <a:pt x="979" y="19"/>
                  </a:lnTo>
                  <a:lnTo>
                    <a:pt x="985" y="21"/>
                  </a:lnTo>
                  <a:lnTo>
                    <a:pt x="987" y="31"/>
                  </a:lnTo>
                  <a:lnTo>
                    <a:pt x="987" y="51"/>
                  </a:lnTo>
                  <a:lnTo>
                    <a:pt x="985" y="70"/>
                  </a:lnTo>
                  <a:lnTo>
                    <a:pt x="983" y="92"/>
                  </a:lnTo>
                  <a:lnTo>
                    <a:pt x="979" y="112"/>
                  </a:lnTo>
                  <a:lnTo>
                    <a:pt x="973" y="124"/>
                  </a:lnTo>
                  <a:lnTo>
                    <a:pt x="963" y="128"/>
                  </a:lnTo>
                  <a:lnTo>
                    <a:pt x="951" y="128"/>
                  </a:lnTo>
                  <a:lnTo>
                    <a:pt x="937" y="126"/>
                  </a:lnTo>
                  <a:lnTo>
                    <a:pt x="926" y="124"/>
                  </a:lnTo>
                  <a:lnTo>
                    <a:pt x="912" y="126"/>
                  </a:lnTo>
                  <a:lnTo>
                    <a:pt x="902" y="131"/>
                  </a:lnTo>
                  <a:lnTo>
                    <a:pt x="886" y="147"/>
                  </a:lnTo>
                  <a:lnTo>
                    <a:pt x="865" y="167"/>
                  </a:lnTo>
                  <a:lnTo>
                    <a:pt x="843" y="185"/>
                  </a:lnTo>
                  <a:lnTo>
                    <a:pt x="821" y="198"/>
                  </a:lnTo>
                  <a:lnTo>
                    <a:pt x="807" y="204"/>
                  </a:lnTo>
                  <a:lnTo>
                    <a:pt x="792" y="206"/>
                  </a:lnTo>
                  <a:lnTo>
                    <a:pt x="778" y="206"/>
                  </a:lnTo>
                  <a:lnTo>
                    <a:pt x="766" y="208"/>
                  </a:lnTo>
                  <a:lnTo>
                    <a:pt x="760" y="212"/>
                  </a:lnTo>
                  <a:lnTo>
                    <a:pt x="758" y="222"/>
                  </a:lnTo>
                  <a:lnTo>
                    <a:pt x="762" y="236"/>
                  </a:lnTo>
                  <a:lnTo>
                    <a:pt x="764" y="253"/>
                  </a:lnTo>
                  <a:lnTo>
                    <a:pt x="764" y="271"/>
                  </a:lnTo>
                  <a:lnTo>
                    <a:pt x="760" y="289"/>
                  </a:lnTo>
                  <a:lnTo>
                    <a:pt x="754" y="303"/>
                  </a:lnTo>
                  <a:lnTo>
                    <a:pt x="743" y="311"/>
                  </a:lnTo>
                  <a:lnTo>
                    <a:pt x="725" y="316"/>
                  </a:lnTo>
                  <a:lnTo>
                    <a:pt x="709" y="316"/>
                  </a:lnTo>
                  <a:lnTo>
                    <a:pt x="695" y="316"/>
                  </a:lnTo>
                  <a:lnTo>
                    <a:pt x="685" y="318"/>
                  </a:lnTo>
                  <a:lnTo>
                    <a:pt x="682" y="326"/>
                  </a:lnTo>
                  <a:lnTo>
                    <a:pt x="682" y="338"/>
                  </a:lnTo>
                  <a:lnTo>
                    <a:pt x="682" y="356"/>
                  </a:lnTo>
                  <a:lnTo>
                    <a:pt x="682" y="374"/>
                  </a:lnTo>
                  <a:lnTo>
                    <a:pt x="680" y="391"/>
                  </a:lnTo>
                  <a:lnTo>
                    <a:pt x="674" y="405"/>
                  </a:lnTo>
                  <a:lnTo>
                    <a:pt x="668" y="415"/>
                  </a:lnTo>
                  <a:lnTo>
                    <a:pt x="654" y="425"/>
                  </a:lnTo>
                  <a:lnTo>
                    <a:pt x="640" y="433"/>
                  </a:lnTo>
                  <a:lnTo>
                    <a:pt x="630" y="444"/>
                  </a:lnTo>
                  <a:lnTo>
                    <a:pt x="626" y="458"/>
                  </a:lnTo>
                  <a:lnTo>
                    <a:pt x="622" y="474"/>
                  </a:lnTo>
                  <a:lnTo>
                    <a:pt x="617" y="486"/>
                  </a:lnTo>
                  <a:lnTo>
                    <a:pt x="609" y="494"/>
                  </a:lnTo>
                  <a:lnTo>
                    <a:pt x="605" y="496"/>
                  </a:lnTo>
                  <a:lnTo>
                    <a:pt x="558" y="511"/>
                  </a:lnTo>
                  <a:lnTo>
                    <a:pt x="546" y="572"/>
                  </a:lnTo>
                  <a:lnTo>
                    <a:pt x="518" y="572"/>
                  </a:lnTo>
                  <a:lnTo>
                    <a:pt x="461" y="598"/>
                  </a:lnTo>
                  <a:lnTo>
                    <a:pt x="424" y="594"/>
                  </a:lnTo>
                  <a:lnTo>
                    <a:pt x="412" y="620"/>
                  </a:lnTo>
                  <a:lnTo>
                    <a:pt x="357" y="627"/>
                  </a:lnTo>
                  <a:lnTo>
                    <a:pt x="327" y="643"/>
                  </a:lnTo>
                  <a:lnTo>
                    <a:pt x="266" y="578"/>
                  </a:lnTo>
                  <a:lnTo>
                    <a:pt x="229" y="596"/>
                  </a:lnTo>
                  <a:lnTo>
                    <a:pt x="209" y="643"/>
                  </a:lnTo>
                  <a:lnTo>
                    <a:pt x="105" y="663"/>
                  </a:lnTo>
                  <a:lnTo>
                    <a:pt x="54" y="610"/>
                  </a:lnTo>
                  <a:lnTo>
                    <a:pt x="4" y="612"/>
                  </a:lnTo>
                  <a:lnTo>
                    <a:pt x="0" y="562"/>
                  </a:lnTo>
                  <a:lnTo>
                    <a:pt x="69" y="482"/>
                  </a:lnTo>
                  <a:lnTo>
                    <a:pt x="59" y="395"/>
                  </a:lnTo>
                  <a:lnTo>
                    <a:pt x="28" y="350"/>
                  </a:lnTo>
                  <a:lnTo>
                    <a:pt x="32" y="313"/>
                  </a:lnTo>
                  <a:lnTo>
                    <a:pt x="87" y="265"/>
                  </a:lnTo>
                  <a:lnTo>
                    <a:pt x="107" y="181"/>
                  </a:lnTo>
                  <a:lnTo>
                    <a:pt x="168" y="143"/>
                  </a:lnTo>
                  <a:lnTo>
                    <a:pt x="201" y="88"/>
                  </a:lnTo>
                  <a:lnTo>
                    <a:pt x="266" y="84"/>
                  </a:lnTo>
                  <a:lnTo>
                    <a:pt x="323" y="0"/>
                  </a:lnTo>
                  <a:close/>
                </a:path>
              </a:pathLst>
            </a:custGeom>
            <a:grpFill/>
            <a:ln w="0">
              <a:solidFill>
                <a:schemeClr val="tx1">
                  <a:lumMod val="85000"/>
                  <a:lumOff val="15000"/>
                </a:schemeClr>
              </a:solidFill>
              <a:prstDash val="solid"/>
              <a:round/>
            </a:ln>
          </p:spPr>
          <p:txBody>
            <a:bodyPr/>
            <a:lstStyle/>
            <a:p>
              <a:pPr eaLnBrk="1" fontAlgn="auto" hangingPunct="1">
                <a:buFont typeface="Arial" panose="020B0604020202020204" pitchFamily="34" charset="0"/>
                <a:buNone/>
                <a:defRPr/>
              </a:pPr>
              <a:endParaRPr lang="zh-CN" altLang="en-US" sz="2400" noProof="1">
                <a:solidFill>
                  <a:prstClr val="black"/>
                </a:solidFill>
                <a:latin typeface="+mj-ea"/>
                <a:ea typeface="+mj-ea"/>
              </a:endParaRPr>
            </a:p>
          </p:txBody>
        </p:sp>
        <p:sp>
          <p:nvSpPr>
            <p:cNvPr id="54" name="Freeform 92"/>
            <p:cNvSpPr/>
            <p:nvPr/>
          </p:nvSpPr>
          <p:spPr bwMode="gray">
            <a:xfrm>
              <a:off x="3451" y="2207"/>
              <a:ext cx="493" cy="331"/>
            </a:xfrm>
            <a:custGeom>
              <a:avLst/>
              <a:gdLst>
                <a:gd name="T0" fmla="*/ 81 w 987"/>
                <a:gd name="T1" fmla="*/ 0 h 663"/>
                <a:gd name="T2" fmla="*/ 88 w 987"/>
                <a:gd name="T3" fmla="*/ 3 h 663"/>
                <a:gd name="T4" fmla="*/ 96 w 987"/>
                <a:gd name="T5" fmla="*/ 5 h 663"/>
                <a:gd name="T6" fmla="*/ 103 w 987"/>
                <a:gd name="T7" fmla="*/ 2 h 663"/>
                <a:gd name="T8" fmla="*/ 111 w 987"/>
                <a:gd name="T9" fmla="*/ 0 h 663"/>
                <a:gd name="T10" fmla="*/ 119 w 987"/>
                <a:gd name="T11" fmla="*/ 5 h 663"/>
                <a:gd name="T12" fmla="*/ 125 w 987"/>
                <a:gd name="T13" fmla="*/ 15 h 663"/>
                <a:gd name="T14" fmla="*/ 126 w 987"/>
                <a:gd name="T15" fmla="*/ 24 h 663"/>
                <a:gd name="T16" fmla="*/ 128 w 987"/>
                <a:gd name="T17" fmla="*/ 32 h 663"/>
                <a:gd name="T18" fmla="*/ 133 w 987"/>
                <a:gd name="T19" fmla="*/ 37 h 663"/>
                <a:gd name="T20" fmla="*/ 141 w 987"/>
                <a:gd name="T21" fmla="*/ 39 h 663"/>
                <a:gd name="T22" fmla="*/ 149 w 987"/>
                <a:gd name="T23" fmla="*/ 38 h 663"/>
                <a:gd name="T24" fmla="*/ 154 w 987"/>
                <a:gd name="T25" fmla="*/ 33 h 663"/>
                <a:gd name="T26" fmla="*/ 160 w 987"/>
                <a:gd name="T27" fmla="*/ 24 h 663"/>
                <a:gd name="T28" fmla="*/ 167 w 987"/>
                <a:gd name="T29" fmla="*/ 15 h 663"/>
                <a:gd name="T30" fmla="*/ 175 w 987"/>
                <a:gd name="T31" fmla="*/ 6 h 663"/>
                <a:gd name="T32" fmla="*/ 184 w 987"/>
                <a:gd name="T33" fmla="*/ 2 h 663"/>
                <a:gd name="T34" fmla="*/ 191 w 987"/>
                <a:gd name="T35" fmla="*/ 4 h 663"/>
                <a:gd name="T36" fmla="*/ 200 w 987"/>
                <a:gd name="T37" fmla="*/ 9 h 663"/>
                <a:gd name="T38" fmla="*/ 212 w 987"/>
                <a:gd name="T39" fmla="*/ 11 h 663"/>
                <a:gd name="T40" fmla="*/ 224 w 987"/>
                <a:gd name="T41" fmla="*/ 9 h 663"/>
                <a:gd name="T42" fmla="*/ 234 w 987"/>
                <a:gd name="T43" fmla="*/ 7 h 663"/>
                <a:gd name="T44" fmla="*/ 241 w 987"/>
                <a:gd name="T45" fmla="*/ 5 h 663"/>
                <a:gd name="T46" fmla="*/ 246 w 987"/>
                <a:gd name="T47" fmla="*/ 5 h 663"/>
                <a:gd name="T48" fmla="*/ 246 w 987"/>
                <a:gd name="T49" fmla="*/ 12 h 663"/>
                <a:gd name="T50" fmla="*/ 245 w 987"/>
                <a:gd name="T51" fmla="*/ 23 h 663"/>
                <a:gd name="T52" fmla="*/ 243 w 987"/>
                <a:gd name="T53" fmla="*/ 31 h 663"/>
                <a:gd name="T54" fmla="*/ 237 w 987"/>
                <a:gd name="T55" fmla="*/ 32 h 663"/>
                <a:gd name="T56" fmla="*/ 231 w 987"/>
                <a:gd name="T57" fmla="*/ 31 h 663"/>
                <a:gd name="T58" fmla="*/ 225 w 987"/>
                <a:gd name="T59" fmla="*/ 32 h 663"/>
                <a:gd name="T60" fmla="*/ 216 w 987"/>
                <a:gd name="T61" fmla="*/ 41 h 663"/>
                <a:gd name="T62" fmla="*/ 205 w 987"/>
                <a:gd name="T63" fmla="*/ 49 h 663"/>
                <a:gd name="T64" fmla="*/ 198 w 987"/>
                <a:gd name="T65" fmla="*/ 51 h 663"/>
                <a:gd name="T66" fmla="*/ 191 w 987"/>
                <a:gd name="T67" fmla="*/ 52 h 663"/>
                <a:gd name="T68" fmla="*/ 189 w 987"/>
                <a:gd name="T69" fmla="*/ 55 h 663"/>
                <a:gd name="T70" fmla="*/ 191 w 987"/>
                <a:gd name="T71" fmla="*/ 63 h 663"/>
                <a:gd name="T72" fmla="*/ 190 w 987"/>
                <a:gd name="T73" fmla="*/ 72 h 663"/>
                <a:gd name="T74" fmla="*/ 185 w 987"/>
                <a:gd name="T75" fmla="*/ 77 h 663"/>
                <a:gd name="T76" fmla="*/ 177 w 987"/>
                <a:gd name="T77" fmla="*/ 79 h 663"/>
                <a:gd name="T78" fmla="*/ 171 w 987"/>
                <a:gd name="T79" fmla="*/ 79 h 663"/>
                <a:gd name="T80" fmla="*/ 170 w 987"/>
                <a:gd name="T81" fmla="*/ 84 h 663"/>
                <a:gd name="T82" fmla="*/ 170 w 987"/>
                <a:gd name="T83" fmla="*/ 93 h 663"/>
                <a:gd name="T84" fmla="*/ 168 w 987"/>
                <a:gd name="T85" fmla="*/ 101 h 663"/>
                <a:gd name="T86" fmla="*/ 163 w 987"/>
                <a:gd name="T87" fmla="*/ 106 h 663"/>
                <a:gd name="T88" fmla="*/ 157 w 987"/>
                <a:gd name="T89" fmla="*/ 111 h 663"/>
                <a:gd name="T90" fmla="*/ 155 w 987"/>
                <a:gd name="T91" fmla="*/ 118 h 663"/>
                <a:gd name="T92" fmla="*/ 152 w 987"/>
                <a:gd name="T93" fmla="*/ 123 h 663"/>
                <a:gd name="T94" fmla="*/ 139 w 987"/>
                <a:gd name="T95" fmla="*/ 127 h 663"/>
                <a:gd name="T96" fmla="*/ 129 w 987"/>
                <a:gd name="T97" fmla="*/ 143 h 663"/>
                <a:gd name="T98" fmla="*/ 106 w 987"/>
                <a:gd name="T99" fmla="*/ 148 h 663"/>
                <a:gd name="T100" fmla="*/ 89 w 987"/>
                <a:gd name="T101" fmla="*/ 156 h 663"/>
                <a:gd name="T102" fmla="*/ 66 w 987"/>
                <a:gd name="T103" fmla="*/ 144 h 663"/>
                <a:gd name="T104" fmla="*/ 52 w 987"/>
                <a:gd name="T105" fmla="*/ 160 h 663"/>
                <a:gd name="T106" fmla="*/ 13 w 987"/>
                <a:gd name="T107" fmla="*/ 152 h 663"/>
                <a:gd name="T108" fmla="*/ 0 w 987"/>
                <a:gd name="T109" fmla="*/ 140 h 663"/>
                <a:gd name="T110" fmla="*/ 14 w 987"/>
                <a:gd name="T111" fmla="*/ 98 h 663"/>
                <a:gd name="T112" fmla="*/ 8 w 987"/>
                <a:gd name="T113" fmla="*/ 78 h 663"/>
                <a:gd name="T114" fmla="*/ 26 w 987"/>
                <a:gd name="T115" fmla="*/ 45 h 663"/>
                <a:gd name="T116" fmla="*/ 50 w 987"/>
                <a:gd name="T117" fmla="*/ 22 h 663"/>
                <a:gd name="T118" fmla="*/ 80 w 987"/>
                <a:gd name="T119" fmla="*/ 0 h 663"/>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w 987"/>
                <a:gd name="T181" fmla="*/ 0 h 663"/>
                <a:gd name="T182" fmla="*/ 987 w 987"/>
                <a:gd name="T183" fmla="*/ 663 h 663"/>
              </a:gdLst>
              <a:ahLst/>
              <a:cxnLst>
                <a:cxn ang="T120">
                  <a:pos x="T0" y="T1"/>
                </a:cxn>
                <a:cxn ang="T121">
                  <a:pos x="T2" y="T3"/>
                </a:cxn>
                <a:cxn ang="T122">
                  <a:pos x="T4" y="T5"/>
                </a:cxn>
                <a:cxn ang="T123">
                  <a:pos x="T6" y="T7"/>
                </a:cxn>
                <a:cxn ang="T124">
                  <a:pos x="T8" y="T9"/>
                </a:cxn>
                <a:cxn ang="T125">
                  <a:pos x="T10" y="T11"/>
                </a:cxn>
                <a:cxn ang="T126">
                  <a:pos x="T12" y="T13"/>
                </a:cxn>
                <a:cxn ang="T127">
                  <a:pos x="T14" y="T15"/>
                </a:cxn>
                <a:cxn ang="T128">
                  <a:pos x="T16" y="T17"/>
                </a:cxn>
                <a:cxn ang="T129">
                  <a:pos x="T18" y="T19"/>
                </a:cxn>
                <a:cxn ang="T130">
                  <a:pos x="T20" y="T21"/>
                </a:cxn>
                <a:cxn ang="T131">
                  <a:pos x="T22" y="T23"/>
                </a:cxn>
                <a:cxn ang="T132">
                  <a:pos x="T24" y="T25"/>
                </a:cxn>
                <a:cxn ang="T133">
                  <a:pos x="T26" y="T27"/>
                </a:cxn>
                <a:cxn ang="T134">
                  <a:pos x="T28" y="T29"/>
                </a:cxn>
                <a:cxn ang="T135">
                  <a:pos x="T30" y="T31"/>
                </a:cxn>
                <a:cxn ang="T136">
                  <a:pos x="T32" y="T33"/>
                </a:cxn>
                <a:cxn ang="T137">
                  <a:pos x="T34" y="T35"/>
                </a:cxn>
                <a:cxn ang="T138">
                  <a:pos x="T36" y="T37"/>
                </a:cxn>
                <a:cxn ang="T139">
                  <a:pos x="T38" y="T39"/>
                </a:cxn>
                <a:cxn ang="T140">
                  <a:pos x="T40" y="T41"/>
                </a:cxn>
                <a:cxn ang="T141">
                  <a:pos x="T42" y="T43"/>
                </a:cxn>
                <a:cxn ang="T142">
                  <a:pos x="T44" y="T45"/>
                </a:cxn>
                <a:cxn ang="T143">
                  <a:pos x="T46" y="T47"/>
                </a:cxn>
                <a:cxn ang="T144">
                  <a:pos x="T48" y="T49"/>
                </a:cxn>
                <a:cxn ang="T145">
                  <a:pos x="T50" y="T51"/>
                </a:cxn>
                <a:cxn ang="T146">
                  <a:pos x="T52" y="T53"/>
                </a:cxn>
                <a:cxn ang="T147">
                  <a:pos x="T54" y="T55"/>
                </a:cxn>
                <a:cxn ang="T148">
                  <a:pos x="T56" y="T57"/>
                </a:cxn>
                <a:cxn ang="T149">
                  <a:pos x="T58" y="T59"/>
                </a:cxn>
                <a:cxn ang="T150">
                  <a:pos x="T60" y="T61"/>
                </a:cxn>
                <a:cxn ang="T151">
                  <a:pos x="T62" y="T63"/>
                </a:cxn>
                <a:cxn ang="T152">
                  <a:pos x="T64" y="T65"/>
                </a:cxn>
                <a:cxn ang="T153">
                  <a:pos x="T66" y="T67"/>
                </a:cxn>
                <a:cxn ang="T154">
                  <a:pos x="T68" y="T69"/>
                </a:cxn>
                <a:cxn ang="T155">
                  <a:pos x="T70" y="T71"/>
                </a:cxn>
                <a:cxn ang="T156">
                  <a:pos x="T72" y="T73"/>
                </a:cxn>
                <a:cxn ang="T157">
                  <a:pos x="T74" y="T75"/>
                </a:cxn>
                <a:cxn ang="T158">
                  <a:pos x="T76" y="T77"/>
                </a:cxn>
                <a:cxn ang="T159">
                  <a:pos x="T78" y="T79"/>
                </a:cxn>
                <a:cxn ang="T160">
                  <a:pos x="T80" y="T81"/>
                </a:cxn>
                <a:cxn ang="T161">
                  <a:pos x="T82" y="T83"/>
                </a:cxn>
                <a:cxn ang="T162">
                  <a:pos x="T84" y="T85"/>
                </a:cxn>
                <a:cxn ang="T163">
                  <a:pos x="T86" y="T87"/>
                </a:cxn>
                <a:cxn ang="T164">
                  <a:pos x="T88" y="T89"/>
                </a:cxn>
                <a:cxn ang="T165">
                  <a:pos x="T90" y="T91"/>
                </a:cxn>
                <a:cxn ang="T166">
                  <a:pos x="T92" y="T93"/>
                </a:cxn>
                <a:cxn ang="T167">
                  <a:pos x="T94" y="T95"/>
                </a:cxn>
                <a:cxn ang="T168">
                  <a:pos x="T96" y="T97"/>
                </a:cxn>
                <a:cxn ang="T169">
                  <a:pos x="T98" y="T99"/>
                </a:cxn>
                <a:cxn ang="T170">
                  <a:pos x="T100" y="T101"/>
                </a:cxn>
                <a:cxn ang="T171">
                  <a:pos x="T102" y="T103"/>
                </a:cxn>
                <a:cxn ang="T172">
                  <a:pos x="T104" y="T105"/>
                </a:cxn>
                <a:cxn ang="T173">
                  <a:pos x="T106" y="T107"/>
                </a:cxn>
                <a:cxn ang="T174">
                  <a:pos x="T108" y="T109"/>
                </a:cxn>
                <a:cxn ang="T175">
                  <a:pos x="T110" y="T111"/>
                </a:cxn>
                <a:cxn ang="T176">
                  <a:pos x="T112" y="T113"/>
                </a:cxn>
                <a:cxn ang="T177">
                  <a:pos x="T114" y="T115"/>
                </a:cxn>
                <a:cxn ang="T178">
                  <a:pos x="T116" y="T117"/>
                </a:cxn>
                <a:cxn ang="T179">
                  <a:pos x="T118" y="T119"/>
                </a:cxn>
              </a:cxnLst>
              <a:rect l="T180" t="T181" r="T182" b="T183"/>
              <a:pathLst>
                <a:path w="987" h="663">
                  <a:moveTo>
                    <a:pt x="323" y="0"/>
                  </a:moveTo>
                  <a:lnTo>
                    <a:pt x="327" y="2"/>
                  </a:lnTo>
                  <a:lnTo>
                    <a:pt x="339" y="7"/>
                  </a:lnTo>
                  <a:lnTo>
                    <a:pt x="353" y="13"/>
                  </a:lnTo>
                  <a:lnTo>
                    <a:pt x="369" y="19"/>
                  </a:lnTo>
                  <a:lnTo>
                    <a:pt x="384" y="21"/>
                  </a:lnTo>
                  <a:lnTo>
                    <a:pt x="398" y="19"/>
                  </a:lnTo>
                  <a:lnTo>
                    <a:pt x="414" y="9"/>
                  </a:lnTo>
                  <a:lnTo>
                    <a:pt x="432" y="2"/>
                  </a:lnTo>
                  <a:lnTo>
                    <a:pt x="447" y="2"/>
                  </a:lnTo>
                  <a:lnTo>
                    <a:pt x="463" y="7"/>
                  </a:lnTo>
                  <a:lnTo>
                    <a:pt x="479" y="23"/>
                  </a:lnTo>
                  <a:lnTo>
                    <a:pt x="493" y="43"/>
                  </a:lnTo>
                  <a:lnTo>
                    <a:pt x="500" y="63"/>
                  </a:lnTo>
                  <a:lnTo>
                    <a:pt x="504" y="82"/>
                  </a:lnTo>
                  <a:lnTo>
                    <a:pt x="504" y="98"/>
                  </a:lnTo>
                  <a:lnTo>
                    <a:pt x="508" y="114"/>
                  </a:lnTo>
                  <a:lnTo>
                    <a:pt x="512" y="129"/>
                  </a:lnTo>
                  <a:lnTo>
                    <a:pt x="522" y="143"/>
                  </a:lnTo>
                  <a:lnTo>
                    <a:pt x="534" y="151"/>
                  </a:lnTo>
                  <a:lnTo>
                    <a:pt x="550" y="155"/>
                  </a:lnTo>
                  <a:lnTo>
                    <a:pt x="567" y="157"/>
                  </a:lnTo>
                  <a:lnTo>
                    <a:pt x="585" y="157"/>
                  </a:lnTo>
                  <a:lnTo>
                    <a:pt x="599" y="153"/>
                  </a:lnTo>
                  <a:lnTo>
                    <a:pt x="609" y="147"/>
                  </a:lnTo>
                  <a:lnTo>
                    <a:pt x="617" y="133"/>
                  </a:lnTo>
                  <a:lnTo>
                    <a:pt x="628" y="116"/>
                  </a:lnTo>
                  <a:lnTo>
                    <a:pt x="642" y="96"/>
                  </a:lnTo>
                  <a:lnTo>
                    <a:pt x="656" y="76"/>
                  </a:lnTo>
                  <a:lnTo>
                    <a:pt x="668" y="61"/>
                  </a:lnTo>
                  <a:lnTo>
                    <a:pt x="683" y="43"/>
                  </a:lnTo>
                  <a:lnTo>
                    <a:pt x="703" y="27"/>
                  </a:lnTo>
                  <a:lnTo>
                    <a:pt x="723" y="15"/>
                  </a:lnTo>
                  <a:lnTo>
                    <a:pt x="737" y="9"/>
                  </a:lnTo>
                  <a:lnTo>
                    <a:pt x="748" y="11"/>
                  </a:lnTo>
                  <a:lnTo>
                    <a:pt x="764" y="19"/>
                  </a:lnTo>
                  <a:lnTo>
                    <a:pt x="782" y="27"/>
                  </a:lnTo>
                  <a:lnTo>
                    <a:pt x="802" y="37"/>
                  </a:lnTo>
                  <a:lnTo>
                    <a:pt x="823" y="45"/>
                  </a:lnTo>
                  <a:lnTo>
                    <a:pt x="851" y="47"/>
                  </a:lnTo>
                  <a:lnTo>
                    <a:pt x="874" y="43"/>
                  </a:lnTo>
                  <a:lnTo>
                    <a:pt x="896" y="37"/>
                  </a:lnTo>
                  <a:lnTo>
                    <a:pt x="920" y="33"/>
                  </a:lnTo>
                  <a:lnTo>
                    <a:pt x="937" y="29"/>
                  </a:lnTo>
                  <a:lnTo>
                    <a:pt x="953" y="25"/>
                  </a:lnTo>
                  <a:lnTo>
                    <a:pt x="967" y="21"/>
                  </a:lnTo>
                  <a:lnTo>
                    <a:pt x="979" y="19"/>
                  </a:lnTo>
                  <a:lnTo>
                    <a:pt x="985" y="21"/>
                  </a:lnTo>
                  <a:lnTo>
                    <a:pt x="987" y="31"/>
                  </a:lnTo>
                  <a:lnTo>
                    <a:pt x="987" y="51"/>
                  </a:lnTo>
                  <a:lnTo>
                    <a:pt x="985" y="70"/>
                  </a:lnTo>
                  <a:lnTo>
                    <a:pt x="983" y="92"/>
                  </a:lnTo>
                  <a:lnTo>
                    <a:pt x="979" y="112"/>
                  </a:lnTo>
                  <a:lnTo>
                    <a:pt x="973" y="124"/>
                  </a:lnTo>
                  <a:lnTo>
                    <a:pt x="963" y="128"/>
                  </a:lnTo>
                  <a:lnTo>
                    <a:pt x="951" y="128"/>
                  </a:lnTo>
                  <a:lnTo>
                    <a:pt x="937" y="126"/>
                  </a:lnTo>
                  <a:lnTo>
                    <a:pt x="926" y="124"/>
                  </a:lnTo>
                  <a:lnTo>
                    <a:pt x="912" y="126"/>
                  </a:lnTo>
                  <a:lnTo>
                    <a:pt x="902" y="131"/>
                  </a:lnTo>
                  <a:lnTo>
                    <a:pt x="886" y="147"/>
                  </a:lnTo>
                  <a:lnTo>
                    <a:pt x="865" y="167"/>
                  </a:lnTo>
                  <a:lnTo>
                    <a:pt x="843" y="185"/>
                  </a:lnTo>
                  <a:lnTo>
                    <a:pt x="821" y="198"/>
                  </a:lnTo>
                  <a:lnTo>
                    <a:pt x="807" y="204"/>
                  </a:lnTo>
                  <a:lnTo>
                    <a:pt x="792" y="206"/>
                  </a:lnTo>
                  <a:lnTo>
                    <a:pt x="778" y="206"/>
                  </a:lnTo>
                  <a:lnTo>
                    <a:pt x="766" y="208"/>
                  </a:lnTo>
                  <a:lnTo>
                    <a:pt x="760" y="212"/>
                  </a:lnTo>
                  <a:lnTo>
                    <a:pt x="758" y="222"/>
                  </a:lnTo>
                  <a:lnTo>
                    <a:pt x="762" y="236"/>
                  </a:lnTo>
                  <a:lnTo>
                    <a:pt x="764" y="253"/>
                  </a:lnTo>
                  <a:lnTo>
                    <a:pt x="764" y="271"/>
                  </a:lnTo>
                  <a:lnTo>
                    <a:pt x="760" y="289"/>
                  </a:lnTo>
                  <a:lnTo>
                    <a:pt x="754" y="303"/>
                  </a:lnTo>
                  <a:lnTo>
                    <a:pt x="743" y="311"/>
                  </a:lnTo>
                  <a:lnTo>
                    <a:pt x="725" y="316"/>
                  </a:lnTo>
                  <a:lnTo>
                    <a:pt x="709" y="316"/>
                  </a:lnTo>
                  <a:lnTo>
                    <a:pt x="695" y="316"/>
                  </a:lnTo>
                  <a:lnTo>
                    <a:pt x="685" y="318"/>
                  </a:lnTo>
                  <a:lnTo>
                    <a:pt x="682" y="326"/>
                  </a:lnTo>
                  <a:lnTo>
                    <a:pt x="682" y="338"/>
                  </a:lnTo>
                  <a:lnTo>
                    <a:pt x="682" y="356"/>
                  </a:lnTo>
                  <a:lnTo>
                    <a:pt x="682" y="374"/>
                  </a:lnTo>
                  <a:lnTo>
                    <a:pt x="680" y="391"/>
                  </a:lnTo>
                  <a:lnTo>
                    <a:pt x="674" y="405"/>
                  </a:lnTo>
                  <a:lnTo>
                    <a:pt x="668" y="415"/>
                  </a:lnTo>
                  <a:lnTo>
                    <a:pt x="654" y="425"/>
                  </a:lnTo>
                  <a:lnTo>
                    <a:pt x="640" y="433"/>
                  </a:lnTo>
                  <a:lnTo>
                    <a:pt x="630" y="444"/>
                  </a:lnTo>
                  <a:lnTo>
                    <a:pt x="626" y="458"/>
                  </a:lnTo>
                  <a:lnTo>
                    <a:pt x="622" y="474"/>
                  </a:lnTo>
                  <a:lnTo>
                    <a:pt x="617" y="486"/>
                  </a:lnTo>
                  <a:lnTo>
                    <a:pt x="609" y="494"/>
                  </a:lnTo>
                  <a:lnTo>
                    <a:pt x="605" y="496"/>
                  </a:lnTo>
                  <a:lnTo>
                    <a:pt x="558" y="511"/>
                  </a:lnTo>
                  <a:lnTo>
                    <a:pt x="546" y="572"/>
                  </a:lnTo>
                  <a:lnTo>
                    <a:pt x="518" y="572"/>
                  </a:lnTo>
                  <a:lnTo>
                    <a:pt x="461" y="598"/>
                  </a:lnTo>
                  <a:lnTo>
                    <a:pt x="424" y="594"/>
                  </a:lnTo>
                  <a:lnTo>
                    <a:pt x="412" y="620"/>
                  </a:lnTo>
                  <a:lnTo>
                    <a:pt x="357" y="627"/>
                  </a:lnTo>
                  <a:lnTo>
                    <a:pt x="327" y="643"/>
                  </a:lnTo>
                  <a:lnTo>
                    <a:pt x="266" y="578"/>
                  </a:lnTo>
                  <a:lnTo>
                    <a:pt x="229" y="596"/>
                  </a:lnTo>
                  <a:lnTo>
                    <a:pt x="209" y="643"/>
                  </a:lnTo>
                  <a:lnTo>
                    <a:pt x="105" y="663"/>
                  </a:lnTo>
                  <a:lnTo>
                    <a:pt x="54" y="610"/>
                  </a:lnTo>
                  <a:lnTo>
                    <a:pt x="4" y="612"/>
                  </a:lnTo>
                  <a:lnTo>
                    <a:pt x="0" y="562"/>
                  </a:lnTo>
                  <a:lnTo>
                    <a:pt x="69" y="482"/>
                  </a:lnTo>
                  <a:lnTo>
                    <a:pt x="59" y="395"/>
                  </a:lnTo>
                  <a:lnTo>
                    <a:pt x="28" y="350"/>
                  </a:lnTo>
                  <a:lnTo>
                    <a:pt x="32" y="313"/>
                  </a:lnTo>
                  <a:lnTo>
                    <a:pt x="87" y="265"/>
                  </a:lnTo>
                  <a:lnTo>
                    <a:pt x="107" y="181"/>
                  </a:lnTo>
                  <a:lnTo>
                    <a:pt x="168" y="143"/>
                  </a:lnTo>
                  <a:lnTo>
                    <a:pt x="201" y="88"/>
                  </a:lnTo>
                  <a:lnTo>
                    <a:pt x="266" y="84"/>
                  </a:lnTo>
                  <a:lnTo>
                    <a:pt x="323" y="0"/>
                  </a:lnTo>
                </a:path>
              </a:pathLst>
            </a:custGeom>
            <a:grpFill/>
            <a:ln w="6350">
              <a:solidFill>
                <a:schemeClr val="tx1">
                  <a:lumMod val="85000"/>
                  <a:lumOff val="15000"/>
                </a:schemeClr>
              </a:solidFill>
              <a:prstDash val="solid"/>
              <a:round/>
            </a:ln>
          </p:spPr>
          <p:txBody>
            <a:bodyPr/>
            <a:lstStyle/>
            <a:p>
              <a:pPr eaLnBrk="1" fontAlgn="auto" hangingPunct="1">
                <a:buFont typeface="Arial" panose="020B0604020202020204" pitchFamily="34" charset="0"/>
                <a:buNone/>
                <a:defRPr/>
              </a:pPr>
              <a:endParaRPr lang="zh-CN" altLang="en-US" sz="2400" noProof="1">
                <a:solidFill>
                  <a:prstClr val="black"/>
                </a:solidFill>
                <a:latin typeface="+mj-ea"/>
                <a:ea typeface="+mj-ea"/>
              </a:endParaRPr>
            </a:p>
          </p:txBody>
        </p:sp>
        <p:sp>
          <p:nvSpPr>
            <p:cNvPr id="55" name="Freeform 93"/>
            <p:cNvSpPr/>
            <p:nvPr/>
          </p:nvSpPr>
          <p:spPr bwMode="gray">
            <a:xfrm>
              <a:off x="3322" y="1838"/>
              <a:ext cx="400" cy="580"/>
            </a:xfrm>
            <a:custGeom>
              <a:avLst/>
              <a:gdLst>
                <a:gd name="T0" fmla="*/ 199 w 799"/>
                <a:gd name="T1" fmla="*/ 103 h 1161"/>
                <a:gd name="T2" fmla="*/ 194 w 799"/>
                <a:gd name="T3" fmla="*/ 108 h 1161"/>
                <a:gd name="T4" fmla="*/ 187 w 799"/>
                <a:gd name="T5" fmla="*/ 114 h 1161"/>
                <a:gd name="T6" fmla="*/ 185 w 799"/>
                <a:gd name="T7" fmla="*/ 121 h 1161"/>
                <a:gd name="T8" fmla="*/ 185 w 799"/>
                <a:gd name="T9" fmla="*/ 129 h 1161"/>
                <a:gd name="T10" fmla="*/ 182 w 799"/>
                <a:gd name="T11" fmla="*/ 137 h 1161"/>
                <a:gd name="T12" fmla="*/ 171 w 799"/>
                <a:gd name="T13" fmla="*/ 142 h 1161"/>
                <a:gd name="T14" fmla="*/ 162 w 799"/>
                <a:gd name="T15" fmla="*/ 146 h 1161"/>
                <a:gd name="T16" fmla="*/ 156 w 799"/>
                <a:gd name="T17" fmla="*/ 146 h 1161"/>
                <a:gd name="T18" fmla="*/ 149 w 799"/>
                <a:gd name="T19" fmla="*/ 145 h 1161"/>
                <a:gd name="T20" fmla="*/ 145 w 799"/>
                <a:gd name="T21" fmla="*/ 144 h 1161"/>
                <a:gd name="T22" fmla="*/ 140 w 799"/>
                <a:gd name="T23" fmla="*/ 169 h 1161"/>
                <a:gd name="T24" fmla="*/ 145 w 799"/>
                <a:gd name="T25" fmla="*/ 184 h 1161"/>
                <a:gd name="T26" fmla="*/ 115 w 799"/>
                <a:gd name="T27" fmla="*/ 206 h 1161"/>
                <a:gd name="T28" fmla="*/ 92 w 799"/>
                <a:gd name="T29" fmla="*/ 229 h 1161"/>
                <a:gd name="T30" fmla="*/ 73 w 799"/>
                <a:gd name="T31" fmla="*/ 262 h 1161"/>
                <a:gd name="T32" fmla="*/ 79 w 799"/>
                <a:gd name="T33" fmla="*/ 283 h 1161"/>
                <a:gd name="T34" fmla="*/ 61 w 799"/>
                <a:gd name="T35" fmla="*/ 290 h 1161"/>
                <a:gd name="T36" fmla="*/ 20 w 799"/>
                <a:gd name="T37" fmla="*/ 284 h 1161"/>
                <a:gd name="T38" fmla="*/ 12 w 799"/>
                <a:gd name="T39" fmla="*/ 265 h 1161"/>
                <a:gd name="T40" fmla="*/ 17 w 799"/>
                <a:gd name="T41" fmla="*/ 247 h 1161"/>
                <a:gd name="T42" fmla="*/ 21 w 799"/>
                <a:gd name="T43" fmla="*/ 214 h 1161"/>
                <a:gd name="T44" fmla="*/ 3 w 799"/>
                <a:gd name="T45" fmla="*/ 187 h 1161"/>
                <a:gd name="T46" fmla="*/ 12 w 799"/>
                <a:gd name="T47" fmla="*/ 169 h 1161"/>
                <a:gd name="T48" fmla="*/ 29 w 799"/>
                <a:gd name="T49" fmla="*/ 148 h 1161"/>
                <a:gd name="T50" fmla="*/ 13 w 799"/>
                <a:gd name="T51" fmla="*/ 132 h 1161"/>
                <a:gd name="T52" fmla="*/ 24 w 799"/>
                <a:gd name="T53" fmla="*/ 116 h 1161"/>
                <a:gd name="T54" fmla="*/ 0 w 799"/>
                <a:gd name="T55" fmla="*/ 84 h 1161"/>
                <a:gd name="T56" fmla="*/ 1 w 799"/>
                <a:gd name="T57" fmla="*/ 68 h 1161"/>
                <a:gd name="T58" fmla="*/ 11 w 799"/>
                <a:gd name="T59" fmla="*/ 45 h 1161"/>
                <a:gd name="T60" fmla="*/ 29 w 799"/>
                <a:gd name="T61" fmla="*/ 36 h 1161"/>
                <a:gd name="T62" fmla="*/ 45 w 799"/>
                <a:gd name="T63" fmla="*/ 55 h 1161"/>
                <a:gd name="T64" fmla="*/ 68 w 799"/>
                <a:gd name="T65" fmla="*/ 41 h 1161"/>
                <a:gd name="T66" fmla="*/ 81 w 799"/>
                <a:gd name="T67" fmla="*/ 35 h 1161"/>
                <a:gd name="T68" fmla="*/ 88 w 799"/>
                <a:gd name="T69" fmla="*/ 14 h 1161"/>
                <a:gd name="T70" fmla="*/ 105 w 799"/>
                <a:gd name="T71" fmla="*/ 8 h 1161"/>
                <a:gd name="T72" fmla="*/ 116 w 799"/>
                <a:gd name="T73" fmla="*/ 4 h 1161"/>
                <a:gd name="T74" fmla="*/ 124 w 799"/>
                <a:gd name="T75" fmla="*/ 16 h 1161"/>
                <a:gd name="T76" fmla="*/ 128 w 799"/>
                <a:gd name="T77" fmla="*/ 21 h 1161"/>
                <a:gd name="T78" fmla="*/ 131 w 799"/>
                <a:gd name="T79" fmla="*/ 26 h 1161"/>
                <a:gd name="T80" fmla="*/ 132 w 799"/>
                <a:gd name="T81" fmla="*/ 28 h 1161"/>
                <a:gd name="T82" fmla="*/ 133 w 799"/>
                <a:gd name="T83" fmla="*/ 34 h 1161"/>
                <a:gd name="T84" fmla="*/ 135 w 799"/>
                <a:gd name="T85" fmla="*/ 40 h 1161"/>
                <a:gd name="T86" fmla="*/ 147 w 799"/>
                <a:gd name="T87" fmla="*/ 52 h 1161"/>
                <a:gd name="T88" fmla="*/ 166 w 799"/>
                <a:gd name="T89" fmla="*/ 58 h 1161"/>
                <a:gd name="T90" fmla="*/ 174 w 799"/>
                <a:gd name="T91" fmla="*/ 77 h 1161"/>
                <a:gd name="T92" fmla="*/ 194 w 799"/>
                <a:gd name="T93" fmla="*/ 97 h 1161"/>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w 799"/>
                <a:gd name="T142" fmla="*/ 0 h 1161"/>
                <a:gd name="T143" fmla="*/ 799 w 799"/>
                <a:gd name="T144" fmla="*/ 1161 h 1161"/>
              </a:gdLst>
              <a:ahLst/>
              <a:cxnLst>
                <a:cxn ang="T94">
                  <a:pos x="T0" y="T1"/>
                </a:cxn>
                <a:cxn ang="T95">
                  <a:pos x="T2" y="T3"/>
                </a:cxn>
                <a:cxn ang="T96">
                  <a:pos x="T4" y="T5"/>
                </a:cxn>
                <a:cxn ang="T97">
                  <a:pos x="T6" y="T7"/>
                </a:cxn>
                <a:cxn ang="T98">
                  <a:pos x="T8" y="T9"/>
                </a:cxn>
                <a:cxn ang="T99">
                  <a:pos x="T10" y="T11"/>
                </a:cxn>
                <a:cxn ang="T100">
                  <a:pos x="T12" y="T13"/>
                </a:cxn>
                <a:cxn ang="T101">
                  <a:pos x="T14" y="T15"/>
                </a:cxn>
                <a:cxn ang="T102">
                  <a:pos x="T16" y="T17"/>
                </a:cxn>
                <a:cxn ang="T103">
                  <a:pos x="T18" y="T19"/>
                </a:cxn>
                <a:cxn ang="T104">
                  <a:pos x="T20" y="T21"/>
                </a:cxn>
                <a:cxn ang="T105">
                  <a:pos x="T22" y="T23"/>
                </a:cxn>
                <a:cxn ang="T106">
                  <a:pos x="T24" y="T25"/>
                </a:cxn>
                <a:cxn ang="T107">
                  <a:pos x="T26" y="T27"/>
                </a:cxn>
                <a:cxn ang="T108">
                  <a:pos x="T28" y="T29"/>
                </a:cxn>
                <a:cxn ang="T109">
                  <a:pos x="T30" y="T31"/>
                </a:cxn>
                <a:cxn ang="T110">
                  <a:pos x="T32" y="T33"/>
                </a:cxn>
                <a:cxn ang="T111">
                  <a:pos x="T34" y="T35"/>
                </a:cxn>
                <a:cxn ang="T112">
                  <a:pos x="T36" y="T37"/>
                </a:cxn>
                <a:cxn ang="T113">
                  <a:pos x="T38" y="T39"/>
                </a:cxn>
                <a:cxn ang="T114">
                  <a:pos x="T40" y="T41"/>
                </a:cxn>
                <a:cxn ang="T115">
                  <a:pos x="T42" y="T43"/>
                </a:cxn>
                <a:cxn ang="T116">
                  <a:pos x="T44" y="T45"/>
                </a:cxn>
                <a:cxn ang="T117">
                  <a:pos x="T46" y="T47"/>
                </a:cxn>
                <a:cxn ang="T118">
                  <a:pos x="T48" y="T49"/>
                </a:cxn>
                <a:cxn ang="T119">
                  <a:pos x="T50" y="T51"/>
                </a:cxn>
                <a:cxn ang="T120">
                  <a:pos x="T52" y="T53"/>
                </a:cxn>
                <a:cxn ang="T121">
                  <a:pos x="T54" y="T55"/>
                </a:cxn>
                <a:cxn ang="T122">
                  <a:pos x="T56" y="T57"/>
                </a:cxn>
                <a:cxn ang="T123">
                  <a:pos x="T58" y="T59"/>
                </a:cxn>
                <a:cxn ang="T124">
                  <a:pos x="T60" y="T61"/>
                </a:cxn>
                <a:cxn ang="T125">
                  <a:pos x="T62" y="T63"/>
                </a:cxn>
                <a:cxn ang="T126">
                  <a:pos x="T64" y="T65"/>
                </a:cxn>
                <a:cxn ang="T127">
                  <a:pos x="T66" y="T67"/>
                </a:cxn>
                <a:cxn ang="T128">
                  <a:pos x="T68" y="T69"/>
                </a:cxn>
                <a:cxn ang="T129">
                  <a:pos x="T70" y="T71"/>
                </a:cxn>
                <a:cxn ang="T130">
                  <a:pos x="T72" y="T73"/>
                </a:cxn>
                <a:cxn ang="T131">
                  <a:pos x="T74" y="T75"/>
                </a:cxn>
                <a:cxn ang="T132">
                  <a:pos x="T76" y="T77"/>
                </a:cxn>
                <a:cxn ang="T133">
                  <a:pos x="T78" y="T79"/>
                </a:cxn>
                <a:cxn ang="T134">
                  <a:pos x="T80" y="T81"/>
                </a:cxn>
                <a:cxn ang="T135">
                  <a:pos x="T82" y="T83"/>
                </a:cxn>
                <a:cxn ang="T136">
                  <a:pos x="T84" y="T85"/>
                </a:cxn>
                <a:cxn ang="T137">
                  <a:pos x="T86" y="T87"/>
                </a:cxn>
                <a:cxn ang="T138">
                  <a:pos x="T88" y="T89"/>
                </a:cxn>
                <a:cxn ang="T139">
                  <a:pos x="T90" y="T91"/>
                </a:cxn>
                <a:cxn ang="T140">
                  <a:pos x="T92" y="T93"/>
                </a:cxn>
              </a:cxnLst>
              <a:rect l="T141" t="T142" r="T143" b="T144"/>
              <a:pathLst>
                <a:path w="799" h="1161">
                  <a:moveTo>
                    <a:pt x="799" y="413"/>
                  </a:moveTo>
                  <a:lnTo>
                    <a:pt x="795" y="415"/>
                  </a:lnTo>
                  <a:lnTo>
                    <a:pt x="785" y="423"/>
                  </a:lnTo>
                  <a:lnTo>
                    <a:pt x="773" y="433"/>
                  </a:lnTo>
                  <a:lnTo>
                    <a:pt x="759" y="444"/>
                  </a:lnTo>
                  <a:lnTo>
                    <a:pt x="748" y="458"/>
                  </a:lnTo>
                  <a:lnTo>
                    <a:pt x="740" y="468"/>
                  </a:lnTo>
                  <a:lnTo>
                    <a:pt x="738" y="484"/>
                  </a:lnTo>
                  <a:lnTo>
                    <a:pt x="738" y="499"/>
                  </a:lnTo>
                  <a:lnTo>
                    <a:pt x="738" y="517"/>
                  </a:lnTo>
                  <a:lnTo>
                    <a:pt x="734" y="535"/>
                  </a:lnTo>
                  <a:lnTo>
                    <a:pt x="726" y="549"/>
                  </a:lnTo>
                  <a:lnTo>
                    <a:pt x="706" y="560"/>
                  </a:lnTo>
                  <a:lnTo>
                    <a:pt x="683" y="570"/>
                  </a:lnTo>
                  <a:lnTo>
                    <a:pt x="661" y="578"/>
                  </a:lnTo>
                  <a:lnTo>
                    <a:pt x="645" y="584"/>
                  </a:lnTo>
                  <a:lnTo>
                    <a:pt x="635" y="588"/>
                  </a:lnTo>
                  <a:lnTo>
                    <a:pt x="622" y="586"/>
                  </a:lnTo>
                  <a:lnTo>
                    <a:pt x="608" y="584"/>
                  </a:lnTo>
                  <a:lnTo>
                    <a:pt x="594" y="580"/>
                  </a:lnTo>
                  <a:lnTo>
                    <a:pt x="584" y="576"/>
                  </a:lnTo>
                  <a:lnTo>
                    <a:pt x="580" y="576"/>
                  </a:lnTo>
                  <a:lnTo>
                    <a:pt x="561" y="618"/>
                  </a:lnTo>
                  <a:lnTo>
                    <a:pt x="557" y="679"/>
                  </a:lnTo>
                  <a:lnTo>
                    <a:pt x="568" y="718"/>
                  </a:lnTo>
                  <a:lnTo>
                    <a:pt x="580" y="738"/>
                  </a:lnTo>
                  <a:lnTo>
                    <a:pt x="523" y="822"/>
                  </a:lnTo>
                  <a:lnTo>
                    <a:pt x="458" y="826"/>
                  </a:lnTo>
                  <a:lnTo>
                    <a:pt x="425" y="881"/>
                  </a:lnTo>
                  <a:lnTo>
                    <a:pt x="368" y="919"/>
                  </a:lnTo>
                  <a:lnTo>
                    <a:pt x="344" y="1003"/>
                  </a:lnTo>
                  <a:lnTo>
                    <a:pt x="289" y="1051"/>
                  </a:lnTo>
                  <a:lnTo>
                    <a:pt x="285" y="1088"/>
                  </a:lnTo>
                  <a:lnTo>
                    <a:pt x="316" y="1133"/>
                  </a:lnTo>
                  <a:lnTo>
                    <a:pt x="318" y="1147"/>
                  </a:lnTo>
                  <a:lnTo>
                    <a:pt x="244" y="1161"/>
                  </a:lnTo>
                  <a:lnTo>
                    <a:pt x="139" y="1145"/>
                  </a:lnTo>
                  <a:lnTo>
                    <a:pt x="80" y="1137"/>
                  </a:lnTo>
                  <a:lnTo>
                    <a:pt x="41" y="1100"/>
                  </a:lnTo>
                  <a:lnTo>
                    <a:pt x="45" y="1060"/>
                  </a:lnTo>
                  <a:lnTo>
                    <a:pt x="72" y="1025"/>
                  </a:lnTo>
                  <a:lnTo>
                    <a:pt x="66" y="990"/>
                  </a:lnTo>
                  <a:lnTo>
                    <a:pt x="96" y="929"/>
                  </a:lnTo>
                  <a:lnTo>
                    <a:pt x="82" y="858"/>
                  </a:lnTo>
                  <a:lnTo>
                    <a:pt x="7" y="820"/>
                  </a:lnTo>
                  <a:lnTo>
                    <a:pt x="9" y="749"/>
                  </a:lnTo>
                  <a:lnTo>
                    <a:pt x="41" y="718"/>
                  </a:lnTo>
                  <a:lnTo>
                    <a:pt x="47" y="677"/>
                  </a:lnTo>
                  <a:lnTo>
                    <a:pt x="88" y="665"/>
                  </a:lnTo>
                  <a:lnTo>
                    <a:pt x="114" y="594"/>
                  </a:lnTo>
                  <a:lnTo>
                    <a:pt x="88" y="547"/>
                  </a:lnTo>
                  <a:lnTo>
                    <a:pt x="49" y="529"/>
                  </a:lnTo>
                  <a:lnTo>
                    <a:pt x="53" y="486"/>
                  </a:lnTo>
                  <a:lnTo>
                    <a:pt x="96" y="466"/>
                  </a:lnTo>
                  <a:lnTo>
                    <a:pt x="63" y="419"/>
                  </a:lnTo>
                  <a:lnTo>
                    <a:pt x="0" y="338"/>
                  </a:lnTo>
                  <a:lnTo>
                    <a:pt x="15" y="314"/>
                  </a:lnTo>
                  <a:lnTo>
                    <a:pt x="3" y="273"/>
                  </a:lnTo>
                  <a:lnTo>
                    <a:pt x="35" y="234"/>
                  </a:lnTo>
                  <a:lnTo>
                    <a:pt x="41" y="181"/>
                  </a:lnTo>
                  <a:lnTo>
                    <a:pt x="66" y="143"/>
                  </a:lnTo>
                  <a:lnTo>
                    <a:pt x="114" y="147"/>
                  </a:lnTo>
                  <a:lnTo>
                    <a:pt x="131" y="224"/>
                  </a:lnTo>
                  <a:lnTo>
                    <a:pt x="179" y="220"/>
                  </a:lnTo>
                  <a:lnTo>
                    <a:pt x="230" y="165"/>
                  </a:lnTo>
                  <a:lnTo>
                    <a:pt x="269" y="167"/>
                  </a:lnTo>
                  <a:lnTo>
                    <a:pt x="297" y="131"/>
                  </a:lnTo>
                  <a:lnTo>
                    <a:pt x="324" y="141"/>
                  </a:lnTo>
                  <a:lnTo>
                    <a:pt x="362" y="127"/>
                  </a:lnTo>
                  <a:lnTo>
                    <a:pt x="352" y="59"/>
                  </a:lnTo>
                  <a:lnTo>
                    <a:pt x="387" y="33"/>
                  </a:lnTo>
                  <a:lnTo>
                    <a:pt x="419" y="33"/>
                  </a:lnTo>
                  <a:lnTo>
                    <a:pt x="439" y="0"/>
                  </a:lnTo>
                  <a:lnTo>
                    <a:pt x="464" y="17"/>
                  </a:lnTo>
                  <a:lnTo>
                    <a:pt x="492" y="64"/>
                  </a:lnTo>
                  <a:lnTo>
                    <a:pt x="496" y="66"/>
                  </a:lnTo>
                  <a:lnTo>
                    <a:pt x="502" y="74"/>
                  </a:lnTo>
                  <a:lnTo>
                    <a:pt x="509" y="84"/>
                  </a:lnTo>
                  <a:lnTo>
                    <a:pt x="517" y="94"/>
                  </a:lnTo>
                  <a:lnTo>
                    <a:pt x="523" y="104"/>
                  </a:lnTo>
                  <a:lnTo>
                    <a:pt x="525" y="108"/>
                  </a:lnTo>
                  <a:lnTo>
                    <a:pt x="525" y="114"/>
                  </a:lnTo>
                  <a:lnTo>
                    <a:pt x="527" y="124"/>
                  </a:lnTo>
                  <a:lnTo>
                    <a:pt x="531" y="137"/>
                  </a:lnTo>
                  <a:lnTo>
                    <a:pt x="535" y="151"/>
                  </a:lnTo>
                  <a:lnTo>
                    <a:pt x="539" y="161"/>
                  </a:lnTo>
                  <a:lnTo>
                    <a:pt x="539" y="165"/>
                  </a:lnTo>
                  <a:lnTo>
                    <a:pt x="586" y="208"/>
                  </a:lnTo>
                  <a:lnTo>
                    <a:pt x="653" y="206"/>
                  </a:lnTo>
                  <a:lnTo>
                    <a:pt x="661" y="232"/>
                  </a:lnTo>
                  <a:lnTo>
                    <a:pt x="641" y="291"/>
                  </a:lnTo>
                  <a:lnTo>
                    <a:pt x="696" y="309"/>
                  </a:lnTo>
                  <a:lnTo>
                    <a:pt x="744" y="342"/>
                  </a:lnTo>
                  <a:lnTo>
                    <a:pt x="775" y="389"/>
                  </a:lnTo>
                  <a:lnTo>
                    <a:pt x="799" y="413"/>
                  </a:lnTo>
                  <a:close/>
                </a:path>
              </a:pathLst>
            </a:custGeom>
            <a:grpFill/>
            <a:ln w="0">
              <a:solidFill>
                <a:schemeClr val="tx1">
                  <a:lumMod val="85000"/>
                  <a:lumOff val="15000"/>
                </a:schemeClr>
              </a:solidFill>
              <a:prstDash val="solid"/>
              <a:round/>
            </a:ln>
          </p:spPr>
          <p:txBody>
            <a:bodyPr/>
            <a:lstStyle/>
            <a:p>
              <a:pPr eaLnBrk="1" fontAlgn="auto" hangingPunct="1">
                <a:buFont typeface="Arial" panose="020B0604020202020204" pitchFamily="34" charset="0"/>
                <a:buNone/>
                <a:defRPr/>
              </a:pPr>
              <a:endParaRPr lang="zh-CN" altLang="en-US" sz="2400" noProof="1">
                <a:solidFill>
                  <a:prstClr val="black"/>
                </a:solidFill>
                <a:latin typeface="+mj-ea"/>
                <a:ea typeface="+mj-ea"/>
              </a:endParaRPr>
            </a:p>
          </p:txBody>
        </p:sp>
        <p:sp>
          <p:nvSpPr>
            <p:cNvPr id="56" name="Freeform 94"/>
            <p:cNvSpPr/>
            <p:nvPr/>
          </p:nvSpPr>
          <p:spPr bwMode="gray">
            <a:xfrm>
              <a:off x="3322" y="1838"/>
              <a:ext cx="400" cy="580"/>
            </a:xfrm>
            <a:custGeom>
              <a:avLst/>
              <a:gdLst>
                <a:gd name="T0" fmla="*/ 199 w 799"/>
                <a:gd name="T1" fmla="*/ 103 h 1161"/>
                <a:gd name="T2" fmla="*/ 194 w 799"/>
                <a:gd name="T3" fmla="*/ 108 h 1161"/>
                <a:gd name="T4" fmla="*/ 187 w 799"/>
                <a:gd name="T5" fmla="*/ 114 h 1161"/>
                <a:gd name="T6" fmla="*/ 185 w 799"/>
                <a:gd name="T7" fmla="*/ 121 h 1161"/>
                <a:gd name="T8" fmla="*/ 185 w 799"/>
                <a:gd name="T9" fmla="*/ 129 h 1161"/>
                <a:gd name="T10" fmla="*/ 182 w 799"/>
                <a:gd name="T11" fmla="*/ 137 h 1161"/>
                <a:gd name="T12" fmla="*/ 171 w 799"/>
                <a:gd name="T13" fmla="*/ 142 h 1161"/>
                <a:gd name="T14" fmla="*/ 162 w 799"/>
                <a:gd name="T15" fmla="*/ 146 h 1161"/>
                <a:gd name="T16" fmla="*/ 156 w 799"/>
                <a:gd name="T17" fmla="*/ 146 h 1161"/>
                <a:gd name="T18" fmla="*/ 149 w 799"/>
                <a:gd name="T19" fmla="*/ 145 h 1161"/>
                <a:gd name="T20" fmla="*/ 145 w 799"/>
                <a:gd name="T21" fmla="*/ 144 h 1161"/>
                <a:gd name="T22" fmla="*/ 140 w 799"/>
                <a:gd name="T23" fmla="*/ 169 h 1161"/>
                <a:gd name="T24" fmla="*/ 145 w 799"/>
                <a:gd name="T25" fmla="*/ 184 h 1161"/>
                <a:gd name="T26" fmla="*/ 115 w 799"/>
                <a:gd name="T27" fmla="*/ 206 h 1161"/>
                <a:gd name="T28" fmla="*/ 92 w 799"/>
                <a:gd name="T29" fmla="*/ 229 h 1161"/>
                <a:gd name="T30" fmla="*/ 73 w 799"/>
                <a:gd name="T31" fmla="*/ 262 h 1161"/>
                <a:gd name="T32" fmla="*/ 79 w 799"/>
                <a:gd name="T33" fmla="*/ 283 h 1161"/>
                <a:gd name="T34" fmla="*/ 61 w 799"/>
                <a:gd name="T35" fmla="*/ 290 h 1161"/>
                <a:gd name="T36" fmla="*/ 20 w 799"/>
                <a:gd name="T37" fmla="*/ 284 h 1161"/>
                <a:gd name="T38" fmla="*/ 12 w 799"/>
                <a:gd name="T39" fmla="*/ 265 h 1161"/>
                <a:gd name="T40" fmla="*/ 17 w 799"/>
                <a:gd name="T41" fmla="*/ 247 h 1161"/>
                <a:gd name="T42" fmla="*/ 21 w 799"/>
                <a:gd name="T43" fmla="*/ 214 h 1161"/>
                <a:gd name="T44" fmla="*/ 3 w 799"/>
                <a:gd name="T45" fmla="*/ 187 h 1161"/>
                <a:gd name="T46" fmla="*/ 12 w 799"/>
                <a:gd name="T47" fmla="*/ 169 h 1161"/>
                <a:gd name="T48" fmla="*/ 29 w 799"/>
                <a:gd name="T49" fmla="*/ 148 h 1161"/>
                <a:gd name="T50" fmla="*/ 13 w 799"/>
                <a:gd name="T51" fmla="*/ 132 h 1161"/>
                <a:gd name="T52" fmla="*/ 24 w 799"/>
                <a:gd name="T53" fmla="*/ 116 h 1161"/>
                <a:gd name="T54" fmla="*/ 0 w 799"/>
                <a:gd name="T55" fmla="*/ 84 h 1161"/>
                <a:gd name="T56" fmla="*/ 1 w 799"/>
                <a:gd name="T57" fmla="*/ 68 h 1161"/>
                <a:gd name="T58" fmla="*/ 11 w 799"/>
                <a:gd name="T59" fmla="*/ 45 h 1161"/>
                <a:gd name="T60" fmla="*/ 29 w 799"/>
                <a:gd name="T61" fmla="*/ 36 h 1161"/>
                <a:gd name="T62" fmla="*/ 45 w 799"/>
                <a:gd name="T63" fmla="*/ 55 h 1161"/>
                <a:gd name="T64" fmla="*/ 68 w 799"/>
                <a:gd name="T65" fmla="*/ 41 h 1161"/>
                <a:gd name="T66" fmla="*/ 81 w 799"/>
                <a:gd name="T67" fmla="*/ 35 h 1161"/>
                <a:gd name="T68" fmla="*/ 88 w 799"/>
                <a:gd name="T69" fmla="*/ 14 h 1161"/>
                <a:gd name="T70" fmla="*/ 105 w 799"/>
                <a:gd name="T71" fmla="*/ 8 h 1161"/>
                <a:gd name="T72" fmla="*/ 116 w 799"/>
                <a:gd name="T73" fmla="*/ 4 h 1161"/>
                <a:gd name="T74" fmla="*/ 124 w 799"/>
                <a:gd name="T75" fmla="*/ 16 h 1161"/>
                <a:gd name="T76" fmla="*/ 128 w 799"/>
                <a:gd name="T77" fmla="*/ 21 h 1161"/>
                <a:gd name="T78" fmla="*/ 131 w 799"/>
                <a:gd name="T79" fmla="*/ 26 h 1161"/>
                <a:gd name="T80" fmla="*/ 132 w 799"/>
                <a:gd name="T81" fmla="*/ 28 h 1161"/>
                <a:gd name="T82" fmla="*/ 133 w 799"/>
                <a:gd name="T83" fmla="*/ 34 h 1161"/>
                <a:gd name="T84" fmla="*/ 135 w 799"/>
                <a:gd name="T85" fmla="*/ 40 h 1161"/>
                <a:gd name="T86" fmla="*/ 147 w 799"/>
                <a:gd name="T87" fmla="*/ 52 h 1161"/>
                <a:gd name="T88" fmla="*/ 166 w 799"/>
                <a:gd name="T89" fmla="*/ 58 h 1161"/>
                <a:gd name="T90" fmla="*/ 174 w 799"/>
                <a:gd name="T91" fmla="*/ 77 h 1161"/>
                <a:gd name="T92" fmla="*/ 194 w 799"/>
                <a:gd name="T93" fmla="*/ 97 h 1161"/>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w 799"/>
                <a:gd name="T142" fmla="*/ 0 h 1161"/>
                <a:gd name="T143" fmla="*/ 799 w 799"/>
                <a:gd name="T144" fmla="*/ 1161 h 1161"/>
              </a:gdLst>
              <a:ahLst/>
              <a:cxnLst>
                <a:cxn ang="T94">
                  <a:pos x="T0" y="T1"/>
                </a:cxn>
                <a:cxn ang="T95">
                  <a:pos x="T2" y="T3"/>
                </a:cxn>
                <a:cxn ang="T96">
                  <a:pos x="T4" y="T5"/>
                </a:cxn>
                <a:cxn ang="T97">
                  <a:pos x="T6" y="T7"/>
                </a:cxn>
                <a:cxn ang="T98">
                  <a:pos x="T8" y="T9"/>
                </a:cxn>
                <a:cxn ang="T99">
                  <a:pos x="T10" y="T11"/>
                </a:cxn>
                <a:cxn ang="T100">
                  <a:pos x="T12" y="T13"/>
                </a:cxn>
                <a:cxn ang="T101">
                  <a:pos x="T14" y="T15"/>
                </a:cxn>
                <a:cxn ang="T102">
                  <a:pos x="T16" y="T17"/>
                </a:cxn>
                <a:cxn ang="T103">
                  <a:pos x="T18" y="T19"/>
                </a:cxn>
                <a:cxn ang="T104">
                  <a:pos x="T20" y="T21"/>
                </a:cxn>
                <a:cxn ang="T105">
                  <a:pos x="T22" y="T23"/>
                </a:cxn>
                <a:cxn ang="T106">
                  <a:pos x="T24" y="T25"/>
                </a:cxn>
                <a:cxn ang="T107">
                  <a:pos x="T26" y="T27"/>
                </a:cxn>
                <a:cxn ang="T108">
                  <a:pos x="T28" y="T29"/>
                </a:cxn>
                <a:cxn ang="T109">
                  <a:pos x="T30" y="T31"/>
                </a:cxn>
                <a:cxn ang="T110">
                  <a:pos x="T32" y="T33"/>
                </a:cxn>
                <a:cxn ang="T111">
                  <a:pos x="T34" y="T35"/>
                </a:cxn>
                <a:cxn ang="T112">
                  <a:pos x="T36" y="T37"/>
                </a:cxn>
                <a:cxn ang="T113">
                  <a:pos x="T38" y="T39"/>
                </a:cxn>
                <a:cxn ang="T114">
                  <a:pos x="T40" y="T41"/>
                </a:cxn>
                <a:cxn ang="T115">
                  <a:pos x="T42" y="T43"/>
                </a:cxn>
                <a:cxn ang="T116">
                  <a:pos x="T44" y="T45"/>
                </a:cxn>
                <a:cxn ang="T117">
                  <a:pos x="T46" y="T47"/>
                </a:cxn>
                <a:cxn ang="T118">
                  <a:pos x="T48" y="T49"/>
                </a:cxn>
                <a:cxn ang="T119">
                  <a:pos x="T50" y="T51"/>
                </a:cxn>
                <a:cxn ang="T120">
                  <a:pos x="T52" y="T53"/>
                </a:cxn>
                <a:cxn ang="T121">
                  <a:pos x="T54" y="T55"/>
                </a:cxn>
                <a:cxn ang="T122">
                  <a:pos x="T56" y="T57"/>
                </a:cxn>
                <a:cxn ang="T123">
                  <a:pos x="T58" y="T59"/>
                </a:cxn>
                <a:cxn ang="T124">
                  <a:pos x="T60" y="T61"/>
                </a:cxn>
                <a:cxn ang="T125">
                  <a:pos x="T62" y="T63"/>
                </a:cxn>
                <a:cxn ang="T126">
                  <a:pos x="T64" y="T65"/>
                </a:cxn>
                <a:cxn ang="T127">
                  <a:pos x="T66" y="T67"/>
                </a:cxn>
                <a:cxn ang="T128">
                  <a:pos x="T68" y="T69"/>
                </a:cxn>
                <a:cxn ang="T129">
                  <a:pos x="T70" y="T71"/>
                </a:cxn>
                <a:cxn ang="T130">
                  <a:pos x="T72" y="T73"/>
                </a:cxn>
                <a:cxn ang="T131">
                  <a:pos x="T74" y="T75"/>
                </a:cxn>
                <a:cxn ang="T132">
                  <a:pos x="T76" y="T77"/>
                </a:cxn>
                <a:cxn ang="T133">
                  <a:pos x="T78" y="T79"/>
                </a:cxn>
                <a:cxn ang="T134">
                  <a:pos x="T80" y="T81"/>
                </a:cxn>
                <a:cxn ang="T135">
                  <a:pos x="T82" y="T83"/>
                </a:cxn>
                <a:cxn ang="T136">
                  <a:pos x="T84" y="T85"/>
                </a:cxn>
                <a:cxn ang="T137">
                  <a:pos x="T86" y="T87"/>
                </a:cxn>
                <a:cxn ang="T138">
                  <a:pos x="T88" y="T89"/>
                </a:cxn>
                <a:cxn ang="T139">
                  <a:pos x="T90" y="T91"/>
                </a:cxn>
                <a:cxn ang="T140">
                  <a:pos x="T92" y="T93"/>
                </a:cxn>
              </a:cxnLst>
              <a:rect l="T141" t="T142" r="T143" b="T144"/>
              <a:pathLst>
                <a:path w="799" h="1161">
                  <a:moveTo>
                    <a:pt x="799" y="413"/>
                  </a:moveTo>
                  <a:lnTo>
                    <a:pt x="795" y="415"/>
                  </a:lnTo>
                  <a:lnTo>
                    <a:pt x="785" y="423"/>
                  </a:lnTo>
                  <a:lnTo>
                    <a:pt x="773" y="433"/>
                  </a:lnTo>
                  <a:lnTo>
                    <a:pt x="759" y="444"/>
                  </a:lnTo>
                  <a:lnTo>
                    <a:pt x="748" y="458"/>
                  </a:lnTo>
                  <a:lnTo>
                    <a:pt x="740" y="468"/>
                  </a:lnTo>
                  <a:lnTo>
                    <a:pt x="738" y="484"/>
                  </a:lnTo>
                  <a:lnTo>
                    <a:pt x="738" y="499"/>
                  </a:lnTo>
                  <a:lnTo>
                    <a:pt x="738" y="517"/>
                  </a:lnTo>
                  <a:lnTo>
                    <a:pt x="734" y="535"/>
                  </a:lnTo>
                  <a:lnTo>
                    <a:pt x="726" y="549"/>
                  </a:lnTo>
                  <a:lnTo>
                    <a:pt x="706" y="560"/>
                  </a:lnTo>
                  <a:lnTo>
                    <a:pt x="683" y="570"/>
                  </a:lnTo>
                  <a:lnTo>
                    <a:pt x="661" y="578"/>
                  </a:lnTo>
                  <a:lnTo>
                    <a:pt x="645" y="584"/>
                  </a:lnTo>
                  <a:lnTo>
                    <a:pt x="635" y="588"/>
                  </a:lnTo>
                  <a:lnTo>
                    <a:pt x="622" y="586"/>
                  </a:lnTo>
                  <a:lnTo>
                    <a:pt x="608" y="584"/>
                  </a:lnTo>
                  <a:lnTo>
                    <a:pt x="594" y="580"/>
                  </a:lnTo>
                  <a:lnTo>
                    <a:pt x="584" y="576"/>
                  </a:lnTo>
                  <a:lnTo>
                    <a:pt x="580" y="576"/>
                  </a:lnTo>
                  <a:lnTo>
                    <a:pt x="561" y="618"/>
                  </a:lnTo>
                  <a:lnTo>
                    <a:pt x="557" y="679"/>
                  </a:lnTo>
                  <a:lnTo>
                    <a:pt x="568" y="718"/>
                  </a:lnTo>
                  <a:lnTo>
                    <a:pt x="580" y="738"/>
                  </a:lnTo>
                  <a:lnTo>
                    <a:pt x="523" y="822"/>
                  </a:lnTo>
                  <a:lnTo>
                    <a:pt x="458" y="826"/>
                  </a:lnTo>
                  <a:lnTo>
                    <a:pt x="425" y="881"/>
                  </a:lnTo>
                  <a:lnTo>
                    <a:pt x="368" y="919"/>
                  </a:lnTo>
                  <a:lnTo>
                    <a:pt x="344" y="1003"/>
                  </a:lnTo>
                  <a:lnTo>
                    <a:pt x="289" y="1051"/>
                  </a:lnTo>
                  <a:lnTo>
                    <a:pt x="285" y="1088"/>
                  </a:lnTo>
                  <a:lnTo>
                    <a:pt x="316" y="1133"/>
                  </a:lnTo>
                  <a:lnTo>
                    <a:pt x="318" y="1147"/>
                  </a:lnTo>
                  <a:lnTo>
                    <a:pt x="244" y="1161"/>
                  </a:lnTo>
                  <a:lnTo>
                    <a:pt x="139" y="1145"/>
                  </a:lnTo>
                  <a:lnTo>
                    <a:pt x="80" y="1137"/>
                  </a:lnTo>
                  <a:lnTo>
                    <a:pt x="41" y="1100"/>
                  </a:lnTo>
                  <a:lnTo>
                    <a:pt x="45" y="1060"/>
                  </a:lnTo>
                  <a:lnTo>
                    <a:pt x="72" y="1025"/>
                  </a:lnTo>
                  <a:lnTo>
                    <a:pt x="66" y="990"/>
                  </a:lnTo>
                  <a:lnTo>
                    <a:pt x="96" y="929"/>
                  </a:lnTo>
                  <a:lnTo>
                    <a:pt x="82" y="858"/>
                  </a:lnTo>
                  <a:lnTo>
                    <a:pt x="7" y="820"/>
                  </a:lnTo>
                  <a:lnTo>
                    <a:pt x="9" y="749"/>
                  </a:lnTo>
                  <a:lnTo>
                    <a:pt x="41" y="718"/>
                  </a:lnTo>
                  <a:lnTo>
                    <a:pt x="47" y="677"/>
                  </a:lnTo>
                  <a:lnTo>
                    <a:pt x="88" y="665"/>
                  </a:lnTo>
                  <a:lnTo>
                    <a:pt x="114" y="594"/>
                  </a:lnTo>
                  <a:lnTo>
                    <a:pt x="88" y="547"/>
                  </a:lnTo>
                  <a:lnTo>
                    <a:pt x="49" y="529"/>
                  </a:lnTo>
                  <a:lnTo>
                    <a:pt x="53" y="486"/>
                  </a:lnTo>
                  <a:lnTo>
                    <a:pt x="96" y="466"/>
                  </a:lnTo>
                  <a:lnTo>
                    <a:pt x="63" y="419"/>
                  </a:lnTo>
                  <a:lnTo>
                    <a:pt x="0" y="338"/>
                  </a:lnTo>
                  <a:lnTo>
                    <a:pt x="15" y="314"/>
                  </a:lnTo>
                  <a:lnTo>
                    <a:pt x="3" y="273"/>
                  </a:lnTo>
                  <a:lnTo>
                    <a:pt x="35" y="234"/>
                  </a:lnTo>
                  <a:lnTo>
                    <a:pt x="41" y="181"/>
                  </a:lnTo>
                  <a:lnTo>
                    <a:pt x="66" y="143"/>
                  </a:lnTo>
                  <a:lnTo>
                    <a:pt x="114" y="147"/>
                  </a:lnTo>
                  <a:lnTo>
                    <a:pt x="131" y="224"/>
                  </a:lnTo>
                  <a:lnTo>
                    <a:pt x="179" y="220"/>
                  </a:lnTo>
                  <a:lnTo>
                    <a:pt x="230" y="165"/>
                  </a:lnTo>
                  <a:lnTo>
                    <a:pt x="269" y="167"/>
                  </a:lnTo>
                  <a:lnTo>
                    <a:pt x="297" y="131"/>
                  </a:lnTo>
                  <a:lnTo>
                    <a:pt x="324" y="141"/>
                  </a:lnTo>
                  <a:lnTo>
                    <a:pt x="362" y="127"/>
                  </a:lnTo>
                  <a:lnTo>
                    <a:pt x="352" y="59"/>
                  </a:lnTo>
                  <a:lnTo>
                    <a:pt x="387" y="33"/>
                  </a:lnTo>
                  <a:lnTo>
                    <a:pt x="419" y="33"/>
                  </a:lnTo>
                  <a:lnTo>
                    <a:pt x="439" y="0"/>
                  </a:lnTo>
                  <a:lnTo>
                    <a:pt x="464" y="17"/>
                  </a:lnTo>
                  <a:lnTo>
                    <a:pt x="492" y="64"/>
                  </a:lnTo>
                  <a:lnTo>
                    <a:pt x="496" y="66"/>
                  </a:lnTo>
                  <a:lnTo>
                    <a:pt x="502" y="74"/>
                  </a:lnTo>
                  <a:lnTo>
                    <a:pt x="509" y="84"/>
                  </a:lnTo>
                  <a:lnTo>
                    <a:pt x="517" y="94"/>
                  </a:lnTo>
                  <a:lnTo>
                    <a:pt x="523" y="104"/>
                  </a:lnTo>
                  <a:lnTo>
                    <a:pt x="525" y="108"/>
                  </a:lnTo>
                  <a:lnTo>
                    <a:pt x="525" y="114"/>
                  </a:lnTo>
                  <a:lnTo>
                    <a:pt x="527" y="124"/>
                  </a:lnTo>
                  <a:lnTo>
                    <a:pt x="531" y="137"/>
                  </a:lnTo>
                  <a:lnTo>
                    <a:pt x="535" y="151"/>
                  </a:lnTo>
                  <a:lnTo>
                    <a:pt x="539" y="161"/>
                  </a:lnTo>
                  <a:lnTo>
                    <a:pt x="539" y="165"/>
                  </a:lnTo>
                  <a:lnTo>
                    <a:pt x="586" y="208"/>
                  </a:lnTo>
                  <a:lnTo>
                    <a:pt x="653" y="206"/>
                  </a:lnTo>
                  <a:lnTo>
                    <a:pt x="661" y="232"/>
                  </a:lnTo>
                  <a:lnTo>
                    <a:pt x="641" y="291"/>
                  </a:lnTo>
                  <a:lnTo>
                    <a:pt x="696" y="309"/>
                  </a:lnTo>
                  <a:lnTo>
                    <a:pt x="744" y="342"/>
                  </a:lnTo>
                  <a:lnTo>
                    <a:pt x="775" y="389"/>
                  </a:lnTo>
                  <a:lnTo>
                    <a:pt x="799" y="413"/>
                  </a:lnTo>
                </a:path>
              </a:pathLst>
            </a:custGeom>
            <a:grpFill/>
            <a:ln w="6350">
              <a:solidFill>
                <a:schemeClr val="tx1">
                  <a:lumMod val="85000"/>
                  <a:lumOff val="15000"/>
                </a:schemeClr>
              </a:solidFill>
              <a:prstDash val="solid"/>
              <a:round/>
            </a:ln>
          </p:spPr>
          <p:txBody>
            <a:bodyPr/>
            <a:lstStyle/>
            <a:p>
              <a:pPr eaLnBrk="1" fontAlgn="auto" hangingPunct="1">
                <a:buFont typeface="Arial" panose="020B0604020202020204" pitchFamily="34" charset="0"/>
                <a:buNone/>
                <a:defRPr/>
              </a:pPr>
              <a:endParaRPr lang="zh-CN" altLang="en-US" sz="2400" noProof="1">
                <a:solidFill>
                  <a:prstClr val="black"/>
                </a:solidFill>
                <a:latin typeface="+mj-ea"/>
                <a:ea typeface="+mj-ea"/>
              </a:endParaRPr>
            </a:p>
          </p:txBody>
        </p:sp>
        <p:sp>
          <p:nvSpPr>
            <p:cNvPr id="57" name="Freeform 95"/>
            <p:cNvSpPr/>
            <p:nvPr/>
          </p:nvSpPr>
          <p:spPr bwMode="gray">
            <a:xfrm>
              <a:off x="3440" y="1985"/>
              <a:ext cx="121" cy="140"/>
            </a:xfrm>
            <a:custGeom>
              <a:avLst/>
              <a:gdLst>
                <a:gd name="T0" fmla="*/ 44 w 242"/>
                <a:gd name="T1" fmla="*/ 62 h 279"/>
                <a:gd name="T2" fmla="*/ 35 w 242"/>
                <a:gd name="T3" fmla="*/ 63 h 279"/>
                <a:gd name="T4" fmla="*/ 29 w 242"/>
                <a:gd name="T5" fmla="*/ 70 h 279"/>
                <a:gd name="T6" fmla="*/ 11 w 242"/>
                <a:gd name="T7" fmla="*/ 69 h 279"/>
                <a:gd name="T8" fmla="*/ 1 w 242"/>
                <a:gd name="T9" fmla="*/ 63 h 279"/>
                <a:gd name="T10" fmla="*/ 0 w 242"/>
                <a:gd name="T11" fmla="*/ 45 h 279"/>
                <a:gd name="T12" fmla="*/ 6 w 242"/>
                <a:gd name="T13" fmla="*/ 40 h 279"/>
                <a:gd name="T14" fmla="*/ 11 w 242"/>
                <a:gd name="T15" fmla="*/ 30 h 279"/>
                <a:gd name="T16" fmla="*/ 5 w 242"/>
                <a:gd name="T17" fmla="*/ 27 h 279"/>
                <a:gd name="T18" fmla="*/ 7 w 242"/>
                <a:gd name="T19" fmla="*/ 22 h 279"/>
                <a:gd name="T20" fmla="*/ 14 w 242"/>
                <a:gd name="T21" fmla="*/ 20 h 279"/>
                <a:gd name="T22" fmla="*/ 21 w 242"/>
                <a:gd name="T23" fmla="*/ 10 h 279"/>
                <a:gd name="T24" fmla="*/ 27 w 242"/>
                <a:gd name="T25" fmla="*/ 3 h 279"/>
                <a:gd name="T26" fmla="*/ 33 w 242"/>
                <a:gd name="T27" fmla="*/ 0 h 279"/>
                <a:gd name="T28" fmla="*/ 44 w 242"/>
                <a:gd name="T29" fmla="*/ 13 h 279"/>
                <a:gd name="T30" fmla="*/ 54 w 242"/>
                <a:gd name="T31" fmla="*/ 13 h 279"/>
                <a:gd name="T32" fmla="*/ 58 w 242"/>
                <a:gd name="T33" fmla="*/ 25 h 279"/>
                <a:gd name="T34" fmla="*/ 61 w 242"/>
                <a:gd name="T35" fmla="*/ 35 h 279"/>
                <a:gd name="T36" fmla="*/ 54 w 242"/>
                <a:gd name="T37" fmla="*/ 41 h 279"/>
                <a:gd name="T38" fmla="*/ 54 w 242"/>
                <a:gd name="T39" fmla="*/ 54 h 279"/>
                <a:gd name="T40" fmla="*/ 44 w 242"/>
                <a:gd name="T41" fmla="*/ 62 h 279"/>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w 242"/>
                <a:gd name="T64" fmla="*/ 0 h 279"/>
                <a:gd name="T65" fmla="*/ 242 w 242"/>
                <a:gd name="T66" fmla="*/ 279 h 279"/>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T63" t="T64" r="T65" b="T66"/>
              <a:pathLst>
                <a:path w="242" h="279">
                  <a:moveTo>
                    <a:pt x="173" y="248"/>
                  </a:moveTo>
                  <a:lnTo>
                    <a:pt x="140" y="250"/>
                  </a:lnTo>
                  <a:lnTo>
                    <a:pt x="116" y="279"/>
                  </a:lnTo>
                  <a:lnTo>
                    <a:pt x="41" y="273"/>
                  </a:lnTo>
                  <a:lnTo>
                    <a:pt x="2" y="250"/>
                  </a:lnTo>
                  <a:lnTo>
                    <a:pt x="0" y="179"/>
                  </a:lnTo>
                  <a:lnTo>
                    <a:pt x="21" y="159"/>
                  </a:lnTo>
                  <a:lnTo>
                    <a:pt x="41" y="118"/>
                  </a:lnTo>
                  <a:lnTo>
                    <a:pt x="17" y="106"/>
                  </a:lnTo>
                  <a:lnTo>
                    <a:pt x="25" y="86"/>
                  </a:lnTo>
                  <a:lnTo>
                    <a:pt x="53" y="80"/>
                  </a:lnTo>
                  <a:lnTo>
                    <a:pt x="82" y="39"/>
                  </a:lnTo>
                  <a:lnTo>
                    <a:pt x="106" y="12"/>
                  </a:lnTo>
                  <a:lnTo>
                    <a:pt x="132" y="0"/>
                  </a:lnTo>
                  <a:lnTo>
                    <a:pt x="175" y="49"/>
                  </a:lnTo>
                  <a:lnTo>
                    <a:pt x="216" y="49"/>
                  </a:lnTo>
                  <a:lnTo>
                    <a:pt x="230" y="100"/>
                  </a:lnTo>
                  <a:lnTo>
                    <a:pt x="242" y="139"/>
                  </a:lnTo>
                  <a:lnTo>
                    <a:pt x="216" y="163"/>
                  </a:lnTo>
                  <a:lnTo>
                    <a:pt x="214" y="214"/>
                  </a:lnTo>
                  <a:lnTo>
                    <a:pt x="173" y="248"/>
                  </a:lnTo>
                  <a:close/>
                </a:path>
              </a:pathLst>
            </a:custGeom>
            <a:grpFill/>
            <a:ln w="0">
              <a:solidFill>
                <a:schemeClr val="tx1">
                  <a:lumMod val="85000"/>
                  <a:lumOff val="15000"/>
                </a:schemeClr>
              </a:solidFill>
              <a:prstDash val="solid"/>
              <a:round/>
            </a:ln>
          </p:spPr>
          <p:txBody>
            <a:bodyPr/>
            <a:lstStyle/>
            <a:p>
              <a:pPr eaLnBrk="1" fontAlgn="auto" hangingPunct="1">
                <a:buFont typeface="Arial" panose="020B0604020202020204" pitchFamily="34" charset="0"/>
                <a:buNone/>
                <a:defRPr/>
              </a:pPr>
              <a:endParaRPr lang="zh-CN" altLang="en-US" sz="2400" noProof="1">
                <a:solidFill>
                  <a:prstClr val="black"/>
                </a:solidFill>
                <a:latin typeface="+mj-ea"/>
                <a:ea typeface="+mj-ea"/>
              </a:endParaRPr>
            </a:p>
          </p:txBody>
        </p:sp>
        <p:sp>
          <p:nvSpPr>
            <p:cNvPr id="58" name="Freeform 96"/>
            <p:cNvSpPr/>
            <p:nvPr/>
          </p:nvSpPr>
          <p:spPr bwMode="gray">
            <a:xfrm>
              <a:off x="3440" y="1985"/>
              <a:ext cx="121" cy="140"/>
            </a:xfrm>
            <a:custGeom>
              <a:avLst/>
              <a:gdLst>
                <a:gd name="T0" fmla="*/ 44 w 242"/>
                <a:gd name="T1" fmla="*/ 62 h 279"/>
                <a:gd name="T2" fmla="*/ 35 w 242"/>
                <a:gd name="T3" fmla="*/ 63 h 279"/>
                <a:gd name="T4" fmla="*/ 29 w 242"/>
                <a:gd name="T5" fmla="*/ 70 h 279"/>
                <a:gd name="T6" fmla="*/ 11 w 242"/>
                <a:gd name="T7" fmla="*/ 69 h 279"/>
                <a:gd name="T8" fmla="*/ 1 w 242"/>
                <a:gd name="T9" fmla="*/ 63 h 279"/>
                <a:gd name="T10" fmla="*/ 0 w 242"/>
                <a:gd name="T11" fmla="*/ 45 h 279"/>
                <a:gd name="T12" fmla="*/ 6 w 242"/>
                <a:gd name="T13" fmla="*/ 40 h 279"/>
                <a:gd name="T14" fmla="*/ 11 w 242"/>
                <a:gd name="T15" fmla="*/ 30 h 279"/>
                <a:gd name="T16" fmla="*/ 5 w 242"/>
                <a:gd name="T17" fmla="*/ 27 h 279"/>
                <a:gd name="T18" fmla="*/ 7 w 242"/>
                <a:gd name="T19" fmla="*/ 22 h 279"/>
                <a:gd name="T20" fmla="*/ 14 w 242"/>
                <a:gd name="T21" fmla="*/ 20 h 279"/>
                <a:gd name="T22" fmla="*/ 21 w 242"/>
                <a:gd name="T23" fmla="*/ 10 h 279"/>
                <a:gd name="T24" fmla="*/ 27 w 242"/>
                <a:gd name="T25" fmla="*/ 3 h 279"/>
                <a:gd name="T26" fmla="*/ 33 w 242"/>
                <a:gd name="T27" fmla="*/ 0 h 279"/>
                <a:gd name="T28" fmla="*/ 44 w 242"/>
                <a:gd name="T29" fmla="*/ 13 h 279"/>
                <a:gd name="T30" fmla="*/ 54 w 242"/>
                <a:gd name="T31" fmla="*/ 13 h 279"/>
                <a:gd name="T32" fmla="*/ 58 w 242"/>
                <a:gd name="T33" fmla="*/ 25 h 279"/>
                <a:gd name="T34" fmla="*/ 61 w 242"/>
                <a:gd name="T35" fmla="*/ 35 h 279"/>
                <a:gd name="T36" fmla="*/ 54 w 242"/>
                <a:gd name="T37" fmla="*/ 41 h 279"/>
                <a:gd name="T38" fmla="*/ 54 w 242"/>
                <a:gd name="T39" fmla="*/ 54 h 279"/>
                <a:gd name="T40" fmla="*/ 44 w 242"/>
                <a:gd name="T41" fmla="*/ 62 h 279"/>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w 242"/>
                <a:gd name="T64" fmla="*/ 0 h 279"/>
                <a:gd name="T65" fmla="*/ 242 w 242"/>
                <a:gd name="T66" fmla="*/ 279 h 279"/>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T63" t="T64" r="T65" b="T66"/>
              <a:pathLst>
                <a:path w="242" h="279">
                  <a:moveTo>
                    <a:pt x="173" y="248"/>
                  </a:moveTo>
                  <a:lnTo>
                    <a:pt x="140" y="250"/>
                  </a:lnTo>
                  <a:lnTo>
                    <a:pt x="116" y="279"/>
                  </a:lnTo>
                  <a:lnTo>
                    <a:pt x="41" y="273"/>
                  </a:lnTo>
                  <a:lnTo>
                    <a:pt x="2" y="250"/>
                  </a:lnTo>
                  <a:lnTo>
                    <a:pt x="0" y="179"/>
                  </a:lnTo>
                  <a:lnTo>
                    <a:pt x="21" y="159"/>
                  </a:lnTo>
                  <a:lnTo>
                    <a:pt x="41" y="118"/>
                  </a:lnTo>
                  <a:lnTo>
                    <a:pt x="17" y="106"/>
                  </a:lnTo>
                  <a:lnTo>
                    <a:pt x="25" y="86"/>
                  </a:lnTo>
                  <a:lnTo>
                    <a:pt x="53" y="80"/>
                  </a:lnTo>
                  <a:lnTo>
                    <a:pt x="82" y="39"/>
                  </a:lnTo>
                  <a:lnTo>
                    <a:pt x="106" y="12"/>
                  </a:lnTo>
                  <a:lnTo>
                    <a:pt x="132" y="0"/>
                  </a:lnTo>
                  <a:lnTo>
                    <a:pt x="175" y="49"/>
                  </a:lnTo>
                  <a:lnTo>
                    <a:pt x="216" y="49"/>
                  </a:lnTo>
                  <a:lnTo>
                    <a:pt x="230" y="100"/>
                  </a:lnTo>
                  <a:lnTo>
                    <a:pt x="242" y="139"/>
                  </a:lnTo>
                  <a:lnTo>
                    <a:pt x="216" y="163"/>
                  </a:lnTo>
                  <a:lnTo>
                    <a:pt x="214" y="214"/>
                  </a:lnTo>
                  <a:lnTo>
                    <a:pt x="173" y="248"/>
                  </a:lnTo>
                </a:path>
              </a:pathLst>
            </a:custGeom>
            <a:grpFill/>
            <a:ln w="6350">
              <a:solidFill>
                <a:schemeClr val="tx1">
                  <a:lumMod val="85000"/>
                  <a:lumOff val="15000"/>
                </a:schemeClr>
              </a:solidFill>
              <a:prstDash val="solid"/>
              <a:round/>
            </a:ln>
          </p:spPr>
          <p:txBody>
            <a:bodyPr/>
            <a:lstStyle/>
            <a:p>
              <a:pPr eaLnBrk="1" fontAlgn="auto" hangingPunct="1">
                <a:buFont typeface="Arial" panose="020B0604020202020204" pitchFamily="34" charset="0"/>
                <a:buNone/>
                <a:defRPr/>
              </a:pPr>
              <a:endParaRPr lang="zh-CN" altLang="en-US" sz="2400" noProof="1">
                <a:solidFill>
                  <a:prstClr val="black"/>
                </a:solidFill>
                <a:latin typeface="+mj-ea"/>
                <a:ea typeface="+mj-ea"/>
              </a:endParaRPr>
            </a:p>
          </p:txBody>
        </p:sp>
        <p:sp>
          <p:nvSpPr>
            <p:cNvPr id="59" name="Freeform 97"/>
            <p:cNvSpPr/>
            <p:nvPr/>
          </p:nvSpPr>
          <p:spPr bwMode="gray">
            <a:xfrm>
              <a:off x="3527" y="2070"/>
              <a:ext cx="86" cy="115"/>
            </a:xfrm>
            <a:custGeom>
              <a:avLst/>
              <a:gdLst>
                <a:gd name="T0" fmla="*/ 2 w 171"/>
                <a:gd name="T1" fmla="*/ 36 h 230"/>
                <a:gd name="T2" fmla="*/ 1 w 171"/>
                <a:gd name="T3" fmla="*/ 47 h 230"/>
                <a:gd name="T4" fmla="*/ 8 w 171"/>
                <a:gd name="T5" fmla="*/ 56 h 230"/>
                <a:gd name="T6" fmla="*/ 24 w 171"/>
                <a:gd name="T7" fmla="*/ 58 h 230"/>
                <a:gd name="T8" fmla="*/ 37 w 171"/>
                <a:gd name="T9" fmla="*/ 54 h 230"/>
                <a:gd name="T10" fmla="*/ 38 w 171"/>
                <a:gd name="T11" fmla="*/ 39 h 230"/>
                <a:gd name="T12" fmla="*/ 43 w 171"/>
                <a:gd name="T13" fmla="*/ 27 h 230"/>
                <a:gd name="T14" fmla="*/ 41 w 171"/>
                <a:gd name="T15" fmla="*/ 20 h 230"/>
                <a:gd name="T16" fmla="*/ 35 w 171"/>
                <a:gd name="T17" fmla="*/ 15 h 230"/>
                <a:gd name="T18" fmla="*/ 25 w 171"/>
                <a:gd name="T19" fmla="*/ 9 h 230"/>
                <a:gd name="T20" fmla="*/ 25 w 171"/>
                <a:gd name="T21" fmla="*/ 1 h 230"/>
                <a:gd name="T22" fmla="*/ 12 w 171"/>
                <a:gd name="T23" fmla="*/ 0 h 230"/>
                <a:gd name="T24" fmla="*/ 11 w 171"/>
                <a:gd name="T25" fmla="*/ 12 h 230"/>
                <a:gd name="T26" fmla="*/ 0 w 171"/>
                <a:gd name="T27" fmla="*/ 20 h 230"/>
                <a:gd name="T28" fmla="*/ 2 w 171"/>
                <a:gd name="T29" fmla="*/ 36 h 230"/>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w 171"/>
                <a:gd name="T46" fmla="*/ 0 h 230"/>
                <a:gd name="T47" fmla="*/ 171 w 171"/>
                <a:gd name="T48" fmla="*/ 230 h 230"/>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T45" t="T46" r="T47" b="T48"/>
              <a:pathLst>
                <a:path w="171" h="230">
                  <a:moveTo>
                    <a:pt x="8" y="144"/>
                  </a:moveTo>
                  <a:lnTo>
                    <a:pt x="4" y="185"/>
                  </a:lnTo>
                  <a:lnTo>
                    <a:pt x="31" y="224"/>
                  </a:lnTo>
                  <a:lnTo>
                    <a:pt x="96" y="230"/>
                  </a:lnTo>
                  <a:lnTo>
                    <a:pt x="148" y="215"/>
                  </a:lnTo>
                  <a:lnTo>
                    <a:pt x="152" y="154"/>
                  </a:lnTo>
                  <a:lnTo>
                    <a:pt x="171" y="108"/>
                  </a:lnTo>
                  <a:lnTo>
                    <a:pt x="163" y="79"/>
                  </a:lnTo>
                  <a:lnTo>
                    <a:pt x="138" y="59"/>
                  </a:lnTo>
                  <a:lnTo>
                    <a:pt x="98" y="35"/>
                  </a:lnTo>
                  <a:lnTo>
                    <a:pt x="98" y="4"/>
                  </a:lnTo>
                  <a:lnTo>
                    <a:pt x="45" y="0"/>
                  </a:lnTo>
                  <a:lnTo>
                    <a:pt x="41" y="45"/>
                  </a:lnTo>
                  <a:lnTo>
                    <a:pt x="0" y="79"/>
                  </a:lnTo>
                  <a:lnTo>
                    <a:pt x="8" y="144"/>
                  </a:lnTo>
                  <a:close/>
                </a:path>
              </a:pathLst>
            </a:custGeom>
            <a:grpFill/>
            <a:ln w="0">
              <a:solidFill>
                <a:schemeClr val="tx1">
                  <a:lumMod val="85000"/>
                  <a:lumOff val="15000"/>
                </a:schemeClr>
              </a:solidFill>
              <a:prstDash val="solid"/>
              <a:round/>
            </a:ln>
          </p:spPr>
          <p:txBody>
            <a:bodyPr/>
            <a:lstStyle/>
            <a:p>
              <a:pPr eaLnBrk="1" fontAlgn="auto" hangingPunct="1">
                <a:buFont typeface="Arial" panose="020B0604020202020204" pitchFamily="34" charset="0"/>
                <a:buNone/>
                <a:defRPr/>
              </a:pPr>
              <a:endParaRPr lang="zh-CN" altLang="en-US" sz="2400" noProof="1">
                <a:solidFill>
                  <a:prstClr val="black"/>
                </a:solidFill>
                <a:latin typeface="+mj-ea"/>
                <a:ea typeface="+mj-ea"/>
              </a:endParaRPr>
            </a:p>
          </p:txBody>
        </p:sp>
        <p:sp>
          <p:nvSpPr>
            <p:cNvPr id="60" name="Freeform 98"/>
            <p:cNvSpPr/>
            <p:nvPr/>
          </p:nvSpPr>
          <p:spPr bwMode="gray">
            <a:xfrm>
              <a:off x="3527" y="2070"/>
              <a:ext cx="86" cy="115"/>
            </a:xfrm>
            <a:custGeom>
              <a:avLst/>
              <a:gdLst>
                <a:gd name="T0" fmla="*/ 2 w 171"/>
                <a:gd name="T1" fmla="*/ 36 h 230"/>
                <a:gd name="T2" fmla="*/ 1 w 171"/>
                <a:gd name="T3" fmla="*/ 47 h 230"/>
                <a:gd name="T4" fmla="*/ 8 w 171"/>
                <a:gd name="T5" fmla="*/ 56 h 230"/>
                <a:gd name="T6" fmla="*/ 24 w 171"/>
                <a:gd name="T7" fmla="*/ 58 h 230"/>
                <a:gd name="T8" fmla="*/ 37 w 171"/>
                <a:gd name="T9" fmla="*/ 54 h 230"/>
                <a:gd name="T10" fmla="*/ 38 w 171"/>
                <a:gd name="T11" fmla="*/ 39 h 230"/>
                <a:gd name="T12" fmla="*/ 43 w 171"/>
                <a:gd name="T13" fmla="*/ 27 h 230"/>
                <a:gd name="T14" fmla="*/ 41 w 171"/>
                <a:gd name="T15" fmla="*/ 20 h 230"/>
                <a:gd name="T16" fmla="*/ 35 w 171"/>
                <a:gd name="T17" fmla="*/ 15 h 230"/>
                <a:gd name="T18" fmla="*/ 25 w 171"/>
                <a:gd name="T19" fmla="*/ 9 h 230"/>
                <a:gd name="T20" fmla="*/ 25 w 171"/>
                <a:gd name="T21" fmla="*/ 1 h 230"/>
                <a:gd name="T22" fmla="*/ 12 w 171"/>
                <a:gd name="T23" fmla="*/ 0 h 230"/>
                <a:gd name="T24" fmla="*/ 11 w 171"/>
                <a:gd name="T25" fmla="*/ 12 h 230"/>
                <a:gd name="T26" fmla="*/ 0 w 171"/>
                <a:gd name="T27" fmla="*/ 20 h 230"/>
                <a:gd name="T28" fmla="*/ 2 w 171"/>
                <a:gd name="T29" fmla="*/ 36 h 230"/>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w 171"/>
                <a:gd name="T46" fmla="*/ 0 h 230"/>
                <a:gd name="T47" fmla="*/ 171 w 171"/>
                <a:gd name="T48" fmla="*/ 230 h 230"/>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T45" t="T46" r="T47" b="T48"/>
              <a:pathLst>
                <a:path w="171" h="230">
                  <a:moveTo>
                    <a:pt x="8" y="144"/>
                  </a:moveTo>
                  <a:lnTo>
                    <a:pt x="4" y="185"/>
                  </a:lnTo>
                  <a:lnTo>
                    <a:pt x="31" y="224"/>
                  </a:lnTo>
                  <a:lnTo>
                    <a:pt x="96" y="230"/>
                  </a:lnTo>
                  <a:lnTo>
                    <a:pt x="148" y="215"/>
                  </a:lnTo>
                  <a:lnTo>
                    <a:pt x="152" y="154"/>
                  </a:lnTo>
                  <a:lnTo>
                    <a:pt x="171" y="108"/>
                  </a:lnTo>
                  <a:lnTo>
                    <a:pt x="163" y="79"/>
                  </a:lnTo>
                  <a:lnTo>
                    <a:pt x="138" y="59"/>
                  </a:lnTo>
                  <a:lnTo>
                    <a:pt x="98" y="35"/>
                  </a:lnTo>
                  <a:lnTo>
                    <a:pt x="98" y="4"/>
                  </a:lnTo>
                  <a:lnTo>
                    <a:pt x="45" y="0"/>
                  </a:lnTo>
                  <a:lnTo>
                    <a:pt x="41" y="45"/>
                  </a:lnTo>
                  <a:lnTo>
                    <a:pt x="0" y="79"/>
                  </a:lnTo>
                  <a:lnTo>
                    <a:pt x="8" y="144"/>
                  </a:lnTo>
                </a:path>
              </a:pathLst>
            </a:custGeom>
            <a:grpFill/>
            <a:ln w="6350">
              <a:solidFill>
                <a:schemeClr val="tx1">
                  <a:lumMod val="85000"/>
                  <a:lumOff val="15000"/>
                </a:schemeClr>
              </a:solidFill>
              <a:prstDash val="solid"/>
              <a:round/>
            </a:ln>
          </p:spPr>
          <p:txBody>
            <a:bodyPr/>
            <a:lstStyle/>
            <a:p>
              <a:pPr eaLnBrk="1" fontAlgn="auto" hangingPunct="1">
                <a:buFont typeface="Arial" panose="020B0604020202020204" pitchFamily="34" charset="0"/>
                <a:buNone/>
                <a:defRPr/>
              </a:pPr>
              <a:endParaRPr lang="zh-CN" altLang="en-US" sz="2400" noProof="1">
                <a:solidFill>
                  <a:prstClr val="black"/>
                </a:solidFill>
                <a:latin typeface="+mj-ea"/>
                <a:ea typeface="+mj-ea"/>
              </a:endParaRPr>
            </a:p>
          </p:txBody>
        </p:sp>
        <p:sp>
          <p:nvSpPr>
            <p:cNvPr id="61" name="Freeform 99"/>
            <p:cNvSpPr/>
            <p:nvPr/>
          </p:nvSpPr>
          <p:spPr bwMode="gray">
            <a:xfrm>
              <a:off x="3643" y="1699"/>
              <a:ext cx="430" cy="429"/>
            </a:xfrm>
            <a:custGeom>
              <a:avLst/>
              <a:gdLst>
                <a:gd name="T0" fmla="*/ 182 w 860"/>
                <a:gd name="T1" fmla="*/ 145 h 858"/>
                <a:gd name="T2" fmla="*/ 179 w 860"/>
                <a:gd name="T3" fmla="*/ 149 h 858"/>
                <a:gd name="T4" fmla="*/ 174 w 860"/>
                <a:gd name="T5" fmla="*/ 152 h 858"/>
                <a:gd name="T6" fmla="*/ 166 w 860"/>
                <a:gd name="T7" fmla="*/ 154 h 858"/>
                <a:gd name="T8" fmla="*/ 156 w 860"/>
                <a:gd name="T9" fmla="*/ 157 h 858"/>
                <a:gd name="T10" fmla="*/ 149 w 860"/>
                <a:gd name="T11" fmla="*/ 163 h 858"/>
                <a:gd name="T12" fmla="*/ 140 w 860"/>
                <a:gd name="T13" fmla="*/ 170 h 858"/>
                <a:gd name="T14" fmla="*/ 133 w 860"/>
                <a:gd name="T15" fmla="*/ 176 h 858"/>
                <a:gd name="T16" fmla="*/ 129 w 860"/>
                <a:gd name="T17" fmla="*/ 180 h 858"/>
                <a:gd name="T18" fmla="*/ 123 w 860"/>
                <a:gd name="T19" fmla="*/ 186 h 858"/>
                <a:gd name="T20" fmla="*/ 119 w 860"/>
                <a:gd name="T21" fmla="*/ 194 h 858"/>
                <a:gd name="T22" fmla="*/ 113 w 860"/>
                <a:gd name="T23" fmla="*/ 201 h 858"/>
                <a:gd name="T24" fmla="*/ 107 w 860"/>
                <a:gd name="T25" fmla="*/ 204 h 858"/>
                <a:gd name="T26" fmla="*/ 103 w 860"/>
                <a:gd name="T27" fmla="*/ 208 h 858"/>
                <a:gd name="T28" fmla="*/ 95 w 860"/>
                <a:gd name="T29" fmla="*/ 213 h 858"/>
                <a:gd name="T30" fmla="*/ 89 w 860"/>
                <a:gd name="T31" fmla="*/ 215 h 858"/>
                <a:gd name="T32" fmla="*/ 88 w 860"/>
                <a:gd name="T33" fmla="*/ 210 h 858"/>
                <a:gd name="T34" fmla="*/ 92 w 860"/>
                <a:gd name="T35" fmla="*/ 204 h 858"/>
                <a:gd name="T36" fmla="*/ 98 w 860"/>
                <a:gd name="T37" fmla="*/ 198 h 858"/>
                <a:gd name="T38" fmla="*/ 103 w 860"/>
                <a:gd name="T39" fmla="*/ 191 h 858"/>
                <a:gd name="T40" fmla="*/ 101 w 860"/>
                <a:gd name="T41" fmla="*/ 187 h 858"/>
                <a:gd name="T42" fmla="*/ 95 w 860"/>
                <a:gd name="T43" fmla="*/ 184 h 858"/>
                <a:gd name="T44" fmla="*/ 91 w 860"/>
                <a:gd name="T45" fmla="*/ 179 h 858"/>
                <a:gd name="T46" fmla="*/ 93 w 860"/>
                <a:gd name="T47" fmla="*/ 170 h 858"/>
                <a:gd name="T48" fmla="*/ 100 w 860"/>
                <a:gd name="T49" fmla="*/ 159 h 858"/>
                <a:gd name="T50" fmla="*/ 107 w 860"/>
                <a:gd name="T51" fmla="*/ 148 h 858"/>
                <a:gd name="T52" fmla="*/ 110 w 860"/>
                <a:gd name="T53" fmla="*/ 140 h 858"/>
                <a:gd name="T54" fmla="*/ 110 w 860"/>
                <a:gd name="T55" fmla="*/ 135 h 858"/>
                <a:gd name="T56" fmla="*/ 105 w 860"/>
                <a:gd name="T57" fmla="*/ 129 h 858"/>
                <a:gd name="T58" fmla="*/ 99 w 860"/>
                <a:gd name="T59" fmla="*/ 123 h 858"/>
                <a:gd name="T60" fmla="*/ 94 w 860"/>
                <a:gd name="T61" fmla="*/ 122 h 858"/>
                <a:gd name="T62" fmla="*/ 87 w 860"/>
                <a:gd name="T63" fmla="*/ 123 h 858"/>
                <a:gd name="T64" fmla="*/ 78 w 860"/>
                <a:gd name="T65" fmla="*/ 123 h 858"/>
                <a:gd name="T66" fmla="*/ 74 w 860"/>
                <a:gd name="T67" fmla="*/ 124 h 858"/>
                <a:gd name="T68" fmla="*/ 70 w 860"/>
                <a:gd name="T69" fmla="*/ 134 h 858"/>
                <a:gd name="T70" fmla="*/ 66 w 860"/>
                <a:gd name="T71" fmla="*/ 145 h 858"/>
                <a:gd name="T72" fmla="*/ 60 w 860"/>
                <a:gd name="T73" fmla="*/ 152 h 858"/>
                <a:gd name="T74" fmla="*/ 53 w 860"/>
                <a:gd name="T75" fmla="*/ 163 h 858"/>
                <a:gd name="T76" fmla="*/ 46 w 860"/>
                <a:gd name="T77" fmla="*/ 169 h 858"/>
                <a:gd name="T78" fmla="*/ 41 w 860"/>
                <a:gd name="T79" fmla="*/ 172 h 858"/>
                <a:gd name="T80" fmla="*/ 34 w 860"/>
                <a:gd name="T81" fmla="*/ 167 h 858"/>
                <a:gd name="T82" fmla="*/ 14 w 860"/>
                <a:gd name="T83" fmla="*/ 147 h 858"/>
                <a:gd name="T84" fmla="*/ 5 w 860"/>
                <a:gd name="T85" fmla="*/ 127 h 858"/>
                <a:gd name="T86" fmla="*/ 7 w 860"/>
                <a:gd name="T87" fmla="*/ 101 h 858"/>
                <a:gd name="T88" fmla="*/ 3 w 860"/>
                <a:gd name="T89" fmla="*/ 79 h 858"/>
                <a:gd name="T90" fmla="*/ 21 w 860"/>
                <a:gd name="T91" fmla="*/ 80 h 858"/>
                <a:gd name="T92" fmla="*/ 43 w 860"/>
                <a:gd name="T93" fmla="*/ 78 h 858"/>
                <a:gd name="T94" fmla="*/ 69 w 860"/>
                <a:gd name="T95" fmla="*/ 53 h 858"/>
                <a:gd name="T96" fmla="*/ 94 w 860"/>
                <a:gd name="T97" fmla="*/ 44 h 858"/>
                <a:gd name="T98" fmla="*/ 108 w 860"/>
                <a:gd name="T99" fmla="*/ 37 h 858"/>
                <a:gd name="T100" fmla="*/ 131 w 860"/>
                <a:gd name="T101" fmla="*/ 12 h 858"/>
                <a:gd name="T102" fmla="*/ 149 w 860"/>
                <a:gd name="T103" fmla="*/ 6 h 858"/>
                <a:gd name="T104" fmla="*/ 182 w 860"/>
                <a:gd name="T105" fmla="*/ 30 h 858"/>
                <a:gd name="T106" fmla="*/ 194 w 860"/>
                <a:gd name="T107" fmla="*/ 60 h 858"/>
                <a:gd name="T108" fmla="*/ 215 w 860"/>
                <a:gd name="T109" fmla="*/ 101 h 858"/>
                <a:gd name="T110" fmla="*/ 183 w 860"/>
                <a:gd name="T111" fmla="*/ 134 h 858"/>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w 860"/>
                <a:gd name="T169" fmla="*/ 0 h 858"/>
                <a:gd name="T170" fmla="*/ 860 w 860"/>
                <a:gd name="T171" fmla="*/ 858 h 858"/>
              </a:gdLst>
              <a:ahLst/>
              <a:cxnLst>
                <a:cxn ang="T112">
                  <a:pos x="T0" y="T1"/>
                </a:cxn>
                <a:cxn ang="T113">
                  <a:pos x="T2" y="T3"/>
                </a:cxn>
                <a:cxn ang="T114">
                  <a:pos x="T4" y="T5"/>
                </a:cxn>
                <a:cxn ang="T115">
                  <a:pos x="T6" y="T7"/>
                </a:cxn>
                <a:cxn ang="T116">
                  <a:pos x="T8" y="T9"/>
                </a:cxn>
                <a:cxn ang="T117">
                  <a:pos x="T10" y="T11"/>
                </a:cxn>
                <a:cxn ang="T118">
                  <a:pos x="T12" y="T13"/>
                </a:cxn>
                <a:cxn ang="T119">
                  <a:pos x="T14" y="T15"/>
                </a:cxn>
                <a:cxn ang="T120">
                  <a:pos x="T16" y="T17"/>
                </a:cxn>
                <a:cxn ang="T121">
                  <a:pos x="T18" y="T19"/>
                </a:cxn>
                <a:cxn ang="T122">
                  <a:pos x="T20" y="T21"/>
                </a:cxn>
                <a:cxn ang="T123">
                  <a:pos x="T22" y="T23"/>
                </a:cxn>
                <a:cxn ang="T124">
                  <a:pos x="T24" y="T25"/>
                </a:cxn>
                <a:cxn ang="T125">
                  <a:pos x="T26" y="T27"/>
                </a:cxn>
                <a:cxn ang="T126">
                  <a:pos x="T28" y="T29"/>
                </a:cxn>
                <a:cxn ang="T127">
                  <a:pos x="T30" y="T31"/>
                </a:cxn>
                <a:cxn ang="T128">
                  <a:pos x="T32" y="T33"/>
                </a:cxn>
                <a:cxn ang="T129">
                  <a:pos x="T34" y="T35"/>
                </a:cxn>
                <a:cxn ang="T130">
                  <a:pos x="T36" y="T37"/>
                </a:cxn>
                <a:cxn ang="T131">
                  <a:pos x="T38" y="T39"/>
                </a:cxn>
                <a:cxn ang="T132">
                  <a:pos x="T40" y="T41"/>
                </a:cxn>
                <a:cxn ang="T133">
                  <a:pos x="T42" y="T43"/>
                </a:cxn>
                <a:cxn ang="T134">
                  <a:pos x="T44" y="T45"/>
                </a:cxn>
                <a:cxn ang="T135">
                  <a:pos x="T46" y="T47"/>
                </a:cxn>
                <a:cxn ang="T136">
                  <a:pos x="T48" y="T49"/>
                </a:cxn>
                <a:cxn ang="T137">
                  <a:pos x="T50" y="T51"/>
                </a:cxn>
                <a:cxn ang="T138">
                  <a:pos x="T52" y="T53"/>
                </a:cxn>
                <a:cxn ang="T139">
                  <a:pos x="T54" y="T55"/>
                </a:cxn>
                <a:cxn ang="T140">
                  <a:pos x="T56" y="T57"/>
                </a:cxn>
                <a:cxn ang="T141">
                  <a:pos x="T58" y="T59"/>
                </a:cxn>
                <a:cxn ang="T142">
                  <a:pos x="T60" y="T61"/>
                </a:cxn>
                <a:cxn ang="T143">
                  <a:pos x="T62" y="T63"/>
                </a:cxn>
                <a:cxn ang="T144">
                  <a:pos x="T64" y="T65"/>
                </a:cxn>
                <a:cxn ang="T145">
                  <a:pos x="T66" y="T67"/>
                </a:cxn>
                <a:cxn ang="T146">
                  <a:pos x="T68" y="T69"/>
                </a:cxn>
                <a:cxn ang="T147">
                  <a:pos x="T70" y="T71"/>
                </a:cxn>
                <a:cxn ang="T148">
                  <a:pos x="T72" y="T73"/>
                </a:cxn>
                <a:cxn ang="T149">
                  <a:pos x="T74" y="T75"/>
                </a:cxn>
                <a:cxn ang="T150">
                  <a:pos x="T76" y="T77"/>
                </a:cxn>
                <a:cxn ang="T151">
                  <a:pos x="T78" y="T79"/>
                </a:cxn>
                <a:cxn ang="T152">
                  <a:pos x="T80" y="T81"/>
                </a:cxn>
                <a:cxn ang="T153">
                  <a:pos x="T82" y="T83"/>
                </a:cxn>
                <a:cxn ang="T154">
                  <a:pos x="T84" y="T85"/>
                </a:cxn>
                <a:cxn ang="T155">
                  <a:pos x="T86" y="T87"/>
                </a:cxn>
                <a:cxn ang="T156">
                  <a:pos x="T88" y="T89"/>
                </a:cxn>
                <a:cxn ang="T157">
                  <a:pos x="T90" y="T91"/>
                </a:cxn>
                <a:cxn ang="T158">
                  <a:pos x="T92" y="T93"/>
                </a:cxn>
                <a:cxn ang="T159">
                  <a:pos x="T94" y="T95"/>
                </a:cxn>
                <a:cxn ang="T160">
                  <a:pos x="T96" y="T97"/>
                </a:cxn>
                <a:cxn ang="T161">
                  <a:pos x="T98" y="T99"/>
                </a:cxn>
                <a:cxn ang="T162">
                  <a:pos x="T100" y="T101"/>
                </a:cxn>
                <a:cxn ang="T163">
                  <a:pos x="T102" y="T103"/>
                </a:cxn>
                <a:cxn ang="T164">
                  <a:pos x="T104" y="T105"/>
                </a:cxn>
                <a:cxn ang="T165">
                  <a:pos x="T106" y="T107"/>
                </a:cxn>
                <a:cxn ang="T166">
                  <a:pos x="T108" y="T109"/>
                </a:cxn>
                <a:cxn ang="T167">
                  <a:pos x="T110" y="T111"/>
                </a:cxn>
              </a:cxnLst>
              <a:rect l="T168" t="T169" r="T170" b="T171"/>
              <a:pathLst>
                <a:path w="860" h="858">
                  <a:moveTo>
                    <a:pt x="725" y="575"/>
                  </a:moveTo>
                  <a:lnTo>
                    <a:pt x="725" y="579"/>
                  </a:lnTo>
                  <a:lnTo>
                    <a:pt x="719" y="585"/>
                  </a:lnTo>
                  <a:lnTo>
                    <a:pt x="713" y="594"/>
                  </a:lnTo>
                  <a:lnTo>
                    <a:pt x="705" y="604"/>
                  </a:lnTo>
                  <a:lnTo>
                    <a:pt x="695" y="608"/>
                  </a:lnTo>
                  <a:lnTo>
                    <a:pt x="681" y="610"/>
                  </a:lnTo>
                  <a:lnTo>
                    <a:pt x="664" y="614"/>
                  </a:lnTo>
                  <a:lnTo>
                    <a:pt x="642" y="618"/>
                  </a:lnTo>
                  <a:lnTo>
                    <a:pt x="622" y="626"/>
                  </a:lnTo>
                  <a:lnTo>
                    <a:pt x="607" y="638"/>
                  </a:lnTo>
                  <a:lnTo>
                    <a:pt x="593" y="651"/>
                  </a:lnTo>
                  <a:lnTo>
                    <a:pt x="577" y="665"/>
                  </a:lnTo>
                  <a:lnTo>
                    <a:pt x="559" y="679"/>
                  </a:lnTo>
                  <a:lnTo>
                    <a:pt x="544" y="693"/>
                  </a:lnTo>
                  <a:lnTo>
                    <a:pt x="530" y="703"/>
                  </a:lnTo>
                  <a:lnTo>
                    <a:pt x="522" y="711"/>
                  </a:lnTo>
                  <a:lnTo>
                    <a:pt x="514" y="718"/>
                  </a:lnTo>
                  <a:lnTo>
                    <a:pt x="502" y="730"/>
                  </a:lnTo>
                  <a:lnTo>
                    <a:pt x="492" y="744"/>
                  </a:lnTo>
                  <a:lnTo>
                    <a:pt x="481" y="760"/>
                  </a:lnTo>
                  <a:lnTo>
                    <a:pt x="475" y="774"/>
                  </a:lnTo>
                  <a:lnTo>
                    <a:pt x="465" y="789"/>
                  </a:lnTo>
                  <a:lnTo>
                    <a:pt x="451" y="801"/>
                  </a:lnTo>
                  <a:lnTo>
                    <a:pt x="437" y="809"/>
                  </a:lnTo>
                  <a:lnTo>
                    <a:pt x="427" y="815"/>
                  </a:lnTo>
                  <a:lnTo>
                    <a:pt x="422" y="823"/>
                  </a:lnTo>
                  <a:lnTo>
                    <a:pt x="410" y="831"/>
                  </a:lnTo>
                  <a:lnTo>
                    <a:pt x="394" y="840"/>
                  </a:lnTo>
                  <a:lnTo>
                    <a:pt x="380" y="850"/>
                  </a:lnTo>
                  <a:lnTo>
                    <a:pt x="364" y="856"/>
                  </a:lnTo>
                  <a:lnTo>
                    <a:pt x="355" y="858"/>
                  </a:lnTo>
                  <a:lnTo>
                    <a:pt x="349" y="854"/>
                  </a:lnTo>
                  <a:lnTo>
                    <a:pt x="349" y="838"/>
                  </a:lnTo>
                  <a:lnTo>
                    <a:pt x="355" y="827"/>
                  </a:lnTo>
                  <a:lnTo>
                    <a:pt x="366" y="815"/>
                  </a:lnTo>
                  <a:lnTo>
                    <a:pt x="380" y="801"/>
                  </a:lnTo>
                  <a:lnTo>
                    <a:pt x="392" y="789"/>
                  </a:lnTo>
                  <a:lnTo>
                    <a:pt x="404" y="775"/>
                  </a:lnTo>
                  <a:lnTo>
                    <a:pt x="410" y="764"/>
                  </a:lnTo>
                  <a:lnTo>
                    <a:pt x="410" y="754"/>
                  </a:lnTo>
                  <a:lnTo>
                    <a:pt x="404" y="748"/>
                  </a:lnTo>
                  <a:lnTo>
                    <a:pt x="392" y="742"/>
                  </a:lnTo>
                  <a:lnTo>
                    <a:pt x="380" y="734"/>
                  </a:lnTo>
                  <a:lnTo>
                    <a:pt x="370" y="726"/>
                  </a:lnTo>
                  <a:lnTo>
                    <a:pt x="364" y="716"/>
                  </a:lnTo>
                  <a:lnTo>
                    <a:pt x="364" y="699"/>
                  </a:lnTo>
                  <a:lnTo>
                    <a:pt x="372" y="679"/>
                  </a:lnTo>
                  <a:lnTo>
                    <a:pt x="382" y="661"/>
                  </a:lnTo>
                  <a:lnTo>
                    <a:pt x="400" y="636"/>
                  </a:lnTo>
                  <a:lnTo>
                    <a:pt x="418" y="608"/>
                  </a:lnTo>
                  <a:lnTo>
                    <a:pt x="425" y="592"/>
                  </a:lnTo>
                  <a:lnTo>
                    <a:pt x="433" y="575"/>
                  </a:lnTo>
                  <a:lnTo>
                    <a:pt x="441" y="559"/>
                  </a:lnTo>
                  <a:lnTo>
                    <a:pt x="443" y="547"/>
                  </a:lnTo>
                  <a:lnTo>
                    <a:pt x="439" y="537"/>
                  </a:lnTo>
                  <a:lnTo>
                    <a:pt x="429" y="526"/>
                  </a:lnTo>
                  <a:lnTo>
                    <a:pt x="418" y="514"/>
                  </a:lnTo>
                  <a:lnTo>
                    <a:pt x="404" y="502"/>
                  </a:lnTo>
                  <a:lnTo>
                    <a:pt x="394" y="494"/>
                  </a:lnTo>
                  <a:lnTo>
                    <a:pt x="384" y="490"/>
                  </a:lnTo>
                  <a:lnTo>
                    <a:pt x="374" y="490"/>
                  </a:lnTo>
                  <a:lnTo>
                    <a:pt x="362" y="492"/>
                  </a:lnTo>
                  <a:lnTo>
                    <a:pt x="345" y="494"/>
                  </a:lnTo>
                  <a:lnTo>
                    <a:pt x="325" y="494"/>
                  </a:lnTo>
                  <a:lnTo>
                    <a:pt x="311" y="492"/>
                  </a:lnTo>
                  <a:lnTo>
                    <a:pt x="301" y="492"/>
                  </a:lnTo>
                  <a:lnTo>
                    <a:pt x="294" y="498"/>
                  </a:lnTo>
                  <a:lnTo>
                    <a:pt x="286" y="512"/>
                  </a:lnTo>
                  <a:lnTo>
                    <a:pt x="280" y="533"/>
                  </a:lnTo>
                  <a:lnTo>
                    <a:pt x="272" y="557"/>
                  </a:lnTo>
                  <a:lnTo>
                    <a:pt x="264" y="577"/>
                  </a:lnTo>
                  <a:lnTo>
                    <a:pt x="254" y="592"/>
                  </a:lnTo>
                  <a:lnTo>
                    <a:pt x="242" y="608"/>
                  </a:lnTo>
                  <a:lnTo>
                    <a:pt x="227" y="630"/>
                  </a:lnTo>
                  <a:lnTo>
                    <a:pt x="211" y="650"/>
                  </a:lnTo>
                  <a:lnTo>
                    <a:pt x="197" y="663"/>
                  </a:lnTo>
                  <a:lnTo>
                    <a:pt x="183" y="673"/>
                  </a:lnTo>
                  <a:lnTo>
                    <a:pt x="172" y="681"/>
                  </a:lnTo>
                  <a:lnTo>
                    <a:pt x="162" y="687"/>
                  </a:lnTo>
                  <a:lnTo>
                    <a:pt x="158" y="691"/>
                  </a:lnTo>
                  <a:lnTo>
                    <a:pt x="134" y="667"/>
                  </a:lnTo>
                  <a:lnTo>
                    <a:pt x="103" y="620"/>
                  </a:lnTo>
                  <a:lnTo>
                    <a:pt x="55" y="587"/>
                  </a:lnTo>
                  <a:lnTo>
                    <a:pt x="0" y="569"/>
                  </a:lnTo>
                  <a:lnTo>
                    <a:pt x="20" y="510"/>
                  </a:lnTo>
                  <a:lnTo>
                    <a:pt x="53" y="457"/>
                  </a:lnTo>
                  <a:lnTo>
                    <a:pt x="30" y="402"/>
                  </a:lnTo>
                  <a:lnTo>
                    <a:pt x="30" y="337"/>
                  </a:lnTo>
                  <a:lnTo>
                    <a:pt x="10" y="315"/>
                  </a:lnTo>
                  <a:lnTo>
                    <a:pt x="40" y="285"/>
                  </a:lnTo>
                  <a:lnTo>
                    <a:pt x="81" y="317"/>
                  </a:lnTo>
                  <a:lnTo>
                    <a:pt x="126" y="382"/>
                  </a:lnTo>
                  <a:lnTo>
                    <a:pt x="170" y="311"/>
                  </a:lnTo>
                  <a:lnTo>
                    <a:pt x="215" y="274"/>
                  </a:lnTo>
                  <a:lnTo>
                    <a:pt x="274" y="209"/>
                  </a:lnTo>
                  <a:lnTo>
                    <a:pt x="349" y="189"/>
                  </a:lnTo>
                  <a:lnTo>
                    <a:pt x="376" y="173"/>
                  </a:lnTo>
                  <a:lnTo>
                    <a:pt x="380" y="134"/>
                  </a:lnTo>
                  <a:lnTo>
                    <a:pt x="431" y="146"/>
                  </a:lnTo>
                  <a:lnTo>
                    <a:pt x="475" y="108"/>
                  </a:lnTo>
                  <a:lnTo>
                    <a:pt x="524" y="47"/>
                  </a:lnTo>
                  <a:lnTo>
                    <a:pt x="524" y="0"/>
                  </a:lnTo>
                  <a:lnTo>
                    <a:pt x="595" y="22"/>
                  </a:lnTo>
                  <a:lnTo>
                    <a:pt x="679" y="45"/>
                  </a:lnTo>
                  <a:lnTo>
                    <a:pt x="725" y="120"/>
                  </a:lnTo>
                  <a:lnTo>
                    <a:pt x="784" y="187"/>
                  </a:lnTo>
                  <a:lnTo>
                    <a:pt x="774" y="240"/>
                  </a:lnTo>
                  <a:lnTo>
                    <a:pt x="860" y="317"/>
                  </a:lnTo>
                  <a:lnTo>
                    <a:pt x="860" y="402"/>
                  </a:lnTo>
                  <a:lnTo>
                    <a:pt x="815" y="425"/>
                  </a:lnTo>
                  <a:lnTo>
                    <a:pt x="731" y="533"/>
                  </a:lnTo>
                  <a:lnTo>
                    <a:pt x="725" y="575"/>
                  </a:lnTo>
                  <a:close/>
                </a:path>
              </a:pathLst>
            </a:custGeom>
            <a:grpFill/>
            <a:ln w="0">
              <a:solidFill>
                <a:schemeClr val="tx1">
                  <a:lumMod val="85000"/>
                  <a:lumOff val="15000"/>
                </a:schemeClr>
              </a:solidFill>
              <a:prstDash val="solid"/>
              <a:round/>
            </a:ln>
          </p:spPr>
          <p:txBody>
            <a:bodyPr/>
            <a:lstStyle/>
            <a:p>
              <a:pPr eaLnBrk="1" fontAlgn="auto" hangingPunct="1">
                <a:buFont typeface="Arial" panose="020B0604020202020204" pitchFamily="34" charset="0"/>
                <a:buNone/>
                <a:defRPr/>
              </a:pPr>
              <a:endParaRPr lang="zh-CN" altLang="en-US" sz="2400" noProof="1">
                <a:solidFill>
                  <a:prstClr val="black"/>
                </a:solidFill>
                <a:latin typeface="+mj-ea"/>
                <a:ea typeface="+mj-ea"/>
              </a:endParaRPr>
            </a:p>
          </p:txBody>
        </p:sp>
        <p:sp>
          <p:nvSpPr>
            <p:cNvPr id="62" name="Freeform 100"/>
            <p:cNvSpPr/>
            <p:nvPr/>
          </p:nvSpPr>
          <p:spPr bwMode="gray">
            <a:xfrm>
              <a:off x="3643" y="1699"/>
              <a:ext cx="430" cy="429"/>
            </a:xfrm>
            <a:custGeom>
              <a:avLst/>
              <a:gdLst>
                <a:gd name="T0" fmla="*/ 182 w 860"/>
                <a:gd name="T1" fmla="*/ 145 h 858"/>
                <a:gd name="T2" fmla="*/ 179 w 860"/>
                <a:gd name="T3" fmla="*/ 149 h 858"/>
                <a:gd name="T4" fmla="*/ 174 w 860"/>
                <a:gd name="T5" fmla="*/ 152 h 858"/>
                <a:gd name="T6" fmla="*/ 166 w 860"/>
                <a:gd name="T7" fmla="*/ 154 h 858"/>
                <a:gd name="T8" fmla="*/ 156 w 860"/>
                <a:gd name="T9" fmla="*/ 157 h 858"/>
                <a:gd name="T10" fmla="*/ 149 w 860"/>
                <a:gd name="T11" fmla="*/ 163 h 858"/>
                <a:gd name="T12" fmla="*/ 140 w 860"/>
                <a:gd name="T13" fmla="*/ 170 h 858"/>
                <a:gd name="T14" fmla="*/ 133 w 860"/>
                <a:gd name="T15" fmla="*/ 176 h 858"/>
                <a:gd name="T16" fmla="*/ 129 w 860"/>
                <a:gd name="T17" fmla="*/ 180 h 858"/>
                <a:gd name="T18" fmla="*/ 123 w 860"/>
                <a:gd name="T19" fmla="*/ 186 h 858"/>
                <a:gd name="T20" fmla="*/ 119 w 860"/>
                <a:gd name="T21" fmla="*/ 194 h 858"/>
                <a:gd name="T22" fmla="*/ 113 w 860"/>
                <a:gd name="T23" fmla="*/ 201 h 858"/>
                <a:gd name="T24" fmla="*/ 107 w 860"/>
                <a:gd name="T25" fmla="*/ 204 h 858"/>
                <a:gd name="T26" fmla="*/ 103 w 860"/>
                <a:gd name="T27" fmla="*/ 208 h 858"/>
                <a:gd name="T28" fmla="*/ 95 w 860"/>
                <a:gd name="T29" fmla="*/ 213 h 858"/>
                <a:gd name="T30" fmla="*/ 89 w 860"/>
                <a:gd name="T31" fmla="*/ 215 h 858"/>
                <a:gd name="T32" fmla="*/ 88 w 860"/>
                <a:gd name="T33" fmla="*/ 210 h 858"/>
                <a:gd name="T34" fmla="*/ 92 w 860"/>
                <a:gd name="T35" fmla="*/ 204 h 858"/>
                <a:gd name="T36" fmla="*/ 98 w 860"/>
                <a:gd name="T37" fmla="*/ 198 h 858"/>
                <a:gd name="T38" fmla="*/ 103 w 860"/>
                <a:gd name="T39" fmla="*/ 191 h 858"/>
                <a:gd name="T40" fmla="*/ 101 w 860"/>
                <a:gd name="T41" fmla="*/ 187 h 858"/>
                <a:gd name="T42" fmla="*/ 95 w 860"/>
                <a:gd name="T43" fmla="*/ 184 h 858"/>
                <a:gd name="T44" fmla="*/ 91 w 860"/>
                <a:gd name="T45" fmla="*/ 179 h 858"/>
                <a:gd name="T46" fmla="*/ 93 w 860"/>
                <a:gd name="T47" fmla="*/ 170 h 858"/>
                <a:gd name="T48" fmla="*/ 100 w 860"/>
                <a:gd name="T49" fmla="*/ 159 h 858"/>
                <a:gd name="T50" fmla="*/ 107 w 860"/>
                <a:gd name="T51" fmla="*/ 148 h 858"/>
                <a:gd name="T52" fmla="*/ 110 w 860"/>
                <a:gd name="T53" fmla="*/ 140 h 858"/>
                <a:gd name="T54" fmla="*/ 110 w 860"/>
                <a:gd name="T55" fmla="*/ 135 h 858"/>
                <a:gd name="T56" fmla="*/ 105 w 860"/>
                <a:gd name="T57" fmla="*/ 129 h 858"/>
                <a:gd name="T58" fmla="*/ 99 w 860"/>
                <a:gd name="T59" fmla="*/ 123 h 858"/>
                <a:gd name="T60" fmla="*/ 94 w 860"/>
                <a:gd name="T61" fmla="*/ 122 h 858"/>
                <a:gd name="T62" fmla="*/ 87 w 860"/>
                <a:gd name="T63" fmla="*/ 123 h 858"/>
                <a:gd name="T64" fmla="*/ 78 w 860"/>
                <a:gd name="T65" fmla="*/ 123 h 858"/>
                <a:gd name="T66" fmla="*/ 74 w 860"/>
                <a:gd name="T67" fmla="*/ 124 h 858"/>
                <a:gd name="T68" fmla="*/ 70 w 860"/>
                <a:gd name="T69" fmla="*/ 134 h 858"/>
                <a:gd name="T70" fmla="*/ 66 w 860"/>
                <a:gd name="T71" fmla="*/ 145 h 858"/>
                <a:gd name="T72" fmla="*/ 60 w 860"/>
                <a:gd name="T73" fmla="*/ 152 h 858"/>
                <a:gd name="T74" fmla="*/ 53 w 860"/>
                <a:gd name="T75" fmla="*/ 163 h 858"/>
                <a:gd name="T76" fmla="*/ 46 w 860"/>
                <a:gd name="T77" fmla="*/ 169 h 858"/>
                <a:gd name="T78" fmla="*/ 41 w 860"/>
                <a:gd name="T79" fmla="*/ 172 h 858"/>
                <a:gd name="T80" fmla="*/ 34 w 860"/>
                <a:gd name="T81" fmla="*/ 167 h 858"/>
                <a:gd name="T82" fmla="*/ 14 w 860"/>
                <a:gd name="T83" fmla="*/ 147 h 858"/>
                <a:gd name="T84" fmla="*/ 5 w 860"/>
                <a:gd name="T85" fmla="*/ 127 h 858"/>
                <a:gd name="T86" fmla="*/ 7 w 860"/>
                <a:gd name="T87" fmla="*/ 101 h 858"/>
                <a:gd name="T88" fmla="*/ 3 w 860"/>
                <a:gd name="T89" fmla="*/ 79 h 858"/>
                <a:gd name="T90" fmla="*/ 21 w 860"/>
                <a:gd name="T91" fmla="*/ 80 h 858"/>
                <a:gd name="T92" fmla="*/ 43 w 860"/>
                <a:gd name="T93" fmla="*/ 78 h 858"/>
                <a:gd name="T94" fmla="*/ 69 w 860"/>
                <a:gd name="T95" fmla="*/ 53 h 858"/>
                <a:gd name="T96" fmla="*/ 94 w 860"/>
                <a:gd name="T97" fmla="*/ 44 h 858"/>
                <a:gd name="T98" fmla="*/ 108 w 860"/>
                <a:gd name="T99" fmla="*/ 37 h 858"/>
                <a:gd name="T100" fmla="*/ 131 w 860"/>
                <a:gd name="T101" fmla="*/ 12 h 858"/>
                <a:gd name="T102" fmla="*/ 149 w 860"/>
                <a:gd name="T103" fmla="*/ 6 h 858"/>
                <a:gd name="T104" fmla="*/ 182 w 860"/>
                <a:gd name="T105" fmla="*/ 30 h 858"/>
                <a:gd name="T106" fmla="*/ 194 w 860"/>
                <a:gd name="T107" fmla="*/ 60 h 858"/>
                <a:gd name="T108" fmla="*/ 215 w 860"/>
                <a:gd name="T109" fmla="*/ 101 h 858"/>
                <a:gd name="T110" fmla="*/ 183 w 860"/>
                <a:gd name="T111" fmla="*/ 134 h 858"/>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w 860"/>
                <a:gd name="T169" fmla="*/ 0 h 858"/>
                <a:gd name="T170" fmla="*/ 860 w 860"/>
                <a:gd name="T171" fmla="*/ 858 h 858"/>
              </a:gdLst>
              <a:ahLst/>
              <a:cxnLst>
                <a:cxn ang="T112">
                  <a:pos x="T0" y="T1"/>
                </a:cxn>
                <a:cxn ang="T113">
                  <a:pos x="T2" y="T3"/>
                </a:cxn>
                <a:cxn ang="T114">
                  <a:pos x="T4" y="T5"/>
                </a:cxn>
                <a:cxn ang="T115">
                  <a:pos x="T6" y="T7"/>
                </a:cxn>
                <a:cxn ang="T116">
                  <a:pos x="T8" y="T9"/>
                </a:cxn>
                <a:cxn ang="T117">
                  <a:pos x="T10" y="T11"/>
                </a:cxn>
                <a:cxn ang="T118">
                  <a:pos x="T12" y="T13"/>
                </a:cxn>
                <a:cxn ang="T119">
                  <a:pos x="T14" y="T15"/>
                </a:cxn>
                <a:cxn ang="T120">
                  <a:pos x="T16" y="T17"/>
                </a:cxn>
                <a:cxn ang="T121">
                  <a:pos x="T18" y="T19"/>
                </a:cxn>
                <a:cxn ang="T122">
                  <a:pos x="T20" y="T21"/>
                </a:cxn>
                <a:cxn ang="T123">
                  <a:pos x="T22" y="T23"/>
                </a:cxn>
                <a:cxn ang="T124">
                  <a:pos x="T24" y="T25"/>
                </a:cxn>
                <a:cxn ang="T125">
                  <a:pos x="T26" y="T27"/>
                </a:cxn>
                <a:cxn ang="T126">
                  <a:pos x="T28" y="T29"/>
                </a:cxn>
                <a:cxn ang="T127">
                  <a:pos x="T30" y="T31"/>
                </a:cxn>
                <a:cxn ang="T128">
                  <a:pos x="T32" y="T33"/>
                </a:cxn>
                <a:cxn ang="T129">
                  <a:pos x="T34" y="T35"/>
                </a:cxn>
                <a:cxn ang="T130">
                  <a:pos x="T36" y="T37"/>
                </a:cxn>
                <a:cxn ang="T131">
                  <a:pos x="T38" y="T39"/>
                </a:cxn>
                <a:cxn ang="T132">
                  <a:pos x="T40" y="T41"/>
                </a:cxn>
                <a:cxn ang="T133">
                  <a:pos x="T42" y="T43"/>
                </a:cxn>
                <a:cxn ang="T134">
                  <a:pos x="T44" y="T45"/>
                </a:cxn>
                <a:cxn ang="T135">
                  <a:pos x="T46" y="T47"/>
                </a:cxn>
                <a:cxn ang="T136">
                  <a:pos x="T48" y="T49"/>
                </a:cxn>
                <a:cxn ang="T137">
                  <a:pos x="T50" y="T51"/>
                </a:cxn>
                <a:cxn ang="T138">
                  <a:pos x="T52" y="T53"/>
                </a:cxn>
                <a:cxn ang="T139">
                  <a:pos x="T54" y="T55"/>
                </a:cxn>
                <a:cxn ang="T140">
                  <a:pos x="T56" y="T57"/>
                </a:cxn>
                <a:cxn ang="T141">
                  <a:pos x="T58" y="T59"/>
                </a:cxn>
                <a:cxn ang="T142">
                  <a:pos x="T60" y="T61"/>
                </a:cxn>
                <a:cxn ang="T143">
                  <a:pos x="T62" y="T63"/>
                </a:cxn>
                <a:cxn ang="T144">
                  <a:pos x="T64" y="T65"/>
                </a:cxn>
                <a:cxn ang="T145">
                  <a:pos x="T66" y="T67"/>
                </a:cxn>
                <a:cxn ang="T146">
                  <a:pos x="T68" y="T69"/>
                </a:cxn>
                <a:cxn ang="T147">
                  <a:pos x="T70" y="T71"/>
                </a:cxn>
                <a:cxn ang="T148">
                  <a:pos x="T72" y="T73"/>
                </a:cxn>
                <a:cxn ang="T149">
                  <a:pos x="T74" y="T75"/>
                </a:cxn>
                <a:cxn ang="T150">
                  <a:pos x="T76" y="T77"/>
                </a:cxn>
                <a:cxn ang="T151">
                  <a:pos x="T78" y="T79"/>
                </a:cxn>
                <a:cxn ang="T152">
                  <a:pos x="T80" y="T81"/>
                </a:cxn>
                <a:cxn ang="T153">
                  <a:pos x="T82" y="T83"/>
                </a:cxn>
                <a:cxn ang="T154">
                  <a:pos x="T84" y="T85"/>
                </a:cxn>
                <a:cxn ang="T155">
                  <a:pos x="T86" y="T87"/>
                </a:cxn>
                <a:cxn ang="T156">
                  <a:pos x="T88" y="T89"/>
                </a:cxn>
                <a:cxn ang="T157">
                  <a:pos x="T90" y="T91"/>
                </a:cxn>
                <a:cxn ang="T158">
                  <a:pos x="T92" y="T93"/>
                </a:cxn>
                <a:cxn ang="T159">
                  <a:pos x="T94" y="T95"/>
                </a:cxn>
                <a:cxn ang="T160">
                  <a:pos x="T96" y="T97"/>
                </a:cxn>
                <a:cxn ang="T161">
                  <a:pos x="T98" y="T99"/>
                </a:cxn>
                <a:cxn ang="T162">
                  <a:pos x="T100" y="T101"/>
                </a:cxn>
                <a:cxn ang="T163">
                  <a:pos x="T102" y="T103"/>
                </a:cxn>
                <a:cxn ang="T164">
                  <a:pos x="T104" y="T105"/>
                </a:cxn>
                <a:cxn ang="T165">
                  <a:pos x="T106" y="T107"/>
                </a:cxn>
                <a:cxn ang="T166">
                  <a:pos x="T108" y="T109"/>
                </a:cxn>
                <a:cxn ang="T167">
                  <a:pos x="T110" y="T111"/>
                </a:cxn>
              </a:cxnLst>
              <a:rect l="T168" t="T169" r="T170" b="T171"/>
              <a:pathLst>
                <a:path w="860" h="858">
                  <a:moveTo>
                    <a:pt x="725" y="575"/>
                  </a:moveTo>
                  <a:lnTo>
                    <a:pt x="725" y="579"/>
                  </a:lnTo>
                  <a:lnTo>
                    <a:pt x="719" y="585"/>
                  </a:lnTo>
                  <a:lnTo>
                    <a:pt x="713" y="594"/>
                  </a:lnTo>
                  <a:lnTo>
                    <a:pt x="705" y="604"/>
                  </a:lnTo>
                  <a:lnTo>
                    <a:pt x="695" y="608"/>
                  </a:lnTo>
                  <a:lnTo>
                    <a:pt x="681" y="610"/>
                  </a:lnTo>
                  <a:lnTo>
                    <a:pt x="664" y="614"/>
                  </a:lnTo>
                  <a:lnTo>
                    <a:pt x="642" y="618"/>
                  </a:lnTo>
                  <a:lnTo>
                    <a:pt x="622" y="626"/>
                  </a:lnTo>
                  <a:lnTo>
                    <a:pt x="607" y="638"/>
                  </a:lnTo>
                  <a:lnTo>
                    <a:pt x="593" y="651"/>
                  </a:lnTo>
                  <a:lnTo>
                    <a:pt x="577" y="665"/>
                  </a:lnTo>
                  <a:lnTo>
                    <a:pt x="559" y="679"/>
                  </a:lnTo>
                  <a:lnTo>
                    <a:pt x="544" y="693"/>
                  </a:lnTo>
                  <a:lnTo>
                    <a:pt x="530" y="703"/>
                  </a:lnTo>
                  <a:lnTo>
                    <a:pt x="522" y="711"/>
                  </a:lnTo>
                  <a:lnTo>
                    <a:pt x="514" y="718"/>
                  </a:lnTo>
                  <a:lnTo>
                    <a:pt x="502" y="730"/>
                  </a:lnTo>
                  <a:lnTo>
                    <a:pt x="492" y="744"/>
                  </a:lnTo>
                  <a:lnTo>
                    <a:pt x="481" y="760"/>
                  </a:lnTo>
                  <a:lnTo>
                    <a:pt x="475" y="774"/>
                  </a:lnTo>
                  <a:lnTo>
                    <a:pt x="465" y="789"/>
                  </a:lnTo>
                  <a:lnTo>
                    <a:pt x="451" y="801"/>
                  </a:lnTo>
                  <a:lnTo>
                    <a:pt x="437" y="809"/>
                  </a:lnTo>
                  <a:lnTo>
                    <a:pt x="427" y="815"/>
                  </a:lnTo>
                  <a:lnTo>
                    <a:pt x="422" y="823"/>
                  </a:lnTo>
                  <a:lnTo>
                    <a:pt x="410" y="831"/>
                  </a:lnTo>
                  <a:lnTo>
                    <a:pt x="394" y="840"/>
                  </a:lnTo>
                  <a:lnTo>
                    <a:pt x="380" y="850"/>
                  </a:lnTo>
                  <a:lnTo>
                    <a:pt x="364" y="856"/>
                  </a:lnTo>
                  <a:lnTo>
                    <a:pt x="355" y="858"/>
                  </a:lnTo>
                  <a:lnTo>
                    <a:pt x="349" y="854"/>
                  </a:lnTo>
                  <a:lnTo>
                    <a:pt x="349" y="838"/>
                  </a:lnTo>
                  <a:lnTo>
                    <a:pt x="355" y="827"/>
                  </a:lnTo>
                  <a:lnTo>
                    <a:pt x="366" y="815"/>
                  </a:lnTo>
                  <a:lnTo>
                    <a:pt x="380" y="801"/>
                  </a:lnTo>
                  <a:lnTo>
                    <a:pt x="392" y="789"/>
                  </a:lnTo>
                  <a:lnTo>
                    <a:pt x="404" y="775"/>
                  </a:lnTo>
                  <a:lnTo>
                    <a:pt x="410" y="764"/>
                  </a:lnTo>
                  <a:lnTo>
                    <a:pt x="410" y="754"/>
                  </a:lnTo>
                  <a:lnTo>
                    <a:pt x="404" y="748"/>
                  </a:lnTo>
                  <a:lnTo>
                    <a:pt x="392" y="742"/>
                  </a:lnTo>
                  <a:lnTo>
                    <a:pt x="380" y="734"/>
                  </a:lnTo>
                  <a:lnTo>
                    <a:pt x="370" y="726"/>
                  </a:lnTo>
                  <a:lnTo>
                    <a:pt x="364" y="716"/>
                  </a:lnTo>
                  <a:lnTo>
                    <a:pt x="364" y="699"/>
                  </a:lnTo>
                  <a:lnTo>
                    <a:pt x="372" y="679"/>
                  </a:lnTo>
                  <a:lnTo>
                    <a:pt x="382" y="661"/>
                  </a:lnTo>
                  <a:lnTo>
                    <a:pt x="400" y="636"/>
                  </a:lnTo>
                  <a:lnTo>
                    <a:pt x="418" y="608"/>
                  </a:lnTo>
                  <a:lnTo>
                    <a:pt x="425" y="592"/>
                  </a:lnTo>
                  <a:lnTo>
                    <a:pt x="433" y="575"/>
                  </a:lnTo>
                  <a:lnTo>
                    <a:pt x="441" y="559"/>
                  </a:lnTo>
                  <a:lnTo>
                    <a:pt x="443" y="547"/>
                  </a:lnTo>
                  <a:lnTo>
                    <a:pt x="439" y="537"/>
                  </a:lnTo>
                  <a:lnTo>
                    <a:pt x="429" y="526"/>
                  </a:lnTo>
                  <a:lnTo>
                    <a:pt x="418" y="514"/>
                  </a:lnTo>
                  <a:lnTo>
                    <a:pt x="404" y="502"/>
                  </a:lnTo>
                  <a:lnTo>
                    <a:pt x="394" y="494"/>
                  </a:lnTo>
                  <a:lnTo>
                    <a:pt x="384" y="490"/>
                  </a:lnTo>
                  <a:lnTo>
                    <a:pt x="374" y="490"/>
                  </a:lnTo>
                  <a:lnTo>
                    <a:pt x="362" y="492"/>
                  </a:lnTo>
                  <a:lnTo>
                    <a:pt x="345" y="494"/>
                  </a:lnTo>
                  <a:lnTo>
                    <a:pt x="325" y="494"/>
                  </a:lnTo>
                  <a:lnTo>
                    <a:pt x="311" y="492"/>
                  </a:lnTo>
                  <a:lnTo>
                    <a:pt x="301" y="492"/>
                  </a:lnTo>
                  <a:lnTo>
                    <a:pt x="294" y="498"/>
                  </a:lnTo>
                  <a:lnTo>
                    <a:pt x="286" y="512"/>
                  </a:lnTo>
                  <a:lnTo>
                    <a:pt x="280" y="533"/>
                  </a:lnTo>
                  <a:lnTo>
                    <a:pt x="272" y="557"/>
                  </a:lnTo>
                  <a:lnTo>
                    <a:pt x="264" y="577"/>
                  </a:lnTo>
                  <a:lnTo>
                    <a:pt x="254" y="592"/>
                  </a:lnTo>
                  <a:lnTo>
                    <a:pt x="242" y="608"/>
                  </a:lnTo>
                  <a:lnTo>
                    <a:pt x="227" y="630"/>
                  </a:lnTo>
                  <a:lnTo>
                    <a:pt x="211" y="650"/>
                  </a:lnTo>
                  <a:lnTo>
                    <a:pt x="197" y="663"/>
                  </a:lnTo>
                  <a:lnTo>
                    <a:pt x="183" y="673"/>
                  </a:lnTo>
                  <a:lnTo>
                    <a:pt x="172" y="681"/>
                  </a:lnTo>
                  <a:lnTo>
                    <a:pt x="162" y="687"/>
                  </a:lnTo>
                  <a:lnTo>
                    <a:pt x="158" y="691"/>
                  </a:lnTo>
                  <a:lnTo>
                    <a:pt x="134" y="667"/>
                  </a:lnTo>
                  <a:lnTo>
                    <a:pt x="103" y="620"/>
                  </a:lnTo>
                  <a:lnTo>
                    <a:pt x="55" y="587"/>
                  </a:lnTo>
                  <a:lnTo>
                    <a:pt x="0" y="569"/>
                  </a:lnTo>
                  <a:lnTo>
                    <a:pt x="20" y="510"/>
                  </a:lnTo>
                  <a:lnTo>
                    <a:pt x="53" y="457"/>
                  </a:lnTo>
                  <a:lnTo>
                    <a:pt x="30" y="402"/>
                  </a:lnTo>
                  <a:lnTo>
                    <a:pt x="30" y="337"/>
                  </a:lnTo>
                  <a:lnTo>
                    <a:pt x="10" y="315"/>
                  </a:lnTo>
                  <a:lnTo>
                    <a:pt x="40" y="285"/>
                  </a:lnTo>
                  <a:lnTo>
                    <a:pt x="81" y="317"/>
                  </a:lnTo>
                  <a:lnTo>
                    <a:pt x="126" y="382"/>
                  </a:lnTo>
                  <a:lnTo>
                    <a:pt x="170" y="311"/>
                  </a:lnTo>
                  <a:lnTo>
                    <a:pt x="215" y="274"/>
                  </a:lnTo>
                  <a:lnTo>
                    <a:pt x="274" y="209"/>
                  </a:lnTo>
                  <a:lnTo>
                    <a:pt x="349" y="189"/>
                  </a:lnTo>
                  <a:lnTo>
                    <a:pt x="376" y="173"/>
                  </a:lnTo>
                  <a:lnTo>
                    <a:pt x="380" y="134"/>
                  </a:lnTo>
                  <a:lnTo>
                    <a:pt x="431" y="146"/>
                  </a:lnTo>
                  <a:lnTo>
                    <a:pt x="475" y="108"/>
                  </a:lnTo>
                  <a:lnTo>
                    <a:pt x="524" y="47"/>
                  </a:lnTo>
                  <a:lnTo>
                    <a:pt x="524" y="0"/>
                  </a:lnTo>
                  <a:lnTo>
                    <a:pt x="595" y="22"/>
                  </a:lnTo>
                  <a:lnTo>
                    <a:pt x="679" y="45"/>
                  </a:lnTo>
                  <a:lnTo>
                    <a:pt x="725" y="120"/>
                  </a:lnTo>
                  <a:lnTo>
                    <a:pt x="784" y="187"/>
                  </a:lnTo>
                  <a:lnTo>
                    <a:pt x="774" y="240"/>
                  </a:lnTo>
                  <a:lnTo>
                    <a:pt x="860" y="317"/>
                  </a:lnTo>
                  <a:lnTo>
                    <a:pt x="860" y="402"/>
                  </a:lnTo>
                  <a:lnTo>
                    <a:pt x="815" y="425"/>
                  </a:lnTo>
                  <a:lnTo>
                    <a:pt x="731" y="533"/>
                  </a:lnTo>
                  <a:lnTo>
                    <a:pt x="725" y="575"/>
                  </a:lnTo>
                </a:path>
              </a:pathLst>
            </a:custGeom>
            <a:solidFill>
              <a:schemeClr val="bg1">
                <a:lumMod val="65000"/>
              </a:schemeClr>
            </a:solidFill>
            <a:ln w="6350">
              <a:solidFill>
                <a:schemeClr val="tx1">
                  <a:lumMod val="85000"/>
                  <a:lumOff val="15000"/>
                </a:schemeClr>
              </a:solidFill>
              <a:prstDash val="solid"/>
              <a:round/>
            </a:ln>
          </p:spPr>
          <p:txBody>
            <a:bodyPr/>
            <a:lstStyle/>
            <a:p>
              <a:pPr eaLnBrk="1" fontAlgn="auto" hangingPunct="1">
                <a:buFont typeface="Arial" panose="020B0604020202020204" pitchFamily="34" charset="0"/>
                <a:buNone/>
                <a:defRPr/>
              </a:pPr>
              <a:endParaRPr lang="zh-CN" altLang="en-US" sz="2400" noProof="1">
                <a:solidFill>
                  <a:prstClr val="black"/>
                </a:solidFill>
                <a:latin typeface="+mj-ea"/>
                <a:ea typeface="+mj-ea"/>
              </a:endParaRPr>
            </a:p>
          </p:txBody>
        </p:sp>
        <p:sp>
          <p:nvSpPr>
            <p:cNvPr id="63" name="Freeform 101"/>
            <p:cNvSpPr/>
            <p:nvPr/>
          </p:nvSpPr>
          <p:spPr bwMode="gray">
            <a:xfrm>
              <a:off x="3738" y="1458"/>
              <a:ext cx="630" cy="431"/>
            </a:xfrm>
            <a:custGeom>
              <a:avLst/>
              <a:gdLst>
                <a:gd name="T0" fmla="*/ 315 w 1260"/>
                <a:gd name="T1" fmla="*/ 87 h 862"/>
                <a:gd name="T2" fmla="*/ 309 w 1260"/>
                <a:gd name="T3" fmla="*/ 91 h 862"/>
                <a:gd name="T4" fmla="*/ 299 w 1260"/>
                <a:gd name="T5" fmla="*/ 98 h 862"/>
                <a:gd name="T6" fmla="*/ 293 w 1260"/>
                <a:gd name="T7" fmla="*/ 101 h 862"/>
                <a:gd name="T8" fmla="*/ 287 w 1260"/>
                <a:gd name="T9" fmla="*/ 98 h 862"/>
                <a:gd name="T10" fmla="*/ 279 w 1260"/>
                <a:gd name="T11" fmla="*/ 94 h 862"/>
                <a:gd name="T12" fmla="*/ 277 w 1260"/>
                <a:gd name="T13" fmla="*/ 106 h 862"/>
                <a:gd name="T14" fmla="*/ 274 w 1260"/>
                <a:gd name="T15" fmla="*/ 119 h 862"/>
                <a:gd name="T16" fmla="*/ 265 w 1260"/>
                <a:gd name="T17" fmla="*/ 127 h 862"/>
                <a:gd name="T18" fmla="*/ 263 w 1260"/>
                <a:gd name="T19" fmla="*/ 136 h 862"/>
                <a:gd name="T20" fmla="*/ 254 w 1260"/>
                <a:gd name="T21" fmla="*/ 143 h 862"/>
                <a:gd name="T22" fmla="*/ 241 w 1260"/>
                <a:gd name="T23" fmla="*/ 147 h 862"/>
                <a:gd name="T24" fmla="*/ 233 w 1260"/>
                <a:gd name="T25" fmla="*/ 149 h 862"/>
                <a:gd name="T26" fmla="*/ 236 w 1260"/>
                <a:gd name="T27" fmla="*/ 157 h 862"/>
                <a:gd name="T28" fmla="*/ 244 w 1260"/>
                <a:gd name="T29" fmla="*/ 167 h 862"/>
                <a:gd name="T30" fmla="*/ 241 w 1260"/>
                <a:gd name="T31" fmla="*/ 175 h 862"/>
                <a:gd name="T32" fmla="*/ 226 w 1260"/>
                <a:gd name="T33" fmla="*/ 177 h 862"/>
                <a:gd name="T34" fmla="*/ 216 w 1260"/>
                <a:gd name="T35" fmla="*/ 177 h 862"/>
                <a:gd name="T36" fmla="*/ 207 w 1260"/>
                <a:gd name="T37" fmla="*/ 177 h 862"/>
                <a:gd name="T38" fmla="*/ 202 w 1260"/>
                <a:gd name="T39" fmla="*/ 172 h 862"/>
                <a:gd name="T40" fmla="*/ 196 w 1260"/>
                <a:gd name="T41" fmla="*/ 170 h 862"/>
                <a:gd name="T42" fmla="*/ 191 w 1260"/>
                <a:gd name="T43" fmla="*/ 183 h 862"/>
                <a:gd name="T44" fmla="*/ 185 w 1260"/>
                <a:gd name="T45" fmla="*/ 199 h 862"/>
                <a:gd name="T46" fmla="*/ 178 w 1260"/>
                <a:gd name="T47" fmla="*/ 213 h 862"/>
                <a:gd name="T48" fmla="*/ 169 w 1260"/>
                <a:gd name="T49" fmla="*/ 216 h 862"/>
                <a:gd name="T50" fmla="*/ 147 w 1260"/>
                <a:gd name="T51" fmla="*/ 181 h 862"/>
                <a:gd name="T52" fmla="*/ 122 w 1260"/>
                <a:gd name="T53" fmla="*/ 132 h 862"/>
                <a:gd name="T54" fmla="*/ 66 w 1260"/>
                <a:gd name="T55" fmla="*/ 99 h 862"/>
                <a:gd name="T56" fmla="*/ 28 w 1260"/>
                <a:gd name="T57" fmla="*/ 96 h 862"/>
                <a:gd name="T58" fmla="*/ 21 w 1260"/>
                <a:gd name="T59" fmla="*/ 55 h 862"/>
                <a:gd name="T60" fmla="*/ 6 w 1260"/>
                <a:gd name="T61" fmla="*/ 26 h 862"/>
                <a:gd name="T62" fmla="*/ 33 w 1260"/>
                <a:gd name="T63" fmla="*/ 29 h 862"/>
                <a:gd name="T64" fmla="*/ 64 w 1260"/>
                <a:gd name="T65" fmla="*/ 0 h 862"/>
                <a:gd name="T66" fmla="*/ 101 w 1260"/>
                <a:gd name="T67" fmla="*/ 27 h 862"/>
                <a:gd name="T68" fmla="*/ 133 w 1260"/>
                <a:gd name="T69" fmla="*/ 34 h 862"/>
                <a:gd name="T70" fmla="*/ 172 w 1260"/>
                <a:gd name="T71" fmla="*/ 48 h 862"/>
                <a:gd name="T72" fmla="*/ 206 w 1260"/>
                <a:gd name="T73" fmla="*/ 62 h 862"/>
                <a:gd name="T74" fmla="*/ 214 w 1260"/>
                <a:gd name="T75" fmla="*/ 42 h 862"/>
                <a:gd name="T76" fmla="*/ 217 w 1260"/>
                <a:gd name="T77" fmla="*/ 53 h 862"/>
                <a:gd name="T78" fmla="*/ 219 w 1260"/>
                <a:gd name="T79" fmla="*/ 58 h 862"/>
                <a:gd name="T80" fmla="*/ 227 w 1260"/>
                <a:gd name="T81" fmla="*/ 65 h 862"/>
                <a:gd name="T82" fmla="*/ 243 w 1260"/>
                <a:gd name="T83" fmla="*/ 80 h 862"/>
                <a:gd name="T84" fmla="*/ 265 w 1260"/>
                <a:gd name="T85" fmla="*/ 51 h 862"/>
                <a:gd name="T86" fmla="*/ 312 w 1260"/>
                <a:gd name="T87" fmla="*/ 62 h 862"/>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w 1260"/>
                <a:gd name="T133" fmla="*/ 0 h 862"/>
                <a:gd name="T134" fmla="*/ 1260 w 1260"/>
                <a:gd name="T135" fmla="*/ 862 h 862"/>
              </a:gdLst>
              <a:ah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T132" t="T133" r="T134" b="T135"/>
              <a:pathLst>
                <a:path w="1260" h="862">
                  <a:moveTo>
                    <a:pt x="1246" y="248"/>
                  </a:moveTo>
                  <a:lnTo>
                    <a:pt x="1260" y="267"/>
                  </a:lnTo>
                  <a:lnTo>
                    <a:pt x="1258" y="348"/>
                  </a:lnTo>
                  <a:lnTo>
                    <a:pt x="1254" y="350"/>
                  </a:lnTo>
                  <a:lnTo>
                    <a:pt x="1246" y="356"/>
                  </a:lnTo>
                  <a:lnTo>
                    <a:pt x="1233" y="364"/>
                  </a:lnTo>
                  <a:lnTo>
                    <a:pt x="1219" y="374"/>
                  </a:lnTo>
                  <a:lnTo>
                    <a:pt x="1205" y="382"/>
                  </a:lnTo>
                  <a:lnTo>
                    <a:pt x="1195" y="390"/>
                  </a:lnTo>
                  <a:lnTo>
                    <a:pt x="1187" y="395"/>
                  </a:lnTo>
                  <a:lnTo>
                    <a:pt x="1179" y="399"/>
                  </a:lnTo>
                  <a:lnTo>
                    <a:pt x="1170" y="401"/>
                  </a:lnTo>
                  <a:lnTo>
                    <a:pt x="1160" y="401"/>
                  </a:lnTo>
                  <a:lnTo>
                    <a:pt x="1154" y="395"/>
                  </a:lnTo>
                  <a:lnTo>
                    <a:pt x="1146" y="390"/>
                  </a:lnTo>
                  <a:lnTo>
                    <a:pt x="1136" y="380"/>
                  </a:lnTo>
                  <a:lnTo>
                    <a:pt x="1124" y="376"/>
                  </a:lnTo>
                  <a:lnTo>
                    <a:pt x="1114" y="376"/>
                  </a:lnTo>
                  <a:lnTo>
                    <a:pt x="1110" y="384"/>
                  </a:lnTo>
                  <a:lnTo>
                    <a:pt x="1107" y="401"/>
                  </a:lnTo>
                  <a:lnTo>
                    <a:pt x="1105" y="423"/>
                  </a:lnTo>
                  <a:lnTo>
                    <a:pt x="1103" y="443"/>
                  </a:lnTo>
                  <a:lnTo>
                    <a:pt x="1101" y="460"/>
                  </a:lnTo>
                  <a:lnTo>
                    <a:pt x="1095" y="476"/>
                  </a:lnTo>
                  <a:lnTo>
                    <a:pt x="1085" y="490"/>
                  </a:lnTo>
                  <a:lnTo>
                    <a:pt x="1069" y="500"/>
                  </a:lnTo>
                  <a:lnTo>
                    <a:pt x="1059" y="508"/>
                  </a:lnTo>
                  <a:lnTo>
                    <a:pt x="1055" y="519"/>
                  </a:lnTo>
                  <a:lnTo>
                    <a:pt x="1053" y="531"/>
                  </a:lnTo>
                  <a:lnTo>
                    <a:pt x="1051" y="541"/>
                  </a:lnTo>
                  <a:lnTo>
                    <a:pt x="1045" y="551"/>
                  </a:lnTo>
                  <a:lnTo>
                    <a:pt x="1032" y="559"/>
                  </a:lnTo>
                  <a:lnTo>
                    <a:pt x="1016" y="569"/>
                  </a:lnTo>
                  <a:lnTo>
                    <a:pt x="996" y="576"/>
                  </a:lnTo>
                  <a:lnTo>
                    <a:pt x="979" y="584"/>
                  </a:lnTo>
                  <a:lnTo>
                    <a:pt x="965" y="588"/>
                  </a:lnTo>
                  <a:lnTo>
                    <a:pt x="951" y="590"/>
                  </a:lnTo>
                  <a:lnTo>
                    <a:pt x="941" y="592"/>
                  </a:lnTo>
                  <a:lnTo>
                    <a:pt x="933" y="596"/>
                  </a:lnTo>
                  <a:lnTo>
                    <a:pt x="929" y="604"/>
                  </a:lnTo>
                  <a:lnTo>
                    <a:pt x="933" y="614"/>
                  </a:lnTo>
                  <a:lnTo>
                    <a:pt x="943" y="628"/>
                  </a:lnTo>
                  <a:lnTo>
                    <a:pt x="955" y="641"/>
                  </a:lnTo>
                  <a:lnTo>
                    <a:pt x="967" y="651"/>
                  </a:lnTo>
                  <a:lnTo>
                    <a:pt x="977" y="665"/>
                  </a:lnTo>
                  <a:lnTo>
                    <a:pt x="981" y="677"/>
                  </a:lnTo>
                  <a:lnTo>
                    <a:pt x="975" y="691"/>
                  </a:lnTo>
                  <a:lnTo>
                    <a:pt x="963" y="699"/>
                  </a:lnTo>
                  <a:lnTo>
                    <a:pt x="943" y="702"/>
                  </a:lnTo>
                  <a:lnTo>
                    <a:pt x="923" y="704"/>
                  </a:lnTo>
                  <a:lnTo>
                    <a:pt x="906" y="706"/>
                  </a:lnTo>
                  <a:lnTo>
                    <a:pt x="892" y="708"/>
                  </a:lnTo>
                  <a:lnTo>
                    <a:pt x="880" y="708"/>
                  </a:lnTo>
                  <a:lnTo>
                    <a:pt x="864" y="708"/>
                  </a:lnTo>
                  <a:lnTo>
                    <a:pt x="847" y="706"/>
                  </a:lnTo>
                  <a:lnTo>
                    <a:pt x="833" y="706"/>
                  </a:lnTo>
                  <a:lnTo>
                    <a:pt x="827" y="706"/>
                  </a:lnTo>
                  <a:lnTo>
                    <a:pt x="825" y="702"/>
                  </a:lnTo>
                  <a:lnTo>
                    <a:pt x="819" y="697"/>
                  </a:lnTo>
                  <a:lnTo>
                    <a:pt x="809" y="687"/>
                  </a:lnTo>
                  <a:lnTo>
                    <a:pt x="799" y="679"/>
                  </a:lnTo>
                  <a:lnTo>
                    <a:pt x="792" y="675"/>
                  </a:lnTo>
                  <a:lnTo>
                    <a:pt x="786" y="679"/>
                  </a:lnTo>
                  <a:lnTo>
                    <a:pt x="780" y="691"/>
                  </a:lnTo>
                  <a:lnTo>
                    <a:pt x="774" y="708"/>
                  </a:lnTo>
                  <a:lnTo>
                    <a:pt x="766" y="732"/>
                  </a:lnTo>
                  <a:lnTo>
                    <a:pt x="756" y="756"/>
                  </a:lnTo>
                  <a:lnTo>
                    <a:pt x="748" y="777"/>
                  </a:lnTo>
                  <a:lnTo>
                    <a:pt x="742" y="795"/>
                  </a:lnTo>
                  <a:lnTo>
                    <a:pt x="733" y="821"/>
                  </a:lnTo>
                  <a:lnTo>
                    <a:pt x="723" y="838"/>
                  </a:lnTo>
                  <a:lnTo>
                    <a:pt x="711" y="850"/>
                  </a:lnTo>
                  <a:lnTo>
                    <a:pt x="699" y="854"/>
                  </a:lnTo>
                  <a:lnTo>
                    <a:pt x="687" y="858"/>
                  </a:lnTo>
                  <a:lnTo>
                    <a:pt x="677" y="862"/>
                  </a:lnTo>
                  <a:lnTo>
                    <a:pt x="671" y="862"/>
                  </a:lnTo>
                  <a:lnTo>
                    <a:pt x="671" y="799"/>
                  </a:lnTo>
                  <a:lnTo>
                    <a:pt x="585" y="722"/>
                  </a:lnTo>
                  <a:lnTo>
                    <a:pt x="595" y="669"/>
                  </a:lnTo>
                  <a:lnTo>
                    <a:pt x="536" y="602"/>
                  </a:lnTo>
                  <a:lnTo>
                    <a:pt x="490" y="527"/>
                  </a:lnTo>
                  <a:lnTo>
                    <a:pt x="335" y="482"/>
                  </a:lnTo>
                  <a:lnTo>
                    <a:pt x="297" y="460"/>
                  </a:lnTo>
                  <a:lnTo>
                    <a:pt x="262" y="393"/>
                  </a:lnTo>
                  <a:lnTo>
                    <a:pt x="223" y="327"/>
                  </a:lnTo>
                  <a:lnTo>
                    <a:pt x="144" y="388"/>
                  </a:lnTo>
                  <a:lnTo>
                    <a:pt x="114" y="382"/>
                  </a:lnTo>
                  <a:lnTo>
                    <a:pt x="112" y="352"/>
                  </a:lnTo>
                  <a:lnTo>
                    <a:pt x="77" y="303"/>
                  </a:lnTo>
                  <a:lnTo>
                    <a:pt x="83" y="220"/>
                  </a:lnTo>
                  <a:lnTo>
                    <a:pt x="42" y="165"/>
                  </a:lnTo>
                  <a:lnTo>
                    <a:pt x="0" y="157"/>
                  </a:lnTo>
                  <a:lnTo>
                    <a:pt x="24" y="102"/>
                  </a:lnTo>
                  <a:lnTo>
                    <a:pt x="67" y="116"/>
                  </a:lnTo>
                  <a:lnTo>
                    <a:pt x="83" y="96"/>
                  </a:lnTo>
                  <a:lnTo>
                    <a:pt x="132" y="118"/>
                  </a:lnTo>
                  <a:lnTo>
                    <a:pt x="124" y="53"/>
                  </a:lnTo>
                  <a:lnTo>
                    <a:pt x="160" y="23"/>
                  </a:lnTo>
                  <a:lnTo>
                    <a:pt x="256" y="0"/>
                  </a:lnTo>
                  <a:lnTo>
                    <a:pt x="280" y="63"/>
                  </a:lnTo>
                  <a:lnTo>
                    <a:pt x="343" y="132"/>
                  </a:lnTo>
                  <a:lnTo>
                    <a:pt x="406" y="110"/>
                  </a:lnTo>
                  <a:lnTo>
                    <a:pt x="453" y="114"/>
                  </a:lnTo>
                  <a:lnTo>
                    <a:pt x="488" y="81"/>
                  </a:lnTo>
                  <a:lnTo>
                    <a:pt x="530" y="134"/>
                  </a:lnTo>
                  <a:lnTo>
                    <a:pt x="650" y="110"/>
                  </a:lnTo>
                  <a:lnTo>
                    <a:pt x="673" y="142"/>
                  </a:lnTo>
                  <a:lnTo>
                    <a:pt x="689" y="191"/>
                  </a:lnTo>
                  <a:lnTo>
                    <a:pt x="742" y="177"/>
                  </a:lnTo>
                  <a:lnTo>
                    <a:pt x="790" y="250"/>
                  </a:lnTo>
                  <a:lnTo>
                    <a:pt x="823" y="248"/>
                  </a:lnTo>
                  <a:lnTo>
                    <a:pt x="813" y="167"/>
                  </a:lnTo>
                  <a:lnTo>
                    <a:pt x="853" y="161"/>
                  </a:lnTo>
                  <a:lnTo>
                    <a:pt x="855" y="167"/>
                  </a:lnTo>
                  <a:lnTo>
                    <a:pt x="858" y="179"/>
                  </a:lnTo>
                  <a:lnTo>
                    <a:pt x="864" y="195"/>
                  </a:lnTo>
                  <a:lnTo>
                    <a:pt x="868" y="212"/>
                  </a:lnTo>
                  <a:lnTo>
                    <a:pt x="872" y="224"/>
                  </a:lnTo>
                  <a:lnTo>
                    <a:pt x="874" y="232"/>
                  </a:lnTo>
                  <a:lnTo>
                    <a:pt x="878" y="234"/>
                  </a:lnTo>
                  <a:lnTo>
                    <a:pt x="886" y="242"/>
                  </a:lnTo>
                  <a:lnTo>
                    <a:pt x="896" y="250"/>
                  </a:lnTo>
                  <a:lnTo>
                    <a:pt x="908" y="258"/>
                  </a:lnTo>
                  <a:lnTo>
                    <a:pt x="916" y="262"/>
                  </a:lnTo>
                  <a:lnTo>
                    <a:pt x="920" y="266"/>
                  </a:lnTo>
                  <a:lnTo>
                    <a:pt x="971" y="319"/>
                  </a:lnTo>
                  <a:lnTo>
                    <a:pt x="994" y="293"/>
                  </a:lnTo>
                  <a:lnTo>
                    <a:pt x="1010" y="238"/>
                  </a:lnTo>
                  <a:lnTo>
                    <a:pt x="1059" y="201"/>
                  </a:lnTo>
                  <a:lnTo>
                    <a:pt x="1126" y="226"/>
                  </a:lnTo>
                  <a:lnTo>
                    <a:pt x="1203" y="252"/>
                  </a:lnTo>
                  <a:lnTo>
                    <a:pt x="1246" y="248"/>
                  </a:lnTo>
                  <a:close/>
                </a:path>
              </a:pathLst>
            </a:custGeom>
            <a:grpFill/>
            <a:ln w="0">
              <a:solidFill>
                <a:schemeClr val="tx1">
                  <a:lumMod val="85000"/>
                  <a:lumOff val="15000"/>
                </a:schemeClr>
              </a:solidFill>
              <a:prstDash val="solid"/>
              <a:round/>
            </a:ln>
          </p:spPr>
          <p:txBody>
            <a:bodyPr/>
            <a:lstStyle/>
            <a:p>
              <a:pPr eaLnBrk="1" fontAlgn="auto" hangingPunct="1">
                <a:buFont typeface="Arial" panose="020B0604020202020204" pitchFamily="34" charset="0"/>
                <a:buNone/>
                <a:defRPr/>
              </a:pPr>
              <a:endParaRPr lang="zh-CN" altLang="en-US" sz="2400" noProof="1">
                <a:solidFill>
                  <a:prstClr val="black"/>
                </a:solidFill>
                <a:latin typeface="+mj-ea"/>
                <a:ea typeface="+mj-ea"/>
              </a:endParaRPr>
            </a:p>
          </p:txBody>
        </p:sp>
        <p:sp>
          <p:nvSpPr>
            <p:cNvPr id="64" name="Freeform 102"/>
            <p:cNvSpPr/>
            <p:nvPr/>
          </p:nvSpPr>
          <p:spPr bwMode="gray">
            <a:xfrm>
              <a:off x="3738" y="1458"/>
              <a:ext cx="630" cy="431"/>
            </a:xfrm>
            <a:custGeom>
              <a:avLst/>
              <a:gdLst>
                <a:gd name="T0" fmla="*/ 315 w 1260"/>
                <a:gd name="T1" fmla="*/ 87 h 862"/>
                <a:gd name="T2" fmla="*/ 309 w 1260"/>
                <a:gd name="T3" fmla="*/ 91 h 862"/>
                <a:gd name="T4" fmla="*/ 299 w 1260"/>
                <a:gd name="T5" fmla="*/ 98 h 862"/>
                <a:gd name="T6" fmla="*/ 293 w 1260"/>
                <a:gd name="T7" fmla="*/ 101 h 862"/>
                <a:gd name="T8" fmla="*/ 287 w 1260"/>
                <a:gd name="T9" fmla="*/ 98 h 862"/>
                <a:gd name="T10" fmla="*/ 279 w 1260"/>
                <a:gd name="T11" fmla="*/ 94 h 862"/>
                <a:gd name="T12" fmla="*/ 277 w 1260"/>
                <a:gd name="T13" fmla="*/ 106 h 862"/>
                <a:gd name="T14" fmla="*/ 274 w 1260"/>
                <a:gd name="T15" fmla="*/ 119 h 862"/>
                <a:gd name="T16" fmla="*/ 265 w 1260"/>
                <a:gd name="T17" fmla="*/ 127 h 862"/>
                <a:gd name="T18" fmla="*/ 263 w 1260"/>
                <a:gd name="T19" fmla="*/ 136 h 862"/>
                <a:gd name="T20" fmla="*/ 254 w 1260"/>
                <a:gd name="T21" fmla="*/ 143 h 862"/>
                <a:gd name="T22" fmla="*/ 241 w 1260"/>
                <a:gd name="T23" fmla="*/ 147 h 862"/>
                <a:gd name="T24" fmla="*/ 233 w 1260"/>
                <a:gd name="T25" fmla="*/ 149 h 862"/>
                <a:gd name="T26" fmla="*/ 236 w 1260"/>
                <a:gd name="T27" fmla="*/ 157 h 862"/>
                <a:gd name="T28" fmla="*/ 244 w 1260"/>
                <a:gd name="T29" fmla="*/ 167 h 862"/>
                <a:gd name="T30" fmla="*/ 241 w 1260"/>
                <a:gd name="T31" fmla="*/ 175 h 862"/>
                <a:gd name="T32" fmla="*/ 226 w 1260"/>
                <a:gd name="T33" fmla="*/ 177 h 862"/>
                <a:gd name="T34" fmla="*/ 216 w 1260"/>
                <a:gd name="T35" fmla="*/ 177 h 862"/>
                <a:gd name="T36" fmla="*/ 207 w 1260"/>
                <a:gd name="T37" fmla="*/ 177 h 862"/>
                <a:gd name="T38" fmla="*/ 202 w 1260"/>
                <a:gd name="T39" fmla="*/ 172 h 862"/>
                <a:gd name="T40" fmla="*/ 196 w 1260"/>
                <a:gd name="T41" fmla="*/ 170 h 862"/>
                <a:gd name="T42" fmla="*/ 191 w 1260"/>
                <a:gd name="T43" fmla="*/ 183 h 862"/>
                <a:gd name="T44" fmla="*/ 185 w 1260"/>
                <a:gd name="T45" fmla="*/ 199 h 862"/>
                <a:gd name="T46" fmla="*/ 178 w 1260"/>
                <a:gd name="T47" fmla="*/ 213 h 862"/>
                <a:gd name="T48" fmla="*/ 169 w 1260"/>
                <a:gd name="T49" fmla="*/ 216 h 862"/>
                <a:gd name="T50" fmla="*/ 147 w 1260"/>
                <a:gd name="T51" fmla="*/ 181 h 862"/>
                <a:gd name="T52" fmla="*/ 122 w 1260"/>
                <a:gd name="T53" fmla="*/ 132 h 862"/>
                <a:gd name="T54" fmla="*/ 66 w 1260"/>
                <a:gd name="T55" fmla="*/ 99 h 862"/>
                <a:gd name="T56" fmla="*/ 28 w 1260"/>
                <a:gd name="T57" fmla="*/ 96 h 862"/>
                <a:gd name="T58" fmla="*/ 21 w 1260"/>
                <a:gd name="T59" fmla="*/ 55 h 862"/>
                <a:gd name="T60" fmla="*/ 6 w 1260"/>
                <a:gd name="T61" fmla="*/ 26 h 862"/>
                <a:gd name="T62" fmla="*/ 33 w 1260"/>
                <a:gd name="T63" fmla="*/ 29 h 862"/>
                <a:gd name="T64" fmla="*/ 64 w 1260"/>
                <a:gd name="T65" fmla="*/ 0 h 862"/>
                <a:gd name="T66" fmla="*/ 101 w 1260"/>
                <a:gd name="T67" fmla="*/ 27 h 862"/>
                <a:gd name="T68" fmla="*/ 133 w 1260"/>
                <a:gd name="T69" fmla="*/ 34 h 862"/>
                <a:gd name="T70" fmla="*/ 172 w 1260"/>
                <a:gd name="T71" fmla="*/ 48 h 862"/>
                <a:gd name="T72" fmla="*/ 206 w 1260"/>
                <a:gd name="T73" fmla="*/ 62 h 862"/>
                <a:gd name="T74" fmla="*/ 214 w 1260"/>
                <a:gd name="T75" fmla="*/ 42 h 862"/>
                <a:gd name="T76" fmla="*/ 217 w 1260"/>
                <a:gd name="T77" fmla="*/ 53 h 862"/>
                <a:gd name="T78" fmla="*/ 219 w 1260"/>
                <a:gd name="T79" fmla="*/ 58 h 862"/>
                <a:gd name="T80" fmla="*/ 227 w 1260"/>
                <a:gd name="T81" fmla="*/ 65 h 862"/>
                <a:gd name="T82" fmla="*/ 243 w 1260"/>
                <a:gd name="T83" fmla="*/ 80 h 862"/>
                <a:gd name="T84" fmla="*/ 265 w 1260"/>
                <a:gd name="T85" fmla="*/ 51 h 862"/>
                <a:gd name="T86" fmla="*/ 312 w 1260"/>
                <a:gd name="T87" fmla="*/ 62 h 862"/>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w 1260"/>
                <a:gd name="T133" fmla="*/ 0 h 862"/>
                <a:gd name="T134" fmla="*/ 1260 w 1260"/>
                <a:gd name="T135" fmla="*/ 862 h 862"/>
              </a:gdLst>
              <a:ah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T132" t="T133" r="T134" b="T135"/>
              <a:pathLst>
                <a:path w="1260" h="862">
                  <a:moveTo>
                    <a:pt x="1246" y="248"/>
                  </a:moveTo>
                  <a:lnTo>
                    <a:pt x="1260" y="267"/>
                  </a:lnTo>
                  <a:lnTo>
                    <a:pt x="1258" y="348"/>
                  </a:lnTo>
                  <a:lnTo>
                    <a:pt x="1254" y="350"/>
                  </a:lnTo>
                  <a:lnTo>
                    <a:pt x="1246" y="356"/>
                  </a:lnTo>
                  <a:lnTo>
                    <a:pt x="1233" y="364"/>
                  </a:lnTo>
                  <a:lnTo>
                    <a:pt x="1219" y="374"/>
                  </a:lnTo>
                  <a:lnTo>
                    <a:pt x="1205" y="382"/>
                  </a:lnTo>
                  <a:lnTo>
                    <a:pt x="1195" y="390"/>
                  </a:lnTo>
                  <a:lnTo>
                    <a:pt x="1187" y="395"/>
                  </a:lnTo>
                  <a:lnTo>
                    <a:pt x="1179" y="399"/>
                  </a:lnTo>
                  <a:lnTo>
                    <a:pt x="1170" y="401"/>
                  </a:lnTo>
                  <a:lnTo>
                    <a:pt x="1160" y="401"/>
                  </a:lnTo>
                  <a:lnTo>
                    <a:pt x="1154" y="395"/>
                  </a:lnTo>
                  <a:lnTo>
                    <a:pt x="1146" y="390"/>
                  </a:lnTo>
                  <a:lnTo>
                    <a:pt x="1136" y="380"/>
                  </a:lnTo>
                  <a:lnTo>
                    <a:pt x="1124" y="376"/>
                  </a:lnTo>
                  <a:lnTo>
                    <a:pt x="1114" y="376"/>
                  </a:lnTo>
                  <a:lnTo>
                    <a:pt x="1110" y="384"/>
                  </a:lnTo>
                  <a:lnTo>
                    <a:pt x="1107" y="401"/>
                  </a:lnTo>
                  <a:lnTo>
                    <a:pt x="1105" y="423"/>
                  </a:lnTo>
                  <a:lnTo>
                    <a:pt x="1103" y="443"/>
                  </a:lnTo>
                  <a:lnTo>
                    <a:pt x="1101" y="460"/>
                  </a:lnTo>
                  <a:lnTo>
                    <a:pt x="1095" y="476"/>
                  </a:lnTo>
                  <a:lnTo>
                    <a:pt x="1085" y="490"/>
                  </a:lnTo>
                  <a:lnTo>
                    <a:pt x="1069" y="500"/>
                  </a:lnTo>
                  <a:lnTo>
                    <a:pt x="1059" y="508"/>
                  </a:lnTo>
                  <a:lnTo>
                    <a:pt x="1055" y="519"/>
                  </a:lnTo>
                  <a:lnTo>
                    <a:pt x="1053" y="531"/>
                  </a:lnTo>
                  <a:lnTo>
                    <a:pt x="1051" y="541"/>
                  </a:lnTo>
                  <a:lnTo>
                    <a:pt x="1045" y="551"/>
                  </a:lnTo>
                  <a:lnTo>
                    <a:pt x="1032" y="559"/>
                  </a:lnTo>
                  <a:lnTo>
                    <a:pt x="1016" y="569"/>
                  </a:lnTo>
                  <a:lnTo>
                    <a:pt x="996" y="576"/>
                  </a:lnTo>
                  <a:lnTo>
                    <a:pt x="979" y="584"/>
                  </a:lnTo>
                  <a:lnTo>
                    <a:pt x="965" y="588"/>
                  </a:lnTo>
                  <a:lnTo>
                    <a:pt x="951" y="590"/>
                  </a:lnTo>
                  <a:lnTo>
                    <a:pt x="941" y="592"/>
                  </a:lnTo>
                  <a:lnTo>
                    <a:pt x="933" y="596"/>
                  </a:lnTo>
                  <a:lnTo>
                    <a:pt x="929" y="604"/>
                  </a:lnTo>
                  <a:lnTo>
                    <a:pt x="933" y="614"/>
                  </a:lnTo>
                  <a:lnTo>
                    <a:pt x="943" y="628"/>
                  </a:lnTo>
                  <a:lnTo>
                    <a:pt x="955" y="641"/>
                  </a:lnTo>
                  <a:lnTo>
                    <a:pt x="967" y="651"/>
                  </a:lnTo>
                  <a:lnTo>
                    <a:pt x="977" y="665"/>
                  </a:lnTo>
                  <a:lnTo>
                    <a:pt x="981" y="677"/>
                  </a:lnTo>
                  <a:lnTo>
                    <a:pt x="975" y="691"/>
                  </a:lnTo>
                  <a:lnTo>
                    <a:pt x="963" y="699"/>
                  </a:lnTo>
                  <a:lnTo>
                    <a:pt x="943" y="702"/>
                  </a:lnTo>
                  <a:lnTo>
                    <a:pt x="923" y="704"/>
                  </a:lnTo>
                  <a:lnTo>
                    <a:pt x="906" y="706"/>
                  </a:lnTo>
                  <a:lnTo>
                    <a:pt x="892" y="708"/>
                  </a:lnTo>
                  <a:lnTo>
                    <a:pt x="880" y="708"/>
                  </a:lnTo>
                  <a:lnTo>
                    <a:pt x="864" y="708"/>
                  </a:lnTo>
                  <a:lnTo>
                    <a:pt x="847" y="706"/>
                  </a:lnTo>
                  <a:lnTo>
                    <a:pt x="833" y="706"/>
                  </a:lnTo>
                  <a:lnTo>
                    <a:pt x="827" y="706"/>
                  </a:lnTo>
                  <a:lnTo>
                    <a:pt x="825" y="702"/>
                  </a:lnTo>
                  <a:lnTo>
                    <a:pt x="819" y="697"/>
                  </a:lnTo>
                  <a:lnTo>
                    <a:pt x="809" y="687"/>
                  </a:lnTo>
                  <a:lnTo>
                    <a:pt x="799" y="679"/>
                  </a:lnTo>
                  <a:lnTo>
                    <a:pt x="792" y="675"/>
                  </a:lnTo>
                  <a:lnTo>
                    <a:pt x="786" y="679"/>
                  </a:lnTo>
                  <a:lnTo>
                    <a:pt x="780" y="691"/>
                  </a:lnTo>
                  <a:lnTo>
                    <a:pt x="774" y="708"/>
                  </a:lnTo>
                  <a:lnTo>
                    <a:pt x="766" y="732"/>
                  </a:lnTo>
                  <a:lnTo>
                    <a:pt x="756" y="756"/>
                  </a:lnTo>
                  <a:lnTo>
                    <a:pt x="748" y="777"/>
                  </a:lnTo>
                  <a:lnTo>
                    <a:pt x="742" y="795"/>
                  </a:lnTo>
                  <a:lnTo>
                    <a:pt x="733" y="821"/>
                  </a:lnTo>
                  <a:lnTo>
                    <a:pt x="723" y="838"/>
                  </a:lnTo>
                  <a:lnTo>
                    <a:pt x="711" y="850"/>
                  </a:lnTo>
                  <a:lnTo>
                    <a:pt x="699" y="854"/>
                  </a:lnTo>
                  <a:lnTo>
                    <a:pt x="687" y="858"/>
                  </a:lnTo>
                  <a:lnTo>
                    <a:pt x="677" y="862"/>
                  </a:lnTo>
                  <a:lnTo>
                    <a:pt x="671" y="862"/>
                  </a:lnTo>
                  <a:lnTo>
                    <a:pt x="671" y="799"/>
                  </a:lnTo>
                  <a:lnTo>
                    <a:pt x="585" y="722"/>
                  </a:lnTo>
                  <a:lnTo>
                    <a:pt x="595" y="669"/>
                  </a:lnTo>
                  <a:lnTo>
                    <a:pt x="536" y="602"/>
                  </a:lnTo>
                  <a:lnTo>
                    <a:pt x="490" y="527"/>
                  </a:lnTo>
                  <a:lnTo>
                    <a:pt x="335" y="482"/>
                  </a:lnTo>
                  <a:lnTo>
                    <a:pt x="297" y="460"/>
                  </a:lnTo>
                  <a:lnTo>
                    <a:pt x="262" y="393"/>
                  </a:lnTo>
                  <a:lnTo>
                    <a:pt x="223" y="327"/>
                  </a:lnTo>
                  <a:lnTo>
                    <a:pt x="144" y="388"/>
                  </a:lnTo>
                  <a:lnTo>
                    <a:pt x="114" y="382"/>
                  </a:lnTo>
                  <a:lnTo>
                    <a:pt x="112" y="352"/>
                  </a:lnTo>
                  <a:lnTo>
                    <a:pt x="77" y="303"/>
                  </a:lnTo>
                  <a:lnTo>
                    <a:pt x="83" y="220"/>
                  </a:lnTo>
                  <a:lnTo>
                    <a:pt x="42" y="165"/>
                  </a:lnTo>
                  <a:lnTo>
                    <a:pt x="0" y="157"/>
                  </a:lnTo>
                  <a:lnTo>
                    <a:pt x="24" y="102"/>
                  </a:lnTo>
                  <a:lnTo>
                    <a:pt x="67" y="116"/>
                  </a:lnTo>
                  <a:lnTo>
                    <a:pt x="83" y="96"/>
                  </a:lnTo>
                  <a:lnTo>
                    <a:pt x="132" y="118"/>
                  </a:lnTo>
                  <a:lnTo>
                    <a:pt x="124" y="53"/>
                  </a:lnTo>
                  <a:lnTo>
                    <a:pt x="160" y="23"/>
                  </a:lnTo>
                  <a:lnTo>
                    <a:pt x="256" y="0"/>
                  </a:lnTo>
                  <a:lnTo>
                    <a:pt x="280" y="63"/>
                  </a:lnTo>
                  <a:lnTo>
                    <a:pt x="343" y="132"/>
                  </a:lnTo>
                  <a:lnTo>
                    <a:pt x="406" y="110"/>
                  </a:lnTo>
                  <a:lnTo>
                    <a:pt x="453" y="114"/>
                  </a:lnTo>
                  <a:lnTo>
                    <a:pt x="488" y="81"/>
                  </a:lnTo>
                  <a:lnTo>
                    <a:pt x="530" y="134"/>
                  </a:lnTo>
                  <a:lnTo>
                    <a:pt x="650" y="110"/>
                  </a:lnTo>
                  <a:lnTo>
                    <a:pt x="673" y="142"/>
                  </a:lnTo>
                  <a:lnTo>
                    <a:pt x="689" y="191"/>
                  </a:lnTo>
                  <a:lnTo>
                    <a:pt x="742" y="177"/>
                  </a:lnTo>
                  <a:lnTo>
                    <a:pt x="790" y="250"/>
                  </a:lnTo>
                  <a:lnTo>
                    <a:pt x="823" y="248"/>
                  </a:lnTo>
                  <a:lnTo>
                    <a:pt x="813" y="167"/>
                  </a:lnTo>
                  <a:lnTo>
                    <a:pt x="853" y="161"/>
                  </a:lnTo>
                  <a:lnTo>
                    <a:pt x="855" y="167"/>
                  </a:lnTo>
                  <a:lnTo>
                    <a:pt x="858" y="179"/>
                  </a:lnTo>
                  <a:lnTo>
                    <a:pt x="864" y="195"/>
                  </a:lnTo>
                  <a:lnTo>
                    <a:pt x="868" y="212"/>
                  </a:lnTo>
                  <a:lnTo>
                    <a:pt x="872" y="224"/>
                  </a:lnTo>
                  <a:lnTo>
                    <a:pt x="874" y="232"/>
                  </a:lnTo>
                  <a:lnTo>
                    <a:pt x="878" y="234"/>
                  </a:lnTo>
                  <a:lnTo>
                    <a:pt x="886" y="242"/>
                  </a:lnTo>
                  <a:lnTo>
                    <a:pt x="896" y="250"/>
                  </a:lnTo>
                  <a:lnTo>
                    <a:pt x="908" y="258"/>
                  </a:lnTo>
                  <a:lnTo>
                    <a:pt x="916" y="262"/>
                  </a:lnTo>
                  <a:lnTo>
                    <a:pt x="920" y="266"/>
                  </a:lnTo>
                  <a:lnTo>
                    <a:pt x="971" y="319"/>
                  </a:lnTo>
                  <a:lnTo>
                    <a:pt x="994" y="293"/>
                  </a:lnTo>
                  <a:lnTo>
                    <a:pt x="1010" y="238"/>
                  </a:lnTo>
                  <a:lnTo>
                    <a:pt x="1059" y="201"/>
                  </a:lnTo>
                  <a:lnTo>
                    <a:pt x="1126" y="226"/>
                  </a:lnTo>
                  <a:lnTo>
                    <a:pt x="1203" y="252"/>
                  </a:lnTo>
                  <a:lnTo>
                    <a:pt x="1246" y="248"/>
                  </a:lnTo>
                </a:path>
              </a:pathLst>
            </a:custGeom>
            <a:grpFill/>
            <a:ln w="6350">
              <a:solidFill>
                <a:schemeClr val="tx1">
                  <a:lumMod val="85000"/>
                  <a:lumOff val="15000"/>
                </a:schemeClr>
              </a:solidFill>
              <a:prstDash val="solid"/>
              <a:round/>
            </a:ln>
          </p:spPr>
          <p:txBody>
            <a:bodyPr/>
            <a:lstStyle/>
            <a:p>
              <a:pPr eaLnBrk="1" fontAlgn="auto" hangingPunct="1">
                <a:buFont typeface="Arial" panose="020B0604020202020204" pitchFamily="34" charset="0"/>
                <a:buNone/>
                <a:defRPr/>
              </a:pPr>
              <a:endParaRPr lang="zh-CN" altLang="en-US" sz="2400" noProof="1">
                <a:solidFill>
                  <a:prstClr val="black"/>
                </a:solidFill>
                <a:latin typeface="+mj-ea"/>
                <a:ea typeface="+mj-ea"/>
              </a:endParaRPr>
            </a:p>
          </p:txBody>
        </p:sp>
        <p:sp>
          <p:nvSpPr>
            <p:cNvPr id="65" name="Freeform 103"/>
            <p:cNvSpPr/>
            <p:nvPr/>
          </p:nvSpPr>
          <p:spPr bwMode="gray">
            <a:xfrm>
              <a:off x="3599" y="839"/>
              <a:ext cx="861" cy="778"/>
            </a:xfrm>
            <a:custGeom>
              <a:avLst/>
              <a:gdLst>
                <a:gd name="T0" fmla="*/ 419 w 1722"/>
                <a:gd name="T1" fmla="*/ 147 h 1557"/>
                <a:gd name="T2" fmla="*/ 423 w 1722"/>
                <a:gd name="T3" fmla="*/ 159 h 1557"/>
                <a:gd name="T4" fmla="*/ 428 w 1722"/>
                <a:gd name="T5" fmla="*/ 173 h 1557"/>
                <a:gd name="T6" fmla="*/ 419 w 1722"/>
                <a:gd name="T7" fmla="*/ 185 h 1557"/>
                <a:gd name="T8" fmla="*/ 421 w 1722"/>
                <a:gd name="T9" fmla="*/ 196 h 1557"/>
                <a:gd name="T10" fmla="*/ 431 w 1722"/>
                <a:gd name="T11" fmla="*/ 209 h 1557"/>
                <a:gd name="T12" fmla="*/ 429 w 1722"/>
                <a:gd name="T13" fmla="*/ 233 h 1557"/>
                <a:gd name="T14" fmla="*/ 425 w 1722"/>
                <a:gd name="T15" fmla="*/ 256 h 1557"/>
                <a:gd name="T16" fmla="*/ 417 w 1722"/>
                <a:gd name="T17" fmla="*/ 278 h 1557"/>
                <a:gd name="T18" fmla="*/ 418 w 1722"/>
                <a:gd name="T19" fmla="*/ 290 h 1557"/>
                <a:gd name="T20" fmla="*/ 404 w 1722"/>
                <a:gd name="T21" fmla="*/ 293 h 1557"/>
                <a:gd name="T22" fmla="*/ 383 w 1722"/>
                <a:gd name="T23" fmla="*/ 292 h 1557"/>
                <a:gd name="T24" fmla="*/ 374 w 1722"/>
                <a:gd name="T25" fmla="*/ 295 h 1557"/>
                <a:gd name="T26" fmla="*/ 367 w 1722"/>
                <a:gd name="T27" fmla="*/ 309 h 1557"/>
                <a:gd name="T28" fmla="*/ 358 w 1722"/>
                <a:gd name="T29" fmla="*/ 318 h 1557"/>
                <a:gd name="T30" fmla="*/ 368 w 1722"/>
                <a:gd name="T31" fmla="*/ 333 h 1557"/>
                <a:gd name="T32" fmla="*/ 375 w 1722"/>
                <a:gd name="T33" fmla="*/ 350 h 1557"/>
                <a:gd name="T34" fmla="*/ 380 w 1722"/>
                <a:gd name="T35" fmla="*/ 367 h 1557"/>
                <a:gd name="T36" fmla="*/ 334 w 1722"/>
                <a:gd name="T37" fmla="*/ 359 h 1557"/>
                <a:gd name="T38" fmla="*/ 299 w 1722"/>
                <a:gd name="T39" fmla="*/ 376 h 1557"/>
                <a:gd name="T40" fmla="*/ 275 w 1722"/>
                <a:gd name="T41" fmla="*/ 371 h 1557"/>
                <a:gd name="T42" fmla="*/ 237 w 1722"/>
                <a:gd name="T43" fmla="*/ 345 h 1557"/>
                <a:gd name="T44" fmla="*/ 183 w 1722"/>
                <a:gd name="T45" fmla="*/ 338 h 1557"/>
                <a:gd name="T46" fmla="*/ 134 w 1722"/>
                <a:gd name="T47" fmla="*/ 309 h 1557"/>
                <a:gd name="T48" fmla="*/ 93 w 1722"/>
                <a:gd name="T49" fmla="*/ 288 h 1557"/>
                <a:gd name="T50" fmla="*/ 118 w 1722"/>
                <a:gd name="T51" fmla="*/ 211 h 1557"/>
                <a:gd name="T52" fmla="*/ 133 w 1722"/>
                <a:gd name="T53" fmla="*/ 147 h 1557"/>
                <a:gd name="T54" fmla="*/ 106 w 1722"/>
                <a:gd name="T55" fmla="*/ 89 h 1557"/>
                <a:gd name="T56" fmla="*/ 45 w 1722"/>
                <a:gd name="T57" fmla="*/ 63 h 1557"/>
                <a:gd name="T58" fmla="*/ 12 w 1722"/>
                <a:gd name="T59" fmla="*/ 35 h 1557"/>
                <a:gd name="T60" fmla="*/ 9 w 1722"/>
                <a:gd name="T61" fmla="*/ 18 h 1557"/>
                <a:gd name="T62" fmla="*/ 25 w 1722"/>
                <a:gd name="T63" fmla="*/ 11 h 1557"/>
                <a:gd name="T64" fmla="*/ 45 w 1722"/>
                <a:gd name="T65" fmla="*/ 4 h 1557"/>
                <a:gd name="T66" fmla="*/ 61 w 1722"/>
                <a:gd name="T67" fmla="*/ 1 h 1557"/>
                <a:gd name="T68" fmla="*/ 82 w 1722"/>
                <a:gd name="T69" fmla="*/ 11 h 1557"/>
                <a:gd name="T70" fmla="*/ 94 w 1722"/>
                <a:gd name="T71" fmla="*/ 8 h 1557"/>
                <a:gd name="T72" fmla="*/ 104 w 1722"/>
                <a:gd name="T73" fmla="*/ 6 h 1557"/>
                <a:gd name="T74" fmla="*/ 127 w 1722"/>
                <a:gd name="T75" fmla="*/ 24 h 1557"/>
                <a:gd name="T76" fmla="*/ 146 w 1722"/>
                <a:gd name="T77" fmla="*/ 46 h 1557"/>
                <a:gd name="T78" fmla="*/ 160 w 1722"/>
                <a:gd name="T79" fmla="*/ 69 h 1557"/>
                <a:gd name="T80" fmla="*/ 175 w 1722"/>
                <a:gd name="T81" fmla="*/ 92 h 1557"/>
                <a:gd name="T82" fmla="*/ 184 w 1722"/>
                <a:gd name="T83" fmla="*/ 101 h 1557"/>
                <a:gd name="T84" fmla="*/ 194 w 1722"/>
                <a:gd name="T85" fmla="*/ 123 h 1557"/>
                <a:gd name="T86" fmla="*/ 206 w 1722"/>
                <a:gd name="T87" fmla="*/ 138 h 1557"/>
                <a:gd name="T88" fmla="*/ 225 w 1722"/>
                <a:gd name="T89" fmla="*/ 141 h 1557"/>
                <a:gd name="T90" fmla="*/ 245 w 1722"/>
                <a:gd name="T91" fmla="*/ 137 h 1557"/>
                <a:gd name="T92" fmla="*/ 267 w 1722"/>
                <a:gd name="T93" fmla="*/ 143 h 1557"/>
                <a:gd name="T94" fmla="*/ 281 w 1722"/>
                <a:gd name="T95" fmla="*/ 152 h 1557"/>
                <a:gd name="T96" fmla="*/ 293 w 1722"/>
                <a:gd name="T97" fmla="*/ 154 h 1557"/>
                <a:gd name="T98" fmla="*/ 298 w 1722"/>
                <a:gd name="T99" fmla="*/ 154 h 1557"/>
                <a:gd name="T100" fmla="*/ 300 w 1722"/>
                <a:gd name="T101" fmla="*/ 160 h 1557"/>
                <a:gd name="T102" fmla="*/ 308 w 1722"/>
                <a:gd name="T103" fmla="*/ 175 h 1557"/>
                <a:gd name="T104" fmla="*/ 317 w 1722"/>
                <a:gd name="T105" fmla="*/ 191 h 1557"/>
                <a:gd name="T106" fmla="*/ 329 w 1722"/>
                <a:gd name="T107" fmla="*/ 197 h 1557"/>
                <a:gd name="T108" fmla="*/ 350 w 1722"/>
                <a:gd name="T109" fmla="*/ 191 h 1557"/>
                <a:gd name="T110" fmla="*/ 368 w 1722"/>
                <a:gd name="T111" fmla="*/ 175 h 1557"/>
                <a:gd name="T112" fmla="*/ 382 w 1722"/>
                <a:gd name="T113" fmla="*/ 160 h 1557"/>
                <a:gd name="T114" fmla="*/ 396 w 1722"/>
                <a:gd name="T115" fmla="*/ 148 h 1557"/>
                <a:gd name="T116" fmla="*/ 414 w 1722"/>
                <a:gd name="T117" fmla="*/ 140 h 1557"/>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w 1722"/>
                <a:gd name="T178" fmla="*/ 0 h 1557"/>
                <a:gd name="T179" fmla="*/ 1722 w 1722"/>
                <a:gd name="T180" fmla="*/ 1557 h 1557"/>
              </a:gdLst>
              <a:ahLst/>
              <a:cxnLst>
                <a:cxn ang="T118">
                  <a:pos x="T0" y="T1"/>
                </a:cxn>
                <a:cxn ang="T119">
                  <a:pos x="T2" y="T3"/>
                </a:cxn>
                <a:cxn ang="T120">
                  <a:pos x="T4" y="T5"/>
                </a:cxn>
                <a:cxn ang="T121">
                  <a:pos x="T6" y="T7"/>
                </a:cxn>
                <a:cxn ang="T122">
                  <a:pos x="T8" y="T9"/>
                </a:cxn>
                <a:cxn ang="T123">
                  <a:pos x="T10" y="T11"/>
                </a:cxn>
                <a:cxn ang="T124">
                  <a:pos x="T12" y="T13"/>
                </a:cxn>
                <a:cxn ang="T125">
                  <a:pos x="T14" y="T15"/>
                </a:cxn>
                <a:cxn ang="T126">
                  <a:pos x="T16" y="T17"/>
                </a:cxn>
                <a:cxn ang="T127">
                  <a:pos x="T18" y="T19"/>
                </a:cxn>
                <a:cxn ang="T128">
                  <a:pos x="T20" y="T21"/>
                </a:cxn>
                <a:cxn ang="T129">
                  <a:pos x="T22" y="T23"/>
                </a:cxn>
                <a:cxn ang="T130">
                  <a:pos x="T24" y="T25"/>
                </a:cxn>
                <a:cxn ang="T131">
                  <a:pos x="T26" y="T27"/>
                </a:cxn>
                <a:cxn ang="T132">
                  <a:pos x="T28" y="T29"/>
                </a:cxn>
                <a:cxn ang="T133">
                  <a:pos x="T30" y="T31"/>
                </a:cxn>
                <a:cxn ang="T134">
                  <a:pos x="T32" y="T33"/>
                </a:cxn>
                <a:cxn ang="T135">
                  <a:pos x="T34" y="T35"/>
                </a:cxn>
                <a:cxn ang="T136">
                  <a:pos x="T36" y="T37"/>
                </a:cxn>
                <a:cxn ang="T137">
                  <a:pos x="T38" y="T39"/>
                </a:cxn>
                <a:cxn ang="T138">
                  <a:pos x="T40" y="T41"/>
                </a:cxn>
                <a:cxn ang="T139">
                  <a:pos x="T42" y="T43"/>
                </a:cxn>
                <a:cxn ang="T140">
                  <a:pos x="T44" y="T45"/>
                </a:cxn>
                <a:cxn ang="T141">
                  <a:pos x="T46" y="T47"/>
                </a:cxn>
                <a:cxn ang="T142">
                  <a:pos x="T48" y="T49"/>
                </a:cxn>
                <a:cxn ang="T143">
                  <a:pos x="T50" y="T51"/>
                </a:cxn>
                <a:cxn ang="T144">
                  <a:pos x="T52" y="T53"/>
                </a:cxn>
                <a:cxn ang="T145">
                  <a:pos x="T54" y="T55"/>
                </a:cxn>
                <a:cxn ang="T146">
                  <a:pos x="T56" y="T57"/>
                </a:cxn>
                <a:cxn ang="T147">
                  <a:pos x="T58" y="T59"/>
                </a:cxn>
                <a:cxn ang="T148">
                  <a:pos x="T60" y="T61"/>
                </a:cxn>
                <a:cxn ang="T149">
                  <a:pos x="T62" y="T63"/>
                </a:cxn>
                <a:cxn ang="T150">
                  <a:pos x="T64" y="T65"/>
                </a:cxn>
                <a:cxn ang="T151">
                  <a:pos x="T66" y="T67"/>
                </a:cxn>
                <a:cxn ang="T152">
                  <a:pos x="T68" y="T69"/>
                </a:cxn>
                <a:cxn ang="T153">
                  <a:pos x="T70" y="T71"/>
                </a:cxn>
                <a:cxn ang="T154">
                  <a:pos x="T72" y="T73"/>
                </a:cxn>
                <a:cxn ang="T155">
                  <a:pos x="T74" y="T75"/>
                </a:cxn>
                <a:cxn ang="T156">
                  <a:pos x="T76" y="T77"/>
                </a:cxn>
                <a:cxn ang="T157">
                  <a:pos x="T78" y="T79"/>
                </a:cxn>
                <a:cxn ang="T158">
                  <a:pos x="T80" y="T81"/>
                </a:cxn>
                <a:cxn ang="T159">
                  <a:pos x="T82" y="T83"/>
                </a:cxn>
                <a:cxn ang="T160">
                  <a:pos x="T84" y="T85"/>
                </a:cxn>
                <a:cxn ang="T161">
                  <a:pos x="T86" y="T87"/>
                </a:cxn>
                <a:cxn ang="T162">
                  <a:pos x="T88" y="T89"/>
                </a:cxn>
                <a:cxn ang="T163">
                  <a:pos x="T90" y="T91"/>
                </a:cxn>
                <a:cxn ang="T164">
                  <a:pos x="T92" y="T93"/>
                </a:cxn>
                <a:cxn ang="T165">
                  <a:pos x="T94" y="T95"/>
                </a:cxn>
                <a:cxn ang="T166">
                  <a:pos x="T96" y="T97"/>
                </a:cxn>
                <a:cxn ang="T167">
                  <a:pos x="T98" y="T99"/>
                </a:cxn>
                <a:cxn ang="T168">
                  <a:pos x="T100" y="T101"/>
                </a:cxn>
                <a:cxn ang="T169">
                  <a:pos x="T102" y="T103"/>
                </a:cxn>
                <a:cxn ang="T170">
                  <a:pos x="T104" y="T105"/>
                </a:cxn>
                <a:cxn ang="T171">
                  <a:pos x="T106" y="T107"/>
                </a:cxn>
                <a:cxn ang="T172">
                  <a:pos x="T108" y="T109"/>
                </a:cxn>
                <a:cxn ang="T173">
                  <a:pos x="T110" y="T111"/>
                </a:cxn>
                <a:cxn ang="T174">
                  <a:pos x="T112" y="T113"/>
                </a:cxn>
                <a:cxn ang="T175">
                  <a:pos x="T114" y="T115"/>
                </a:cxn>
                <a:cxn ang="T176">
                  <a:pos x="T116" y="T117"/>
                </a:cxn>
              </a:cxnLst>
              <a:rect l="T177" t="T178" r="T179" b="T180"/>
              <a:pathLst>
                <a:path w="1722" h="1557">
                  <a:moveTo>
                    <a:pt x="1673" y="557"/>
                  </a:moveTo>
                  <a:lnTo>
                    <a:pt x="1673" y="561"/>
                  </a:lnTo>
                  <a:lnTo>
                    <a:pt x="1673" y="575"/>
                  </a:lnTo>
                  <a:lnTo>
                    <a:pt x="1675" y="590"/>
                  </a:lnTo>
                  <a:lnTo>
                    <a:pt x="1675" y="606"/>
                  </a:lnTo>
                  <a:lnTo>
                    <a:pt x="1675" y="618"/>
                  </a:lnTo>
                  <a:lnTo>
                    <a:pt x="1681" y="628"/>
                  </a:lnTo>
                  <a:lnTo>
                    <a:pt x="1691" y="639"/>
                  </a:lnTo>
                  <a:lnTo>
                    <a:pt x="1702" y="649"/>
                  </a:lnTo>
                  <a:lnTo>
                    <a:pt x="1712" y="661"/>
                  </a:lnTo>
                  <a:lnTo>
                    <a:pt x="1714" y="673"/>
                  </a:lnTo>
                  <a:lnTo>
                    <a:pt x="1710" y="693"/>
                  </a:lnTo>
                  <a:lnTo>
                    <a:pt x="1698" y="712"/>
                  </a:lnTo>
                  <a:lnTo>
                    <a:pt x="1687" y="728"/>
                  </a:lnTo>
                  <a:lnTo>
                    <a:pt x="1681" y="736"/>
                  </a:lnTo>
                  <a:lnTo>
                    <a:pt x="1673" y="742"/>
                  </a:lnTo>
                  <a:lnTo>
                    <a:pt x="1669" y="752"/>
                  </a:lnTo>
                  <a:lnTo>
                    <a:pt x="1667" y="762"/>
                  </a:lnTo>
                  <a:lnTo>
                    <a:pt x="1673" y="773"/>
                  </a:lnTo>
                  <a:lnTo>
                    <a:pt x="1683" y="787"/>
                  </a:lnTo>
                  <a:lnTo>
                    <a:pt x="1697" y="799"/>
                  </a:lnTo>
                  <a:lnTo>
                    <a:pt x="1708" y="811"/>
                  </a:lnTo>
                  <a:lnTo>
                    <a:pt x="1718" y="823"/>
                  </a:lnTo>
                  <a:lnTo>
                    <a:pt x="1722" y="836"/>
                  </a:lnTo>
                  <a:lnTo>
                    <a:pt x="1720" y="852"/>
                  </a:lnTo>
                  <a:lnTo>
                    <a:pt x="1720" y="876"/>
                  </a:lnTo>
                  <a:lnTo>
                    <a:pt x="1718" y="905"/>
                  </a:lnTo>
                  <a:lnTo>
                    <a:pt x="1716" y="935"/>
                  </a:lnTo>
                  <a:lnTo>
                    <a:pt x="1714" y="964"/>
                  </a:lnTo>
                  <a:lnTo>
                    <a:pt x="1712" y="988"/>
                  </a:lnTo>
                  <a:lnTo>
                    <a:pt x="1708" y="1002"/>
                  </a:lnTo>
                  <a:lnTo>
                    <a:pt x="1697" y="1025"/>
                  </a:lnTo>
                  <a:lnTo>
                    <a:pt x="1687" y="1051"/>
                  </a:lnTo>
                  <a:lnTo>
                    <a:pt x="1675" y="1074"/>
                  </a:lnTo>
                  <a:lnTo>
                    <a:pt x="1667" y="1096"/>
                  </a:lnTo>
                  <a:lnTo>
                    <a:pt x="1667" y="1114"/>
                  </a:lnTo>
                  <a:lnTo>
                    <a:pt x="1667" y="1130"/>
                  </a:lnTo>
                  <a:lnTo>
                    <a:pt x="1669" y="1139"/>
                  </a:lnTo>
                  <a:lnTo>
                    <a:pt x="1671" y="1151"/>
                  </a:lnTo>
                  <a:lnTo>
                    <a:pt x="1671" y="1163"/>
                  </a:lnTo>
                  <a:lnTo>
                    <a:pt x="1667" y="1171"/>
                  </a:lnTo>
                  <a:lnTo>
                    <a:pt x="1655" y="1175"/>
                  </a:lnTo>
                  <a:lnTo>
                    <a:pt x="1639" y="1175"/>
                  </a:lnTo>
                  <a:lnTo>
                    <a:pt x="1614" y="1175"/>
                  </a:lnTo>
                  <a:lnTo>
                    <a:pt x="1586" y="1175"/>
                  </a:lnTo>
                  <a:lnTo>
                    <a:pt x="1561" y="1173"/>
                  </a:lnTo>
                  <a:lnTo>
                    <a:pt x="1539" y="1171"/>
                  </a:lnTo>
                  <a:lnTo>
                    <a:pt x="1529" y="1169"/>
                  </a:lnTo>
                  <a:lnTo>
                    <a:pt x="1521" y="1169"/>
                  </a:lnTo>
                  <a:lnTo>
                    <a:pt x="1511" y="1171"/>
                  </a:lnTo>
                  <a:lnTo>
                    <a:pt x="1502" y="1177"/>
                  </a:lnTo>
                  <a:lnTo>
                    <a:pt x="1496" y="1183"/>
                  </a:lnTo>
                  <a:lnTo>
                    <a:pt x="1492" y="1193"/>
                  </a:lnTo>
                  <a:lnTo>
                    <a:pt x="1486" y="1206"/>
                  </a:lnTo>
                  <a:lnTo>
                    <a:pt x="1478" y="1222"/>
                  </a:lnTo>
                  <a:lnTo>
                    <a:pt x="1468" y="1238"/>
                  </a:lnTo>
                  <a:lnTo>
                    <a:pt x="1458" y="1246"/>
                  </a:lnTo>
                  <a:lnTo>
                    <a:pt x="1445" y="1254"/>
                  </a:lnTo>
                  <a:lnTo>
                    <a:pt x="1435" y="1261"/>
                  </a:lnTo>
                  <a:lnTo>
                    <a:pt x="1429" y="1273"/>
                  </a:lnTo>
                  <a:lnTo>
                    <a:pt x="1433" y="1285"/>
                  </a:lnTo>
                  <a:lnTo>
                    <a:pt x="1443" y="1297"/>
                  </a:lnTo>
                  <a:lnTo>
                    <a:pt x="1456" y="1313"/>
                  </a:lnTo>
                  <a:lnTo>
                    <a:pt x="1470" y="1332"/>
                  </a:lnTo>
                  <a:lnTo>
                    <a:pt x="1480" y="1350"/>
                  </a:lnTo>
                  <a:lnTo>
                    <a:pt x="1486" y="1364"/>
                  </a:lnTo>
                  <a:lnTo>
                    <a:pt x="1492" y="1381"/>
                  </a:lnTo>
                  <a:lnTo>
                    <a:pt x="1498" y="1401"/>
                  </a:lnTo>
                  <a:lnTo>
                    <a:pt x="1504" y="1423"/>
                  </a:lnTo>
                  <a:lnTo>
                    <a:pt x="1510" y="1441"/>
                  </a:lnTo>
                  <a:lnTo>
                    <a:pt x="1513" y="1454"/>
                  </a:lnTo>
                  <a:lnTo>
                    <a:pt x="1517" y="1470"/>
                  </a:lnTo>
                  <a:lnTo>
                    <a:pt x="1521" y="1482"/>
                  </a:lnTo>
                  <a:lnTo>
                    <a:pt x="1523" y="1486"/>
                  </a:lnTo>
                  <a:lnTo>
                    <a:pt x="1480" y="1490"/>
                  </a:lnTo>
                  <a:lnTo>
                    <a:pt x="1336" y="1439"/>
                  </a:lnTo>
                  <a:lnTo>
                    <a:pt x="1287" y="1476"/>
                  </a:lnTo>
                  <a:lnTo>
                    <a:pt x="1271" y="1531"/>
                  </a:lnTo>
                  <a:lnTo>
                    <a:pt x="1248" y="1557"/>
                  </a:lnTo>
                  <a:lnTo>
                    <a:pt x="1195" y="1504"/>
                  </a:lnTo>
                  <a:lnTo>
                    <a:pt x="1151" y="1472"/>
                  </a:lnTo>
                  <a:lnTo>
                    <a:pt x="1130" y="1399"/>
                  </a:lnTo>
                  <a:lnTo>
                    <a:pt x="1090" y="1405"/>
                  </a:lnTo>
                  <a:lnTo>
                    <a:pt x="1100" y="1486"/>
                  </a:lnTo>
                  <a:lnTo>
                    <a:pt x="1067" y="1488"/>
                  </a:lnTo>
                  <a:lnTo>
                    <a:pt x="1019" y="1415"/>
                  </a:lnTo>
                  <a:lnTo>
                    <a:pt x="966" y="1429"/>
                  </a:lnTo>
                  <a:lnTo>
                    <a:pt x="950" y="1380"/>
                  </a:lnTo>
                  <a:lnTo>
                    <a:pt x="927" y="1348"/>
                  </a:lnTo>
                  <a:lnTo>
                    <a:pt x="807" y="1372"/>
                  </a:lnTo>
                  <a:lnTo>
                    <a:pt x="765" y="1322"/>
                  </a:lnTo>
                  <a:lnTo>
                    <a:pt x="730" y="1352"/>
                  </a:lnTo>
                  <a:lnTo>
                    <a:pt x="683" y="1348"/>
                  </a:lnTo>
                  <a:lnTo>
                    <a:pt x="620" y="1370"/>
                  </a:lnTo>
                  <a:lnTo>
                    <a:pt x="557" y="1301"/>
                  </a:lnTo>
                  <a:lnTo>
                    <a:pt x="533" y="1238"/>
                  </a:lnTo>
                  <a:lnTo>
                    <a:pt x="437" y="1261"/>
                  </a:lnTo>
                  <a:lnTo>
                    <a:pt x="401" y="1291"/>
                  </a:lnTo>
                  <a:lnTo>
                    <a:pt x="413" y="1208"/>
                  </a:lnTo>
                  <a:lnTo>
                    <a:pt x="372" y="1153"/>
                  </a:lnTo>
                  <a:lnTo>
                    <a:pt x="317" y="1094"/>
                  </a:lnTo>
                  <a:lnTo>
                    <a:pt x="332" y="1047"/>
                  </a:lnTo>
                  <a:lnTo>
                    <a:pt x="415" y="956"/>
                  </a:lnTo>
                  <a:lnTo>
                    <a:pt x="472" y="844"/>
                  </a:lnTo>
                  <a:lnTo>
                    <a:pt x="521" y="791"/>
                  </a:lnTo>
                  <a:lnTo>
                    <a:pt x="529" y="722"/>
                  </a:lnTo>
                  <a:lnTo>
                    <a:pt x="563" y="708"/>
                  </a:lnTo>
                  <a:lnTo>
                    <a:pt x="531" y="590"/>
                  </a:lnTo>
                  <a:lnTo>
                    <a:pt x="561" y="480"/>
                  </a:lnTo>
                  <a:lnTo>
                    <a:pt x="580" y="376"/>
                  </a:lnTo>
                  <a:lnTo>
                    <a:pt x="468" y="297"/>
                  </a:lnTo>
                  <a:lnTo>
                    <a:pt x="421" y="358"/>
                  </a:lnTo>
                  <a:lnTo>
                    <a:pt x="313" y="393"/>
                  </a:lnTo>
                  <a:lnTo>
                    <a:pt x="210" y="393"/>
                  </a:lnTo>
                  <a:lnTo>
                    <a:pt x="183" y="321"/>
                  </a:lnTo>
                  <a:lnTo>
                    <a:pt x="179" y="254"/>
                  </a:lnTo>
                  <a:lnTo>
                    <a:pt x="112" y="226"/>
                  </a:lnTo>
                  <a:lnTo>
                    <a:pt x="88" y="273"/>
                  </a:lnTo>
                  <a:lnTo>
                    <a:pt x="0" y="222"/>
                  </a:lnTo>
                  <a:lnTo>
                    <a:pt x="45" y="140"/>
                  </a:lnTo>
                  <a:lnTo>
                    <a:pt x="6" y="90"/>
                  </a:lnTo>
                  <a:lnTo>
                    <a:pt x="10" y="88"/>
                  </a:lnTo>
                  <a:lnTo>
                    <a:pt x="19" y="83"/>
                  </a:lnTo>
                  <a:lnTo>
                    <a:pt x="33" y="75"/>
                  </a:lnTo>
                  <a:lnTo>
                    <a:pt x="51" y="65"/>
                  </a:lnTo>
                  <a:lnTo>
                    <a:pt x="69" y="57"/>
                  </a:lnTo>
                  <a:lnTo>
                    <a:pt x="84" y="49"/>
                  </a:lnTo>
                  <a:lnTo>
                    <a:pt x="98" y="45"/>
                  </a:lnTo>
                  <a:lnTo>
                    <a:pt x="112" y="41"/>
                  </a:lnTo>
                  <a:lnTo>
                    <a:pt x="134" y="35"/>
                  </a:lnTo>
                  <a:lnTo>
                    <a:pt x="155" y="25"/>
                  </a:lnTo>
                  <a:lnTo>
                    <a:pt x="179" y="18"/>
                  </a:lnTo>
                  <a:lnTo>
                    <a:pt x="197" y="8"/>
                  </a:lnTo>
                  <a:lnTo>
                    <a:pt x="208" y="4"/>
                  </a:lnTo>
                  <a:lnTo>
                    <a:pt x="224" y="0"/>
                  </a:lnTo>
                  <a:lnTo>
                    <a:pt x="244" y="4"/>
                  </a:lnTo>
                  <a:lnTo>
                    <a:pt x="267" y="14"/>
                  </a:lnTo>
                  <a:lnTo>
                    <a:pt x="293" y="25"/>
                  </a:lnTo>
                  <a:lnTo>
                    <a:pt x="313" y="39"/>
                  </a:lnTo>
                  <a:lnTo>
                    <a:pt x="328" y="47"/>
                  </a:lnTo>
                  <a:lnTo>
                    <a:pt x="344" y="51"/>
                  </a:lnTo>
                  <a:lnTo>
                    <a:pt x="358" y="49"/>
                  </a:lnTo>
                  <a:lnTo>
                    <a:pt x="366" y="43"/>
                  </a:lnTo>
                  <a:lnTo>
                    <a:pt x="374" y="35"/>
                  </a:lnTo>
                  <a:lnTo>
                    <a:pt x="380" y="27"/>
                  </a:lnTo>
                  <a:lnTo>
                    <a:pt x="387" y="21"/>
                  </a:lnTo>
                  <a:lnTo>
                    <a:pt x="397" y="21"/>
                  </a:lnTo>
                  <a:lnTo>
                    <a:pt x="413" y="25"/>
                  </a:lnTo>
                  <a:lnTo>
                    <a:pt x="447" y="39"/>
                  </a:lnTo>
                  <a:lnTo>
                    <a:pt x="472" y="53"/>
                  </a:lnTo>
                  <a:lnTo>
                    <a:pt x="492" y="73"/>
                  </a:lnTo>
                  <a:lnTo>
                    <a:pt x="510" y="96"/>
                  </a:lnTo>
                  <a:lnTo>
                    <a:pt x="531" y="118"/>
                  </a:lnTo>
                  <a:lnTo>
                    <a:pt x="551" y="142"/>
                  </a:lnTo>
                  <a:lnTo>
                    <a:pt x="567" y="163"/>
                  </a:lnTo>
                  <a:lnTo>
                    <a:pt x="582" y="187"/>
                  </a:lnTo>
                  <a:lnTo>
                    <a:pt x="598" y="212"/>
                  </a:lnTo>
                  <a:lnTo>
                    <a:pt x="610" y="232"/>
                  </a:lnTo>
                  <a:lnTo>
                    <a:pt x="622" y="256"/>
                  </a:lnTo>
                  <a:lnTo>
                    <a:pt x="637" y="279"/>
                  </a:lnTo>
                  <a:lnTo>
                    <a:pt x="655" y="303"/>
                  </a:lnTo>
                  <a:lnTo>
                    <a:pt x="673" y="325"/>
                  </a:lnTo>
                  <a:lnTo>
                    <a:pt x="689" y="348"/>
                  </a:lnTo>
                  <a:lnTo>
                    <a:pt x="698" y="368"/>
                  </a:lnTo>
                  <a:lnTo>
                    <a:pt x="704" y="378"/>
                  </a:lnTo>
                  <a:lnTo>
                    <a:pt x="714" y="386"/>
                  </a:lnTo>
                  <a:lnTo>
                    <a:pt x="726" y="393"/>
                  </a:lnTo>
                  <a:lnTo>
                    <a:pt x="736" y="405"/>
                  </a:lnTo>
                  <a:lnTo>
                    <a:pt x="742" y="417"/>
                  </a:lnTo>
                  <a:lnTo>
                    <a:pt x="750" y="445"/>
                  </a:lnTo>
                  <a:lnTo>
                    <a:pt x="761" y="470"/>
                  </a:lnTo>
                  <a:lnTo>
                    <a:pt x="773" y="492"/>
                  </a:lnTo>
                  <a:lnTo>
                    <a:pt x="783" y="508"/>
                  </a:lnTo>
                  <a:lnTo>
                    <a:pt x="795" y="527"/>
                  </a:lnTo>
                  <a:lnTo>
                    <a:pt x="809" y="543"/>
                  </a:lnTo>
                  <a:lnTo>
                    <a:pt x="824" y="555"/>
                  </a:lnTo>
                  <a:lnTo>
                    <a:pt x="840" y="561"/>
                  </a:lnTo>
                  <a:lnTo>
                    <a:pt x="862" y="567"/>
                  </a:lnTo>
                  <a:lnTo>
                    <a:pt x="882" y="569"/>
                  </a:lnTo>
                  <a:lnTo>
                    <a:pt x="901" y="565"/>
                  </a:lnTo>
                  <a:lnTo>
                    <a:pt x="919" y="559"/>
                  </a:lnTo>
                  <a:lnTo>
                    <a:pt x="941" y="553"/>
                  </a:lnTo>
                  <a:lnTo>
                    <a:pt x="960" y="549"/>
                  </a:lnTo>
                  <a:lnTo>
                    <a:pt x="982" y="551"/>
                  </a:lnTo>
                  <a:lnTo>
                    <a:pt x="1004" y="559"/>
                  </a:lnTo>
                  <a:lnTo>
                    <a:pt x="1029" y="563"/>
                  </a:lnTo>
                  <a:lnTo>
                    <a:pt x="1051" y="569"/>
                  </a:lnTo>
                  <a:lnTo>
                    <a:pt x="1065" y="575"/>
                  </a:lnTo>
                  <a:lnTo>
                    <a:pt x="1073" y="580"/>
                  </a:lnTo>
                  <a:lnTo>
                    <a:pt x="1086" y="588"/>
                  </a:lnTo>
                  <a:lnTo>
                    <a:pt x="1104" y="598"/>
                  </a:lnTo>
                  <a:lnTo>
                    <a:pt x="1122" y="608"/>
                  </a:lnTo>
                  <a:lnTo>
                    <a:pt x="1139" y="616"/>
                  </a:lnTo>
                  <a:lnTo>
                    <a:pt x="1155" y="620"/>
                  </a:lnTo>
                  <a:lnTo>
                    <a:pt x="1167" y="620"/>
                  </a:lnTo>
                  <a:lnTo>
                    <a:pt x="1171" y="618"/>
                  </a:lnTo>
                  <a:lnTo>
                    <a:pt x="1177" y="614"/>
                  </a:lnTo>
                  <a:lnTo>
                    <a:pt x="1181" y="614"/>
                  </a:lnTo>
                  <a:lnTo>
                    <a:pt x="1185" y="614"/>
                  </a:lnTo>
                  <a:lnTo>
                    <a:pt x="1189" y="616"/>
                  </a:lnTo>
                  <a:lnTo>
                    <a:pt x="1191" y="618"/>
                  </a:lnTo>
                  <a:lnTo>
                    <a:pt x="1193" y="624"/>
                  </a:lnTo>
                  <a:lnTo>
                    <a:pt x="1195" y="632"/>
                  </a:lnTo>
                  <a:lnTo>
                    <a:pt x="1197" y="641"/>
                  </a:lnTo>
                  <a:lnTo>
                    <a:pt x="1202" y="659"/>
                  </a:lnTo>
                  <a:lnTo>
                    <a:pt x="1212" y="675"/>
                  </a:lnTo>
                  <a:lnTo>
                    <a:pt x="1224" y="687"/>
                  </a:lnTo>
                  <a:lnTo>
                    <a:pt x="1232" y="701"/>
                  </a:lnTo>
                  <a:lnTo>
                    <a:pt x="1238" y="714"/>
                  </a:lnTo>
                  <a:lnTo>
                    <a:pt x="1244" y="734"/>
                  </a:lnTo>
                  <a:lnTo>
                    <a:pt x="1254" y="754"/>
                  </a:lnTo>
                  <a:lnTo>
                    <a:pt x="1265" y="767"/>
                  </a:lnTo>
                  <a:lnTo>
                    <a:pt x="1277" y="775"/>
                  </a:lnTo>
                  <a:lnTo>
                    <a:pt x="1289" y="779"/>
                  </a:lnTo>
                  <a:lnTo>
                    <a:pt x="1299" y="785"/>
                  </a:lnTo>
                  <a:lnTo>
                    <a:pt x="1313" y="789"/>
                  </a:lnTo>
                  <a:lnTo>
                    <a:pt x="1328" y="785"/>
                  </a:lnTo>
                  <a:lnTo>
                    <a:pt x="1348" y="777"/>
                  </a:lnTo>
                  <a:lnTo>
                    <a:pt x="1374" y="773"/>
                  </a:lnTo>
                  <a:lnTo>
                    <a:pt x="1399" y="767"/>
                  </a:lnTo>
                  <a:lnTo>
                    <a:pt x="1423" y="760"/>
                  </a:lnTo>
                  <a:lnTo>
                    <a:pt x="1447" y="742"/>
                  </a:lnTo>
                  <a:lnTo>
                    <a:pt x="1462" y="722"/>
                  </a:lnTo>
                  <a:lnTo>
                    <a:pt x="1472" y="701"/>
                  </a:lnTo>
                  <a:lnTo>
                    <a:pt x="1480" y="689"/>
                  </a:lnTo>
                  <a:lnTo>
                    <a:pt x="1494" y="675"/>
                  </a:lnTo>
                  <a:lnTo>
                    <a:pt x="1510" y="659"/>
                  </a:lnTo>
                  <a:lnTo>
                    <a:pt x="1527" y="643"/>
                  </a:lnTo>
                  <a:lnTo>
                    <a:pt x="1543" y="628"/>
                  </a:lnTo>
                  <a:lnTo>
                    <a:pt x="1557" y="616"/>
                  </a:lnTo>
                  <a:lnTo>
                    <a:pt x="1572" y="604"/>
                  </a:lnTo>
                  <a:lnTo>
                    <a:pt x="1584" y="594"/>
                  </a:lnTo>
                  <a:lnTo>
                    <a:pt x="1598" y="586"/>
                  </a:lnTo>
                  <a:lnTo>
                    <a:pt x="1614" y="577"/>
                  </a:lnTo>
                  <a:lnTo>
                    <a:pt x="1634" y="567"/>
                  </a:lnTo>
                  <a:lnTo>
                    <a:pt x="1653" y="561"/>
                  </a:lnTo>
                  <a:lnTo>
                    <a:pt x="1667" y="557"/>
                  </a:lnTo>
                  <a:lnTo>
                    <a:pt x="1673" y="557"/>
                  </a:lnTo>
                  <a:close/>
                </a:path>
              </a:pathLst>
            </a:custGeom>
            <a:grpFill/>
            <a:ln w="0">
              <a:solidFill>
                <a:schemeClr val="tx1">
                  <a:lumMod val="85000"/>
                  <a:lumOff val="15000"/>
                </a:schemeClr>
              </a:solidFill>
              <a:prstDash val="solid"/>
              <a:round/>
            </a:ln>
          </p:spPr>
          <p:txBody>
            <a:bodyPr/>
            <a:lstStyle/>
            <a:p>
              <a:pPr eaLnBrk="1" fontAlgn="auto" hangingPunct="1">
                <a:buFont typeface="Arial" panose="020B0604020202020204" pitchFamily="34" charset="0"/>
                <a:buNone/>
                <a:defRPr/>
              </a:pPr>
              <a:endParaRPr lang="zh-CN" altLang="en-US" sz="2400" noProof="1">
                <a:solidFill>
                  <a:prstClr val="black"/>
                </a:solidFill>
                <a:latin typeface="+mj-ea"/>
                <a:ea typeface="+mj-ea"/>
              </a:endParaRPr>
            </a:p>
          </p:txBody>
        </p:sp>
        <p:sp>
          <p:nvSpPr>
            <p:cNvPr id="66" name="Freeform 104"/>
            <p:cNvSpPr/>
            <p:nvPr/>
          </p:nvSpPr>
          <p:spPr bwMode="gray">
            <a:xfrm>
              <a:off x="3599" y="839"/>
              <a:ext cx="861" cy="778"/>
            </a:xfrm>
            <a:custGeom>
              <a:avLst/>
              <a:gdLst>
                <a:gd name="T0" fmla="*/ 419 w 1722"/>
                <a:gd name="T1" fmla="*/ 147 h 1557"/>
                <a:gd name="T2" fmla="*/ 423 w 1722"/>
                <a:gd name="T3" fmla="*/ 159 h 1557"/>
                <a:gd name="T4" fmla="*/ 428 w 1722"/>
                <a:gd name="T5" fmla="*/ 173 h 1557"/>
                <a:gd name="T6" fmla="*/ 419 w 1722"/>
                <a:gd name="T7" fmla="*/ 185 h 1557"/>
                <a:gd name="T8" fmla="*/ 421 w 1722"/>
                <a:gd name="T9" fmla="*/ 196 h 1557"/>
                <a:gd name="T10" fmla="*/ 431 w 1722"/>
                <a:gd name="T11" fmla="*/ 209 h 1557"/>
                <a:gd name="T12" fmla="*/ 429 w 1722"/>
                <a:gd name="T13" fmla="*/ 233 h 1557"/>
                <a:gd name="T14" fmla="*/ 425 w 1722"/>
                <a:gd name="T15" fmla="*/ 256 h 1557"/>
                <a:gd name="T16" fmla="*/ 417 w 1722"/>
                <a:gd name="T17" fmla="*/ 278 h 1557"/>
                <a:gd name="T18" fmla="*/ 418 w 1722"/>
                <a:gd name="T19" fmla="*/ 290 h 1557"/>
                <a:gd name="T20" fmla="*/ 404 w 1722"/>
                <a:gd name="T21" fmla="*/ 293 h 1557"/>
                <a:gd name="T22" fmla="*/ 383 w 1722"/>
                <a:gd name="T23" fmla="*/ 292 h 1557"/>
                <a:gd name="T24" fmla="*/ 374 w 1722"/>
                <a:gd name="T25" fmla="*/ 295 h 1557"/>
                <a:gd name="T26" fmla="*/ 367 w 1722"/>
                <a:gd name="T27" fmla="*/ 309 h 1557"/>
                <a:gd name="T28" fmla="*/ 358 w 1722"/>
                <a:gd name="T29" fmla="*/ 318 h 1557"/>
                <a:gd name="T30" fmla="*/ 368 w 1722"/>
                <a:gd name="T31" fmla="*/ 333 h 1557"/>
                <a:gd name="T32" fmla="*/ 375 w 1722"/>
                <a:gd name="T33" fmla="*/ 350 h 1557"/>
                <a:gd name="T34" fmla="*/ 380 w 1722"/>
                <a:gd name="T35" fmla="*/ 367 h 1557"/>
                <a:gd name="T36" fmla="*/ 334 w 1722"/>
                <a:gd name="T37" fmla="*/ 359 h 1557"/>
                <a:gd name="T38" fmla="*/ 299 w 1722"/>
                <a:gd name="T39" fmla="*/ 376 h 1557"/>
                <a:gd name="T40" fmla="*/ 275 w 1722"/>
                <a:gd name="T41" fmla="*/ 371 h 1557"/>
                <a:gd name="T42" fmla="*/ 237 w 1722"/>
                <a:gd name="T43" fmla="*/ 345 h 1557"/>
                <a:gd name="T44" fmla="*/ 183 w 1722"/>
                <a:gd name="T45" fmla="*/ 338 h 1557"/>
                <a:gd name="T46" fmla="*/ 134 w 1722"/>
                <a:gd name="T47" fmla="*/ 309 h 1557"/>
                <a:gd name="T48" fmla="*/ 93 w 1722"/>
                <a:gd name="T49" fmla="*/ 288 h 1557"/>
                <a:gd name="T50" fmla="*/ 118 w 1722"/>
                <a:gd name="T51" fmla="*/ 211 h 1557"/>
                <a:gd name="T52" fmla="*/ 133 w 1722"/>
                <a:gd name="T53" fmla="*/ 147 h 1557"/>
                <a:gd name="T54" fmla="*/ 106 w 1722"/>
                <a:gd name="T55" fmla="*/ 89 h 1557"/>
                <a:gd name="T56" fmla="*/ 45 w 1722"/>
                <a:gd name="T57" fmla="*/ 63 h 1557"/>
                <a:gd name="T58" fmla="*/ 12 w 1722"/>
                <a:gd name="T59" fmla="*/ 35 h 1557"/>
                <a:gd name="T60" fmla="*/ 9 w 1722"/>
                <a:gd name="T61" fmla="*/ 18 h 1557"/>
                <a:gd name="T62" fmla="*/ 25 w 1722"/>
                <a:gd name="T63" fmla="*/ 11 h 1557"/>
                <a:gd name="T64" fmla="*/ 45 w 1722"/>
                <a:gd name="T65" fmla="*/ 4 h 1557"/>
                <a:gd name="T66" fmla="*/ 61 w 1722"/>
                <a:gd name="T67" fmla="*/ 1 h 1557"/>
                <a:gd name="T68" fmla="*/ 82 w 1722"/>
                <a:gd name="T69" fmla="*/ 11 h 1557"/>
                <a:gd name="T70" fmla="*/ 94 w 1722"/>
                <a:gd name="T71" fmla="*/ 8 h 1557"/>
                <a:gd name="T72" fmla="*/ 104 w 1722"/>
                <a:gd name="T73" fmla="*/ 6 h 1557"/>
                <a:gd name="T74" fmla="*/ 127 w 1722"/>
                <a:gd name="T75" fmla="*/ 24 h 1557"/>
                <a:gd name="T76" fmla="*/ 146 w 1722"/>
                <a:gd name="T77" fmla="*/ 46 h 1557"/>
                <a:gd name="T78" fmla="*/ 160 w 1722"/>
                <a:gd name="T79" fmla="*/ 69 h 1557"/>
                <a:gd name="T80" fmla="*/ 175 w 1722"/>
                <a:gd name="T81" fmla="*/ 92 h 1557"/>
                <a:gd name="T82" fmla="*/ 184 w 1722"/>
                <a:gd name="T83" fmla="*/ 101 h 1557"/>
                <a:gd name="T84" fmla="*/ 194 w 1722"/>
                <a:gd name="T85" fmla="*/ 123 h 1557"/>
                <a:gd name="T86" fmla="*/ 206 w 1722"/>
                <a:gd name="T87" fmla="*/ 138 h 1557"/>
                <a:gd name="T88" fmla="*/ 225 w 1722"/>
                <a:gd name="T89" fmla="*/ 141 h 1557"/>
                <a:gd name="T90" fmla="*/ 245 w 1722"/>
                <a:gd name="T91" fmla="*/ 137 h 1557"/>
                <a:gd name="T92" fmla="*/ 267 w 1722"/>
                <a:gd name="T93" fmla="*/ 143 h 1557"/>
                <a:gd name="T94" fmla="*/ 281 w 1722"/>
                <a:gd name="T95" fmla="*/ 152 h 1557"/>
                <a:gd name="T96" fmla="*/ 293 w 1722"/>
                <a:gd name="T97" fmla="*/ 154 h 1557"/>
                <a:gd name="T98" fmla="*/ 298 w 1722"/>
                <a:gd name="T99" fmla="*/ 154 h 1557"/>
                <a:gd name="T100" fmla="*/ 300 w 1722"/>
                <a:gd name="T101" fmla="*/ 160 h 1557"/>
                <a:gd name="T102" fmla="*/ 308 w 1722"/>
                <a:gd name="T103" fmla="*/ 175 h 1557"/>
                <a:gd name="T104" fmla="*/ 317 w 1722"/>
                <a:gd name="T105" fmla="*/ 191 h 1557"/>
                <a:gd name="T106" fmla="*/ 329 w 1722"/>
                <a:gd name="T107" fmla="*/ 197 h 1557"/>
                <a:gd name="T108" fmla="*/ 350 w 1722"/>
                <a:gd name="T109" fmla="*/ 191 h 1557"/>
                <a:gd name="T110" fmla="*/ 368 w 1722"/>
                <a:gd name="T111" fmla="*/ 175 h 1557"/>
                <a:gd name="T112" fmla="*/ 382 w 1722"/>
                <a:gd name="T113" fmla="*/ 160 h 1557"/>
                <a:gd name="T114" fmla="*/ 396 w 1722"/>
                <a:gd name="T115" fmla="*/ 148 h 1557"/>
                <a:gd name="T116" fmla="*/ 414 w 1722"/>
                <a:gd name="T117" fmla="*/ 140 h 1557"/>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w 1722"/>
                <a:gd name="T178" fmla="*/ 0 h 1557"/>
                <a:gd name="T179" fmla="*/ 1722 w 1722"/>
                <a:gd name="T180" fmla="*/ 1557 h 1557"/>
              </a:gdLst>
              <a:ahLst/>
              <a:cxnLst>
                <a:cxn ang="T118">
                  <a:pos x="T0" y="T1"/>
                </a:cxn>
                <a:cxn ang="T119">
                  <a:pos x="T2" y="T3"/>
                </a:cxn>
                <a:cxn ang="T120">
                  <a:pos x="T4" y="T5"/>
                </a:cxn>
                <a:cxn ang="T121">
                  <a:pos x="T6" y="T7"/>
                </a:cxn>
                <a:cxn ang="T122">
                  <a:pos x="T8" y="T9"/>
                </a:cxn>
                <a:cxn ang="T123">
                  <a:pos x="T10" y="T11"/>
                </a:cxn>
                <a:cxn ang="T124">
                  <a:pos x="T12" y="T13"/>
                </a:cxn>
                <a:cxn ang="T125">
                  <a:pos x="T14" y="T15"/>
                </a:cxn>
                <a:cxn ang="T126">
                  <a:pos x="T16" y="T17"/>
                </a:cxn>
                <a:cxn ang="T127">
                  <a:pos x="T18" y="T19"/>
                </a:cxn>
                <a:cxn ang="T128">
                  <a:pos x="T20" y="T21"/>
                </a:cxn>
                <a:cxn ang="T129">
                  <a:pos x="T22" y="T23"/>
                </a:cxn>
                <a:cxn ang="T130">
                  <a:pos x="T24" y="T25"/>
                </a:cxn>
                <a:cxn ang="T131">
                  <a:pos x="T26" y="T27"/>
                </a:cxn>
                <a:cxn ang="T132">
                  <a:pos x="T28" y="T29"/>
                </a:cxn>
                <a:cxn ang="T133">
                  <a:pos x="T30" y="T31"/>
                </a:cxn>
                <a:cxn ang="T134">
                  <a:pos x="T32" y="T33"/>
                </a:cxn>
                <a:cxn ang="T135">
                  <a:pos x="T34" y="T35"/>
                </a:cxn>
                <a:cxn ang="T136">
                  <a:pos x="T36" y="T37"/>
                </a:cxn>
                <a:cxn ang="T137">
                  <a:pos x="T38" y="T39"/>
                </a:cxn>
                <a:cxn ang="T138">
                  <a:pos x="T40" y="T41"/>
                </a:cxn>
                <a:cxn ang="T139">
                  <a:pos x="T42" y="T43"/>
                </a:cxn>
                <a:cxn ang="T140">
                  <a:pos x="T44" y="T45"/>
                </a:cxn>
                <a:cxn ang="T141">
                  <a:pos x="T46" y="T47"/>
                </a:cxn>
                <a:cxn ang="T142">
                  <a:pos x="T48" y="T49"/>
                </a:cxn>
                <a:cxn ang="T143">
                  <a:pos x="T50" y="T51"/>
                </a:cxn>
                <a:cxn ang="T144">
                  <a:pos x="T52" y="T53"/>
                </a:cxn>
                <a:cxn ang="T145">
                  <a:pos x="T54" y="T55"/>
                </a:cxn>
                <a:cxn ang="T146">
                  <a:pos x="T56" y="T57"/>
                </a:cxn>
                <a:cxn ang="T147">
                  <a:pos x="T58" y="T59"/>
                </a:cxn>
                <a:cxn ang="T148">
                  <a:pos x="T60" y="T61"/>
                </a:cxn>
                <a:cxn ang="T149">
                  <a:pos x="T62" y="T63"/>
                </a:cxn>
                <a:cxn ang="T150">
                  <a:pos x="T64" y="T65"/>
                </a:cxn>
                <a:cxn ang="T151">
                  <a:pos x="T66" y="T67"/>
                </a:cxn>
                <a:cxn ang="T152">
                  <a:pos x="T68" y="T69"/>
                </a:cxn>
                <a:cxn ang="T153">
                  <a:pos x="T70" y="T71"/>
                </a:cxn>
                <a:cxn ang="T154">
                  <a:pos x="T72" y="T73"/>
                </a:cxn>
                <a:cxn ang="T155">
                  <a:pos x="T74" y="T75"/>
                </a:cxn>
                <a:cxn ang="T156">
                  <a:pos x="T76" y="T77"/>
                </a:cxn>
                <a:cxn ang="T157">
                  <a:pos x="T78" y="T79"/>
                </a:cxn>
                <a:cxn ang="T158">
                  <a:pos x="T80" y="T81"/>
                </a:cxn>
                <a:cxn ang="T159">
                  <a:pos x="T82" y="T83"/>
                </a:cxn>
                <a:cxn ang="T160">
                  <a:pos x="T84" y="T85"/>
                </a:cxn>
                <a:cxn ang="T161">
                  <a:pos x="T86" y="T87"/>
                </a:cxn>
                <a:cxn ang="T162">
                  <a:pos x="T88" y="T89"/>
                </a:cxn>
                <a:cxn ang="T163">
                  <a:pos x="T90" y="T91"/>
                </a:cxn>
                <a:cxn ang="T164">
                  <a:pos x="T92" y="T93"/>
                </a:cxn>
                <a:cxn ang="T165">
                  <a:pos x="T94" y="T95"/>
                </a:cxn>
                <a:cxn ang="T166">
                  <a:pos x="T96" y="T97"/>
                </a:cxn>
                <a:cxn ang="T167">
                  <a:pos x="T98" y="T99"/>
                </a:cxn>
                <a:cxn ang="T168">
                  <a:pos x="T100" y="T101"/>
                </a:cxn>
                <a:cxn ang="T169">
                  <a:pos x="T102" y="T103"/>
                </a:cxn>
                <a:cxn ang="T170">
                  <a:pos x="T104" y="T105"/>
                </a:cxn>
                <a:cxn ang="T171">
                  <a:pos x="T106" y="T107"/>
                </a:cxn>
                <a:cxn ang="T172">
                  <a:pos x="T108" y="T109"/>
                </a:cxn>
                <a:cxn ang="T173">
                  <a:pos x="T110" y="T111"/>
                </a:cxn>
                <a:cxn ang="T174">
                  <a:pos x="T112" y="T113"/>
                </a:cxn>
                <a:cxn ang="T175">
                  <a:pos x="T114" y="T115"/>
                </a:cxn>
                <a:cxn ang="T176">
                  <a:pos x="T116" y="T117"/>
                </a:cxn>
              </a:cxnLst>
              <a:rect l="T177" t="T178" r="T179" b="T180"/>
              <a:pathLst>
                <a:path w="1722" h="1557">
                  <a:moveTo>
                    <a:pt x="1673" y="557"/>
                  </a:moveTo>
                  <a:lnTo>
                    <a:pt x="1673" y="561"/>
                  </a:lnTo>
                  <a:lnTo>
                    <a:pt x="1673" y="575"/>
                  </a:lnTo>
                  <a:lnTo>
                    <a:pt x="1675" y="590"/>
                  </a:lnTo>
                  <a:lnTo>
                    <a:pt x="1675" y="606"/>
                  </a:lnTo>
                  <a:lnTo>
                    <a:pt x="1675" y="618"/>
                  </a:lnTo>
                  <a:lnTo>
                    <a:pt x="1681" y="628"/>
                  </a:lnTo>
                  <a:lnTo>
                    <a:pt x="1691" y="639"/>
                  </a:lnTo>
                  <a:lnTo>
                    <a:pt x="1702" y="649"/>
                  </a:lnTo>
                  <a:lnTo>
                    <a:pt x="1712" y="661"/>
                  </a:lnTo>
                  <a:lnTo>
                    <a:pt x="1714" y="673"/>
                  </a:lnTo>
                  <a:lnTo>
                    <a:pt x="1710" y="693"/>
                  </a:lnTo>
                  <a:lnTo>
                    <a:pt x="1698" y="712"/>
                  </a:lnTo>
                  <a:lnTo>
                    <a:pt x="1687" y="728"/>
                  </a:lnTo>
                  <a:lnTo>
                    <a:pt x="1681" y="736"/>
                  </a:lnTo>
                  <a:lnTo>
                    <a:pt x="1673" y="742"/>
                  </a:lnTo>
                  <a:lnTo>
                    <a:pt x="1669" y="752"/>
                  </a:lnTo>
                  <a:lnTo>
                    <a:pt x="1667" y="762"/>
                  </a:lnTo>
                  <a:lnTo>
                    <a:pt x="1673" y="773"/>
                  </a:lnTo>
                  <a:lnTo>
                    <a:pt x="1683" y="787"/>
                  </a:lnTo>
                  <a:lnTo>
                    <a:pt x="1697" y="799"/>
                  </a:lnTo>
                  <a:lnTo>
                    <a:pt x="1708" y="811"/>
                  </a:lnTo>
                  <a:lnTo>
                    <a:pt x="1718" y="823"/>
                  </a:lnTo>
                  <a:lnTo>
                    <a:pt x="1722" y="836"/>
                  </a:lnTo>
                  <a:lnTo>
                    <a:pt x="1720" y="852"/>
                  </a:lnTo>
                  <a:lnTo>
                    <a:pt x="1720" y="876"/>
                  </a:lnTo>
                  <a:lnTo>
                    <a:pt x="1718" y="905"/>
                  </a:lnTo>
                  <a:lnTo>
                    <a:pt x="1716" y="935"/>
                  </a:lnTo>
                  <a:lnTo>
                    <a:pt x="1714" y="964"/>
                  </a:lnTo>
                  <a:lnTo>
                    <a:pt x="1712" y="988"/>
                  </a:lnTo>
                  <a:lnTo>
                    <a:pt x="1708" y="1002"/>
                  </a:lnTo>
                  <a:lnTo>
                    <a:pt x="1697" y="1025"/>
                  </a:lnTo>
                  <a:lnTo>
                    <a:pt x="1687" y="1051"/>
                  </a:lnTo>
                  <a:lnTo>
                    <a:pt x="1675" y="1074"/>
                  </a:lnTo>
                  <a:lnTo>
                    <a:pt x="1667" y="1096"/>
                  </a:lnTo>
                  <a:lnTo>
                    <a:pt x="1667" y="1114"/>
                  </a:lnTo>
                  <a:lnTo>
                    <a:pt x="1667" y="1130"/>
                  </a:lnTo>
                  <a:lnTo>
                    <a:pt x="1669" y="1139"/>
                  </a:lnTo>
                  <a:lnTo>
                    <a:pt x="1671" y="1151"/>
                  </a:lnTo>
                  <a:lnTo>
                    <a:pt x="1671" y="1163"/>
                  </a:lnTo>
                  <a:lnTo>
                    <a:pt x="1667" y="1171"/>
                  </a:lnTo>
                  <a:lnTo>
                    <a:pt x="1655" y="1175"/>
                  </a:lnTo>
                  <a:lnTo>
                    <a:pt x="1639" y="1175"/>
                  </a:lnTo>
                  <a:lnTo>
                    <a:pt x="1614" y="1175"/>
                  </a:lnTo>
                  <a:lnTo>
                    <a:pt x="1586" y="1175"/>
                  </a:lnTo>
                  <a:lnTo>
                    <a:pt x="1561" y="1173"/>
                  </a:lnTo>
                  <a:lnTo>
                    <a:pt x="1539" y="1171"/>
                  </a:lnTo>
                  <a:lnTo>
                    <a:pt x="1529" y="1169"/>
                  </a:lnTo>
                  <a:lnTo>
                    <a:pt x="1521" y="1169"/>
                  </a:lnTo>
                  <a:lnTo>
                    <a:pt x="1511" y="1171"/>
                  </a:lnTo>
                  <a:lnTo>
                    <a:pt x="1502" y="1177"/>
                  </a:lnTo>
                  <a:lnTo>
                    <a:pt x="1496" y="1183"/>
                  </a:lnTo>
                  <a:lnTo>
                    <a:pt x="1492" y="1193"/>
                  </a:lnTo>
                  <a:lnTo>
                    <a:pt x="1486" y="1206"/>
                  </a:lnTo>
                  <a:lnTo>
                    <a:pt x="1478" y="1222"/>
                  </a:lnTo>
                  <a:lnTo>
                    <a:pt x="1468" y="1238"/>
                  </a:lnTo>
                  <a:lnTo>
                    <a:pt x="1458" y="1246"/>
                  </a:lnTo>
                  <a:lnTo>
                    <a:pt x="1445" y="1254"/>
                  </a:lnTo>
                  <a:lnTo>
                    <a:pt x="1435" y="1261"/>
                  </a:lnTo>
                  <a:lnTo>
                    <a:pt x="1429" y="1273"/>
                  </a:lnTo>
                  <a:lnTo>
                    <a:pt x="1433" y="1285"/>
                  </a:lnTo>
                  <a:lnTo>
                    <a:pt x="1443" y="1297"/>
                  </a:lnTo>
                  <a:lnTo>
                    <a:pt x="1456" y="1313"/>
                  </a:lnTo>
                  <a:lnTo>
                    <a:pt x="1470" y="1332"/>
                  </a:lnTo>
                  <a:lnTo>
                    <a:pt x="1480" y="1350"/>
                  </a:lnTo>
                  <a:lnTo>
                    <a:pt x="1486" y="1364"/>
                  </a:lnTo>
                  <a:lnTo>
                    <a:pt x="1492" y="1381"/>
                  </a:lnTo>
                  <a:lnTo>
                    <a:pt x="1498" y="1401"/>
                  </a:lnTo>
                  <a:lnTo>
                    <a:pt x="1504" y="1423"/>
                  </a:lnTo>
                  <a:lnTo>
                    <a:pt x="1510" y="1441"/>
                  </a:lnTo>
                  <a:lnTo>
                    <a:pt x="1513" y="1454"/>
                  </a:lnTo>
                  <a:lnTo>
                    <a:pt x="1517" y="1470"/>
                  </a:lnTo>
                  <a:lnTo>
                    <a:pt x="1521" y="1482"/>
                  </a:lnTo>
                  <a:lnTo>
                    <a:pt x="1523" y="1486"/>
                  </a:lnTo>
                  <a:lnTo>
                    <a:pt x="1480" y="1490"/>
                  </a:lnTo>
                  <a:lnTo>
                    <a:pt x="1336" y="1439"/>
                  </a:lnTo>
                  <a:lnTo>
                    <a:pt x="1287" y="1476"/>
                  </a:lnTo>
                  <a:lnTo>
                    <a:pt x="1271" y="1531"/>
                  </a:lnTo>
                  <a:lnTo>
                    <a:pt x="1248" y="1557"/>
                  </a:lnTo>
                  <a:lnTo>
                    <a:pt x="1195" y="1504"/>
                  </a:lnTo>
                  <a:lnTo>
                    <a:pt x="1151" y="1472"/>
                  </a:lnTo>
                  <a:lnTo>
                    <a:pt x="1130" y="1399"/>
                  </a:lnTo>
                  <a:lnTo>
                    <a:pt x="1090" y="1405"/>
                  </a:lnTo>
                  <a:lnTo>
                    <a:pt x="1100" y="1486"/>
                  </a:lnTo>
                  <a:lnTo>
                    <a:pt x="1067" y="1488"/>
                  </a:lnTo>
                  <a:lnTo>
                    <a:pt x="1019" y="1415"/>
                  </a:lnTo>
                  <a:lnTo>
                    <a:pt x="966" y="1429"/>
                  </a:lnTo>
                  <a:lnTo>
                    <a:pt x="950" y="1380"/>
                  </a:lnTo>
                  <a:lnTo>
                    <a:pt x="927" y="1348"/>
                  </a:lnTo>
                  <a:lnTo>
                    <a:pt x="807" y="1372"/>
                  </a:lnTo>
                  <a:lnTo>
                    <a:pt x="765" y="1322"/>
                  </a:lnTo>
                  <a:lnTo>
                    <a:pt x="730" y="1352"/>
                  </a:lnTo>
                  <a:lnTo>
                    <a:pt x="683" y="1348"/>
                  </a:lnTo>
                  <a:lnTo>
                    <a:pt x="620" y="1370"/>
                  </a:lnTo>
                  <a:lnTo>
                    <a:pt x="557" y="1301"/>
                  </a:lnTo>
                  <a:lnTo>
                    <a:pt x="533" y="1238"/>
                  </a:lnTo>
                  <a:lnTo>
                    <a:pt x="437" y="1261"/>
                  </a:lnTo>
                  <a:lnTo>
                    <a:pt x="401" y="1291"/>
                  </a:lnTo>
                  <a:lnTo>
                    <a:pt x="413" y="1208"/>
                  </a:lnTo>
                  <a:lnTo>
                    <a:pt x="372" y="1153"/>
                  </a:lnTo>
                  <a:lnTo>
                    <a:pt x="317" y="1094"/>
                  </a:lnTo>
                  <a:lnTo>
                    <a:pt x="332" y="1047"/>
                  </a:lnTo>
                  <a:lnTo>
                    <a:pt x="415" y="956"/>
                  </a:lnTo>
                  <a:lnTo>
                    <a:pt x="472" y="844"/>
                  </a:lnTo>
                  <a:lnTo>
                    <a:pt x="521" y="791"/>
                  </a:lnTo>
                  <a:lnTo>
                    <a:pt x="529" y="722"/>
                  </a:lnTo>
                  <a:lnTo>
                    <a:pt x="563" y="708"/>
                  </a:lnTo>
                  <a:lnTo>
                    <a:pt x="531" y="590"/>
                  </a:lnTo>
                  <a:lnTo>
                    <a:pt x="561" y="480"/>
                  </a:lnTo>
                  <a:lnTo>
                    <a:pt x="580" y="376"/>
                  </a:lnTo>
                  <a:lnTo>
                    <a:pt x="468" y="297"/>
                  </a:lnTo>
                  <a:lnTo>
                    <a:pt x="421" y="358"/>
                  </a:lnTo>
                  <a:lnTo>
                    <a:pt x="313" y="393"/>
                  </a:lnTo>
                  <a:lnTo>
                    <a:pt x="210" y="393"/>
                  </a:lnTo>
                  <a:lnTo>
                    <a:pt x="183" y="321"/>
                  </a:lnTo>
                  <a:lnTo>
                    <a:pt x="179" y="254"/>
                  </a:lnTo>
                  <a:lnTo>
                    <a:pt x="112" y="226"/>
                  </a:lnTo>
                  <a:lnTo>
                    <a:pt x="88" y="273"/>
                  </a:lnTo>
                  <a:lnTo>
                    <a:pt x="0" y="222"/>
                  </a:lnTo>
                  <a:lnTo>
                    <a:pt x="45" y="140"/>
                  </a:lnTo>
                  <a:lnTo>
                    <a:pt x="6" y="90"/>
                  </a:lnTo>
                  <a:lnTo>
                    <a:pt x="10" y="88"/>
                  </a:lnTo>
                  <a:lnTo>
                    <a:pt x="19" y="83"/>
                  </a:lnTo>
                  <a:lnTo>
                    <a:pt x="33" y="75"/>
                  </a:lnTo>
                  <a:lnTo>
                    <a:pt x="51" y="65"/>
                  </a:lnTo>
                  <a:lnTo>
                    <a:pt x="69" y="57"/>
                  </a:lnTo>
                  <a:lnTo>
                    <a:pt x="84" y="49"/>
                  </a:lnTo>
                  <a:lnTo>
                    <a:pt x="98" y="45"/>
                  </a:lnTo>
                  <a:lnTo>
                    <a:pt x="112" y="41"/>
                  </a:lnTo>
                  <a:lnTo>
                    <a:pt x="134" y="35"/>
                  </a:lnTo>
                  <a:lnTo>
                    <a:pt x="155" y="25"/>
                  </a:lnTo>
                  <a:lnTo>
                    <a:pt x="179" y="18"/>
                  </a:lnTo>
                  <a:lnTo>
                    <a:pt x="197" y="8"/>
                  </a:lnTo>
                  <a:lnTo>
                    <a:pt x="208" y="4"/>
                  </a:lnTo>
                  <a:lnTo>
                    <a:pt x="224" y="0"/>
                  </a:lnTo>
                  <a:lnTo>
                    <a:pt x="244" y="4"/>
                  </a:lnTo>
                  <a:lnTo>
                    <a:pt x="267" y="14"/>
                  </a:lnTo>
                  <a:lnTo>
                    <a:pt x="293" y="25"/>
                  </a:lnTo>
                  <a:lnTo>
                    <a:pt x="313" y="39"/>
                  </a:lnTo>
                  <a:lnTo>
                    <a:pt x="328" y="47"/>
                  </a:lnTo>
                  <a:lnTo>
                    <a:pt x="344" y="51"/>
                  </a:lnTo>
                  <a:lnTo>
                    <a:pt x="358" y="49"/>
                  </a:lnTo>
                  <a:lnTo>
                    <a:pt x="366" y="43"/>
                  </a:lnTo>
                  <a:lnTo>
                    <a:pt x="374" y="35"/>
                  </a:lnTo>
                  <a:lnTo>
                    <a:pt x="380" y="27"/>
                  </a:lnTo>
                  <a:lnTo>
                    <a:pt x="387" y="21"/>
                  </a:lnTo>
                  <a:lnTo>
                    <a:pt x="397" y="21"/>
                  </a:lnTo>
                  <a:lnTo>
                    <a:pt x="413" y="25"/>
                  </a:lnTo>
                  <a:lnTo>
                    <a:pt x="447" y="39"/>
                  </a:lnTo>
                  <a:lnTo>
                    <a:pt x="472" y="53"/>
                  </a:lnTo>
                  <a:lnTo>
                    <a:pt x="492" y="73"/>
                  </a:lnTo>
                  <a:lnTo>
                    <a:pt x="510" y="96"/>
                  </a:lnTo>
                  <a:lnTo>
                    <a:pt x="531" y="118"/>
                  </a:lnTo>
                  <a:lnTo>
                    <a:pt x="551" y="142"/>
                  </a:lnTo>
                  <a:lnTo>
                    <a:pt x="567" y="163"/>
                  </a:lnTo>
                  <a:lnTo>
                    <a:pt x="582" y="187"/>
                  </a:lnTo>
                  <a:lnTo>
                    <a:pt x="598" y="212"/>
                  </a:lnTo>
                  <a:lnTo>
                    <a:pt x="610" y="232"/>
                  </a:lnTo>
                  <a:lnTo>
                    <a:pt x="622" y="256"/>
                  </a:lnTo>
                  <a:lnTo>
                    <a:pt x="637" y="279"/>
                  </a:lnTo>
                  <a:lnTo>
                    <a:pt x="655" y="303"/>
                  </a:lnTo>
                  <a:lnTo>
                    <a:pt x="673" y="325"/>
                  </a:lnTo>
                  <a:lnTo>
                    <a:pt x="689" y="348"/>
                  </a:lnTo>
                  <a:lnTo>
                    <a:pt x="698" y="368"/>
                  </a:lnTo>
                  <a:lnTo>
                    <a:pt x="704" y="378"/>
                  </a:lnTo>
                  <a:lnTo>
                    <a:pt x="714" y="386"/>
                  </a:lnTo>
                  <a:lnTo>
                    <a:pt x="726" y="393"/>
                  </a:lnTo>
                  <a:lnTo>
                    <a:pt x="736" y="405"/>
                  </a:lnTo>
                  <a:lnTo>
                    <a:pt x="742" y="417"/>
                  </a:lnTo>
                  <a:lnTo>
                    <a:pt x="750" y="445"/>
                  </a:lnTo>
                  <a:lnTo>
                    <a:pt x="761" y="470"/>
                  </a:lnTo>
                  <a:lnTo>
                    <a:pt x="773" y="492"/>
                  </a:lnTo>
                  <a:lnTo>
                    <a:pt x="783" y="508"/>
                  </a:lnTo>
                  <a:lnTo>
                    <a:pt x="795" y="527"/>
                  </a:lnTo>
                  <a:lnTo>
                    <a:pt x="809" y="543"/>
                  </a:lnTo>
                  <a:lnTo>
                    <a:pt x="824" y="555"/>
                  </a:lnTo>
                  <a:lnTo>
                    <a:pt x="840" y="561"/>
                  </a:lnTo>
                  <a:lnTo>
                    <a:pt x="862" y="567"/>
                  </a:lnTo>
                  <a:lnTo>
                    <a:pt x="882" y="569"/>
                  </a:lnTo>
                  <a:lnTo>
                    <a:pt x="901" y="565"/>
                  </a:lnTo>
                  <a:lnTo>
                    <a:pt x="919" y="559"/>
                  </a:lnTo>
                  <a:lnTo>
                    <a:pt x="941" y="553"/>
                  </a:lnTo>
                  <a:lnTo>
                    <a:pt x="960" y="549"/>
                  </a:lnTo>
                  <a:lnTo>
                    <a:pt x="982" y="551"/>
                  </a:lnTo>
                  <a:lnTo>
                    <a:pt x="1004" y="559"/>
                  </a:lnTo>
                  <a:lnTo>
                    <a:pt x="1029" y="563"/>
                  </a:lnTo>
                  <a:lnTo>
                    <a:pt x="1051" y="569"/>
                  </a:lnTo>
                  <a:lnTo>
                    <a:pt x="1065" y="575"/>
                  </a:lnTo>
                  <a:lnTo>
                    <a:pt x="1073" y="580"/>
                  </a:lnTo>
                  <a:lnTo>
                    <a:pt x="1086" y="588"/>
                  </a:lnTo>
                  <a:lnTo>
                    <a:pt x="1104" y="598"/>
                  </a:lnTo>
                  <a:lnTo>
                    <a:pt x="1122" y="608"/>
                  </a:lnTo>
                  <a:lnTo>
                    <a:pt x="1139" y="616"/>
                  </a:lnTo>
                  <a:lnTo>
                    <a:pt x="1155" y="620"/>
                  </a:lnTo>
                  <a:lnTo>
                    <a:pt x="1167" y="620"/>
                  </a:lnTo>
                  <a:lnTo>
                    <a:pt x="1171" y="618"/>
                  </a:lnTo>
                  <a:lnTo>
                    <a:pt x="1177" y="614"/>
                  </a:lnTo>
                  <a:lnTo>
                    <a:pt x="1181" y="614"/>
                  </a:lnTo>
                  <a:lnTo>
                    <a:pt x="1185" y="614"/>
                  </a:lnTo>
                  <a:lnTo>
                    <a:pt x="1189" y="616"/>
                  </a:lnTo>
                  <a:lnTo>
                    <a:pt x="1191" y="618"/>
                  </a:lnTo>
                  <a:lnTo>
                    <a:pt x="1193" y="624"/>
                  </a:lnTo>
                  <a:lnTo>
                    <a:pt x="1195" y="632"/>
                  </a:lnTo>
                  <a:lnTo>
                    <a:pt x="1197" y="641"/>
                  </a:lnTo>
                  <a:lnTo>
                    <a:pt x="1202" y="659"/>
                  </a:lnTo>
                  <a:lnTo>
                    <a:pt x="1212" y="675"/>
                  </a:lnTo>
                  <a:lnTo>
                    <a:pt x="1224" y="687"/>
                  </a:lnTo>
                  <a:lnTo>
                    <a:pt x="1232" y="701"/>
                  </a:lnTo>
                  <a:lnTo>
                    <a:pt x="1238" y="714"/>
                  </a:lnTo>
                  <a:lnTo>
                    <a:pt x="1244" y="734"/>
                  </a:lnTo>
                  <a:lnTo>
                    <a:pt x="1254" y="754"/>
                  </a:lnTo>
                  <a:lnTo>
                    <a:pt x="1265" y="767"/>
                  </a:lnTo>
                  <a:lnTo>
                    <a:pt x="1277" y="775"/>
                  </a:lnTo>
                  <a:lnTo>
                    <a:pt x="1289" y="779"/>
                  </a:lnTo>
                  <a:lnTo>
                    <a:pt x="1299" y="785"/>
                  </a:lnTo>
                  <a:lnTo>
                    <a:pt x="1313" y="789"/>
                  </a:lnTo>
                  <a:lnTo>
                    <a:pt x="1328" y="785"/>
                  </a:lnTo>
                  <a:lnTo>
                    <a:pt x="1348" y="777"/>
                  </a:lnTo>
                  <a:lnTo>
                    <a:pt x="1374" y="773"/>
                  </a:lnTo>
                  <a:lnTo>
                    <a:pt x="1399" y="767"/>
                  </a:lnTo>
                  <a:lnTo>
                    <a:pt x="1423" y="760"/>
                  </a:lnTo>
                  <a:lnTo>
                    <a:pt x="1447" y="742"/>
                  </a:lnTo>
                  <a:lnTo>
                    <a:pt x="1462" y="722"/>
                  </a:lnTo>
                  <a:lnTo>
                    <a:pt x="1472" y="701"/>
                  </a:lnTo>
                  <a:lnTo>
                    <a:pt x="1480" y="689"/>
                  </a:lnTo>
                  <a:lnTo>
                    <a:pt x="1494" y="675"/>
                  </a:lnTo>
                  <a:lnTo>
                    <a:pt x="1510" y="659"/>
                  </a:lnTo>
                  <a:lnTo>
                    <a:pt x="1527" y="643"/>
                  </a:lnTo>
                  <a:lnTo>
                    <a:pt x="1543" y="628"/>
                  </a:lnTo>
                  <a:lnTo>
                    <a:pt x="1557" y="616"/>
                  </a:lnTo>
                  <a:lnTo>
                    <a:pt x="1572" y="604"/>
                  </a:lnTo>
                  <a:lnTo>
                    <a:pt x="1584" y="594"/>
                  </a:lnTo>
                  <a:lnTo>
                    <a:pt x="1598" y="586"/>
                  </a:lnTo>
                  <a:lnTo>
                    <a:pt x="1614" y="577"/>
                  </a:lnTo>
                  <a:lnTo>
                    <a:pt x="1634" y="567"/>
                  </a:lnTo>
                  <a:lnTo>
                    <a:pt x="1653" y="561"/>
                  </a:lnTo>
                  <a:lnTo>
                    <a:pt x="1667" y="557"/>
                  </a:lnTo>
                  <a:lnTo>
                    <a:pt x="1673" y="557"/>
                  </a:lnTo>
                </a:path>
              </a:pathLst>
            </a:custGeom>
            <a:grpFill/>
            <a:ln w="6350">
              <a:solidFill>
                <a:schemeClr val="tx1">
                  <a:lumMod val="85000"/>
                  <a:lumOff val="15000"/>
                </a:schemeClr>
              </a:solidFill>
              <a:prstDash val="solid"/>
              <a:round/>
            </a:ln>
          </p:spPr>
          <p:txBody>
            <a:bodyPr/>
            <a:lstStyle/>
            <a:p>
              <a:pPr eaLnBrk="1" fontAlgn="auto" hangingPunct="1">
                <a:buFont typeface="Arial" panose="020B0604020202020204" pitchFamily="34" charset="0"/>
                <a:buNone/>
                <a:defRPr/>
              </a:pPr>
              <a:endParaRPr lang="zh-CN" altLang="en-US" sz="2400" noProof="1">
                <a:solidFill>
                  <a:prstClr val="black"/>
                </a:solidFill>
                <a:latin typeface="+mj-ea"/>
                <a:ea typeface="+mj-ea"/>
              </a:endParaRPr>
            </a:p>
          </p:txBody>
        </p:sp>
        <p:sp>
          <p:nvSpPr>
            <p:cNvPr id="67" name="Freeform 105"/>
            <p:cNvSpPr/>
            <p:nvPr/>
          </p:nvSpPr>
          <p:spPr bwMode="gray">
            <a:xfrm>
              <a:off x="2264" y="884"/>
              <a:ext cx="1641" cy="1473"/>
            </a:xfrm>
            <a:custGeom>
              <a:avLst/>
              <a:gdLst>
                <a:gd name="T0" fmla="*/ 651 w 3282"/>
                <a:gd name="T1" fmla="*/ 10 h 2947"/>
                <a:gd name="T2" fmla="*/ 669 w 3282"/>
                <a:gd name="T3" fmla="*/ 0 h 2947"/>
                <a:gd name="T4" fmla="*/ 720 w 3282"/>
                <a:gd name="T5" fmla="*/ 75 h 2947"/>
                <a:gd name="T6" fmla="*/ 808 w 3282"/>
                <a:gd name="T7" fmla="*/ 154 h 2947"/>
                <a:gd name="T8" fmla="*/ 761 w 3282"/>
                <a:gd name="T9" fmla="*/ 265 h 2947"/>
                <a:gd name="T10" fmla="*/ 737 w 3282"/>
                <a:gd name="T11" fmla="*/ 326 h 2947"/>
                <a:gd name="T12" fmla="*/ 793 w 3282"/>
                <a:gd name="T13" fmla="*/ 368 h 2947"/>
                <a:gd name="T14" fmla="*/ 785 w 3282"/>
                <a:gd name="T15" fmla="*/ 441 h 2947"/>
                <a:gd name="T16" fmla="*/ 710 w 3282"/>
                <a:gd name="T17" fmla="*/ 486 h 2947"/>
                <a:gd name="T18" fmla="*/ 693 w 3282"/>
                <a:gd name="T19" fmla="*/ 529 h 2947"/>
                <a:gd name="T20" fmla="*/ 634 w 3282"/>
                <a:gd name="T21" fmla="*/ 485 h 2947"/>
                <a:gd name="T22" fmla="*/ 587 w 3282"/>
                <a:gd name="T23" fmla="*/ 518 h 2947"/>
                <a:gd name="T24" fmla="*/ 530 w 3282"/>
                <a:gd name="T25" fmla="*/ 545 h 2947"/>
                <a:gd name="T26" fmla="*/ 470 w 3282"/>
                <a:gd name="T27" fmla="*/ 631 h 2947"/>
                <a:gd name="T28" fmla="*/ 376 w 3282"/>
                <a:gd name="T29" fmla="*/ 713 h 2947"/>
                <a:gd name="T30" fmla="*/ 309 w 3282"/>
                <a:gd name="T31" fmla="*/ 676 h 2947"/>
                <a:gd name="T32" fmla="*/ 235 w 3282"/>
                <a:gd name="T33" fmla="*/ 736 h 2947"/>
                <a:gd name="T34" fmla="*/ 189 w 3282"/>
                <a:gd name="T35" fmla="*/ 655 h 2947"/>
                <a:gd name="T36" fmla="*/ 88 w 3282"/>
                <a:gd name="T37" fmla="*/ 617 h 2947"/>
                <a:gd name="T38" fmla="*/ 9 w 3282"/>
                <a:gd name="T39" fmla="*/ 583 h 2947"/>
                <a:gd name="T40" fmla="*/ 20 w 3282"/>
                <a:gd name="T41" fmla="*/ 515 h 2947"/>
                <a:gd name="T42" fmla="*/ 70 w 3282"/>
                <a:gd name="T43" fmla="*/ 522 h 2947"/>
                <a:gd name="T44" fmla="*/ 103 w 3282"/>
                <a:gd name="T45" fmla="*/ 518 h 2947"/>
                <a:gd name="T46" fmla="*/ 144 w 3282"/>
                <a:gd name="T47" fmla="*/ 526 h 2947"/>
                <a:gd name="T48" fmla="*/ 178 w 3282"/>
                <a:gd name="T49" fmla="*/ 545 h 2947"/>
                <a:gd name="T50" fmla="*/ 223 w 3282"/>
                <a:gd name="T51" fmla="*/ 550 h 2947"/>
                <a:gd name="T52" fmla="*/ 246 w 3282"/>
                <a:gd name="T53" fmla="*/ 558 h 2947"/>
                <a:gd name="T54" fmla="*/ 291 w 3282"/>
                <a:gd name="T55" fmla="*/ 532 h 2947"/>
                <a:gd name="T56" fmla="*/ 341 w 3282"/>
                <a:gd name="T57" fmla="*/ 519 h 2947"/>
                <a:gd name="T58" fmla="*/ 375 w 3282"/>
                <a:gd name="T59" fmla="*/ 517 h 2947"/>
                <a:gd name="T60" fmla="*/ 398 w 3282"/>
                <a:gd name="T61" fmla="*/ 506 h 2947"/>
                <a:gd name="T62" fmla="*/ 420 w 3282"/>
                <a:gd name="T63" fmla="*/ 485 h 2947"/>
                <a:gd name="T64" fmla="*/ 443 w 3282"/>
                <a:gd name="T65" fmla="*/ 466 h 2947"/>
                <a:gd name="T66" fmla="*/ 459 w 3282"/>
                <a:gd name="T67" fmla="*/ 452 h 2947"/>
                <a:gd name="T68" fmla="*/ 443 w 3282"/>
                <a:gd name="T69" fmla="*/ 419 h 2947"/>
                <a:gd name="T70" fmla="*/ 466 w 3282"/>
                <a:gd name="T71" fmla="*/ 396 h 2947"/>
                <a:gd name="T72" fmla="*/ 505 w 3282"/>
                <a:gd name="T73" fmla="*/ 403 h 2947"/>
                <a:gd name="T74" fmla="*/ 530 w 3282"/>
                <a:gd name="T75" fmla="*/ 375 h 2947"/>
                <a:gd name="T76" fmla="*/ 561 w 3282"/>
                <a:gd name="T77" fmla="*/ 369 h 2947"/>
                <a:gd name="T78" fmla="*/ 579 w 3282"/>
                <a:gd name="T79" fmla="*/ 341 h 2947"/>
                <a:gd name="T80" fmla="*/ 607 w 3282"/>
                <a:gd name="T81" fmla="*/ 315 h 2947"/>
                <a:gd name="T82" fmla="*/ 634 w 3282"/>
                <a:gd name="T83" fmla="*/ 298 h 2947"/>
                <a:gd name="T84" fmla="*/ 672 w 3282"/>
                <a:gd name="T85" fmla="*/ 300 h 2947"/>
                <a:gd name="T86" fmla="*/ 671 w 3282"/>
                <a:gd name="T87" fmla="*/ 277 h 2947"/>
                <a:gd name="T88" fmla="*/ 631 w 3282"/>
                <a:gd name="T89" fmla="*/ 249 h 2947"/>
                <a:gd name="T90" fmla="*/ 607 w 3282"/>
                <a:gd name="T91" fmla="*/ 260 h 2947"/>
                <a:gd name="T92" fmla="*/ 576 w 3282"/>
                <a:gd name="T93" fmla="*/ 258 h 2947"/>
                <a:gd name="T94" fmla="*/ 553 w 3282"/>
                <a:gd name="T95" fmla="*/ 268 h 2947"/>
                <a:gd name="T96" fmla="*/ 549 w 3282"/>
                <a:gd name="T97" fmla="*/ 245 h 2947"/>
                <a:gd name="T98" fmla="*/ 560 w 3282"/>
                <a:gd name="T99" fmla="*/ 195 h 2947"/>
                <a:gd name="T100" fmla="*/ 583 w 3282"/>
                <a:gd name="T101" fmla="*/ 179 h 2947"/>
                <a:gd name="T102" fmla="*/ 611 w 3282"/>
                <a:gd name="T103" fmla="*/ 168 h 2947"/>
                <a:gd name="T104" fmla="*/ 635 w 3282"/>
                <a:gd name="T105" fmla="*/ 152 h 2947"/>
                <a:gd name="T106" fmla="*/ 636 w 3282"/>
                <a:gd name="T107" fmla="*/ 124 h 2947"/>
                <a:gd name="T108" fmla="*/ 647 w 3282"/>
                <a:gd name="T109" fmla="*/ 84 h 2947"/>
                <a:gd name="T110" fmla="*/ 659 w 3282"/>
                <a:gd name="T111" fmla="*/ 61 h 2947"/>
                <a:gd name="T112" fmla="*/ 652 w 3282"/>
                <a:gd name="T113" fmla="*/ 37 h 2947"/>
                <a:gd name="T114" fmla="*/ 637 w 3282"/>
                <a:gd name="T115" fmla="*/ 31 h 2947"/>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w 3282"/>
                <a:gd name="T175" fmla="*/ 0 h 2947"/>
                <a:gd name="T176" fmla="*/ 3282 w 3282"/>
                <a:gd name="T177" fmla="*/ 2947 h 2947"/>
              </a:gdLst>
              <a:ahLst/>
              <a:cxnLst>
                <a:cxn ang="T116">
                  <a:pos x="T0" y="T1"/>
                </a:cxn>
                <a:cxn ang="T117">
                  <a:pos x="T2" y="T3"/>
                </a:cxn>
                <a:cxn ang="T118">
                  <a:pos x="T4" y="T5"/>
                </a:cxn>
                <a:cxn ang="T119">
                  <a:pos x="T6" y="T7"/>
                </a:cxn>
                <a:cxn ang="T120">
                  <a:pos x="T8" y="T9"/>
                </a:cxn>
                <a:cxn ang="T121">
                  <a:pos x="T10" y="T11"/>
                </a:cxn>
                <a:cxn ang="T122">
                  <a:pos x="T12" y="T13"/>
                </a:cxn>
                <a:cxn ang="T123">
                  <a:pos x="T14" y="T15"/>
                </a:cxn>
                <a:cxn ang="T124">
                  <a:pos x="T16" y="T17"/>
                </a:cxn>
                <a:cxn ang="T125">
                  <a:pos x="T18" y="T19"/>
                </a:cxn>
                <a:cxn ang="T126">
                  <a:pos x="T20" y="T21"/>
                </a:cxn>
                <a:cxn ang="T127">
                  <a:pos x="T22" y="T23"/>
                </a:cxn>
                <a:cxn ang="T128">
                  <a:pos x="T24" y="T25"/>
                </a:cxn>
                <a:cxn ang="T129">
                  <a:pos x="T26" y="T27"/>
                </a:cxn>
                <a:cxn ang="T130">
                  <a:pos x="T28" y="T29"/>
                </a:cxn>
                <a:cxn ang="T131">
                  <a:pos x="T30" y="T31"/>
                </a:cxn>
                <a:cxn ang="T132">
                  <a:pos x="T32" y="T33"/>
                </a:cxn>
                <a:cxn ang="T133">
                  <a:pos x="T34" y="T35"/>
                </a:cxn>
                <a:cxn ang="T134">
                  <a:pos x="T36" y="T37"/>
                </a:cxn>
                <a:cxn ang="T135">
                  <a:pos x="T38" y="T39"/>
                </a:cxn>
                <a:cxn ang="T136">
                  <a:pos x="T40" y="T41"/>
                </a:cxn>
                <a:cxn ang="T137">
                  <a:pos x="T42" y="T43"/>
                </a:cxn>
                <a:cxn ang="T138">
                  <a:pos x="T44" y="T45"/>
                </a:cxn>
                <a:cxn ang="T139">
                  <a:pos x="T46" y="T47"/>
                </a:cxn>
                <a:cxn ang="T140">
                  <a:pos x="T48" y="T49"/>
                </a:cxn>
                <a:cxn ang="T141">
                  <a:pos x="T50" y="T51"/>
                </a:cxn>
                <a:cxn ang="T142">
                  <a:pos x="T52" y="T53"/>
                </a:cxn>
                <a:cxn ang="T143">
                  <a:pos x="T54" y="T55"/>
                </a:cxn>
                <a:cxn ang="T144">
                  <a:pos x="T56" y="T57"/>
                </a:cxn>
                <a:cxn ang="T145">
                  <a:pos x="T58" y="T59"/>
                </a:cxn>
                <a:cxn ang="T146">
                  <a:pos x="T60" y="T61"/>
                </a:cxn>
                <a:cxn ang="T147">
                  <a:pos x="T62" y="T63"/>
                </a:cxn>
                <a:cxn ang="T148">
                  <a:pos x="T64" y="T65"/>
                </a:cxn>
                <a:cxn ang="T149">
                  <a:pos x="T66" y="T67"/>
                </a:cxn>
                <a:cxn ang="T150">
                  <a:pos x="T68" y="T69"/>
                </a:cxn>
                <a:cxn ang="T151">
                  <a:pos x="T70" y="T71"/>
                </a:cxn>
                <a:cxn ang="T152">
                  <a:pos x="T72" y="T73"/>
                </a:cxn>
                <a:cxn ang="T153">
                  <a:pos x="T74" y="T75"/>
                </a:cxn>
                <a:cxn ang="T154">
                  <a:pos x="T76" y="T77"/>
                </a:cxn>
                <a:cxn ang="T155">
                  <a:pos x="T78" y="T79"/>
                </a:cxn>
                <a:cxn ang="T156">
                  <a:pos x="T80" y="T81"/>
                </a:cxn>
                <a:cxn ang="T157">
                  <a:pos x="T82" y="T83"/>
                </a:cxn>
                <a:cxn ang="T158">
                  <a:pos x="T84" y="T85"/>
                </a:cxn>
                <a:cxn ang="T159">
                  <a:pos x="T86" y="T87"/>
                </a:cxn>
                <a:cxn ang="T160">
                  <a:pos x="T88" y="T89"/>
                </a:cxn>
                <a:cxn ang="T161">
                  <a:pos x="T90" y="T91"/>
                </a:cxn>
                <a:cxn ang="T162">
                  <a:pos x="T92" y="T93"/>
                </a:cxn>
                <a:cxn ang="T163">
                  <a:pos x="T94" y="T95"/>
                </a:cxn>
                <a:cxn ang="T164">
                  <a:pos x="T96" y="T97"/>
                </a:cxn>
                <a:cxn ang="T165">
                  <a:pos x="T98" y="T99"/>
                </a:cxn>
                <a:cxn ang="T166">
                  <a:pos x="T100" y="T101"/>
                </a:cxn>
                <a:cxn ang="T167">
                  <a:pos x="T102" y="T103"/>
                </a:cxn>
                <a:cxn ang="T168">
                  <a:pos x="T104" y="T105"/>
                </a:cxn>
                <a:cxn ang="T169">
                  <a:pos x="T106" y="T107"/>
                </a:cxn>
                <a:cxn ang="T170">
                  <a:pos x="T108" y="T109"/>
                </a:cxn>
                <a:cxn ang="T171">
                  <a:pos x="T110" y="T111"/>
                </a:cxn>
                <a:cxn ang="T172">
                  <a:pos x="T112" y="T113"/>
                </a:cxn>
                <a:cxn ang="T173">
                  <a:pos x="T114" y="T115"/>
                </a:cxn>
              </a:cxnLst>
              <a:rect l="T174" t="T175" r="T176" b="T177"/>
              <a:pathLst>
                <a:path w="3282" h="2947">
                  <a:moveTo>
                    <a:pt x="2552" y="115"/>
                  </a:moveTo>
                  <a:lnTo>
                    <a:pt x="2554" y="111"/>
                  </a:lnTo>
                  <a:lnTo>
                    <a:pt x="2559" y="101"/>
                  </a:lnTo>
                  <a:lnTo>
                    <a:pt x="2569" y="87"/>
                  </a:lnTo>
                  <a:lnTo>
                    <a:pt x="2579" y="73"/>
                  </a:lnTo>
                  <a:lnTo>
                    <a:pt x="2589" y="55"/>
                  </a:lnTo>
                  <a:lnTo>
                    <a:pt x="2601" y="42"/>
                  </a:lnTo>
                  <a:lnTo>
                    <a:pt x="2609" y="28"/>
                  </a:lnTo>
                  <a:lnTo>
                    <a:pt x="2617" y="20"/>
                  </a:lnTo>
                  <a:lnTo>
                    <a:pt x="2628" y="12"/>
                  </a:lnTo>
                  <a:lnTo>
                    <a:pt x="2642" y="6"/>
                  </a:lnTo>
                  <a:lnTo>
                    <a:pt x="2658" y="2"/>
                  </a:lnTo>
                  <a:lnTo>
                    <a:pt x="2670" y="0"/>
                  </a:lnTo>
                  <a:lnTo>
                    <a:pt x="2676" y="0"/>
                  </a:lnTo>
                  <a:lnTo>
                    <a:pt x="2715" y="50"/>
                  </a:lnTo>
                  <a:lnTo>
                    <a:pt x="2670" y="132"/>
                  </a:lnTo>
                  <a:lnTo>
                    <a:pt x="2758" y="183"/>
                  </a:lnTo>
                  <a:lnTo>
                    <a:pt x="2782" y="142"/>
                  </a:lnTo>
                  <a:lnTo>
                    <a:pt x="2849" y="164"/>
                  </a:lnTo>
                  <a:lnTo>
                    <a:pt x="2853" y="231"/>
                  </a:lnTo>
                  <a:lnTo>
                    <a:pt x="2880" y="303"/>
                  </a:lnTo>
                  <a:lnTo>
                    <a:pt x="2983" y="303"/>
                  </a:lnTo>
                  <a:lnTo>
                    <a:pt x="3091" y="268"/>
                  </a:lnTo>
                  <a:lnTo>
                    <a:pt x="3138" y="207"/>
                  </a:lnTo>
                  <a:lnTo>
                    <a:pt x="3250" y="286"/>
                  </a:lnTo>
                  <a:lnTo>
                    <a:pt x="3231" y="386"/>
                  </a:lnTo>
                  <a:lnTo>
                    <a:pt x="3201" y="500"/>
                  </a:lnTo>
                  <a:lnTo>
                    <a:pt x="3231" y="616"/>
                  </a:lnTo>
                  <a:lnTo>
                    <a:pt x="3199" y="632"/>
                  </a:lnTo>
                  <a:lnTo>
                    <a:pt x="3191" y="701"/>
                  </a:lnTo>
                  <a:lnTo>
                    <a:pt x="3140" y="756"/>
                  </a:lnTo>
                  <a:lnTo>
                    <a:pt x="3085" y="866"/>
                  </a:lnTo>
                  <a:lnTo>
                    <a:pt x="3002" y="957"/>
                  </a:lnTo>
                  <a:lnTo>
                    <a:pt x="2987" y="1004"/>
                  </a:lnTo>
                  <a:lnTo>
                    <a:pt x="3042" y="1063"/>
                  </a:lnTo>
                  <a:lnTo>
                    <a:pt x="3083" y="1120"/>
                  </a:lnTo>
                  <a:lnTo>
                    <a:pt x="3071" y="1201"/>
                  </a:lnTo>
                  <a:lnTo>
                    <a:pt x="3079" y="1266"/>
                  </a:lnTo>
                  <a:lnTo>
                    <a:pt x="3030" y="1244"/>
                  </a:lnTo>
                  <a:lnTo>
                    <a:pt x="3014" y="1264"/>
                  </a:lnTo>
                  <a:lnTo>
                    <a:pt x="2971" y="1250"/>
                  </a:lnTo>
                  <a:lnTo>
                    <a:pt x="2947" y="1305"/>
                  </a:lnTo>
                  <a:lnTo>
                    <a:pt x="2989" y="1313"/>
                  </a:lnTo>
                  <a:lnTo>
                    <a:pt x="3030" y="1368"/>
                  </a:lnTo>
                  <a:lnTo>
                    <a:pt x="3024" y="1451"/>
                  </a:lnTo>
                  <a:lnTo>
                    <a:pt x="3059" y="1500"/>
                  </a:lnTo>
                  <a:lnTo>
                    <a:pt x="3061" y="1530"/>
                  </a:lnTo>
                  <a:lnTo>
                    <a:pt x="3091" y="1536"/>
                  </a:lnTo>
                  <a:lnTo>
                    <a:pt x="3170" y="1475"/>
                  </a:lnTo>
                  <a:lnTo>
                    <a:pt x="3209" y="1541"/>
                  </a:lnTo>
                  <a:lnTo>
                    <a:pt x="3244" y="1608"/>
                  </a:lnTo>
                  <a:lnTo>
                    <a:pt x="3282" y="1630"/>
                  </a:lnTo>
                  <a:lnTo>
                    <a:pt x="3282" y="1677"/>
                  </a:lnTo>
                  <a:lnTo>
                    <a:pt x="3239" y="1728"/>
                  </a:lnTo>
                  <a:lnTo>
                    <a:pt x="3189" y="1776"/>
                  </a:lnTo>
                  <a:lnTo>
                    <a:pt x="3138" y="1766"/>
                  </a:lnTo>
                  <a:lnTo>
                    <a:pt x="3134" y="1803"/>
                  </a:lnTo>
                  <a:lnTo>
                    <a:pt x="3101" y="1819"/>
                  </a:lnTo>
                  <a:lnTo>
                    <a:pt x="3032" y="1839"/>
                  </a:lnTo>
                  <a:lnTo>
                    <a:pt x="2981" y="1898"/>
                  </a:lnTo>
                  <a:lnTo>
                    <a:pt x="2928" y="1941"/>
                  </a:lnTo>
                  <a:lnTo>
                    <a:pt x="2884" y="2012"/>
                  </a:lnTo>
                  <a:lnTo>
                    <a:pt x="2839" y="1947"/>
                  </a:lnTo>
                  <a:lnTo>
                    <a:pt x="2798" y="1917"/>
                  </a:lnTo>
                  <a:lnTo>
                    <a:pt x="2768" y="1945"/>
                  </a:lnTo>
                  <a:lnTo>
                    <a:pt x="2788" y="1967"/>
                  </a:lnTo>
                  <a:lnTo>
                    <a:pt x="2788" y="2032"/>
                  </a:lnTo>
                  <a:lnTo>
                    <a:pt x="2811" y="2087"/>
                  </a:lnTo>
                  <a:lnTo>
                    <a:pt x="2778" y="2140"/>
                  </a:lnTo>
                  <a:lnTo>
                    <a:pt x="2770" y="2118"/>
                  </a:lnTo>
                  <a:lnTo>
                    <a:pt x="2703" y="2116"/>
                  </a:lnTo>
                  <a:lnTo>
                    <a:pt x="2656" y="2073"/>
                  </a:lnTo>
                  <a:lnTo>
                    <a:pt x="2640" y="2012"/>
                  </a:lnTo>
                  <a:lnTo>
                    <a:pt x="2607" y="1971"/>
                  </a:lnTo>
                  <a:lnTo>
                    <a:pt x="2581" y="1925"/>
                  </a:lnTo>
                  <a:lnTo>
                    <a:pt x="2556" y="1911"/>
                  </a:lnTo>
                  <a:lnTo>
                    <a:pt x="2536" y="1941"/>
                  </a:lnTo>
                  <a:lnTo>
                    <a:pt x="2506" y="1943"/>
                  </a:lnTo>
                  <a:lnTo>
                    <a:pt x="2469" y="1967"/>
                  </a:lnTo>
                  <a:lnTo>
                    <a:pt x="2479" y="2035"/>
                  </a:lnTo>
                  <a:lnTo>
                    <a:pt x="2441" y="2049"/>
                  </a:lnTo>
                  <a:lnTo>
                    <a:pt x="2414" y="2039"/>
                  </a:lnTo>
                  <a:lnTo>
                    <a:pt x="2386" y="2075"/>
                  </a:lnTo>
                  <a:lnTo>
                    <a:pt x="2347" y="2073"/>
                  </a:lnTo>
                  <a:lnTo>
                    <a:pt x="2296" y="2128"/>
                  </a:lnTo>
                  <a:lnTo>
                    <a:pt x="2248" y="2132"/>
                  </a:lnTo>
                  <a:lnTo>
                    <a:pt x="2231" y="2055"/>
                  </a:lnTo>
                  <a:lnTo>
                    <a:pt x="2183" y="2051"/>
                  </a:lnTo>
                  <a:lnTo>
                    <a:pt x="2158" y="2093"/>
                  </a:lnTo>
                  <a:lnTo>
                    <a:pt x="2152" y="2142"/>
                  </a:lnTo>
                  <a:lnTo>
                    <a:pt x="2120" y="2181"/>
                  </a:lnTo>
                  <a:lnTo>
                    <a:pt x="2132" y="2222"/>
                  </a:lnTo>
                  <a:lnTo>
                    <a:pt x="2117" y="2246"/>
                  </a:lnTo>
                  <a:lnTo>
                    <a:pt x="2185" y="2333"/>
                  </a:lnTo>
                  <a:lnTo>
                    <a:pt x="2075" y="2376"/>
                  </a:lnTo>
                  <a:lnTo>
                    <a:pt x="2014" y="2376"/>
                  </a:lnTo>
                  <a:lnTo>
                    <a:pt x="1928" y="2407"/>
                  </a:lnTo>
                  <a:lnTo>
                    <a:pt x="1880" y="2526"/>
                  </a:lnTo>
                  <a:lnTo>
                    <a:pt x="1802" y="2555"/>
                  </a:lnTo>
                  <a:lnTo>
                    <a:pt x="1766" y="2539"/>
                  </a:lnTo>
                  <a:lnTo>
                    <a:pt x="1731" y="2598"/>
                  </a:lnTo>
                  <a:lnTo>
                    <a:pt x="1674" y="2579"/>
                  </a:lnTo>
                  <a:lnTo>
                    <a:pt x="1621" y="2638"/>
                  </a:lnTo>
                  <a:lnTo>
                    <a:pt x="1601" y="2718"/>
                  </a:lnTo>
                  <a:lnTo>
                    <a:pt x="1502" y="2852"/>
                  </a:lnTo>
                  <a:lnTo>
                    <a:pt x="1459" y="2888"/>
                  </a:lnTo>
                  <a:lnTo>
                    <a:pt x="1430" y="2860"/>
                  </a:lnTo>
                  <a:lnTo>
                    <a:pt x="1339" y="2876"/>
                  </a:lnTo>
                  <a:lnTo>
                    <a:pt x="1298" y="2823"/>
                  </a:lnTo>
                  <a:lnTo>
                    <a:pt x="1239" y="2821"/>
                  </a:lnTo>
                  <a:lnTo>
                    <a:pt x="1195" y="2781"/>
                  </a:lnTo>
                  <a:lnTo>
                    <a:pt x="1233" y="2707"/>
                  </a:lnTo>
                  <a:lnTo>
                    <a:pt x="1248" y="2659"/>
                  </a:lnTo>
                  <a:lnTo>
                    <a:pt x="1215" y="2612"/>
                  </a:lnTo>
                  <a:lnTo>
                    <a:pt x="1150" y="2630"/>
                  </a:lnTo>
                  <a:lnTo>
                    <a:pt x="1115" y="2709"/>
                  </a:lnTo>
                  <a:lnTo>
                    <a:pt x="1101" y="2846"/>
                  </a:lnTo>
                  <a:lnTo>
                    <a:pt x="1052" y="2901"/>
                  </a:lnTo>
                  <a:lnTo>
                    <a:pt x="939" y="2947"/>
                  </a:lnTo>
                  <a:lnTo>
                    <a:pt x="869" y="2941"/>
                  </a:lnTo>
                  <a:lnTo>
                    <a:pt x="810" y="2886"/>
                  </a:lnTo>
                  <a:lnTo>
                    <a:pt x="817" y="2795"/>
                  </a:lnTo>
                  <a:lnTo>
                    <a:pt x="874" y="2764"/>
                  </a:lnTo>
                  <a:lnTo>
                    <a:pt x="874" y="2657"/>
                  </a:lnTo>
                  <a:lnTo>
                    <a:pt x="829" y="2618"/>
                  </a:lnTo>
                  <a:lnTo>
                    <a:pt x="754" y="2620"/>
                  </a:lnTo>
                  <a:lnTo>
                    <a:pt x="658" y="2714"/>
                  </a:lnTo>
                  <a:lnTo>
                    <a:pt x="524" y="2714"/>
                  </a:lnTo>
                  <a:lnTo>
                    <a:pt x="441" y="2671"/>
                  </a:lnTo>
                  <a:lnTo>
                    <a:pt x="445" y="2610"/>
                  </a:lnTo>
                  <a:lnTo>
                    <a:pt x="378" y="2606"/>
                  </a:lnTo>
                  <a:lnTo>
                    <a:pt x="302" y="2539"/>
                  </a:lnTo>
                  <a:lnTo>
                    <a:pt x="351" y="2470"/>
                  </a:lnTo>
                  <a:lnTo>
                    <a:pt x="396" y="2457"/>
                  </a:lnTo>
                  <a:lnTo>
                    <a:pt x="376" y="2390"/>
                  </a:lnTo>
                  <a:lnTo>
                    <a:pt x="296" y="2362"/>
                  </a:lnTo>
                  <a:lnTo>
                    <a:pt x="203" y="2374"/>
                  </a:lnTo>
                  <a:lnTo>
                    <a:pt x="156" y="2429"/>
                  </a:lnTo>
                  <a:lnTo>
                    <a:pt x="111" y="2423"/>
                  </a:lnTo>
                  <a:lnTo>
                    <a:pt x="34" y="2333"/>
                  </a:lnTo>
                  <a:lnTo>
                    <a:pt x="0" y="2236"/>
                  </a:lnTo>
                  <a:lnTo>
                    <a:pt x="18" y="2179"/>
                  </a:lnTo>
                  <a:lnTo>
                    <a:pt x="10" y="2055"/>
                  </a:lnTo>
                  <a:lnTo>
                    <a:pt x="14" y="2057"/>
                  </a:lnTo>
                  <a:lnTo>
                    <a:pt x="30" y="2057"/>
                  </a:lnTo>
                  <a:lnTo>
                    <a:pt x="52" y="2059"/>
                  </a:lnTo>
                  <a:lnTo>
                    <a:pt x="79" y="2063"/>
                  </a:lnTo>
                  <a:lnTo>
                    <a:pt x="109" y="2065"/>
                  </a:lnTo>
                  <a:lnTo>
                    <a:pt x="138" y="2069"/>
                  </a:lnTo>
                  <a:lnTo>
                    <a:pt x="166" y="2073"/>
                  </a:lnTo>
                  <a:lnTo>
                    <a:pt x="189" y="2077"/>
                  </a:lnTo>
                  <a:lnTo>
                    <a:pt x="207" y="2081"/>
                  </a:lnTo>
                  <a:lnTo>
                    <a:pt x="243" y="2089"/>
                  </a:lnTo>
                  <a:lnTo>
                    <a:pt x="278" y="2089"/>
                  </a:lnTo>
                  <a:lnTo>
                    <a:pt x="308" y="2081"/>
                  </a:lnTo>
                  <a:lnTo>
                    <a:pt x="323" y="2075"/>
                  </a:lnTo>
                  <a:lnTo>
                    <a:pt x="337" y="2069"/>
                  </a:lnTo>
                  <a:lnTo>
                    <a:pt x="351" y="2067"/>
                  </a:lnTo>
                  <a:lnTo>
                    <a:pt x="367" y="2065"/>
                  </a:lnTo>
                  <a:lnTo>
                    <a:pt x="386" y="2069"/>
                  </a:lnTo>
                  <a:lnTo>
                    <a:pt x="412" y="2075"/>
                  </a:lnTo>
                  <a:lnTo>
                    <a:pt x="441" y="2079"/>
                  </a:lnTo>
                  <a:lnTo>
                    <a:pt x="473" y="2083"/>
                  </a:lnTo>
                  <a:lnTo>
                    <a:pt x="498" y="2087"/>
                  </a:lnTo>
                  <a:lnTo>
                    <a:pt x="518" y="2087"/>
                  </a:lnTo>
                  <a:lnTo>
                    <a:pt x="542" y="2089"/>
                  </a:lnTo>
                  <a:lnTo>
                    <a:pt x="560" y="2095"/>
                  </a:lnTo>
                  <a:lnTo>
                    <a:pt x="575" y="2104"/>
                  </a:lnTo>
                  <a:lnTo>
                    <a:pt x="589" y="2118"/>
                  </a:lnTo>
                  <a:lnTo>
                    <a:pt x="607" y="2134"/>
                  </a:lnTo>
                  <a:lnTo>
                    <a:pt x="626" y="2148"/>
                  </a:lnTo>
                  <a:lnTo>
                    <a:pt x="646" y="2156"/>
                  </a:lnTo>
                  <a:lnTo>
                    <a:pt x="666" y="2163"/>
                  </a:lnTo>
                  <a:lnTo>
                    <a:pt x="685" y="2173"/>
                  </a:lnTo>
                  <a:lnTo>
                    <a:pt x="709" y="2183"/>
                  </a:lnTo>
                  <a:lnTo>
                    <a:pt x="739" y="2193"/>
                  </a:lnTo>
                  <a:lnTo>
                    <a:pt x="762" y="2197"/>
                  </a:lnTo>
                  <a:lnTo>
                    <a:pt x="792" y="2199"/>
                  </a:lnTo>
                  <a:lnTo>
                    <a:pt x="821" y="2201"/>
                  </a:lnTo>
                  <a:lnTo>
                    <a:pt x="851" y="2201"/>
                  </a:lnTo>
                  <a:lnTo>
                    <a:pt x="874" y="2201"/>
                  </a:lnTo>
                  <a:lnTo>
                    <a:pt x="892" y="2203"/>
                  </a:lnTo>
                  <a:lnTo>
                    <a:pt x="904" y="2207"/>
                  </a:lnTo>
                  <a:lnTo>
                    <a:pt x="914" y="2215"/>
                  </a:lnTo>
                  <a:lnTo>
                    <a:pt x="924" y="2224"/>
                  </a:lnTo>
                  <a:lnTo>
                    <a:pt x="935" y="2232"/>
                  </a:lnTo>
                  <a:lnTo>
                    <a:pt x="947" y="2236"/>
                  </a:lnTo>
                  <a:lnTo>
                    <a:pt x="965" y="2238"/>
                  </a:lnTo>
                  <a:lnTo>
                    <a:pt x="985" y="2234"/>
                  </a:lnTo>
                  <a:lnTo>
                    <a:pt x="1002" y="2224"/>
                  </a:lnTo>
                  <a:lnTo>
                    <a:pt x="1024" y="2207"/>
                  </a:lnTo>
                  <a:lnTo>
                    <a:pt x="1048" y="2187"/>
                  </a:lnTo>
                  <a:lnTo>
                    <a:pt x="1073" y="2171"/>
                  </a:lnTo>
                  <a:lnTo>
                    <a:pt x="1103" y="2157"/>
                  </a:lnTo>
                  <a:lnTo>
                    <a:pt x="1134" y="2144"/>
                  </a:lnTo>
                  <a:lnTo>
                    <a:pt x="1164" y="2130"/>
                  </a:lnTo>
                  <a:lnTo>
                    <a:pt x="1199" y="2114"/>
                  </a:lnTo>
                  <a:lnTo>
                    <a:pt x="1241" y="2098"/>
                  </a:lnTo>
                  <a:lnTo>
                    <a:pt x="1282" y="2087"/>
                  </a:lnTo>
                  <a:lnTo>
                    <a:pt x="1325" y="2079"/>
                  </a:lnTo>
                  <a:lnTo>
                    <a:pt x="1345" y="2077"/>
                  </a:lnTo>
                  <a:lnTo>
                    <a:pt x="1357" y="2077"/>
                  </a:lnTo>
                  <a:lnTo>
                    <a:pt x="1363" y="2079"/>
                  </a:lnTo>
                  <a:lnTo>
                    <a:pt x="1367" y="2079"/>
                  </a:lnTo>
                  <a:lnTo>
                    <a:pt x="1371" y="2081"/>
                  </a:lnTo>
                  <a:lnTo>
                    <a:pt x="1378" y="2081"/>
                  </a:lnTo>
                  <a:lnTo>
                    <a:pt x="1392" y="2081"/>
                  </a:lnTo>
                  <a:lnTo>
                    <a:pt x="1418" y="2079"/>
                  </a:lnTo>
                  <a:lnTo>
                    <a:pt x="1463" y="2075"/>
                  </a:lnTo>
                  <a:lnTo>
                    <a:pt x="1498" y="2071"/>
                  </a:lnTo>
                  <a:lnTo>
                    <a:pt x="1526" y="2065"/>
                  </a:lnTo>
                  <a:lnTo>
                    <a:pt x="1548" y="2059"/>
                  </a:lnTo>
                  <a:lnTo>
                    <a:pt x="1561" y="2053"/>
                  </a:lnTo>
                  <a:lnTo>
                    <a:pt x="1571" y="2045"/>
                  </a:lnTo>
                  <a:lnTo>
                    <a:pt x="1577" y="2035"/>
                  </a:lnTo>
                  <a:lnTo>
                    <a:pt x="1581" y="2030"/>
                  </a:lnTo>
                  <a:lnTo>
                    <a:pt x="1589" y="2024"/>
                  </a:lnTo>
                  <a:lnTo>
                    <a:pt x="1603" y="2018"/>
                  </a:lnTo>
                  <a:lnTo>
                    <a:pt x="1622" y="2014"/>
                  </a:lnTo>
                  <a:lnTo>
                    <a:pt x="1640" y="2006"/>
                  </a:lnTo>
                  <a:lnTo>
                    <a:pt x="1656" y="1994"/>
                  </a:lnTo>
                  <a:lnTo>
                    <a:pt x="1668" y="1974"/>
                  </a:lnTo>
                  <a:lnTo>
                    <a:pt x="1674" y="1957"/>
                  </a:lnTo>
                  <a:lnTo>
                    <a:pt x="1680" y="1941"/>
                  </a:lnTo>
                  <a:lnTo>
                    <a:pt x="1685" y="1927"/>
                  </a:lnTo>
                  <a:lnTo>
                    <a:pt x="1697" y="1913"/>
                  </a:lnTo>
                  <a:lnTo>
                    <a:pt x="1715" y="1900"/>
                  </a:lnTo>
                  <a:lnTo>
                    <a:pt x="1737" y="1888"/>
                  </a:lnTo>
                  <a:lnTo>
                    <a:pt x="1752" y="1878"/>
                  </a:lnTo>
                  <a:lnTo>
                    <a:pt x="1764" y="1872"/>
                  </a:lnTo>
                  <a:lnTo>
                    <a:pt x="1772" y="1866"/>
                  </a:lnTo>
                  <a:lnTo>
                    <a:pt x="1780" y="1860"/>
                  </a:lnTo>
                  <a:lnTo>
                    <a:pt x="1790" y="1854"/>
                  </a:lnTo>
                  <a:lnTo>
                    <a:pt x="1804" y="1848"/>
                  </a:lnTo>
                  <a:lnTo>
                    <a:pt x="1817" y="1841"/>
                  </a:lnTo>
                  <a:lnTo>
                    <a:pt x="1831" y="1831"/>
                  </a:lnTo>
                  <a:lnTo>
                    <a:pt x="1837" y="1821"/>
                  </a:lnTo>
                  <a:lnTo>
                    <a:pt x="1837" y="1811"/>
                  </a:lnTo>
                  <a:lnTo>
                    <a:pt x="1825" y="1795"/>
                  </a:lnTo>
                  <a:lnTo>
                    <a:pt x="1809" y="1780"/>
                  </a:lnTo>
                  <a:lnTo>
                    <a:pt x="1794" y="1762"/>
                  </a:lnTo>
                  <a:lnTo>
                    <a:pt x="1780" y="1744"/>
                  </a:lnTo>
                  <a:lnTo>
                    <a:pt x="1772" y="1726"/>
                  </a:lnTo>
                  <a:lnTo>
                    <a:pt x="1772" y="1707"/>
                  </a:lnTo>
                  <a:lnTo>
                    <a:pt x="1772" y="1679"/>
                  </a:lnTo>
                  <a:lnTo>
                    <a:pt x="1776" y="1652"/>
                  </a:lnTo>
                  <a:lnTo>
                    <a:pt x="1782" y="1628"/>
                  </a:lnTo>
                  <a:lnTo>
                    <a:pt x="1790" y="1608"/>
                  </a:lnTo>
                  <a:lnTo>
                    <a:pt x="1806" y="1593"/>
                  </a:lnTo>
                  <a:lnTo>
                    <a:pt x="1823" y="1585"/>
                  </a:lnTo>
                  <a:lnTo>
                    <a:pt x="1843" y="1581"/>
                  </a:lnTo>
                  <a:lnTo>
                    <a:pt x="1863" y="1585"/>
                  </a:lnTo>
                  <a:lnTo>
                    <a:pt x="1884" y="1597"/>
                  </a:lnTo>
                  <a:lnTo>
                    <a:pt x="1910" y="1606"/>
                  </a:lnTo>
                  <a:lnTo>
                    <a:pt x="1937" y="1614"/>
                  </a:lnTo>
                  <a:lnTo>
                    <a:pt x="1963" y="1616"/>
                  </a:lnTo>
                  <a:lnTo>
                    <a:pt x="1985" y="1614"/>
                  </a:lnTo>
                  <a:lnTo>
                    <a:pt x="2002" y="1614"/>
                  </a:lnTo>
                  <a:lnTo>
                    <a:pt x="2020" y="1612"/>
                  </a:lnTo>
                  <a:lnTo>
                    <a:pt x="2034" y="1608"/>
                  </a:lnTo>
                  <a:lnTo>
                    <a:pt x="2046" y="1597"/>
                  </a:lnTo>
                  <a:lnTo>
                    <a:pt x="2058" y="1581"/>
                  </a:lnTo>
                  <a:lnTo>
                    <a:pt x="2071" y="1561"/>
                  </a:lnTo>
                  <a:lnTo>
                    <a:pt x="2085" y="1538"/>
                  </a:lnTo>
                  <a:lnTo>
                    <a:pt x="2101" y="1518"/>
                  </a:lnTo>
                  <a:lnTo>
                    <a:pt x="2117" y="1502"/>
                  </a:lnTo>
                  <a:lnTo>
                    <a:pt x="2130" y="1494"/>
                  </a:lnTo>
                  <a:lnTo>
                    <a:pt x="2146" y="1490"/>
                  </a:lnTo>
                  <a:lnTo>
                    <a:pt x="2166" y="1488"/>
                  </a:lnTo>
                  <a:lnTo>
                    <a:pt x="2189" y="1486"/>
                  </a:lnTo>
                  <a:lnTo>
                    <a:pt x="2213" y="1484"/>
                  </a:lnTo>
                  <a:lnTo>
                    <a:pt x="2231" y="1482"/>
                  </a:lnTo>
                  <a:lnTo>
                    <a:pt x="2243" y="1477"/>
                  </a:lnTo>
                  <a:lnTo>
                    <a:pt x="2254" y="1469"/>
                  </a:lnTo>
                  <a:lnTo>
                    <a:pt x="2268" y="1455"/>
                  </a:lnTo>
                  <a:lnTo>
                    <a:pt x="2284" y="1437"/>
                  </a:lnTo>
                  <a:lnTo>
                    <a:pt x="2298" y="1421"/>
                  </a:lnTo>
                  <a:lnTo>
                    <a:pt x="2308" y="1408"/>
                  </a:lnTo>
                  <a:lnTo>
                    <a:pt x="2311" y="1388"/>
                  </a:lnTo>
                  <a:lnTo>
                    <a:pt x="2315" y="1364"/>
                  </a:lnTo>
                  <a:lnTo>
                    <a:pt x="2321" y="1343"/>
                  </a:lnTo>
                  <a:lnTo>
                    <a:pt x="2331" y="1323"/>
                  </a:lnTo>
                  <a:lnTo>
                    <a:pt x="2351" y="1303"/>
                  </a:lnTo>
                  <a:lnTo>
                    <a:pt x="2374" y="1286"/>
                  </a:lnTo>
                  <a:lnTo>
                    <a:pt x="2402" y="1276"/>
                  </a:lnTo>
                  <a:lnTo>
                    <a:pt x="2416" y="1270"/>
                  </a:lnTo>
                  <a:lnTo>
                    <a:pt x="2426" y="1262"/>
                  </a:lnTo>
                  <a:lnTo>
                    <a:pt x="2433" y="1250"/>
                  </a:lnTo>
                  <a:lnTo>
                    <a:pt x="2443" y="1240"/>
                  </a:lnTo>
                  <a:lnTo>
                    <a:pt x="2455" y="1232"/>
                  </a:lnTo>
                  <a:lnTo>
                    <a:pt x="2469" y="1227"/>
                  </a:lnTo>
                  <a:lnTo>
                    <a:pt x="2487" y="1217"/>
                  </a:lnTo>
                  <a:lnTo>
                    <a:pt x="2510" y="1205"/>
                  </a:lnTo>
                  <a:lnTo>
                    <a:pt x="2534" y="1195"/>
                  </a:lnTo>
                  <a:lnTo>
                    <a:pt x="2559" y="1189"/>
                  </a:lnTo>
                  <a:lnTo>
                    <a:pt x="2583" y="1187"/>
                  </a:lnTo>
                  <a:lnTo>
                    <a:pt x="2607" y="1189"/>
                  </a:lnTo>
                  <a:lnTo>
                    <a:pt x="2628" y="1195"/>
                  </a:lnTo>
                  <a:lnTo>
                    <a:pt x="2652" y="1199"/>
                  </a:lnTo>
                  <a:lnTo>
                    <a:pt x="2670" y="1203"/>
                  </a:lnTo>
                  <a:lnTo>
                    <a:pt x="2685" y="1203"/>
                  </a:lnTo>
                  <a:lnTo>
                    <a:pt x="2697" y="1197"/>
                  </a:lnTo>
                  <a:lnTo>
                    <a:pt x="2707" y="1183"/>
                  </a:lnTo>
                  <a:lnTo>
                    <a:pt x="2713" y="1171"/>
                  </a:lnTo>
                  <a:lnTo>
                    <a:pt x="2713" y="1158"/>
                  </a:lnTo>
                  <a:lnTo>
                    <a:pt x="2707" y="1140"/>
                  </a:lnTo>
                  <a:lnTo>
                    <a:pt x="2695" y="1126"/>
                  </a:lnTo>
                  <a:lnTo>
                    <a:pt x="2682" y="1108"/>
                  </a:lnTo>
                  <a:lnTo>
                    <a:pt x="2662" y="1089"/>
                  </a:lnTo>
                  <a:lnTo>
                    <a:pt x="2644" y="1071"/>
                  </a:lnTo>
                  <a:lnTo>
                    <a:pt x="2626" y="1055"/>
                  </a:lnTo>
                  <a:lnTo>
                    <a:pt x="2611" y="1042"/>
                  </a:lnTo>
                  <a:lnTo>
                    <a:pt x="2575" y="1016"/>
                  </a:lnTo>
                  <a:lnTo>
                    <a:pt x="2538" y="1004"/>
                  </a:lnTo>
                  <a:lnTo>
                    <a:pt x="2524" y="998"/>
                  </a:lnTo>
                  <a:lnTo>
                    <a:pt x="2510" y="990"/>
                  </a:lnTo>
                  <a:lnTo>
                    <a:pt x="2498" y="986"/>
                  </a:lnTo>
                  <a:lnTo>
                    <a:pt x="2485" y="984"/>
                  </a:lnTo>
                  <a:lnTo>
                    <a:pt x="2469" y="990"/>
                  </a:lnTo>
                  <a:lnTo>
                    <a:pt x="2453" y="1006"/>
                  </a:lnTo>
                  <a:lnTo>
                    <a:pt x="2439" y="1024"/>
                  </a:lnTo>
                  <a:lnTo>
                    <a:pt x="2426" y="1040"/>
                  </a:lnTo>
                  <a:lnTo>
                    <a:pt x="2408" y="1051"/>
                  </a:lnTo>
                  <a:lnTo>
                    <a:pt x="2394" y="1053"/>
                  </a:lnTo>
                  <a:lnTo>
                    <a:pt x="2376" y="1049"/>
                  </a:lnTo>
                  <a:lnTo>
                    <a:pt x="2357" y="1044"/>
                  </a:lnTo>
                  <a:lnTo>
                    <a:pt x="2337" y="1036"/>
                  </a:lnTo>
                  <a:lnTo>
                    <a:pt x="2317" y="1032"/>
                  </a:lnTo>
                  <a:lnTo>
                    <a:pt x="2304" y="1034"/>
                  </a:lnTo>
                  <a:lnTo>
                    <a:pt x="2292" y="1042"/>
                  </a:lnTo>
                  <a:lnTo>
                    <a:pt x="2282" y="1053"/>
                  </a:lnTo>
                  <a:lnTo>
                    <a:pt x="2272" y="1067"/>
                  </a:lnTo>
                  <a:lnTo>
                    <a:pt x="2260" y="1079"/>
                  </a:lnTo>
                  <a:lnTo>
                    <a:pt x="2248" y="1087"/>
                  </a:lnTo>
                  <a:lnTo>
                    <a:pt x="2235" y="1087"/>
                  </a:lnTo>
                  <a:lnTo>
                    <a:pt x="2211" y="1075"/>
                  </a:lnTo>
                  <a:lnTo>
                    <a:pt x="2189" y="1061"/>
                  </a:lnTo>
                  <a:lnTo>
                    <a:pt x="2174" y="1044"/>
                  </a:lnTo>
                  <a:lnTo>
                    <a:pt x="2168" y="1024"/>
                  </a:lnTo>
                  <a:lnTo>
                    <a:pt x="2170" y="1010"/>
                  </a:lnTo>
                  <a:lnTo>
                    <a:pt x="2178" y="1002"/>
                  </a:lnTo>
                  <a:lnTo>
                    <a:pt x="2185" y="992"/>
                  </a:lnTo>
                  <a:lnTo>
                    <a:pt x="2193" y="982"/>
                  </a:lnTo>
                  <a:lnTo>
                    <a:pt x="2197" y="965"/>
                  </a:lnTo>
                  <a:lnTo>
                    <a:pt x="2199" y="935"/>
                  </a:lnTo>
                  <a:lnTo>
                    <a:pt x="2201" y="902"/>
                  </a:lnTo>
                  <a:lnTo>
                    <a:pt x="2207" y="868"/>
                  </a:lnTo>
                  <a:lnTo>
                    <a:pt x="2217" y="839"/>
                  </a:lnTo>
                  <a:lnTo>
                    <a:pt x="2229" y="811"/>
                  </a:lnTo>
                  <a:lnTo>
                    <a:pt x="2239" y="782"/>
                  </a:lnTo>
                  <a:lnTo>
                    <a:pt x="2248" y="754"/>
                  </a:lnTo>
                  <a:lnTo>
                    <a:pt x="2254" y="735"/>
                  </a:lnTo>
                  <a:lnTo>
                    <a:pt x="2262" y="721"/>
                  </a:lnTo>
                  <a:lnTo>
                    <a:pt x="2276" y="713"/>
                  </a:lnTo>
                  <a:lnTo>
                    <a:pt x="2296" y="711"/>
                  </a:lnTo>
                  <a:lnTo>
                    <a:pt x="2317" y="713"/>
                  </a:lnTo>
                  <a:lnTo>
                    <a:pt x="2331" y="719"/>
                  </a:lnTo>
                  <a:lnTo>
                    <a:pt x="2349" y="725"/>
                  </a:lnTo>
                  <a:lnTo>
                    <a:pt x="2365" y="733"/>
                  </a:lnTo>
                  <a:lnTo>
                    <a:pt x="2380" y="736"/>
                  </a:lnTo>
                  <a:lnTo>
                    <a:pt x="2394" y="736"/>
                  </a:lnTo>
                  <a:lnTo>
                    <a:pt x="2406" y="729"/>
                  </a:lnTo>
                  <a:lnTo>
                    <a:pt x="2424" y="703"/>
                  </a:lnTo>
                  <a:lnTo>
                    <a:pt x="2443" y="675"/>
                  </a:lnTo>
                  <a:lnTo>
                    <a:pt x="2463" y="650"/>
                  </a:lnTo>
                  <a:lnTo>
                    <a:pt x="2477" y="640"/>
                  </a:lnTo>
                  <a:lnTo>
                    <a:pt x="2493" y="636"/>
                  </a:lnTo>
                  <a:lnTo>
                    <a:pt x="2506" y="634"/>
                  </a:lnTo>
                  <a:lnTo>
                    <a:pt x="2522" y="630"/>
                  </a:lnTo>
                  <a:lnTo>
                    <a:pt x="2534" y="622"/>
                  </a:lnTo>
                  <a:lnTo>
                    <a:pt x="2540" y="611"/>
                  </a:lnTo>
                  <a:lnTo>
                    <a:pt x="2542" y="595"/>
                  </a:lnTo>
                  <a:lnTo>
                    <a:pt x="2538" y="577"/>
                  </a:lnTo>
                  <a:lnTo>
                    <a:pt x="2534" y="561"/>
                  </a:lnTo>
                  <a:lnTo>
                    <a:pt x="2530" y="548"/>
                  </a:lnTo>
                  <a:lnTo>
                    <a:pt x="2532" y="534"/>
                  </a:lnTo>
                  <a:lnTo>
                    <a:pt x="2536" y="518"/>
                  </a:lnTo>
                  <a:lnTo>
                    <a:pt x="2542" y="498"/>
                  </a:lnTo>
                  <a:lnTo>
                    <a:pt x="2550" y="477"/>
                  </a:lnTo>
                  <a:lnTo>
                    <a:pt x="2556" y="459"/>
                  </a:lnTo>
                  <a:lnTo>
                    <a:pt x="2561" y="443"/>
                  </a:lnTo>
                  <a:lnTo>
                    <a:pt x="2567" y="416"/>
                  </a:lnTo>
                  <a:lnTo>
                    <a:pt x="2571" y="386"/>
                  </a:lnTo>
                  <a:lnTo>
                    <a:pt x="2579" y="355"/>
                  </a:lnTo>
                  <a:lnTo>
                    <a:pt x="2585" y="337"/>
                  </a:lnTo>
                  <a:lnTo>
                    <a:pt x="2589" y="327"/>
                  </a:lnTo>
                  <a:lnTo>
                    <a:pt x="2595" y="317"/>
                  </a:lnTo>
                  <a:lnTo>
                    <a:pt x="2603" y="305"/>
                  </a:lnTo>
                  <a:lnTo>
                    <a:pt x="2615" y="294"/>
                  </a:lnTo>
                  <a:lnTo>
                    <a:pt x="2626" y="276"/>
                  </a:lnTo>
                  <a:lnTo>
                    <a:pt x="2632" y="260"/>
                  </a:lnTo>
                  <a:lnTo>
                    <a:pt x="2634" y="246"/>
                  </a:lnTo>
                  <a:lnTo>
                    <a:pt x="2634" y="231"/>
                  </a:lnTo>
                  <a:lnTo>
                    <a:pt x="2632" y="209"/>
                  </a:lnTo>
                  <a:lnTo>
                    <a:pt x="2632" y="185"/>
                  </a:lnTo>
                  <a:lnTo>
                    <a:pt x="2628" y="164"/>
                  </a:lnTo>
                  <a:lnTo>
                    <a:pt x="2622" y="150"/>
                  </a:lnTo>
                  <a:lnTo>
                    <a:pt x="2615" y="146"/>
                  </a:lnTo>
                  <a:lnTo>
                    <a:pt x="2605" y="148"/>
                  </a:lnTo>
                  <a:lnTo>
                    <a:pt x="2593" y="152"/>
                  </a:lnTo>
                  <a:lnTo>
                    <a:pt x="2581" y="156"/>
                  </a:lnTo>
                  <a:lnTo>
                    <a:pt x="2567" y="158"/>
                  </a:lnTo>
                  <a:lnTo>
                    <a:pt x="2556" y="156"/>
                  </a:lnTo>
                  <a:lnTo>
                    <a:pt x="2548" y="148"/>
                  </a:lnTo>
                  <a:lnTo>
                    <a:pt x="2546" y="136"/>
                  </a:lnTo>
                  <a:lnTo>
                    <a:pt x="2548" y="124"/>
                  </a:lnTo>
                  <a:lnTo>
                    <a:pt x="2550" y="116"/>
                  </a:lnTo>
                  <a:lnTo>
                    <a:pt x="2552" y="115"/>
                  </a:lnTo>
                  <a:close/>
                </a:path>
              </a:pathLst>
            </a:custGeom>
            <a:grpFill/>
            <a:ln w="0">
              <a:solidFill>
                <a:schemeClr val="tx1">
                  <a:lumMod val="85000"/>
                  <a:lumOff val="15000"/>
                </a:schemeClr>
              </a:solidFill>
              <a:prstDash val="solid"/>
              <a:round/>
            </a:ln>
          </p:spPr>
          <p:txBody>
            <a:bodyPr/>
            <a:lstStyle/>
            <a:p>
              <a:pPr eaLnBrk="1" fontAlgn="auto" hangingPunct="1">
                <a:buFont typeface="Arial" panose="020B0604020202020204" pitchFamily="34" charset="0"/>
                <a:buNone/>
                <a:defRPr/>
              </a:pPr>
              <a:endParaRPr lang="zh-CN" altLang="en-US" sz="2400" noProof="1">
                <a:solidFill>
                  <a:prstClr val="black"/>
                </a:solidFill>
                <a:latin typeface="+mj-ea"/>
                <a:ea typeface="+mj-ea"/>
              </a:endParaRPr>
            </a:p>
          </p:txBody>
        </p:sp>
        <p:sp>
          <p:nvSpPr>
            <p:cNvPr id="68" name="Freeform 106"/>
            <p:cNvSpPr/>
            <p:nvPr/>
          </p:nvSpPr>
          <p:spPr bwMode="gray">
            <a:xfrm>
              <a:off x="2264" y="884"/>
              <a:ext cx="1641" cy="1473"/>
            </a:xfrm>
            <a:custGeom>
              <a:avLst/>
              <a:gdLst>
                <a:gd name="T0" fmla="*/ 651 w 3282"/>
                <a:gd name="T1" fmla="*/ 10 h 2947"/>
                <a:gd name="T2" fmla="*/ 669 w 3282"/>
                <a:gd name="T3" fmla="*/ 0 h 2947"/>
                <a:gd name="T4" fmla="*/ 720 w 3282"/>
                <a:gd name="T5" fmla="*/ 75 h 2947"/>
                <a:gd name="T6" fmla="*/ 808 w 3282"/>
                <a:gd name="T7" fmla="*/ 154 h 2947"/>
                <a:gd name="T8" fmla="*/ 761 w 3282"/>
                <a:gd name="T9" fmla="*/ 265 h 2947"/>
                <a:gd name="T10" fmla="*/ 737 w 3282"/>
                <a:gd name="T11" fmla="*/ 326 h 2947"/>
                <a:gd name="T12" fmla="*/ 793 w 3282"/>
                <a:gd name="T13" fmla="*/ 368 h 2947"/>
                <a:gd name="T14" fmla="*/ 785 w 3282"/>
                <a:gd name="T15" fmla="*/ 441 h 2947"/>
                <a:gd name="T16" fmla="*/ 710 w 3282"/>
                <a:gd name="T17" fmla="*/ 486 h 2947"/>
                <a:gd name="T18" fmla="*/ 693 w 3282"/>
                <a:gd name="T19" fmla="*/ 529 h 2947"/>
                <a:gd name="T20" fmla="*/ 634 w 3282"/>
                <a:gd name="T21" fmla="*/ 485 h 2947"/>
                <a:gd name="T22" fmla="*/ 587 w 3282"/>
                <a:gd name="T23" fmla="*/ 518 h 2947"/>
                <a:gd name="T24" fmla="*/ 530 w 3282"/>
                <a:gd name="T25" fmla="*/ 545 h 2947"/>
                <a:gd name="T26" fmla="*/ 470 w 3282"/>
                <a:gd name="T27" fmla="*/ 631 h 2947"/>
                <a:gd name="T28" fmla="*/ 376 w 3282"/>
                <a:gd name="T29" fmla="*/ 713 h 2947"/>
                <a:gd name="T30" fmla="*/ 309 w 3282"/>
                <a:gd name="T31" fmla="*/ 676 h 2947"/>
                <a:gd name="T32" fmla="*/ 235 w 3282"/>
                <a:gd name="T33" fmla="*/ 736 h 2947"/>
                <a:gd name="T34" fmla="*/ 189 w 3282"/>
                <a:gd name="T35" fmla="*/ 655 h 2947"/>
                <a:gd name="T36" fmla="*/ 88 w 3282"/>
                <a:gd name="T37" fmla="*/ 617 h 2947"/>
                <a:gd name="T38" fmla="*/ 9 w 3282"/>
                <a:gd name="T39" fmla="*/ 583 h 2947"/>
                <a:gd name="T40" fmla="*/ 20 w 3282"/>
                <a:gd name="T41" fmla="*/ 515 h 2947"/>
                <a:gd name="T42" fmla="*/ 70 w 3282"/>
                <a:gd name="T43" fmla="*/ 522 h 2947"/>
                <a:gd name="T44" fmla="*/ 103 w 3282"/>
                <a:gd name="T45" fmla="*/ 518 h 2947"/>
                <a:gd name="T46" fmla="*/ 144 w 3282"/>
                <a:gd name="T47" fmla="*/ 526 h 2947"/>
                <a:gd name="T48" fmla="*/ 178 w 3282"/>
                <a:gd name="T49" fmla="*/ 545 h 2947"/>
                <a:gd name="T50" fmla="*/ 223 w 3282"/>
                <a:gd name="T51" fmla="*/ 550 h 2947"/>
                <a:gd name="T52" fmla="*/ 246 w 3282"/>
                <a:gd name="T53" fmla="*/ 558 h 2947"/>
                <a:gd name="T54" fmla="*/ 291 w 3282"/>
                <a:gd name="T55" fmla="*/ 532 h 2947"/>
                <a:gd name="T56" fmla="*/ 341 w 3282"/>
                <a:gd name="T57" fmla="*/ 519 h 2947"/>
                <a:gd name="T58" fmla="*/ 375 w 3282"/>
                <a:gd name="T59" fmla="*/ 517 h 2947"/>
                <a:gd name="T60" fmla="*/ 398 w 3282"/>
                <a:gd name="T61" fmla="*/ 506 h 2947"/>
                <a:gd name="T62" fmla="*/ 420 w 3282"/>
                <a:gd name="T63" fmla="*/ 485 h 2947"/>
                <a:gd name="T64" fmla="*/ 443 w 3282"/>
                <a:gd name="T65" fmla="*/ 466 h 2947"/>
                <a:gd name="T66" fmla="*/ 459 w 3282"/>
                <a:gd name="T67" fmla="*/ 452 h 2947"/>
                <a:gd name="T68" fmla="*/ 443 w 3282"/>
                <a:gd name="T69" fmla="*/ 419 h 2947"/>
                <a:gd name="T70" fmla="*/ 466 w 3282"/>
                <a:gd name="T71" fmla="*/ 396 h 2947"/>
                <a:gd name="T72" fmla="*/ 505 w 3282"/>
                <a:gd name="T73" fmla="*/ 403 h 2947"/>
                <a:gd name="T74" fmla="*/ 530 w 3282"/>
                <a:gd name="T75" fmla="*/ 375 h 2947"/>
                <a:gd name="T76" fmla="*/ 561 w 3282"/>
                <a:gd name="T77" fmla="*/ 369 h 2947"/>
                <a:gd name="T78" fmla="*/ 579 w 3282"/>
                <a:gd name="T79" fmla="*/ 341 h 2947"/>
                <a:gd name="T80" fmla="*/ 607 w 3282"/>
                <a:gd name="T81" fmla="*/ 315 h 2947"/>
                <a:gd name="T82" fmla="*/ 634 w 3282"/>
                <a:gd name="T83" fmla="*/ 298 h 2947"/>
                <a:gd name="T84" fmla="*/ 672 w 3282"/>
                <a:gd name="T85" fmla="*/ 300 h 2947"/>
                <a:gd name="T86" fmla="*/ 671 w 3282"/>
                <a:gd name="T87" fmla="*/ 277 h 2947"/>
                <a:gd name="T88" fmla="*/ 631 w 3282"/>
                <a:gd name="T89" fmla="*/ 249 h 2947"/>
                <a:gd name="T90" fmla="*/ 607 w 3282"/>
                <a:gd name="T91" fmla="*/ 260 h 2947"/>
                <a:gd name="T92" fmla="*/ 576 w 3282"/>
                <a:gd name="T93" fmla="*/ 258 h 2947"/>
                <a:gd name="T94" fmla="*/ 553 w 3282"/>
                <a:gd name="T95" fmla="*/ 268 h 2947"/>
                <a:gd name="T96" fmla="*/ 549 w 3282"/>
                <a:gd name="T97" fmla="*/ 245 h 2947"/>
                <a:gd name="T98" fmla="*/ 560 w 3282"/>
                <a:gd name="T99" fmla="*/ 195 h 2947"/>
                <a:gd name="T100" fmla="*/ 583 w 3282"/>
                <a:gd name="T101" fmla="*/ 179 h 2947"/>
                <a:gd name="T102" fmla="*/ 611 w 3282"/>
                <a:gd name="T103" fmla="*/ 168 h 2947"/>
                <a:gd name="T104" fmla="*/ 635 w 3282"/>
                <a:gd name="T105" fmla="*/ 152 h 2947"/>
                <a:gd name="T106" fmla="*/ 636 w 3282"/>
                <a:gd name="T107" fmla="*/ 124 h 2947"/>
                <a:gd name="T108" fmla="*/ 647 w 3282"/>
                <a:gd name="T109" fmla="*/ 84 h 2947"/>
                <a:gd name="T110" fmla="*/ 659 w 3282"/>
                <a:gd name="T111" fmla="*/ 61 h 2947"/>
                <a:gd name="T112" fmla="*/ 652 w 3282"/>
                <a:gd name="T113" fmla="*/ 37 h 2947"/>
                <a:gd name="T114" fmla="*/ 637 w 3282"/>
                <a:gd name="T115" fmla="*/ 31 h 2947"/>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w 3282"/>
                <a:gd name="T175" fmla="*/ 0 h 2947"/>
                <a:gd name="T176" fmla="*/ 3282 w 3282"/>
                <a:gd name="T177" fmla="*/ 2947 h 2947"/>
              </a:gdLst>
              <a:ahLst/>
              <a:cxnLst>
                <a:cxn ang="T116">
                  <a:pos x="T0" y="T1"/>
                </a:cxn>
                <a:cxn ang="T117">
                  <a:pos x="T2" y="T3"/>
                </a:cxn>
                <a:cxn ang="T118">
                  <a:pos x="T4" y="T5"/>
                </a:cxn>
                <a:cxn ang="T119">
                  <a:pos x="T6" y="T7"/>
                </a:cxn>
                <a:cxn ang="T120">
                  <a:pos x="T8" y="T9"/>
                </a:cxn>
                <a:cxn ang="T121">
                  <a:pos x="T10" y="T11"/>
                </a:cxn>
                <a:cxn ang="T122">
                  <a:pos x="T12" y="T13"/>
                </a:cxn>
                <a:cxn ang="T123">
                  <a:pos x="T14" y="T15"/>
                </a:cxn>
                <a:cxn ang="T124">
                  <a:pos x="T16" y="T17"/>
                </a:cxn>
                <a:cxn ang="T125">
                  <a:pos x="T18" y="T19"/>
                </a:cxn>
                <a:cxn ang="T126">
                  <a:pos x="T20" y="T21"/>
                </a:cxn>
                <a:cxn ang="T127">
                  <a:pos x="T22" y="T23"/>
                </a:cxn>
                <a:cxn ang="T128">
                  <a:pos x="T24" y="T25"/>
                </a:cxn>
                <a:cxn ang="T129">
                  <a:pos x="T26" y="T27"/>
                </a:cxn>
                <a:cxn ang="T130">
                  <a:pos x="T28" y="T29"/>
                </a:cxn>
                <a:cxn ang="T131">
                  <a:pos x="T30" y="T31"/>
                </a:cxn>
                <a:cxn ang="T132">
                  <a:pos x="T32" y="T33"/>
                </a:cxn>
                <a:cxn ang="T133">
                  <a:pos x="T34" y="T35"/>
                </a:cxn>
                <a:cxn ang="T134">
                  <a:pos x="T36" y="T37"/>
                </a:cxn>
                <a:cxn ang="T135">
                  <a:pos x="T38" y="T39"/>
                </a:cxn>
                <a:cxn ang="T136">
                  <a:pos x="T40" y="T41"/>
                </a:cxn>
                <a:cxn ang="T137">
                  <a:pos x="T42" y="T43"/>
                </a:cxn>
                <a:cxn ang="T138">
                  <a:pos x="T44" y="T45"/>
                </a:cxn>
                <a:cxn ang="T139">
                  <a:pos x="T46" y="T47"/>
                </a:cxn>
                <a:cxn ang="T140">
                  <a:pos x="T48" y="T49"/>
                </a:cxn>
                <a:cxn ang="T141">
                  <a:pos x="T50" y="T51"/>
                </a:cxn>
                <a:cxn ang="T142">
                  <a:pos x="T52" y="T53"/>
                </a:cxn>
                <a:cxn ang="T143">
                  <a:pos x="T54" y="T55"/>
                </a:cxn>
                <a:cxn ang="T144">
                  <a:pos x="T56" y="T57"/>
                </a:cxn>
                <a:cxn ang="T145">
                  <a:pos x="T58" y="T59"/>
                </a:cxn>
                <a:cxn ang="T146">
                  <a:pos x="T60" y="T61"/>
                </a:cxn>
                <a:cxn ang="T147">
                  <a:pos x="T62" y="T63"/>
                </a:cxn>
                <a:cxn ang="T148">
                  <a:pos x="T64" y="T65"/>
                </a:cxn>
                <a:cxn ang="T149">
                  <a:pos x="T66" y="T67"/>
                </a:cxn>
                <a:cxn ang="T150">
                  <a:pos x="T68" y="T69"/>
                </a:cxn>
                <a:cxn ang="T151">
                  <a:pos x="T70" y="T71"/>
                </a:cxn>
                <a:cxn ang="T152">
                  <a:pos x="T72" y="T73"/>
                </a:cxn>
                <a:cxn ang="T153">
                  <a:pos x="T74" y="T75"/>
                </a:cxn>
                <a:cxn ang="T154">
                  <a:pos x="T76" y="T77"/>
                </a:cxn>
                <a:cxn ang="T155">
                  <a:pos x="T78" y="T79"/>
                </a:cxn>
                <a:cxn ang="T156">
                  <a:pos x="T80" y="T81"/>
                </a:cxn>
                <a:cxn ang="T157">
                  <a:pos x="T82" y="T83"/>
                </a:cxn>
                <a:cxn ang="T158">
                  <a:pos x="T84" y="T85"/>
                </a:cxn>
                <a:cxn ang="T159">
                  <a:pos x="T86" y="T87"/>
                </a:cxn>
                <a:cxn ang="T160">
                  <a:pos x="T88" y="T89"/>
                </a:cxn>
                <a:cxn ang="T161">
                  <a:pos x="T90" y="T91"/>
                </a:cxn>
                <a:cxn ang="T162">
                  <a:pos x="T92" y="T93"/>
                </a:cxn>
                <a:cxn ang="T163">
                  <a:pos x="T94" y="T95"/>
                </a:cxn>
                <a:cxn ang="T164">
                  <a:pos x="T96" y="T97"/>
                </a:cxn>
                <a:cxn ang="T165">
                  <a:pos x="T98" y="T99"/>
                </a:cxn>
                <a:cxn ang="T166">
                  <a:pos x="T100" y="T101"/>
                </a:cxn>
                <a:cxn ang="T167">
                  <a:pos x="T102" y="T103"/>
                </a:cxn>
                <a:cxn ang="T168">
                  <a:pos x="T104" y="T105"/>
                </a:cxn>
                <a:cxn ang="T169">
                  <a:pos x="T106" y="T107"/>
                </a:cxn>
                <a:cxn ang="T170">
                  <a:pos x="T108" y="T109"/>
                </a:cxn>
                <a:cxn ang="T171">
                  <a:pos x="T110" y="T111"/>
                </a:cxn>
                <a:cxn ang="T172">
                  <a:pos x="T112" y="T113"/>
                </a:cxn>
                <a:cxn ang="T173">
                  <a:pos x="T114" y="T115"/>
                </a:cxn>
              </a:cxnLst>
              <a:rect l="T174" t="T175" r="T176" b="T177"/>
              <a:pathLst>
                <a:path w="3282" h="2947">
                  <a:moveTo>
                    <a:pt x="2552" y="115"/>
                  </a:moveTo>
                  <a:lnTo>
                    <a:pt x="2554" y="111"/>
                  </a:lnTo>
                  <a:lnTo>
                    <a:pt x="2559" y="101"/>
                  </a:lnTo>
                  <a:lnTo>
                    <a:pt x="2569" y="87"/>
                  </a:lnTo>
                  <a:lnTo>
                    <a:pt x="2579" y="73"/>
                  </a:lnTo>
                  <a:lnTo>
                    <a:pt x="2589" y="55"/>
                  </a:lnTo>
                  <a:lnTo>
                    <a:pt x="2601" y="42"/>
                  </a:lnTo>
                  <a:lnTo>
                    <a:pt x="2609" y="28"/>
                  </a:lnTo>
                  <a:lnTo>
                    <a:pt x="2617" y="20"/>
                  </a:lnTo>
                  <a:lnTo>
                    <a:pt x="2628" y="12"/>
                  </a:lnTo>
                  <a:lnTo>
                    <a:pt x="2642" y="6"/>
                  </a:lnTo>
                  <a:lnTo>
                    <a:pt x="2658" y="2"/>
                  </a:lnTo>
                  <a:lnTo>
                    <a:pt x="2670" y="0"/>
                  </a:lnTo>
                  <a:lnTo>
                    <a:pt x="2676" y="0"/>
                  </a:lnTo>
                  <a:lnTo>
                    <a:pt x="2715" y="50"/>
                  </a:lnTo>
                  <a:lnTo>
                    <a:pt x="2670" y="132"/>
                  </a:lnTo>
                  <a:lnTo>
                    <a:pt x="2758" y="183"/>
                  </a:lnTo>
                  <a:lnTo>
                    <a:pt x="2782" y="142"/>
                  </a:lnTo>
                  <a:lnTo>
                    <a:pt x="2849" y="164"/>
                  </a:lnTo>
                  <a:lnTo>
                    <a:pt x="2853" y="231"/>
                  </a:lnTo>
                  <a:lnTo>
                    <a:pt x="2880" y="303"/>
                  </a:lnTo>
                  <a:lnTo>
                    <a:pt x="2983" y="303"/>
                  </a:lnTo>
                  <a:lnTo>
                    <a:pt x="3091" y="268"/>
                  </a:lnTo>
                  <a:lnTo>
                    <a:pt x="3138" y="207"/>
                  </a:lnTo>
                  <a:lnTo>
                    <a:pt x="3250" y="286"/>
                  </a:lnTo>
                  <a:lnTo>
                    <a:pt x="3231" y="386"/>
                  </a:lnTo>
                  <a:lnTo>
                    <a:pt x="3201" y="500"/>
                  </a:lnTo>
                  <a:lnTo>
                    <a:pt x="3231" y="616"/>
                  </a:lnTo>
                  <a:lnTo>
                    <a:pt x="3199" y="632"/>
                  </a:lnTo>
                  <a:lnTo>
                    <a:pt x="3191" y="701"/>
                  </a:lnTo>
                  <a:lnTo>
                    <a:pt x="3140" y="756"/>
                  </a:lnTo>
                  <a:lnTo>
                    <a:pt x="3085" y="866"/>
                  </a:lnTo>
                  <a:lnTo>
                    <a:pt x="3002" y="957"/>
                  </a:lnTo>
                  <a:lnTo>
                    <a:pt x="2987" y="1004"/>
                  </a:lnTo>
                  <a:lnTo>
                    <a:pt x="3042" y="1063"/>
                  </a:lnTo>
                  <a:lnTo>
                    <a:pt x="3083" y="1120"/>
                  </a:lnTo>
                  <a:lnTo>
                    <a:pt x="3071" y="1201"/>
                  </a:lnTo>
                  <a:lnTo>
                    <a:pt x="3079" y="1266"/>
                  </a:lnTo>
                  <a:lnTo>
                    <a:pt x="3030" y="1244"/>
                  </a:lnTo>
                  <a:lnTo>
                    <a:pt x="3014" y="1264"/>
                  </a:lnTo>
                  <a:lnTo>
                    <a:pt x="2971" y="1250"/>
                  </a:lnTo>
                  <a:lnTo>
                    <a:pt x="2947" y="1305"/>
                  </a:lnTo>
                  <a:lnTo>
                    <a:pt x="2989" y="1313"/>
                  </a:lnTo>
                  <a:lnTo>
                    <a:pt x="3030" y="1368"/>
                  </a:lnTo>
                  <a:lnTo>
                    <a:pt x="3024" y="1451"/>
                  </a:lnTo>
                  <a:lnTo>
                    <a:pt x="3059" y="1500"/>
                  </a:lnTo>
                  <a:lnTo>
                    <a:pt x="3061" y="1530"/>
                  </a:lnTo>
                  <a:lnTo>
                    <a:pt x="3091" y="1536"/>
                  </a:lnTo>
                  <a:lnTo>
                    <a:pt x="3170" y="1475"/>
                  </a:lnTo>
                  <a:lnTo>
                    <a:pt x="3209" y="1541"/>
                  </a:lnTo>
                  <a:lnTo>
                    <a:pt x="3244" y="1608"/>
                  </a:lnTo>
                  <a:lnTo>
                    <a:pt x="3282" y="1630"/>
                  </a:lnTo>
                  <a:lnTo>
                    <a:pt x="3282" y="1677"/>
                  </a:lnTo>
                  <a:lnTo>
                    <a:pt x="3239" y="1728"/>
                  </a:lnTo>
                  <a:lnTo>
                    <a:pt x="3189" y="1776"/>
                  </a:lnTo>
                  <a:lnTo>
                    <a:pt x="3138" y="1766"/>
                  </a:lnTo>
                  <a:lnTo>
                    <a:pt x="3134" y="1803"/>
                  </a:lnTo>
                  <a:lnTo>
                    <a:pt x="3101" y="1819"/>
                  </a:lnTo>
                  <a:lnTo>
                    <a:pt x="3032" y="1839"/>
                  </a:lnTo>
                  <a:lnTo>
                    <a:pt x="2981" y="1898"/>
                  </a:lnTo>
                  <a:lnTo>
                    <a:pt x="2928" y="1941"/>
                  </a:lnTo>
                  <a:lnTo>
                    <a:pt x="2884" y="2012"/>
                  </a:lnTo>
                  <a:lnTo>
                    <a:pt x="2839" y="1947"/>
                  </a:lnTo>
                  <a:lnTo>
                    <a:pt x="2798" y="1917"/>
                  </a:lnTo>
                  <a:lnTo>
                    <a:pt x="2768" y="1945"/>
                  </a:lnTo>
                  <a:lnTo>
                    <a:pt x="2788" y="1967"/>
                  </a:lnTo>
                  <a:lnTo>
                    <a:pt x="2788" y="2032"/>
                  </a:lnTo>
                  <a:lnTo>
                    <a:pt x="2811" y="2087"/>
                  </a:lnTo>
                  <a:lnTo>
                    <a:pt x="2778" y="2140"/>
                  </a:lnTo>
                  <a:lnTo>
                    <a:pt x="2770" y="2118"/>
                  </a:lnTo>
                  <a:lnTo>
                    <a:pt x="2703" y="2116"/>
                  </a:lnTo>
                  <a:lnTo>
                    <a:pt x="2656" y="2073"/>
                  </a:lnTo>
                  <a:lnTo>
                    <a:pt x="2640" y="2012"/>
                  </a:lnTo>
                  <a:lnTo>
                    <a:pt x="2607" y="1971"/>
                  </a:lnTo>
                  <a:lnTo>
                    <a:pt x="2581" y="1925"/>
                  </a:lnTo>
                  <a:lnTo>
                    <a:pt x="2556" y="1911"/>
                  </a:lnTo>
                  <a:lnTo>
                    <a:pt x="2536" y="1941"/>
                  </a:lnTo>
                  <a:lnTo>
                    <a:pt x="2506" y="1943"/>
                  </a:lnTo>
                  <a:lnTo>
                    <a:pt x="2469" y="1967"/>
                  </a:lnTo>
                  <a:lnTo>
                    <a:pt x="2479" y="2035"/>
                  </a:lnTo>
                  <a:lnTo>
                    <a:pt x="2441" y="2049"/>
                  </a:lnTo>
                  <a:lnTo>
                    <a:pt x="2414" y="2039"/>
                  </a:lnTo>
                  <a:lnTo>
                    <a:pt x="2386" y="2075"/>
                  </a:lnTo>
                  <a:lnTo>
                    <a:pt x="2347" y="2073"/>
                  </a:lnTo>
                  <a:lnTo>
                    <a:pt x="2296" y="2128"/>
                  </a:lnTo>
                  <a:lnTo>
                    <a:pt x="2248" y="2132"/>
                  </a:lnTo>
                  <a:lnTo>
                    <a:pt x="2231" y="2055"/>
                  </a:lnTo>
                  <a:lnTo>
                    <a:pt x="2183" y="2051"/>
                  </a:lnTo>
                  <a:lnTo>
                    <a:pt x="2158" y="2093"/>
                  </a:lnTo>
                  <a:lnTo>
                    <a:pt x="2152" y="2142"/>
                  </a:lnTo>
                  <a:lnTo>
                    <a:pt x="2120" y="2181"/>
                  </a:lnTo>
                  <a:lnTo>
                    <a:pt x="2132" y="2222"/>
                  </a:lnTo>
                  <a:lnTo>
                    <a:pt x="2117" y="2246"/>
                  </a:lnTo>
                  <a:lnTo>
                    <a:pt x="2185" y="2333"/>
                  </a:lnTo>
                  <a:lnTo>
                    <a:pt x="2075" y="2376"/>
                  </a:lnTo>
                  <a:lnTo>
                    <a:pt x="2014" y="2376"/>
                  </a:lnTo>
                  <a:lnTo>
                    <a:pt x="1928" y="2407"/>
                  </a:lnTo>
                  <a:lnTo>
                    <a:pt x="1880" y="2526"/>
                  </a:lnTo>
                  <a:lnTo>
                    <a:pt x="1802" y="2555"/>
                  </a:lnTo>
                  <a:lnTo>
                    <a:pt x="1766" y="2539"/>
                  </a:lnTo>
                  <a:lnTo>
                    <a:pt x="1731" y="2598"/>
                  </a:lnTo>
                  <a:lnTo>
                    <a:pt x="1674" y="2579"/>
                  </a:lnTo>
                  <a:lnTo>
                    <a:pt x="1621" y="2638"/>
                  </a:lnTo>
                  <a:lnTo>
                    <a:pt x="1601" y="2718"/>
                  </a:lnTo>
                  <a:lnTo>
                    <a:pt x="1502" y="2852"/>
                  </a:lnTo>
                  <a:lnTo>
                    <a:pt x="1459" y="2888"/>
                  </a:lnTo>
                  <a:lnTo>
                    <a:pt x="1430" y="2860"/>
                  </a:lnTo>
                  <a:lnTo>
                    <a:pt x="1339" y="2876"/>
                  </a:lnTo>
                  <a:lnTo>
                    <a:pt x="1298" y="2823"/>
                  </a:lnTo>
                  <a:lnTo>
                    <a:pt x="1239" y="2821"/>
                  </a:lnTo>
                  <a:lnTo>
                    <a:pt x="1195" y="2781"/>
                  </a:lnTo>
                  <a:lnTo>
                    <a:pt x="1233" y="2707"/>
                  </a:lnTo>
                  <a:lnTo>
                    <a:pt x="1248" y="2659"/>
                  </a:lnTo>
                  <a:lnTo>
                    <a:pt x="1215" y="2612"/>
                  </a:lnTo>
                  <a:lnTo>
                    <a:pt x="1150" y="2630"/>
                  </a:lnTo>
                  <a:lnTo>
                    <a:pt x="1115" y="2709"/>
                  </a:lnTo>
                  <a:lnTo>
                    <a:pt x="1101" y="2846"/>
                  </a:lnTo>
                  <a:lnTo>
                    <a:pt x="1052" y="2901"/>
                  </a:lnTo>
                  <a:lnTo>
                    <a:pt x="939" y="2947"/>
                  </a:lnTo>
                  <a:lnTo>
                    <a:pt x="869" y="2941"/>
                  </a:lnTo>
                  <a:lnTo>
                    <a:pt x="810" y="2886"/>
                  </a:lnTo>
                  <a:lnTo>
                    <a:pt x="817" y="2795"/>
                  </a:lnTo>
                  <a:lnTo>
                    <a:pt x="874" y="2764"/>
                  </a:lnTo>
                  <a:lnTo>
                    <a:pt x="874" y="2657"/>
                  </a:lnTo>
                  <a:lnTo>
                    <a:pt x="829" y="2618"/>
                  </a:lnTo>
                  <a:lnTo>
                    <a:pt x="754" y="2620"/>
                  </a:lnTo>
                  <a:lnTo>
                    <a:pt x="658" y="2714"/>
                  </a:lnTo>
                  <a:lnTo>
                    <a:pt x="524" y="2714"/>
                  </a:lnTo>
                  <a:lnTo>
                    <a:pt x="441" y="2671"/>
                  </a:lnTo>
                  <a:lnTo>
                    <a:pt x="445" y="2610"/>
                  </a:lnTo>
                  <a:lnTo>
                    <a:pt x="378" y="2606"/>
                  </a:lnTo>
                  <a:lnTo>
                    <a:pt x="302" y="2539"/>
                  </a:lnTo>
                  <a:lnTo>
                    <a:pt x="351" y="2470"/>
                  </a:lnTo>
                  <a:lnTo>
                    <a:pt x="396" y="2457"/>
                  </a:lnTo>
                  <a:lnTo>
                    <a:pt x="376" y="2390"/>
                  </a:lnTo>
                  <a:lnTo>
                    <a:pt x="296" y="2362"/>
                  </a:lnTo>
                  <a:lnTo>
                    <a:pt x="203" y="2374"/>
                  </a:lnTo>
                  <a:lnTo>
                    <a:pt x="156" y="2429"/>
                  </a:lnTo>
                  <a:lnTo>
                    <a:pt x="111" y="2423"/>
                  </a:lnTo>
                  <a:lnTo>
                    <a:pt x="34" y="2333"/>
                  </a:lnTo>
                  <a:lnTo>
                    <a:pt x="0" y="2236"/>
                  </a:lnTo>
                  <a:lnTo>
                    <a:pt x="18" y="2179"/>
                  </a:lnTo>
                  <a:lnTo>
                    <a:pt x="10" y="2055"/>
                  </a:lnTo>
                  <a:lnTo>
                    <a:pt x="14" y="2057"/>
                  </a:lnTo>
                  <a:lnTo>
                    <a:pt x="30" y="2057"/>
                  </a:lnTo>
                  <a:lnTo>
                    <a:pt x="52" y="2059"/>
                  </a:lnTo>
                  <a:lnTo>
                    <a:pt x="79" y="2063"/>
                  </a:lnTo>
                  <a:lnTo>
                    <a:pt x="109" y="2065"/>
                  </a:lnTo>
                  <a:lnTo>
                    <a:pt x="138" y="2069"/>
                  </a:lnTo>
                  <a:lnTo>
                    <a:pt x="166" y="2073"/>
                  </a:lnTo>
                  <a:lnTo>
                    <a:pt x="189" y="2077"/>
                  </a:lnTo>
                  <a:lnTo>
                    <a:pt x="207" y="2081"/>
                  </a:lnTo>
                  <a:lnTo>
                    <a:pt x="243" y="2089"/>
                  </a:lnTo>
                  <a:lnTo>
                    <a:pt x="278" y="2089"/>
                  </a:lnTo>
                  <a:lnTo>
                    <a:pt x="308" y="2081"/>
                  </a:lnTo>
                  <a:lnTo>
                    <a:pt x="323" y="2075"/>
                  </a:lnTo>
                  <a:lnTo>
                    <a:pt x="337" y="2069"/>
                  </a:lnTo>
                  <a:lnTo>
                    <a:pt x="351" y="2067"/>
                  </a:lnTo>
                  <a:lnTo>
                    <a:pt x="367" y="2065"/>
                  </a:lnTo>
                  <a:lnTo>
                    <a:pt x="386" y="2069"/>
                  </a:lnTo>
                  <a:lnTo>
                    <a:pt x="412" y="2075"/>
                  </a:lnTo>
                  <a:lnTo>
                    <a:pt x="441" y="2079"/>
                  </a:lnTo>
                  <a:lnTo>
                    <a:pt x="473" y="2083"/>
                  </a:lnTo>
                  <a:lnTo>
                    <a:pt x="498" y="2087"/>
                  </a:lnTo>
                  <a:lnTo>
                    <a:pt x="518" y="2087"/>
                  </a:lnTo>
                  <a:lnTo>
                    <a:pt x="542" y="2089"/>
                  </a:lnTo>
                  <a:lnTo>
                    <a:pt x="560" y="2095"/>
                  </a:lnTo>
                  <a:lnTo>
                    <a:pt x="575" y="2104"/>
                  </a:lnTo>
                  <a:lnTo>
                    <a:pt x="589" y="2118"/>
                  </a:lnTo>
                  <a:lnTo>
                    <a:pt x="607" y="2134"/>
                  </a:lnTo>
                  <a:lnTo>
                    <a:pt x="626" y="2148"/>
                  </a:lnTo>
                  <a:lnTo>
                    <a:pt x="646" y="2156"/>
                  </a:lnTo>
                  <a:lnTo>
                    <a:pt x="666" y="2163"/>
                  </a:lnTo>
                  <a:lnTo>
                    <a:pt x="685" y="2173"/>
                  </a:lnTo>
                  <a:lnTo>
                    <a:pt x="709" y="2183"/>
                  </a:lnTo>
                  <a:lnTo>
                    <a:pt x="739" y="2193"/>
                  </a:lnTo>
                  <a:lnTo>
                    <a:pt x="762" y="2197"/>
                  </a:lnTo>
                  <a:lnTo>
                    <a:pt x="792" y="2199"/>
                  </a:lnTo>
                  <a:lnTo>
                    <a:pt x="821" y="2201"/>
                  </a:lnTo>
                  <a:lnTo>
                    <a:pt x="851" y="2201"/>
                  </a:lnTo>
                  <a:lnTo>
                    <a:pt x="874" y="2201"/>
                  </a:lnTo>
                  <a:lnTo>
                    <a:pt x="892" y="2203"/>
                  </a:lnTo>
                  <a:lnTo>
                    <a:pt x="904" y="2207"/>
                  </a:lnTo>
                  <a:lnTo>
                    <a:pt x="914" y="2215"/>
                  </a:lnTo>
                  <a:lnTo>
                    <a:pt x="924" y="2224"/>
                  </a:lnTo>
                  <a:lnTo>
                    <a:pt x="935" y="2232"/>
                  </a:lnTo>
                  <a:lnTo>
                    <a:pt x="947" y="2236"/>
                  </a:lnTo>
                  <a:lnTo>
                    <a:pt x="965" y="2238"/>
                  </a:lnTo>
                  <a:lnTo>
                    <a:pt x="985" y="2234"/>
                  </a:lnTo>
                  <a:lnTo>
                    <a:pt x="1002" y="2224"/>
                  </a:lnTo>
                  <a:lnTo>
                    <a:pt x="1024" y="2207"/>
                  </a:lnTo>
                  <a:lnTo>
                    <a:pt x="1048" y="2187"/>
                  </a:lnTo>
                  <a:lnTo>
                    <a:pt x="1073" y="2171"/>
                  </a:lnTo>
                  <a:lnTo>
                    <a:pt x="1103" y="2157"/>
                  </a:lnTo>
                  <a:lnTo>
                    <a:pt x="1134" y="2144"/>
                  </a:lnTo>
                  <a:lnTo>
                    <a:pt x="1164" y="2130"/>
                  </a:lnTo>
                  <a:lnTo>
                    <a:pt x="1199" y="2114"/>
                  </a:lnTo>
                  <a:lnTo>
                    <a:pt x="1241" y="2098"/>
                  </a:lnTo>
                  <a:lnTo>
                    <a:pt x="1282" y="2087"/>
                  </a:lnTo>
                  <a:lnTo>
                    <a:pt x="1325" y="2079"/>
                  </a:lnTo>
                  <a:lnTo>
                    <a:pt x="1345" y="2077"/>
                  </a:lnTo>
                  <a:lnTo>
                    <a:pt x="1357" y="2077"/>
                  </a:lnTo>
                  <a:lnTo>
                    <a:pt x="1363" y="2079"/>
                  </a:lnTo>
                  <a:lnTo>
                    <a:pt x="1367" y="2079"/>
                  </a:lnTo>
                  <a:lnTo>
                    <a:pt x="1371" y="2081"/>
                  </a:lnTo>
                  <a:lnTo>
                    <a:pt x="1378" y="2081"/>
                  </a:lnTo>
                  <a:lnTo>
                    <a:pt x="1392" y="2081"/>
                  </a:lnTo>
                  <a:lnTo>
                    <a:pt x="1418" y="2079"/>
                  </a:lnTo>
                  <a:lnTo>
                    <a:pt x="1463" y="2075"/>
                  </a:lnTo>
                  <a:lnTo>
                    <a:pt x="1498" y="2071"/>
                  </a:lnTo>
                  <a:lnTo>
                    <a:pt x="1526" y="2065"/>
                  </a:lnTo>
                  <a:lnTo>
                    <a:pt x="1548" y="2059"/>
                  </a:lnTo>
                  <a:lnTo>
                    <a:pt x="1561" y="2053"/>
                  </a:lnTo>
                  <a:lnTo>
                    <a:pt x="1571" y="2045"/>
                  </a:lnTo>
                  <a:lnTo>
                    <a:pt x="1577" y="2035"/>
                  </a:lnTo>
                  <a:lnTo>
                    <a:pt x="1581" y="2030"/>
                  </a:lnTo>
                  <a:lnTo>
                    <a:pt x="1589" y="2024"/>
                  </a:lnTo>
                  <a:lnTo>
                    <a:pt x="1603" y="2018"/>
                  </a:lnTo>
                  <a:lnTo>
                    <a:pt x="1622" y="2014"/>
                  </a:lnTo>
                  <a:lnTo>
                    <a:pt x="1640" y="2006"/>
                  </a:lnTo>
                  <a:lnTo>
                    <a:pt x="1656" y="1994"/>
                  </a:lnTo>
                  <a:lnTo>
                    <a:pt x="1668" y="1974"/>
                  </a:lnTo>
                  <a:lnTo>
                    <a:pt x="1674" y="1957"/>
                  </a:lnTo>
                  <a:lnTo>
                    <a:pt x="1680" y="1941"/>
                  </a:lnTo>
                  <a:lnTo>
                    <a:pt x="1685" y="1927"/>
                  </a:lnTo>
                  <a:lnTo>
                    <a:pt x="1697" y="1913"/>
                  </a:lnTo>
                  <a:lnTo>
                    <a:pt x="1715" y="1900"/>
                  </a:lnTo>
                  <a:lnTo>
                    <a:pt x="1737" y="1888"/>
                  </a:lnTo>
                  <a:lnTo>
                    <a:pt x="1752" y="1878"/>
                  </a:lnTo>
                  <a:lnTo>
                    <a:pt x="1764" y="1872"/>
                  </a:lnTo>
                  <a:lnTo>
                    <a:pt x="1772" y="1866"/>
                  </a:lnTo>
                  <a:lnTo>
                    <a:pt x="1780" y="1860"/>
                  </a:lnTo>
                  <a:lnTo>
                    <a:pt x="1790" y="1854"/>
                  </a:lnTo>
                  <a:lnTo>
                    <a:pt x="1804" y="1848"/>
                  </a:lnTo>
                  <a:lnTo>
                    <a:pt x="1817" y="1841"/>
                  </a:lnTo>
                  <a:lnTo>
                    <a:pt x="1831" y="1831"/>
                  </a:lnTo>
                  <a:lnTo>
                    <a:pt x="1837" y="1821"/>
                  </a:lnTo>
                  <a:lnTo>
                    <a:pt x="1837" y="1811"/>
                  </a:lnTo>
                  <a:lnTo>
                    <a:pt x="1825" y="1795"/>
                  </a:lnTo>
                  <a:lnTo>
                    <a:pt x="1809" y="1780"/>
                  </a:lnTo>
                  <a:lnTo>
                    <a:pt x="1794" y="1762"/>
                  </a:lnTo>
                  <a:lnTo>
                    <a:pt x="1780" y="1744"/>
                  </a:lnTo>
                  <a:lnTo>
                    <a:pt x="1772" y="1726"/>
                  </a:lnTo>
                  <a:lnTo>
                    <a:pt x="1772" y="1707"/>
                  </a:lnTo>
                  <a:lnTo>
                    <a:pt x="1772" y="1679"/>
                  </a:lnTo>
                  <a:lnTo>
                    <a:pt x="1776" y="1652"/>
                  </a:lnTo>
                  <a:lnTo>
                    <a:pt x="1782" y="1628"/>
                  </a:lnTo>
                  <a:lnTo>
                    <a:pt x="1790" y="1608"/>
                  </a:lnTo>
                  <a:lnTo>
                    <a:pt x="1806" y="1593"/>
                  </a:lnTo>
                  <a:lnTo>
                    <a:pt x="1823" y="1585"/>
                  </a:lnTo>
                  <a:lnTo>
                    <a:pt x="1843" y="1581"/>
                  </a:lnTo>
                  <a:lnTo>
                    <a:pt x="1863" y="1585"/>
                  </a:lnTo>
                  <a:lnTo>
                    <a:pt x="1884" y="1597"/>
                  </a:lnTo>
                  <a:lnTo>
                    <a:pt x="1910" y="1606"/>
                  </a:lnTo>
                  <a:lnTo>
                    <a:pt x="1937" y="1614"/>
                  </a:lnTo>
                  <a:lnTo>
                    <a:pt x="1963" y="1616"/>
                  </a:lnTo>
                  <a:lnTo>
                    <a:pt x="1985" y="1614"/>
                  </a:lnTo>
                  <a:lnTo>
                    <a:pt x="2002" y="1614"/>
                  </a:lnTo>
                  <a:lnTo>
                    <a:pt x="2020" y="1612"/>
                  </a:lnTo>
                  <a:lnTo>
                    <a:pt x="2034" y="1608"/>
                  </a:lnTo>
                  <a:lnTo>
                    <a:pt x="2046" y="1597"/>
                  </a:lnTo>
                  <a:lnTo>
                    <a:pt x="2058" y="1581"/>
                  </a:lnTo>
                  <a:lnTo>
                    <a:pt x="2071" y="1561"/>
                  </a:lnTo>
                  <a:lnTo>
                    <a:pt x="2085" y="1538"/>
                  </a:lnTo>
                  <a:lnTo>
                    <a:pt x="2101" y="1518"/>
                  </a:lnTo>
                  <a:lnTo>
                    <a:pt x="2117" y="1502"/>
                  </a:lnTo>
                  <a:lnTo>
                    <a:pt x="2130" y="1494"/>
                  </a:lnTo>
                  <a:lnTo>
                    <a:pt x="2146" y="1490"/>
                  </a:lnTo>
                  <a:lnTo>
                    <a:pt x="2166" y="1488"/>
                  </a:lnTo>
                  <a:lnTo>
                    <a:pt x="2189" y="1486"/>
                  </a:lnTo>
                  <a:lnTo>
                    <a:pt x="2213" y="1484"/>
                  </a:lnTo>
                  <a:lnTo>
                    <a:pt x="2231" y="1482"/>
                  </a:lnTo>
                  <a:lnTo>
                    <a:pt x="2243" y="1477"/>
                  </a:lnTo>
                  <a:lnTo>
                    <a:pt x="2254" y="1469"/>
                  </a:lnTo>
                  <a:lnTo>
                    <a:pt x="2268" y="1455"/>
                  </a:lnTo>
                  <a:lnTo>
                    <a:pt x="2284" y="1437"/>
                  </a:lnTo>
                  <a:lnTo>
                    <a:pt x="2298" y="1421"/>
                  </a:lnTo>
                  <a:lnTo>
                    <a:pt x="2308" y="1408"/>
                  </a:lnTo>
                  <a:lnTo>
                    <a:pt x="2311" y="1388"/>
                  </a:lnTo>
                  <a:lnTo>
                    <a:pt x="2315" y="1364"/>
                  </a:lnTo>
                  <a:lnTo>
                    <a:pt x="2321" y="1343"/>
                  </a:lnTo>
                  <a:lnTo>
                    <a:pt x="2331" y="1323"/>
                  </a:lnTo>
                  <a:lnTo>
                    <a:pt x="2351" y="1303"/>
                  </a:lnTo>
                  <a:lnTo>
                    <a:pt x="2374" y="1286"/>
                  </a:lnTo>
                  <a:lnTo>
                    <a:pt x="2402" y="1276"/>
                  </a:lnTo>
                  <a:lnTo>
                    <a:pt x="2416" y="1270"/>
                  </a:lnTo>
                  <a:lnTo>
                    <a:pt x="2426" y="1262"/>
                  </a:lnTo>
                  <a:lnTo>
                    <a:pt x="2433" y="1250"/>
                  </a:lnTo>
                  <a:lnTo>
                    <a:pt x="2443" y="1240"/>
                  </a:lnTo>
                  <a:lnTo>
                    <a:pt x="2455" y="1232"/>
                  </a:lnTo>
                  <a:lnTo>
                    <a:pt x="2469" y="1227"/>
                  </a:lnTo>
                  <a:lnTo>
                    <a:pt x="2487" y="1217"/>
                  </a:lnTo>
                  <a:lnTo>
                    <a:pt x="2510" y="1205"/>
                  </a:lnTo>
                  <a:lnTo>
                    <a:pt x="2534" y="1195"/>
                  </a:lnTo>
                  <a:lnTo>
                    <a:pt x="2559" y="1189"/>
                  </a:lnTo>
                  <a:lnTo>
                    <a:pt x="2583" y="1187"/>
                  </a:lnTo>
                  <a:lnTo>
                    <a:pt x="2607" y="1189"/>
                  </a:lnTo>
                  <a:lnTo>
                    <a:pt x="2628" y="1195"/>
                  </a:lnTo>
                  <a:lnTo>
                    <a:pt x="2652" y="1199"/>
                  </a:lnTo>
                  <a:lnTo>
                    <a:pt x="2670" y="1203"/>
                  </a:lnTo>
                  <a:lnTo>
                    <a:pt x="2685" y="1203"/>
                  </a:lnTo>
                  <a:lnTo>
                    <a:pt x="2697" y="1197"/>
                  </a:lnTo>
                  <a:lnTo>
                    <a:pt x="2707" y="1183"/>
                  </a:lnTo>
                  <a:lnTo>
                    <a:pt x="2713" y="1171"/>
                  </a:lnTo>
                  <a:lnTo>
                    <a:pt x="2713" y="1158"/>
                  </a:lnTo>
                  <a:lnTo>
                    <a:pt x="2707" y="1140"/>
                  </a:lnTo>
                  <a:lnTo>
                    <a:pt x="2695" y="1126"/>
                  </a:lnTo>
                  <a:lnTo>
                    <a:pt x="2682" y="1108"/>
                  </a:lnTo>
                  <a:lnTo>
                    <a:pt x="2662" y="1089"/>
                  </a:lnTo>
                  <a:lnTo>
                    <a:pt x="2644" y="1071"/>
                  </a:lnTo>
                  <a:lnTo>
                    <a:pt x="2626" y="1055"/>
                  </a:lnTo>
                  <a:lnTo>
                    <a:pt x="2611" y="1042"/>
                  </a:lnTo>
                  <a:lnTo>
                    <a:pt x="2575" y="1016"/>
                  </a:lnTo>
                  <a:lnTo>
                    <a:pt x="2538" y="1004"/>
                  </a:lnTo>
                  <a:lnTo>
                    <a:pt x="2524" y="998"/>
                  </a:lnTo>
                  <a:lnTo>
                    <a:pt x="2510" y="990"/>
                  </a:lnTo>
                  <a:lnTo>
                    <a:pt x="2498" y="986"/>
                  </a:lnTo>
                  <a:lnTo>
                    <a:pt x="2485" y="984"/>
                  </a:lnTo>
                  <a:lnTo>
                    <a:pt x="2469" y="990"/>
                  </a:lnTo>
                  <a:lnTo>
                    <a:pt x="2453" y="1006"/>
                  </a:lnTo>
                  <a:lnTo>
                    <a:pt x="2439" y="1024"/>
                  </a:lnTo>
                  <a:lnTo>
                    <a:pt x="2426" y="1040"/>
                  </a:lnTo>
                  <a:lnTo>
                    <a:pt x="2408" y="1051"/>
                  </a:lnTo>
                  <a:lnTo>
                    <a:pt x="2394" y="1053"/>
                  </a:lnTo>
                  <a:lnTo>
                    <a:pt x="2376" y="1049"/>
                  </a:lnTo>
                  <a:lnTo>
                    <a:pt x="2357" y="1044"/>
                  </a:lnTo>
                  <a:lnTo>
                    <a:pt x="2337" y="1036"/>
                  </a:lnTo>
                  <a:lnTo>
                    <a:pt x="2317" y="1032"/>
                  </a:lnTo>
                  <a:lnTo>
                    <a:pt x="2304" y="1034"/>
                  </a:lnTo>
                  <a:lnTo>
                    <a:pt x="2292" y="1042"/>
                  </a:lnTo>
                  <a:lnTo>
                    <a:pt x="2282" y="1053"/>
                  </a:lnTo>
                  <a:lnTo>
                    <a:pt x="2272" y="1067"/>
                  </a:lnTo>
                  <a:lnTo>
                    <a:pt x="2260" y="1079"/>
                  </a:lnTo>
                  <a:lnTo>
                    <a:pt x="2248" y="1087"/>
                  </a:lnTo>
                  <a:lnTo>
                    <a:pt x="2235" y="1087"/>
                  </a:lnTo>
                  <a:lnTo>
                    <a:pt x="2211" y="1075"/>
                  </a:lnTo>
                  <a:lnTo>
                    <a:pt x="2189" y="1061"/>
                  </a:lnTo>
                  <a:lnTo>
                    <a:pt x="2174" y="1044"/>
                  </a:lnTo>
                  <a:lnTo>
                    <a:pt x="2168" y="1024"/>
                  </a:lnTo>
                  <a:lnTo>
                    <a:pt x="2170" y="1010"/>
                  </a:lnTo>
                  <a:lnTo>
                    <a:pt x="2178" y="1002"/>
                  </a:lnTo>
                  <a:lnTo>
                    <a:pt x="2185" y="992"/>
                  </a:lnTo>
                  <a:lnTo>
                    <a:pt x="2193" y="982"/>
                  </a:lnTo>
                  <a:lnTo>
                    <a:pt x="2197" y="965"/>
                  </a:lnTo>
                  <a:lnTo>
                    <a:pt x="2199" y="935"/>
                  </a:lnTo>
                  <a:lnTo>
                    <a:pt x="2201" y="902"/>
                  </a:lnTo>
                  <a:lnTo>
                    <a:pt x="2207" y="868"/>
                  </a:lnTo>
                  <a:lnTo>
                    <a:pt x="2217" y="839"/>
                  </a:lnTo>
                  <a:lnTo>
                    <a:pt x="2229" y="811"/>
                  </a:lnTo>
                  <a:lnTo>
                    <a:pt x="2239" y="782"/>
                  </a:lnTo>
                  <a:lnTo>
                    <a:pt x="2248" y="754"/>
                  </a:lnTo>
                  <a:lnTo>
                    <a:pt x="2254" y="735"/>
                  </a:lnTo>
                  <a:lnTo>
                    <a:pt x="2262" y="721"/>
                  </a:lnTo>
                  <a:lnTo>
                    <a:pt x="2276" y="713"/>
                  </a:lnTo>
                  <a:lnTo>
                    <a:pt x="2296" y="711"/>
                  </a:lnTo>
                  <a:lnTo>
                    <a:pt x="2317" y="713"/>
                  </a:lnTo>
                  <a:lnTo>
                    <a:pt x="2331" y="719"/>
                  </a:lnTo>
                  <a:lnTo>
                    <a:pt x="2349" y="725"/>
                  </a:lnTo>
                  <a:lnTo>
                    <a:pt x="2365" y="733"/>
                  </a:lnTo>
                  <a:lnTo>
                    <a:pt x="2380" y="736"/>
                  </a:lnTo>
                  <a:lnTo>
                    <a:pt x="2394" y="736"/>
                  </a:lnTo>
                  <a:lnTo>
                    <a:pt x="2406" y="729"/>
                  </a:lnTo>
                  <a:lnTo>
                    <a:pt x="2424" y="703"/>
                  </a:lnTo>
                  <a:lnTo>
                    <a:pt x="2443" y="675"/>
                  </a:lnTo>
                  <a:lnTo>
                    <a:pt x="2463" y="650"/>
                  </a:lnTo>
                  <a:lnTo>
                    <a:pt x="2477" y="640"/>
                  </a:lnTo>
                  <a:lnTo>
                    <a:pt x="2493" y="636"/>
                  </a:lnTo>
                  <a:lnTo>
                    <a:pt x="2506" y="634"/>
                  </a:lnTo>
                  <a:lnTo>
                    <a:pt x="2522" y="630"/>
                  </a:lnTo>
                  <a:lnTo>
                    <a:pt x="2534" y="622"/>
                  </a:lnTo>
                  <a:lnTo>
                    <a:pt x="2540" y="611"/>
                  </a:lnTo>
                  <a:lnTo>
                    <a:pt x="2542" y="595"/>
                  </a:lnTo>
                  <a:lnTo>
                    <a:pt x="2538" y="577"/>
                  </a:lnTo>
                  <a:lnTo>
                    <a:pt x="2534" y="561"/>
                  </a:lnTo>
                  <a:lnTo>
                    <a:pt x="2530" y="548"/>
                  </a:lnTo>
                  <a:lnTo>
                    <a:pt x="2532" y="534"/>
                  </a:lnTo>
                  <a:lnTo>
                    <a:pt x="2536" y="518"/>
                  </a:lnTo>
                  <a:lnTo>
                    <a:pt x="2542" y="498"/>
                  </a:lnTo>
                  <a:lnTo>
                    <a:pt x="2550" y="477"/>
                  </a:lnTo>
                  <a:lnTo>
                    <a:pt x="2556" y="459"/>
                  </a:lnTo>
                  <a:lnTo>
                    <a:pt x="2561" y="443"/>
                  </a:lnTo>
                  <a:lnTo>
                    <a:pt x="2567" y="416"/>
                  </a:lnTo>
                  <a:lnTo>
                    <a:pt x="2571" y="386"/>
                  </a:lnTo>
                  <a:lnTo>
                    <a:pt x="2579" y="355"/>
                  </a:lnTo>
                  <a:lnTo>
                    <a:pt x="2585" y="337"/>
                  </a:lnTo>
                  <a:lnTo>
                    <a:pt x="2589" y="327"/>
                  </a:lnTo>
                  <a:lnTo>
                    <a:pt x="2595" y="317"/>
                  </a:lnTo>
                  <a:lnTo>
                    <a:pt x="2603" y="305"/>
                  </a:lnTo>
                  <a:lnTo>
                    <a:pt x="2615" y="294"/>
                  </a:lnTo>
                  <a:lnTo>
                    <a:pt x="2626" y="276"/>
                  </a:lnTo>
                  <a:lnTo>
                    <a:pt x="2632" y="260"/>
                  </a:lnTo>
                  <a:lnTo>
                    <a:pt x="2634" y="246"/>
                  </a:lnTo>
                  <a:lnTo>
                    <a:pt x="2634" y="231"/>
                  </a:lnTo>
                  <a:lnTo>
                    <a:pt x="2632" y="209"/>
                  </a:lnTo>
                  <a:lnTo>
                    <a:pt x="2632" y="185"/>
                  </a:lnTo>
                  <a:lnTo>
                    <a:pt x="2628" y="164"/>
                  </a:lnTo>
                  <a:lnTo>
                    <a:pt x="2622" y="150"/>
                  </a:lnTo>
                  <a:lnTo>
                    <a:pt x="2615" y="146"/>
                  </a:lnTo>
                  <a:lnTo>
                    <a:pt x="2605" y="148"/>
                  </a:lnTo>
                  <a:lnTo>
                    <a:pt x="2593" y="152"/>
                  </a:lnTo>
                  <a:lnTo>
                    <a:pt x="2581" y="156"/>
                  </a:lnTo>
                  <a:lnTo>
                    <a:pt x="2567" y="158"/>
                  </a:lnTo>
                  <a:lnTo>
                    <a:pt x="2556" y="156"/>
                  </a:lnTo>
                  <a:lnTo>
                    <a:pt x="2548" y="148"/>
                  </a:lnTo>
                  <a:lnTo>
                    <a:pt x="2546" y="136"/>
                  </a:lnTo>
                  <a:lnTo>
                    <a:pt x="2548" y="124"/>
                  </a:lnTo>
                  <a:lnTo>
                    <a:pt x="2550" y="116"/>
                  </a:lnTo>
                  <a:lnTo>
                    <a:pt x="2552" y="115"/>
                  </a:lnTo>
                </a:path>
              </a:pathLst>
            </a:custGeom>
            <a:grpFill/>
            <a:ln w="6350">
              <a:solidFill>
                <a:schemeClr val="tx1">
                  <a:lumMod val="85000"/>
                  <a:lumOff val="15000"/>
                </a:schemeClr>
              </a:solidFill>
              <a:prstDash val="solid"/>
              <a:round/>
            </a:ln>
          </p:spPr>
          <p:txBody>
            <a:bodyPr/>
            <a:lstStyle/>
            <a:p>
              <a:pPr eaLnBrk="1" fontAlgn="auto" hangingPunct="1">
                <a:buFont typeface="Arial" panose="020B0604020202020204" pitchFamily="34" charset="0"/>
                <a:buNone/>
                <a:defRPr/>
              </a:pPr>
              <a:endParaRPr lang="zh-CN" altLang="en-US" sz="2400" noProof="1">
                <a:solidFill>
                  <a:prstClr val="black"/>
                </a:solidFill>
                <a:latin typeface="+mj-ea"/>
                <a:ea typeface="+mj-ea"/>
              </a:endParaRPr>
            </a:p>
          </p:txBody>
        </p:sp>
        <p:sp>
          <p:nvSpPr>
            <p:cNvPr id="69" name="Freeform 107"/>
            <p:cNvSpPr/>
            <p:nvPr/>
          </p:nvSpPr>
          <p:spPr bwMode="gray">
            <a:xfrm>
              <a:off x="2016" y="1899"/>
              <a:ext cx="1007" cy="870"/>
            </a:xfrm>
            <a:custGeom>
              <a:avLst/>
              <a:gdLst>
                <a:gd name="T0" fmla="*/ 92 w 2014"/>
                <a:gd name="T1" fmla="*/ 13 h 1739"/>
                <a:gd name="T2" fmla="*/ 66 w 2014"/>
                <a:gd name="T3" fmla="*/ 38 h 1739"/>
                <a:gd name="T4" fmla="*/ 0 w 2014"/>
                <a:gd name="T5" fmla="*/ 77 h 1739"/>
                <a:gd name="T6" fmla="*/ 45 w 2014"/>
                <a:gd name="T7" fmla="*/ 154 h 1739"/>
                <a:gd name="T8" fmla="*/ 90 w 2014"/>
                <a:gd name="T9" fmla="*/ 171 h 1739"/>
                <a:gd name="T10" fmla="*/ 140 w 2014"/>
                <a:gd name="T11" fmla="*/ 160 h 1739"/>
                <a:gd name="T12" fmla="*/ 188 w 2014"/>
                <a:gd name="T13" fmla="*/ 177 h 1739"/>
                <a:gd name="T14" fmla="*/ 215 w 2014"/>
                <a:gd name="T15" fmla="*/ 193 h 1739"/>
                <a:gd name="T16" fmla="*/ 258 w 2014"/>
                <a:gd name="T17" fmla="*/ 220 h 1739"/>
                <a:gd name="T18" fmla="*/ 284 w 2014"/>
                <a:gd name="T19" fmla="*/ 237 h 1739"/>
                <a:gd name="T20" fmla="*/ 301 w 2014"/>
                <a:gd name="T21" fmla="*/ 275 h 1739"/>
                <a:gd name="T22" fmla="*/ 283 w 2014"/>
                <a:gd name="T23" fmla="*/ 318 h 1739"/>
                <a:gd name="T24" fmla="*/ 270 w 2014"/>
                <a:gd name="T25" fmla="*/ 341 h 1739"/>
                <a:gd name="T26" fmla="*/ 249 w 2014"/>
                <a:gd name="T27" fmla="*/ 367 h 1739"/>
                <a:gd name="T28" fmla="*/ 239 w 2014"/>
                <a:gd name="T29" fmla="*/ 374 h 1739"/>
                <a:gd name="T30" fmla="*/ 281 w 2014"/>
                <a:gd name="T31" fmla="*/ 390 h 1739"/>
                <a:gd name="T32" fmla="*/ 314 w 2014"/>
                <a:gd name="T33" fmla="*/ 373 h 1739"/>
                <a:gd name="T34" fmla="*/ 353 w 2014"/>
                <a:gd name="T35" fmla="*/ 403 h 1739"/>
                <a:gd name="T36" fmla="*/ 385 w 2014"/>
                <a:gd name="T37" fmla="*/ 435 h 1739"/>
                <a:gd name="T38" fmla="*/ 413 w 2014"/>
                <a:gd name="T39" fmla="*/ 401 h 1739"/>
                <a:gd name="T40" fmla="*/ 430 w 2014"/>
                <a:gd name="T41" fmla="*/ 377 h 1739"/>
                <a:gd name="T42" fmla="*/ 425 w 2014"/>
                <a:gd name="T43" fmla="*/ 349 h 1739"/>
                <a:gd name="T44" fmla="*/ 431 w 2014"/>
                <a:gd name="T45" fmla="*/ 341 h 1739"/>
                <a:gd name="T46" fmla="*/ 432 w 2014"/>
                <a:gd name="T47" fmla="*/ 335 h 1739"/>
                <a:gd name="T48" fmla="*/ 432 w 2014"/>
                <a:gd name="T49" fmla="*/ 327 h 1739"/>
                <a:gd name="T50" fmla="*/ 472 w 2014"/>
                <a:gd name="T51" fmla="*/ 329 h 1739"/>
                <a:gd name="T52" fmla="*/ 500 w 2014"/>
                <a:gd name="T53" fmla="*/ 302 h 1739"/>
                <a:gd name="T54" fmla="*/ 501 w 2014"/>
                <a:gd name="T55" fmla="*/ 267 h 1739"/>
                <a:gd name="T56" fmla="*/ 453 w 2014"/>
                <a:gd name="T57" fmla="*/ 241 h 1739"/>
                <a:gd name="T58" fmla="*/ 429 w 2014"/>
                <a:gd name="T59" fmla="*/ 256 h 1739"/>
                <a:gd name="T60" fmla="*/ 444 w 2014"/>
                <a:gd name="T61" fmla="*/ 290 h 1739"/>
                <a:gd name="T62" fmla="*/ 429 w 2014"/>
                <a:gd name="T63" fmla="*/ 315 h 1739"/>
                <a:gd name="T64" fmla="*/ 398 w 2014"/>
                <a:gd name="T65" fmla="*/ 302 h 1739"/>
                <a:gd name="T66" fmla="*/ 391 w 2014"/>
                <a:gd name="T67" fmla="*/ 276 h 1739"/>
                <a:gd name="T68" fmla="*/ 369 w 2014"/>
                <a:gd name="T69" fmla="*/ 243 h 1739"/>
                <a:gd name="T70" fmla="*/ 342 w 2014"/>
                <a:gd name="T71" fmla="*/ 228 h 1739"/>
                <a:gd name="T72" fmla="*/ 343 w 2014"/>
                <a:gd name="T73" fmla="*/ 183 h 1739"/>
                <a:gd name="T74" fmla="*/ 313 w 2014"/>
                <a:gd name="T75" fmla="*/ 148 h 1739"/>
                <a:gd name="T76" fmla="*/ 235 w 2014"/>
                <a:gd name="T77" fmla="*/ 161 h 1739"/>
                <a:gd name="T78" fmla="*/ 200 w 2014"/>
                <a:gd name="T79" fmla="*/ 128 h 1739"/>
                <a:gd name="T80" fmla="*/ 218 w 2014"/>
                <a:gd name="T81" fmla="*/ 91 h 1739"/>
                <a:gd name="T82" fmla="*/ 163 w 2014"/>
                <a:gd name="T83" fmla="*/ 100 h 1739"/>
                <a:gd name="T84" fmla="*/ 124 w 2014"/>
                <a:gd name="T85" fmla="*/ 52 h 1739"/>
                <a:gd name="T86" fmla="*/ 116 w 2014"/>
                <a:gd name="T87" fmla="*/ 3 h 1739"/>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w 2014"/>
                <a:gd name="T133" fmla="*/ 0 h 1739"/>
                <a:gd name="T134" fmla="*/ 2014 w 2014"/>
                <a:gd name="T135" fmla="*/ 1739 h 1739"/>
              </a:gdLst>
              <a:ah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T132" t="T133" r="T134" b="T135"/>
              <a:pathLst>
                <a:path w="2014" h="1739">
                  <a:moveTo>
                    <a:pt x="463" y="9"/>
                  </a:moveTo>
                  <a:lnTo>
                    <a:pt x="398" y="0"/>
                  </a:lnTo>
                  <a:lnTo>
                    <a:pt x="365" y="51"/>
                  </a:lnTo>
                  <a:lnTo>
                    <a:pt x="374" y="92"/>
                  </a:lnTo>
                  <a:lnTo>
                    <a:pt x="347" y="122"/>
                  </a:lnTo>
                  <a:lnTo>
                    <a:pt x="264" y="149"/>
                  </a:lnTo>
                  <a:lnTo>
                    <a:pt x="160" y="181"/>
                  </a:lnTo>
                  <a:lnTo>
                    <a:pt x="81" y="259"/>
                  </a:lnTo>
                  <a:lnTo>
                    <a:pt x="0" y="307"/>
                  </a:lnTo>
                  <a:lnTo>
                    <a:pt x="32" y="570"/>
                  </a:lnTo>
                  <a:lnTo>
                    <a:pt x="115" y="578"/>
                  </a:lnTo>
                  <a:lnTo>
                    <a:pt x="180" y="614"/>
                  </a:lnTo>
                  <a:lnTo>
                    <a:pt x="237" y="625"/>
                  </a:lnTo>
                  <a:lnTo>
                    <a:pt x="298" y="684"/>
                  </a:lnTo>
                  <a:lnTo>
                    <a:pt x="357" y="681"/>
                  </a:lnTo>
                  <a:lnTo>
                    <a:pt x="432" y="637"/>
                  </a:lnTo>
                  <a:lnTo>
                    <a:pt x="504" y="641"/>
                  </a:lnTo>
                  <a:lnTo>
                    <a:pt x="559" y="637"/>
                  </a:lnTo>
                  <a:lnTo>
                    <a:pt x="601" y="612"/>
                  </a:lnTo>
                  <a:lnTo>
                    <a:pt x="674" y="651"/>
                  </a:lnTo>
                  <a:lnTo>
                    <a:pt x="752" y="708"/>
                  </a:lnTo>
                  <a:lnTo>
                    <a:pt x="813" y="669"/>
                  </a:lnTo>
                  <a:lnTo>
                    <a:pt x="829" y="708"/>
                  </a:lnTo>
                  <a:lnTo>
                    <a:pt x="859" y="771"/>
                  </a:lnTo>
                  <a:lnTo>
                    <a:pt x="945" y="807"/>
                  </a:lnTo>
                  <a:lnTo>
                    <a:pt x="998" y="877"/>
                  </a:lnTo>
                  <a:lnTo>
                    <a:pt x="1032" y="879"/>
                  </a:lnTo>
                  <a:lnTo>
                    <a:pt x="1059" y="854"/>
                  </a:lnTo>
                  <a:lnTo>
                    <a:pt x="1101" y="895"/>
                  </a:lnTo>
                  <a:lnTo>
                    <a:pt x="1136" y="946"/>
                  </a:lnTo>
                  <a:lnTo>
                    <a:pt x="1150" y="1015"/>
                  </a:lnTo>
                  <a:lnTo>
                    <a:pt x="1181" y="1051"/>
                  </a:lnTo>
                  <a:lnTo>
                    <a:pt x="1203" y="1100"/>
                  </a:lnTo>
                  <a:lnTo>
                    <a:pt x="1229" y="1129"/>
                  </a:lnTo>
                  <a:lnTo>
                    <a:pt x="1197" y="1234"/>
                  </a:lnTo>
                  <a:lnTo>
                    <a:pt x="1132" y="1271"/>
                  </a:lnTo>
                  <a:lnTo>
                    <a:pt x="1144" y="1326"/>
                  </a:lnTo>
                  <a:lnTo>
                    <a:pt x="1105" y="1358"/>
                  </a:lnTo>
                  <a:lnTo>
                    <a:pt x="1077" y="1362"/>
                  </a:lnTo>
                  <a:lnTo>
                    <a:pt x="1085" y="1448"/>
                  </a:lnTo>
                  <a:lnTo>
                    <a:pt x="1050" y="1478"/>
                  </a:lnTo>
                  <a:lnTo>
                    <a:pt x="996" y="1468"/>
                  </a:lnTo>
                  <a:lnTo>
                    <a:pt x="971" y="1425"/>
                  </a:lnTo>
                  <a:lnTo>
                    <a:pt x="943" y="1444"/>
                  </a:lnTo>
                  <a:lnTo>
                    <a:pt x="953" y="1495"/>
                  </a:lnTo>
                  <a:lnTo>
                    <a:pt x="1018" y="1503"/>
                  </a:lnTo>
                  <a:lnTo>
                    <a:pt x="1073" y="1547"/>
                  </a:lnTo>
                  <a:lnTo>
                    <a:pt x="1124" y="1558"/>
                  </a:lnTo>
                  <a:lnTo>
                    <a:pt x="1126" y="1507"/>
                  </a:lnTo>
                  <a:lnTo>
                    <a:pt x="1223" y="1472"/>
                  </a:lnTo>
                  <a:lnTo>
                    <a:pt x="1256" y="1489"/>
                  </a:lnTo>
                  <a:lnTo>
                    <a:pt x="1282" y="1560"/>
                  </a:lnTo>
                  <a:lnTo>
                    <a:pt x="1363" y="1633"/>
                  </a:lnTo>
                  <a:lnTo>
                    <a:pt x="1410" y="1610"/>
                  </a:lnTo>
                  <a:lnTo>
                    <a:pt x="1437" y="1688"/>
                  </a:lnTo>
                  <a:lnTo>
                    <a:pt x="1493" y="1732"/>
                  </a:lnTo>
                  <a:lnTo>
                    <a:pt x="1540" y="1739"/>
                  </a:lnTo>
                  <a:lnTo>
                    <a:pt x="1587" y="1688"/>
                  </a:lnTo>
                  <a:lnTo>
                    <a:pt x="1654" y="1651"/>
                  </a:lnTo>
                  <a:lnTo>
                    <a:pt x="1650" y="1602"/>
                  </a:lnTo>
                  <a:lnTo>
                    <a:pt x="1634" y="1580"/>
                  </a:lnTo>
                  <a:lnTo>
                    <a:pt x="1731" y="1566"/>
                  </a:lnTo>
                  <a:lnTo>
                    <a:pt x="1719" y="1507"/>
                  </a:lnTo>
                  <a:lnTo>
                    <a:pt x="1744" y="1430"/>
                  </a:lnTo>
                  <a:lnTo>
                    <a:pt x="1697" y="1399"/>
                  </a:lnTo>
                  <a:lnTo>
                    <a:pt x="1699" y="1395"/>
                  </a:lnTo>
                  <a:lnTo>
                    <a:pt x="1707" y="1385"/>
                  </a:lnTo>
                  <a:lnTo>
                    <a:pt x="1715" y="1373"/>
                  </a:lnTo>
                  <a:lnTo>
                    <a:pt x="1723" y="1363"/>
                  </a:lnTo>
                  <a:lnTo>
                    <a:pt x="1727" y="1360"/>
                  </a:lnTo>
                  <a:lnTo>
                    <a:pt x="1727" y="1354"/>
                  </a:lnTo>
                  <a:lnTo>
                    <a:pt x="1725" y="1340"/>
                  </a:lnTo>
                  <a:lnTo>
                    <a:pt x="1725" y="1324"/>
                  </a:lnTo>
                  <a:lnTo>
                    <a:pt x="1725" y="1312"/>
                  </a:lnTo>
                  <a:lnTo>
                    <a:pt x="1725" y="1306"/>
                  </a:lnTo>
                  <a:lnTo>
                    <a:pt x="1788" y="1302"/>
                  </a:lnTo>
                  <a:lnTo>
                    <a:pt x="1835" y="1328"/>
                  </a:lnTo>
                  <a:lnTo>
                    <a:pt x="1888" y="1316"/>
                  </a:lnTo>
                  <a:lnTo>
                    <a:pt x="1888" y="1267"/>
                  </a:lnTo>
                  <a:lnTo>
                    <a:pt x="1996" y="1259"/>
                  </a:lnTo>
                  <a:lnTo>
                    <a:pt x="2000" y="1206"/>
                  </a:lnTo>
                  <a:lnTo>
                    <a:pt x="1989" y="1155"/>
                  </a:lnTo>
                  <a:lnTo>
                    <a:pt x="2014" y="1112"/>
                  </a:lnTo>
                  <a:lnTo>
                    <a:pt x="2002" y="1068"/>
                  </a:lnTo>
                  <a:lnTo>
                    <a:pt x="1882" y="1015"/>
                  </a:lnTo>
                  <a:lnTo>
                    <a:pt x="1811" y="993"/>
                  </a:lnTo>
                  <a:lnTo>
                    <a:pt x="1809" y="962"/>
                  </a:lnTo>
                  <a:lnTo>
                    <a:pt x="1758" y="960"/>
                  </a:lnTo>
                  <a:lnTo>
                    <a:pt x="1727" y="944"/>
                  </a:lnTo>
                  <a:lnTo>
                    <a:pt x="1713" y="1023"/>
                  </a:lnTo>
                  <a:lnTo>
                    <a:pt x="1701" y="1102"/>
                  </a:lnTo>
                  <a:lnTo>
                    <a:pt x="1754" y="1121"/>
                  </a:lnTo>
                  <a:lnTo>
                    <a:pt x="1774" y="1157"/>
                  </a:lnTo>
                  <a:lnTo>
                    <a:pt x="1756" y="1198"/>
                  </a:lnTo>
                  <a:lnTo>
                    <a:pt x="1717" y="1214"/>
                  </a:lnTo>
                  <a:lnTo>
                    <a:pt x="1713" y="1259"/>
                  </a:lnTo>
                  <a:lnTo>
                    <a:pt x="1678" y="1271"/>
                  </a:lnTo>
                  <a:lnTo>
                    <a:pt x="1613" y="1241"/>
                  </a:lnTo>
                  <a:lnTo>
                    <a:pt x="1589" y="1206"/>
                  </a:lnTo>
                  <a:lnTo>
                    <a:pt x="1546" y="1190"/>
                  </a:lnTo>
                  <a:lnTo>
                    <a:pt x="1546" y="1145"/>
                  </a:lnTo>
                  <a:lnTo>
                    <a:pt x="1563" y="1104"/>
                  </a:lnTo>
                  <a:lnTo>
                    <a:pt x="1524" y="1047"/>
                  </a:lnTo>
                  <a:lnTo>
                    <a:pt x="1528" y="1011"/>
                  </a:lnTo>
                  <a:lnTo>
                    <a:pt x="1475" y="970"/>
                  </a:lnTo>
                  <a:lnTo>
                    <a:pt x="1447" y="932"/>
                  </a:lnTo>
                  <a:lnTo>
                    <a:pt x="1437" y="915"/>
                  </a:lnTo>
                  <a:lnTo>
                    <a:pt x="1365" y="911"/>
                  </a:lnTo>
                  <a:lnTo>
                    <a:pt x="1306" y="856"/>
                  </a:lnTo>
                  <a:lnTo>
                    <a:pt x="1313" y="767"/>
                  </a:lnTo>
                  <a:lnTo>
                    <a:pt x="1370" y="732"/>
                  </a:lnTo>
                  <a:lnTo>
                    <a:pt x="1370" y="627"/>
                  </a:lnTo>
                  <a:lnTo>
                    <a:pt x="1325" y="588"/>
                  </a:lnTo>
                  <a:lnTo>
                    <a:pt x="1250" y="592"/>
                  </a:lnTo>
                  <a:lnTo>
                    <a:pt x="1154" y="684"/>
                  </a:lnTo>
                  <a:lnTo>
                    <a:pt x="1020" y="684"/>
                  </a:lnTo>
                  <a:lnTo>
                    <a:pt x="937" y="641"/>
                  </a:lnTo>
                  <a:lnTo>
                    <a:pt x="941" y="580"/>
                  </a:lnTo>
                  <a:lnTo>
                    <a:pt x="874" y="576"/>
                  </a:lnTo>
                  <a:lnTo>
                    <a:pt x="798" y="509"/>
                  </a:lnTo>
                  <a:lnTo>
                    <a:pt x="847" y="440"/>
                  </a:lnTo>
                  <a:lnTo>
                    <a:pt x="892" y="425"/>
                  </a:lnTo>
                  <a:lnTo>
                    <a:pt x="872" y="362"/>
                  </a:lnTo>
                  <a:lnTo>
                    <a:pt x="792" y="334"/>
                  </a:lnTo>
                  <a:lnTo>
                    <a:pt x="699" y="344"/>
                  </a:lnTo>
                  <a:lnTo>
                    <a:pt x="652" y="399"/>
                  </a:lnTo>
                  <a:lnTo>
                    <a:pt x="607" y="393"/>
                  </a:lnTo>
                  <a:lnTo>
                    <a:pt x="530" y="303"/>
                  </a:lnTo>
                  <a:lnTo>
                    <a:pt x="496" y="208"/>
                  </a:lnTo>
                  <a:lnTo>
                    <a:pt x="514" y="149"/>
                  </a:lnTo>
                  <a:lnTo>
                    <a:pt x="506" y="25"/>
                  </a:lnTo>
                  <a:lnTo>
                    <a:pt x="463" y="9"/>
                  </a:lnTo>
                  <a:close/>
                </a:path>
              </a:pathLst>
            </a:custGeom>
            <a:grpFill/>
            <a:ln w="0">
              <a:solidFill>
                <a:schemeClr val="tx1">
                  <a:lumMod val="85000"/>
                  <a:lumOff val="15000"/>
                </a:schemeClr>
              </a:solidFill>
              <a:prstDash val="solid"/>
              <a:round/>
            </a:ln>
          </p:spPr>
          <p:txBody>
            <a:bodyPr/>
            <a:lstStyle/>
            <a:p>
              <a:pPr eaLnBrk="1" fontAlgn="auto" hangingPunct="1">
                <a:buFont typeface="Arial" panose="020B0604020202020204" pitchFamily="34" charset="0"/>
                <a:buNone/>
                <a:defRPr/>
              </a:pPr>
              <a:endParaRPr lang="zh-CN" altLang="en-US" sz="2400" noProof="1">
                <a:solidFill>
                  <a:prstClr val="black"/>
                </a:solidFill>
                <a:latin typeface="+mj-ea"/>
                <a:ea typeface="+mj-ea"/>
              </a:endParaRPr>
            </a:p>
          </p:txBody>
        </p:sp>
        <p:sp>
          <p:nvSpPr>
            <p:cNvPr id="70" name="Freeform 108"/>
            <p:cNvSpPr/>
            <p:nvPr/>
          </p:nvSpPr>
          <p:spPr bwMode="gray">
            <a:xfrm>
              <a:off x="2016" y="1899"/>
              <a:ext cx="1007" cy="870"/>
            </a:xfrm>
            <a:custGeom>
              <a:avLst/>
              <a:gdLst>
                <a:gd name="T0" fmla="*/ 92 w 2014"/>
                <a:gd name="T1" fmla="*/ 13 h 1739"/>
                <a:gd name="T2" fmla="*/ 66 w 2014"/>
                <a:gd name="T3" fmla="*/ 38 h 1739"/>
                <a:gd name="T4" fmla="*/ 0 w 2014"/>
                <a:gd name="T5" fmla="*/ 77 h 1739"/>
                <a:gd name="T6" fmla="*/ 45 w 2014"/>
                <a:gd name="T7" fmla="*/ 154 h 1739"/>
                <a:gd name="T8" fmla="*/ 90 w 2014"/>
                <a:gd name="T9" fmla="*/ 171 h 1739"/>
                <a:gd name="T10" fmla="*/ 140 w 2014"/>
                <a:gd name="T11" fmla="*/ 160 h 1739"/>
                <a:gd name="T12" fmla="*/ 188 w 2014"/>
                <a:gd name="T13" fmla="*/ 177 h 1739"/>
                <a:gd name="T14" fmla="*/ 215 w 2014"/>
                <a:gd name="T15" fmla="*/ 193 h 1739"/>
                <a:gd name="T16" fmla="*/ 258 w 2014"/>
                <a:gd name="T17" fmla="*/ 220 h 1739"/>
                <a:gd name="T18" fmla="*/ 284 w 2014"/>
                <a:gd name="T19" fmla="*/ 237 h 1739"/>
                <a:gd name="T20" fmla="*/ 301 w 2014"/>
                <a:gd name="T21" fmla="*/ 275 h 1739"/>
                <a:gd name="T22" fmla="*/ 283 w 2014"/>
                <a:gd name="T23" fmla="*/ 318 h 1739"/>
                <a:gd name="T24" fmla="*/ 270 w 2014"/>
                <a:gd name="T25" fmla="*/ 341 h 1739"/>
                <a:gd name="T26" fmla="*/ 249 w 2014"/>
                <a:gd name="T27" fmla="*/ 367 h 1739"/>
                <a:gd name="T28" fmla="*/ 239 w 2014"/>
                <a:gd name="T29" fmla="*/ 374 h 1739"/>
                <a:gd name="T30" fmla="*/ 281 w 2014"/>
                <a:gd name="T31" fmla="*/ 390 h 1739"/>
                <a:gd name="T32" fmla="*/ 314 w 2014"/>
                <a:gd name="T33" fmla="*/ 373 h 1739"/>
                <a:gd name="T34" fmla="*/ 353 w 2014"/>
                <a:gd name="T35" fmla="*/ 403 h 1739"/>
                <a:gd name="T36" fmla="*/ 385 w 2014"/>
                <a:gd name="T37" fmla="*/ 435 h 1739"/>
                <a:gd name="T38" fmla="*/ 413 w 2014"/>
                <a:gd name="T39" fmla="*/ 401 h 1739"/>
                <a:gd name="T40" fmla="*/ 430 w 2014"/>
                <a:gd name="T41" fmla="*/ 377 h 1739"/>
                <a:gd name="T42" fmla="*/ 425 w 2014"/>
                <a:gd name="T43" fmla="*/ 349 h 1739"/>
                <a:gd name="T44" fmla="*/ 431 w 2014"/>
                <a:gd name="T45" fmla="*/ 341 h 1739"/>
                <a:gd name="T46" fmla="*/ 432 w 2014"/>
                <a:gd name="T47" fmla="*/ 335 h 1739"/>
                <a:gd name="T48" fmla="*/ 432 w 2014"/>
                <a:gd name="T49" fmla="*/ 327 h 1739"/>
                <a:gd name="T50" fmla="*/ 472 w 2014"/>
                <a:gd name="T51" fmla="*/ 329 h 1739"/>
                <a:gd name="T52" fmla="*/ 500 w 2014"/>
                <a:gd name="T53" fmla="*/ 302 h 1739"/>
                <a:gd name="T54" fmla="*/ 501 w 2014"/>
                <a:gd name="T55" fmla="*/ 267 h 1739"/>
                <a:gd name="T56" fmla="*/ 453 w 2014"/>
                <a:gd name="T57" fmla="*/ 241 h 1739"/>
                <a:gd name="T58" fmla="*/ 429 w 2014"/>
                <a:gd name="T59" fmla="*/ 256 h 1739"/>
                <a:gd name="T60" fmla="*/ 444 w 2014"/>
                <a:gd name="T61" fmla="*/ 290 h 1739"/>
                <a:gd name="T62" fmla="*/ 429 w 2014"/>
                <a:gd name="T63" fmla="*/ 315 h 1739"/>
                <a:gd name="T64" fmla="*/ 398 w 2014"/>
                <a:gd name="T65" fmla="*/ 302 h 1739"/>
                <a:gd name="T66" fmla="*/ 391 w 2014"/>
                <a:gd name="T67" fmla="*/ 276 h 1739"/>
                <a:gd name="T68" fmla="*/ 369 w 2014"/>
                <a:gd name="T69" fmla="*/ 243 h 1739"/>
                <a:gd name="T70" fmla="*/ 342 w 2014"/>
                <a:gd name="T71" fmla="*/ 228 h 1739"/>
                <a:gd name="T72" fmla="*/ 343 w 2014"/>
                <a:gd name="T73" fmla="*/ 183 h 1739"/>
                <a:gd name="T74" fmla="*/ 313 w 2014"/>
                <a:gd name="T75" fmla="*/ 148 h 1739"/>
                <a:gd name="T76" fmla="*/ 235 w 2014"/>
                <a:gd name="T77" fmla="*/ 161 h 1739"/>
                <a:gd name="T78" fmla="*/ 200 w 2014"/>
                <a:gd name="T79" fmla="*/ 128 h 1739"/>
                <a:gd name="T80" fmla="*/ 218 w 2014"/>
                <a:gd name="T81" fmla="*/ 91 h 1739"/>
                <a:gd name="T82" fmla="*/ 163 w 2014"/>
                <a:gd name="T83" fmla="*/ 100 h 1739"/>
                <a:gd name="T84" fmla="*/ 124 w 2014"/>
                <a:gd name="T85" fmla="*/ 52 h 1739"/>
                <a:gd name="T86" fmla="*/ 116 w 2014"/>
                <a:gd name="T87" fmla="*/ 3 h 1739"/>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w 2014"/>
                <a:gd name="T133" fmla="*/ 0 h 1739"/>
                <a:gd name="T134" fmla="*/ 2014 w 2014"/>
                <a:gd name="T135" fmla="*/ 1739 h 1739"/>
              </a:gdLst>
              <a:ah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T132" t="T133" r="T134" b="T135"/>
              <a:pathLst>
                <a:path w="2014" h="1739">
                  <a:moveTo>
                    <a:pt x="463" y="9"/>
                  </a:moveTo>
                  <a:lnTo>
                    <a:pt x="398" y="0"/>
                  </a:lnTo>
                  <a:lnTo>
                    <a:pt x="365" y="51"/>
                  </a:lnTo>
                  <a:lnTo>
                    <a:pt x="374" y="92"/>
                  </a:lnTo>
                  <a:lnTo>
                    <a:pt x="347" y="122"/>
                  </a:lnTo>
                  <a:lnTo>
                    <a:pt x="264" y="149"/>
                  </a:lnTo>
                  <a:lnTo>
                    <a:pt x="160" y="181"/>
                  </a:lnTo>
                  <a:lnTo>
                    <a:pt x="81" y="259"/>
                  </a:lnTo>
                  <a:lnTo>
                    <a:pt x="0" y="307"/>
                  </a:lnTo>
                  <a:lnTo>
                    <a:pt x="32" y="570"/>
                  </a:lnTo>
                  <a:lnTo>
                    <a:pt x="115" y="578"/>
                  </a:lnTo>
                  <a:lnTo>
                    <a:pt x="180" y="614"/>
                  </a:lnTo>
                  <a:lnTo>
                    <a:pt x="237" y="625"/>
                  </a:lnTo>
                  <a:lnTo>
                    <a:pt x="298" y="684"/>
                  </a:lnTo>
                  <a:lnTo>
                    <a:pt x="357" y="681"/>
                  </a:lnTo>
                  <a:lnTo>
                    <a:pt x="432" y="637"/>
                  </a:lnTo>
                  <a:lnTo>
                    <a:pt x="504" y="641"/>
                  </a:lnTo>
                  <a:lnTo>
                    <a:pt x="559" y="637"/>
                  </a:lnTo>
                  <a:lnTo>
                    <a:pt x="601" y="612"/>
                  </a:lnTo>
                  <a:lnTo>
                    <a:pt x="674" y="651"/>
                  </a:lnTo>
                  <a:lnTo>
                    <a:pt x="752" y="708"/>
                  </a:lnTo>
                  <a:lnTo>
                    <a:pt x="813" y="669"/>
                  </a:lnTo>
                  <a:lnTo>
                    <a:pt x="829" y="708"/>
                  </a:lnTo>
                  <a:lnTo>
                    <a:pt x="859" y="771"/>
                  </a:lnTo>
                  <a:lnTo>
                    <a:pt x="945" y="807"/>
                  </a:lnTo>
                  <a:lnTo>
                    <a:pt x="998" y="877"/>
                  </a:lnTo>
                  <a:lnTo>
                    <a:pt x="1032" y="879"/>
                  </a:lnTo>
                  <a:lnTo>
                    <a:pt x="1059" y="854"/>
                  </a:lnTo>
                  <a:lnTo>
                    <a:pt x="1101" y="895"/>
                  </a:lnTo>
                  <a:lnTo>
                    <a:pt x="1136" y="946"/>
                  </a:lnTo>
                  <a:lnTo>
                    <a:pt x="1150" y="1015"/>
                  </a:lnTo>
                  <a:lnTo>
                    <a:pt x="1181" y="1051"/>
                  </a:lnTo>
                  <a:lnTo>
                    <a:pt x="1203" y="1100"/>
                  </a:lnTo>
                  <a:lnTo>
                    <a:pt x="1229" y="1129"/>
                  </a:lnTo>
                  <a:lnTo>
                    <a:pt x="1197" y="1234"/>
                  </a:lnTo>
                  <a:lnTo>
                    <a:pt x="1132" y="1271"/>
                  </a:lnTo>
                  <a:lnTo>
                    <a:pt x="1144" y="1326"/>
                  </a:lnTo>
                  <a:lnTo>
                    <a:pt x="1105" y="1358"/>
                  </a:lnTo>
                  <a:lnTo>
                    <a:pt x="1077" y="1362"/>
                  </a:lnTo>
                  <a:lnTo>
                    <a:pt x="1085" y="1448"/>
                  </a:lnTo>
                  <a:lnTo>
                    <a:pt x="1050" y="1478"/>
                  </a:lnTo>
                  <a:lnTo>
                    <a:pt x="996" y="1468"/>
                  </a:lnTo>
                  <a:lnTo>
                    <a:pt x="971" y="1425"/>
                  </a:lnTo>
                  <a:lnTo>
                    <a:pt x="943" y="1444"/>
                  </a:lnTo>
                  <a:lnTo>
                    <a:pt x="953" y="1495"/>
                  </a:lnTo>
                  <a:lnTo>
                    <a:pt x="1018" y="1503"/>
                  </a:lnTo>
                  <a:lnTo>
                    <a:pt x="1073" y="1547"/>
                  </a:lnTo>
                  <a:lnTo>
                    <a:pt x="1124" y="1558"/>
                  </a:lnTo>
                  <a:lnTo>
                    <a:pt x="1126" y="1507"/>
                  </a:lnTo>
                  <a:lnTo>
                    <a:pt x="1223" y="1472"/>
                  </a:lnTo>
                  <a:lnTo>
                    <a:pt x="1256" y="1489"/>
                  </a:lnTo>
                  <a:lnTo>
                    <a:pt x="1282" y="1560"/>
                  </a:lnTo>
                  <a:lnTo>
                    <a:pt x="1363" y="1633"/>
                  </a:lnTo>
                  <a:lnTo>
                    <a:pt x="1410" y="1610"/>
                  </a:lnTo>
                  <a:lnTo>
                    <a:pt x="1437" y="1688"/>
                  </a:lnTo>
                  <a:lnTo>
                    <a:pt x="1493" y="1732"/>
                  </a:lnTo>
                  <a:lnTo>
                    <a:pt x="1540" y="1739"/>
                  </a:lnTo>
                  <a:lnTo>
                    <a:pt x="1587" y="1688"/>
                  </a:lnTo>
                  <a:lnTo>
                    <a:pt x="1654" y="1651"/>
                  </a:lnTo>
                  <a:lnTo>
                    <a:pt x="1650" y="1602"/>
                  </a:lnTo>
                  <a:lnTo>
                    <a:pt x="1634" y="1580"/>
                  </a:lnTo>
                  <a:lnTo>
                    <a:pt x="1731" y="1566"/>
                  </a:lnTo>
                  <a:lnTo>
                    <a:pt x="1719" y="1507"/>
                  </a:lnTo>
                  <a:lnTo>
                    <a:pt x="1744" y="1430"/>
                  </a:lnTo>
                  <a:lnTo>
                    <a:pt x="1697" y="1399"/>
                  </a:lnTo>
                  <a:lnTo>
                    <a:pt x="1699" y="1395"/>
                  </a:lnTo>
                  <a:lnTo>
                    <a:pt x="1707" y="1385"/>
                  </a:lnTo>
                  <a:lnTo>
                    <a:pt x="1715" y="1373"/>
                  </a:lnTo>
                  <a:lnTo>
                    <a:pt x="1723" y="1363"/>
                  </a:lnTo>
                  <a:lnTo>
                    <a:pt x="1727" y="1360"/>
                  </a:lnTo>
                  <a:lnTo>
                    <a:pt x="1727" y="1354"/>
                  </a:lnTo>
                  <a:lnTo>
                    <a:pt x="1725" y="1340"/>
                  </a:lnTo>
                  <a:lnTo>
                    <a:pt x="1725" y="1324"/>
                  </a:lnTo>
                  <a:lnTo>
                    <a:pt x="1725" y="1312"/>
                  </a:lnTo>
                  <a:lnTo>
                    <a:pt x="1725" y="1306"/>
                  </a:lnTo>
                  <a:lnTo>
                    <a:pt x="1788" y="1302"/>
                  </a:lnTo>
                  <a:lnTo>
                    <a:pt x="1835" y="1328"/>
                  </a:lnTo>
                  <a:lnTo>
                    <a:pt x="1888" y="1316"/>
                  </a:lnTo>
                  <a:lnTo>
                    <a:pt x="1888" y="1267"/>
                  </a:lnTo>
                  <a:lnTo>
                    <a:pt x="1996" y="1259"/>
                  </a:lnTo>
                  <a:lnTo>
                    <a:pt x="2000" y="1206"/>
                  </a:lnTo>
                  <a:lnTo>
                    <a:pt x="1989" y="1155"/>
                  </a:lnTo>
                  <a:lnTo>
                    <a:pt x="2014" y="1112"/>
                  </a:lnTo>
                  <a:lnTo>
                    <a:pt x="2002" y="1068"/>
                  </a:lnTo>
                  <a:lnTo>
                    <a:pt x="1882" y="1015"/>
                  </a:lnTo>
                  <a:lnTo>
                    <a:pt x="1811" y="993"/>
                  </a:lnTo>
                  <a:lnTo>
                    <a:pt x="1809" y="962"/>
                  </a:lnTo>
                  <a:lnTo>
                    <a:pt x="1758" y="960"/>
                  </a:lnTo>
                  <a:lnTo>
                    <a:pt x="1727" y="944"/>
                  </a:lnTo>
                  <a:lnTo>
                    <a:pt x="1713" y="1023"/>
                  </a:lnTo>
                  <a:lnTo>
                    <a:pt x="1701" y="1102"/>
                  </a:lnTo>
                  <a:lnTo>
                    <a:pt x="1754" y="1121"/>
                  </a:lnTo>
                  <a:lnTo>
                    <a:pt x="1774" y="1157"/>
                  </a:lnTo>
                  <a:lnTo>
                    <a:pt x="1756" y="1198"/>
                  </a:lnTo>
                  <a:lnTo>
                    <a:pt x="1717" y="1214"/>
                  </a:lnTo>
                  <a:lnTo>
                    <a:pt x="1713" y="1259"/>
                  </a:lnTo>
                  <a:lnTo>
                    <a:pt x="1678" y="1271"/>
                  </a:lnTo>
                  <a:lnTo>
                    <a:pt x="1613" y="1241"/>
                  </a:lnTo>
                  <a:lnTo>
                    <a:pt x="1589" y="1206"/>
                  </a:lnTo>
                  <a:lnTo>
                    <a:pt x="1546" y="1190"/>
                  </a:lnTo>
                  <a:lnTo>
                    <a:pt x="1546" y="1145"/>
                  </a:lnTo>
                  <a:lnTo>
                    <a:pt x="1563" y="1104"/>
                  </a:lnTo>
                  <a:lnTo>
                    <a:pt x="1524" y="1047"/>
                  </a:lnTo>
                  <a:lnTo>
                    <a:pt x="1528" y="1011"/>
                  </a:lnTo>
                  <a:lnTo>
                    <a:pt x="1475" y="970"/>
                  </a:lnTo>
                  <a:lnTo>
                    <a:pt x="1447" y="932"/>
                  </a:lnTo>
                  <a:lnTo>
                    <a:pt x="1437" y="915"/>
                  </a:lnTo>
                  <a:lnTo>
                    <a:pt x="1365" y="911"/>
                  </a:lnTo>
                  <a:lnTo>
                    <a:pt x="1306" y="856"/>
                  </a:lnTo>
                  <a:lnTo>
                    <a:pt x="1313" y="767"/>
                  </a:lnTo>
                  <a:lnTo>
                    <a:pt x="1370" y="732"/>
                  </a:lnTo>
                  <a:lnTo>
                    <a:pt x="1370" y="627"/>
                  </a:lnTo>
                  <a:lnTo>
                    <a:pt x="1325" y="588"/>
                  </a:lnTo>
                  <a:lnTo>
                    <a:pt x="1250" y="592"/>
                  </a:lnTo>
                  <a:lnTo>
                    <a:pt x="1154" y="684"/>
                  </a:lnTo>
                  <a:lnTo>
                    <a:pt x="1020" y="684"/>
                  </a:lnTo>
                  <a:lnTo>
                    <a:pt x="937" y="641"/>
                  </a:lnTo>
                  <a:lnTo>
                    <a:pt x="941" y="580"/>
                  </a:lnTo>
                  <a:lnTo>
                    <a:pt x="874" y="576"/>
                  </a:lnTo>
                  <a:lnTo>
                    <a:pt x="798" y="509"/>
                  </a:lnTo>
                  <a:lnTo>
                    <a:pt x="847" y="440"/>
                  </a:lnTo>
                  <a:lnTo>
                    <a:pt x="892" y="425"/>
                  </a:lnTo>
                  <a:lnTo>
                    <a:pt x="872" y="362"/>
                  </a:lnTo>
                  <a:lnTo>
                    <a:pt x="792" y="334"/>
                  </a:lnTo>
                  <a:lnTo>
                    <a:pt x="699" y="344"/>
                  </a:lnTo>
                  <a:lnTo>
                    <a:pt x="652" y="399"/>
                  </a:lnTo>
                  <a:lnTo>
                    <a:pt x="607" y="393"/>
                  </a:lnTo>
                  <a:lnTo>
                    <a:pt x="530" y="303"/>
                  </a:lnTo>
                  <a:lnTo>
                    <a:pt x="496" y="208"/>
                  </a:lnTo>
                  <a:lnTo>
                    <a:pt x="514" y="149"/>
                  </a:lnTo>
                  <a:lnTo>
                    <a:pt x="506" y="25"/>
                  </a:lnTo>
                  <a:lnTo>
                    <a:pt x="463" y="9"/>
                  </a:lnTo>
                </a:path>
              </a:pathLst>
            </a:custGeom>
            <a:grpFill/>
            <a:ln w="6350">
              <a:solidFill>
                <a:schemeClr val="tx1">
                  <a:lumMod val="85000"/>
                  <a:lumOff val="15000"/>
                </a:schemeClr>
              </a:solidFill>
              <a:prstDash val="solid"/>
              <a:round/>
            </a:ln>
          </p:spPr>
          <p:txBody>
            <a:bodyPr/>
            <a:lstStyle/>
            <a:p>
              <a:pPr eaLnBrk="1" fontAlgn="auto" hangingPunct="1">
                <a:buFont typeface="Arial" panose="020B0604020202020204" pitchFamily="34" charset="0"/>
                <a:buNone/>
                <a:defRPr/>
              </a:pPr>
              <a:endParaRPr lang="zh-CN" altLang="en-US" sz="2400" noProof="1">
                <a:solidFill>
                  <a:prstClr val="black"/>
                </a:solidFill>
                <a:latin typeface="+mj-ea"/>
                <a:ea typeface="+mj-ea"/>
              </a:endParaRPr>
            </a:p>
          </p:txBody>
        </p:sp>
        <p:sp>
          <p:nvSpPr>
            <p:cNvPr id="71" name="Freeform 109"/>
            <p:cNvSpPr/>
            <p:nvPr/>
          </p:nvSpPr>
          <p:spPr bwMode="gray">
            <a:xfrm>
              <a:off x="1694" y="2177"/>
              <a:ext cx="936" cy="666"/>
            </a:xfrm>
            <a:custGeom>
              <a:avLst/>
              <a:gdLst>
                <a:gd name="T0" fmla="*/ 445 w 1872"/>
                <a:gd name="T1" fmla="*/ 276 h 1330"/>
                <a:gd name="T2" fmla="*/ 426 w 1872"/>
                <a:gd name="T3" fmla="*/ 279 h 1330"/>
                <a:gd name="T4" fmla="*/ 397 w 1872"/>
                <a:gd name="T5" fmla="*/ 279 h 1330"/>
                <a:gd name="T6" fmla="*/ 381 w 1872"/>
                <a:gd name="T7" fmla="*/ 296 h 1330"/>
                <a:gd name="T8" fmla="*/ 343 w 1872"/>
                <a:gd name="T9" fmla="*/ 274 h 1330"/>
                <a:gd name="T10" fmla="*/ 308 w 1872"/>
                <a:gd name="T11" fmla="*/ 269 h 1330"/>
                <a:gd name="T12" fmla="*/ 275 w 1872"/>
                <a:gd name="T13" fmla="*/ 273 h 1330"/>
                <a:gd name="T14" fmla="*/ 262 w 1872"/>
                <a:gd name="T15" fmla="*/ 288 h 1330"/>
                <a:gd name="T16" fmla="*/ 260 w 1872"/>
                <a:gd name="T17" fmla="*/ 309 h 1330"/>
                <a:gd name="T18" fmla="*/ 225 w 1872"/>
                <a:gd name="T19" fmla="*/ 329 h 1330"/>
                <a:gd name="T20" fmla="*/ 204 w 1872"/>
                <a:gd name="T21" fmla="*/ 313 h 1330"/>
                <a:gd name="T22" fmla="*/ 155 w 1872"/>
                <a:gd name="T23" fmla="*/ 287 h 1330"/>
                <a:gd name="T24" fmla="*/ 113 w 1872"/>
                <a:gd name="T25" fmla="*/ 280 h 1330"/>
                <a:gd name="T26" fmla="*/ 85 w 1872"/>
                <a:gd name="T27" fmla="*/ 274 h 1330"/>
                <a:gd name="T28" fmla="*/ 64 w 1872"/>
                <a:gd name="T29" fmla="*/ 264 h 1330"/>
                <a:gd name="T30" fmla="*/ 28 w 1872"/>
                <a:gd name="T31" fmla="*/ 256 h 1330"/>
                <a:gd name="T32" fmla="*/ 2 w 1872"/>
                <a:gd name="T33" fmla="*/ 206 h 1330"/>
                <a:gd name="T34" fmla="*/ 12 w 1872"/>
                <a:gd name="T35" fmla="*/ 185 h 1330"/>
                <a:gd name="T36" fmla="*/ 20 w 1872"/>
                <a:gd name="T37" fmla="*/ 149 h 1330"/>
                <a:gd name="T38" fmla="*/ 11 w 1872"/>
                <a:gd name="T39" fmla="*/ 133 h 1330"/>
                <a:gd name="T40" fmla="*/ 20 w 1872"/>
                <a:gd name="T41" fmla="*/ 117 h 1330"/>
                <a:gd name="T42" fmla="*/ 61 w 1872"/>
                <a:gd name="T43" fmla="*/ 117 h 1330"/>
                <a:gd name="T44" fmla="*/ 53 w 1872"/>
                <a:gd name="T45" fmla="*/ 96 h 1330"/>
                <a:gd name="T46" fmla="*/ 74 w 1872"/>
                <a:gd name="T47" fmla="*/ 75 h 1330"/>
                <a:gd name="T48" fmla="*/ 45 w 1872"/>
                <a:gd name="T49" fmla="*/ 32 h 1330"/>
                <a:gd name="T50" fmla="*/ 99 w 1872"/>
                <a:gd name="T51" fmla="*/ 18 h 1330"/>
                <a:gd name="T52" fmla="*/ 134 w 1872"/>
                <a:gd name="T53" fmla="*/ 10 h 1330"/>
                <a:gd name="T54" fmla="*/ 169 w 1872"/>
                <a:gd name="T55" fmla="*/ 4 h 1330"/>
                <a:gd name="T56" fmla="*/ 206 w 1872"/>
                <a:gd name="T57" fmla="*/ 15 h 1330"/>
                <a:gd name="T58" fmla="*/ 235 w 1872"/>
                <a:gd name="T59" fmla="*/ 32 h 1330"/>
                <a:gd name="T60" fmla="*/ 269 w 1872"/>
                <a:gd name="T61" fmla="*/ 20 h 1330"/>
                <a:gd name="T62" fmla="*/ 301 w 1872"/>
                <a:gd name="T63" fmla="*/ 20 h 1330"/>
                <a:gd name="T64" fmla="*/ 330 w 1872"/>
                <a:gd name="T65" fmla="*/ 24 h 1330"/>
                <a:gd name="T66" fmla="*/ 364 w 1872"/>
                <a:gd name="T67" fmla="*/ 28 h 1330"/>
                <a:gd name="T68" fmla="*/ 376 w 1872"/>
                <a:gd name="T69" fmla="*/ 54 h 1330"/>
                <a:gd name="T70" fmla="*/ 411 w 1872"/>
                <a:gd name="T71" fmla="*/ 80 h 1330"/>
                <a:gd name="T72" fmla="*/ 426 w 1872"/>
                <a:gd name="T73" fmla="*/ 75 h 1330"/>
                <a:gd name="T74" fmla="*/ 445 w 1872"/>
                <a:gd name="T75" fmla="*/ 98 h 1330"/>
                <a:gd name="T76" fmla="*/ 456 w 1872"/>
                <a:gd name="T77" fmla="*/ 124 h 1330"/>
                <a:gd name="T78" fmla="*/ 468 w 1872"/>
                <a:gd name="T79" fmla="*/ 143 h 1330"/>
                <a:gd name="T80" fmla="*/ 444 w 1872"/>
                <a:gd name="T81" fmla="*/ 179 h 1330"/>
                <a:gd name="T82" fmla="*/ 437 w 1872"/>
                <a:gd name="T83" fmla="*/ 201 h 1330"/>
                <a:gd name="T84" fmla="*/ 432 w 1872"/>
                <a:gd name="T85" fmla="*/ 223 h 1330"/>
                <a:gd name="T86" fmla="*/ 410 w 1872"/>
                <a:gd name="T87" fmla="*/ 228 h 1330"/>
                <a:gd name="T88" fmla="*/ 397 w 1872"/>
                <a:gd name="T89" fmla="*/ 222 h 1330"/>
                <a:gd name="T90" fmla="*/ 416 w 1872"/>
                <a:gd name="T91" fmla="*/ 237 h 1330"/>
                <a:gd name="T92" fmla="*/ 442 w 1872"/>
                <a:gd name="T93" fmla="*/ 251 h 1330"/>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w 1872"/>
                <a:gd name="T142" fmla="*/ 0 h 1330"/>
                <a:gd name="T143" fmla="*/ 1872 w 1872"/>
                <a:gd name="T144" fmla="*/ 1330 h 1330"/>
              </a:gdLst>
              <a:ahLst/>
              <a:cxnLst>
                <a:cxn ang="T94">
                  <a:pos x="T0" y="T1"/>
                </a:cxn>
                <a:cxn ang="T95">
                  <a:pos x="T2" y="T3"/>
                </a:cxn>
                <a:cxn ang="T96">
                  <a:pos x="T4" y="T5"/>
                </a:cxn>
                <a:cxn ang="T97">
                  <a:pos x="T6" y="T7"/>
                </a:cxn>
                <a:cxn ang="T98">
                  <a:pos x="T8" y="T9"/>
                </a:cxn>
                <a:cxn ang="T99">
                  <a:pos x="T10" y="T11"/>
                </a:cxn>
                <a:cxn ang="T100">
                  <a:pos x="T12" y="T13"/>
                </a:cxn>
                <a:cxn ang="T101">
                  <a:pos x="T14" y="T15"/>
                </a:cxn>
                <a:cxn ang="T102">
                  <a:pos x="T16" y="T17"/>
                </a:cxn>
                <a:cxn ang="T103">
                  <a:pos x="T18" y="T19"/>
                </a:cxn>
                <a:cxn ang="T104">
                  <a:pos x="T20" y="T21"/>
                </a:cxn>
                <a:cxn ang="T105">
                  <a:pos x="T22" y="T23"/>
                </a:cxn>
                <a:cxn ang="T106">
                  <a:pos x="T24" y="T25"/>
                </a:cxn>
                <a:cxn ang="T107">
                  <a:pos x="T26" y="T27"/>
                </a:cxn>
                <a:cxn ang="T108">
                  <a:pos x="T28" y="T29"/>
                </a:cxn>
                <a:cxn ang="T109">
                  <a:pos x="T30" y="T31"/>
                </a:cxn>
                <a:cxn ang="T110">
                  <a:pos x="T32" y="T33"/>
                </a:cxn>
                <a:cxn ang="T111">
                  <a:pos x="T34" y="T35"/>
                </a:cxn>
                <a:cxn ang="T112">
                  <a:pos x="T36" y="T37"/>
                </a:cxn>
                <a:cxn ang="T113">
                  <a:pos x="T38" y="T39"/>
                </a:cxn>
                <a:cxn ang="T114">
                  <a:pos x="T40" y="T41"/>
                </a:cxn>
                <a:cxn ang="T115">
                  <a:pos x="T42" y="T43"/>
                </a:cxn>
                <a:cxn ang="T116">
                  <a:pos x="T44" y="T45"/>
                </a:cxn>
                <a:cxn ang="T117">
                  <a:pos x="T46" y="T47"/>
                </a:cxn>
                <a:cxn ang="T118">
                  <a:pos x="T48" y="T49"/>
                </a:cxn>
                <a:cxn ang="T119">
                  <a:pos x="T50" y="T51"/>
                </a:cxn>
                <a:cxn ang="T120">
                  <a:pos x="T52" y="T53"/>
                </a:cxn>
                <a:cxn ang="T121">
                  <a:pos x="T54" y="T55"/>
                </a:cxn>
                <a:cxn ang="T122">
                  <a:pos x="T56" y="T57"/>
                </a:cxn>
                <a:cxn ang="T123">
                  <a:pos x="T58" y="T59"/>
                </a:cxn>
                <a:cxn ang="T124">
                  <a:pos x="T60" y="T61"/>
                </a:cxn>
                <a:cxn ang="T125">
                  <a:pos x="T62" y="T63"/>
                </a:cxn>
                <a:cxn ang="T126">
                  <a:pos x="T64" y="T65"/>
                </a:cxn>
                <a:cxn ang="T127">
                  <a:pos x="T66" y="T67"/>
                </a:cxn>
                <a:cxn ang="T128">
                  <a:pos x="T68" y="T69"/>
                </a:cxn>
                <a:cxn ang="T129">
                  <a:pos x="T70" y="T71"/>
                </a:cxn>
                <a:cxn ang="T130">
                  <a:pos x="T72" y="T73"/>
                </a:cxn>
                <a:cxn ang="T131">
                  <a:pos x="T74" y="T75"/>
                </a:cxn>
                <a:cxn ang="T132">
                  <a:pos x="T76" y="T77"/>
                </a:cxn>
                <a:cxn ang="T133">
                  <a:pos x="T78" y="T79"/>
                </a:cxn>
                <a:cxn ang="T134">
                  <a:pos x="T80" y="T81"/>
                </a:cxn>
                <a:cxn ang="T135">
                  <a:pos x="T82" y="T83"/>
                </a:cxn>
                <a:cxn ang="T136">
                  <a:pos x="T84" y="T85"/>
                </a:cxn>
                <a:cxn ang="T137">
                  <a:pos x="T86" y="T87"/>
                </a:cxn>
                <a:cxn ang="T138">
                  <a:pos x="T88" y="T89"/>
                </a:cxn>
                <a:cxn ang="T139">
                  <a:pos x="T90" y="T91"/>
                </a:cxn>
                <a:cxn ang="T140">
                  <a:pos x="T92" y="T93"/>
                </a:cxn>
              </a:cxnLst>
              <a:rect l="T141" t="T142" r="T143" b="T144"/>
              <a:pathLst>
                <a:path w="1872" h="1330">
                  <a:moveTo>
                    <a:pt x="1801" y="1035"/>
                  </a:moveTo>
                  <a:lnTo>
                    <a:pt x="1779" y="1102"/>
                  </a:lnTo>
                  <a:lnTo>
                    <a:pt x="1736" y="1082"/>
                  </a:lnTo>
                  <a:lnTo>
                    <a:pt x="1702" y="1115"/>
                  </a:lnTo>
                  <a:lnTo>
                    <a:pt x="1655" y="1072"/>
                  </a:lnTo>
                  <a:lnTo>
                    <a:pt x="1586" y="1114"/>
                  </a:lnTo>
                  <a:lnTo>
                    <a:pt x="1588" y="1184"/>
                  </a:lnTo>
                  <a:lnTo>
                    <a:pt x="1521" y="1180"/>
                  </a:lnTo>
                  <a:lnTo>
                    <a:pt x="1421" y="1068"/>
                  </a:lnTo>
                  <a:lnTo>
                    <a:pt x="1372" y="1094"/>
                  </a:lnTo>
                  <a:lnTo>
                    <a:pt x="1279" y="1049"/>
                  </a:lnTo>
                  <a:lnTo>
                    <a:pt x="1232" y="1072"/>
                  </a:lnTo>
                  <a:lnTo>
                    <a:pt x="1138" y="1062"/>
                  </a:lnTo>
                  <a:lnTo>
                    <a:pt x="1100" y="1090"/>
                  </a:lnTo>
                  <a:lnTo>
                    <a:pt x="1092" y="1155"/>
                  </a:lnTo>
                  <a:lnTo>
                    <a:pt x="1045" y="1149"/>
                  </a:lnTo>
                  <a:lnTo>
                    <a:pt x="1055" y="1184"/>
                  </a:lnTo>
                  <a:lnTo>
                    <a:pt x="1039" y="1234"/>
                  </a:lnTo>
                  <a:lnTo>
                    <a:pt x="968" y="1330"/>
                  </a:lnTo>
                  <a:lnTo>
                    <a:pt x="897" y="1314"/>
                  </a:lnTo>
                  <a:lnTo>
                    <a:pt x="821" y="1304"/>
                  </a:lnTo>
                  <a:lnTo>
                    <a:pt x="813" y="1251"/>
                  </a:lnTo>
                  <a:lnTo>
                    <a:pt x="728" y="1190"/>
                  </a:lnTo>
                  <a:lnTo>
                    <a:pt x="618" y="1147"/>
                  </a:lnTo>
                  <a:lnTo>
                    <a:pt x="521" y="1149"/>
                  </a:lnTo>
                  <a:lnTo>
                    <a:pt x="452" y="1117"/>
                  </a:lnTo>
                  <a:lnTo>
                    <a:pt x="389" y="1121"/>
                  </a:lnTo>
                  <a:lnTo>
                    <a:pt x="338" y="1092"/>
                  </a:lnTo>
                  <a:lnTo>
                    <a:pt x="281" y="1056"/>
                  </a:lnTo>
                  <a:lnTo>
                    <a:pt x="256" y="1054"/>
                  </a:lnTo>
                  <a:lnTo>
                    <a:pt x="185" y="1021"/>
                  </a:lnTo>
                  <a:lnTo>
                    <a:pt x="112" y="1023"/>
                  </a:lnTo>
                  <a:lnTo>
                    <a:pt x="61" y="911"/>
                  </a:lnTo>
                  <a:lnTo>
                    <a:pt x="6" y="822"/>
                  </a:lnTo>
                  <a:lnTo>
                    <a:pt x="0" y="740"/>
                  </a:lnTo>
                  <a:lnTo>
                    <a:pt x="45" y="738"/>
                  </a:lnTo>
                  <a:lnTo>
                    <a:pt x="43" y="686"/>
                  </a:lnTo>
                  <a:lnTo>
                    <a:pt x="77" y="594"/>
                  </a:lnTo>
                  <a:lnTo>
                    <a:pt x="78" y="549"/>
                  </a:lnTo>
                  <a:lnTo>
                    <a:pt x="43" y="529"/>
                  </a:lnTo>
                  <a:lnTo>
                    <a:pt x="80" y="501"/>
                  </a:lnTo>
                  <a:lnTo>
                    <a:pt x="77" y="466"/>
                  </a:lnTo>
                  <a:lnTo>
                    <a:pt x="139" y="501"/>
                  </a:lnTo>
                  <a:lnTo>
                    <a:pt x="244" y="466"/>
                  </a:lnTo>
                  <a:lnTo>
                    <a:pt x="206" y="433"/>
                  </a:lnTo>
                  <a:lnTo>
                    <a:pt x="212" y="383"/>
                  </a:lnTo>
                  <a:lnTo>
                    <a:pt x="265" y="364"/>
                  </a:lnTo>
                  <a:lnTo>
                    <a:pt x="293" y="299"/>
                  </a:lnTo>
                  <a:lnTo>
                    <a:pt x="175" y="206"/>
                  </a:lnTo>
                  <a:lnTo>
                    <a:pt x="179" y="126"/>
                  </a:lnTo>
                  <a:lnTo>
                    <a:pt x="252" y="84"/>
                  </a:lnTo>
                  <a:lnTo>
                    <a:pt x="393" y="70"/>
                  </a:lnTo>
                  <a:lnTo>
                    <a:pt x="502" y="41"/>
                  </a:lnTo>
                  <a:lnTo>
                    <a:pt x="533" y="37"/>
                  </a:lnTo>
                  <a:lnTo>
                    <a:pt x="596" y="0"/>
                  </a:lnTo>
                  <a:lnTo>
                    <a:pt x="675" y="13"/>
                  </a:lnTo>
                  <a:lnTo>
                    <a:pt x="758" y="21"/>
                  </a:lnTo>
                  <a:lnTo>
                    <a:pt x="823" y="57"/>
                  </a:lnTo>
                  <a:lnTo>
                    <a:pt x="880" y="68"/>
                  </a:lnTo>
                  <a:lnTo>
                    <a:pt x="941" y="127"/>
                  </a:lnTo>
                  <a:lnTo>
                    <a:pt x="996" y="124"/>
                  </a:lnTo>
                  <a:lnTo>
                    <a:pt x="1075" y="80"/>
                  </a:lnTo>
                  <a:lnTo>
                    <a:pt x="1147" y="84"/>
                  </a:lnTo>
                  <a:lnTo>
                    <a:pt x="1202" y="80"/>
                  </a:lnTo>
                  <a:lnTo>
                    <a:pt x="1244" y="57"/>
                  </a:lnTo>
                  <a:lnTo>
                    <a:pt x="1319" y="96"/>
                  </a:lnTo>
                  <a:lnTo>
                    <a:pt x="1395" y="151"/>
                  </a:lnTo>
                  <a:lnTo>
                    <a:pt x="1456" y="112"/>
                  </a:lnTo>
                  <a:lnTo>
                    <a:pt x="1480" y="171"/>
                  </a:lnTo>
                  <a:lnTo>
                    <a:pt x="1502" y="214"/>
                  </a:lnTo>
                  <a:lnTo>
                    <a:pt x="1588" y="250"/>
                  </a:lnTo>
                  <a:lnTo>
                    <a:pt x="1641" y="320"/>
                  </a:lnTo>
                  <a:lnTo>
                    <a:pt x="1675" y="322"/>
                  </a:lnTo>
                  <a:lnTo>
                    <a:pt x="1702" y="299"/>
                  </a:lnTo>
                  <a:lnTo>
                    <a:pt x="1740" y="334"/>
                  </a:lnTo>
                  <a:lnTo>
                    <a:pt x="1779" y="389"/>
                  </a:lnTo>
                  <a:lnTo>
                    <a:pt x="1793" y="458"/>
                  </a:lnTo>
                  <a:lnTo>
                    <a:pt x="1824" y="494"/>
                  </a:lnTo>
                  <a:lnTo>
                    <a:pt x="1846" y="543"/>
                  </a:lnTo>
                  <a:lnTo>
                    <a:pt x="1872" y="572"/>
                  </a:lnTo>
                  <a:lnTo>
                    <a:pt x="1840" y="677"/>
                  </a:lnTo>
                  <a:lnTo>
                    <a:pt x="1775" y="714"/>
                  </a:lnTo>
                  <a:lnTo>
                    <a:pt x="1787" y="769"/>
                  </a:lnTo>
                  <a:lnTo>
                    <a:pt x="1748" y="801"/>
                  </a:lnTo>
                  <a:lnTo>
                    <a:pt x="1720" y="805"/>
                  </a:lnTo>
                  <a:lnTo>
                    <a:pt x="1726" y="889"/>
                  </a:lnTo>
                  <a:lnTo>
                    <a:pt x="1693" y="921"/>
                  </a:lnTo>
                  <a:lnTo>
                    <a:pt x="1639" y="911"/>
                  </a:lnTo>
                  <a:lnTo>
                    <a:pt x="1614" y="868"/>
                  </a:lnTo>
                  <a:lnTo>
                    <a:pt x="1586" y="887"/>
                  </a:lnTo>
                  <a:lnTo>
                    <a:pt x="1596" y="938"/>
                  </a:lnTo>
                  <a:lnTo>
                    <a:pt x="1661" y="946"/>
                  </a:lnTo>
                  <a:lnTo>
                    <a:pt x="1716" y="990"/>
                  </a:lnTo>
                  <a:lnTo>
                    <a:pt x="1767" y="1001"/>
                  </a:lnTo>
                  <a:lnTo>
                    <a:pt x="1801" y="1035"/>
                  </a:lnTo>
                  <a:close/>
                </a:path>
              </a:pathLst>
            </a:custGeom>
            <a:grpFill/>
            <a:ln w="0">
              <a:solidFill>
                <a:schemeClr val="tx1">
                  <a:lumMod val="85000"/>
                  <a:lumOff val="15000"/>
                </a:schemeClr>
              </a:solidFill>
              <a:prstDash val="solid"/>
              <a:round/>
            </a:ln>
          </p:spPr>
          <p:txBody>
            <a:bodyPr/>
            <a:lstStyle/>
            <a:p>
              <a:pPr eaLnBrk="1" fontAlgn="auto" hangingPunct="1">
                <a:buFont typeface="Arial" panose="020B0604020202020204" pitchFamily="34" charset="0"/>
                <a:buNone/>
                <a:defRPr/>
              </a:pPr>
              <a:endParaRPr lang="zh-CN" altLang="en-US" sz="2400" noProof="1">
                <a:solidFill>
                  <a:prstClr val="black"/>
                </a:solidFill>
                <a:latin typeface="+mj-ea"/>
                <a:ea typeface="+mj-ea"/>
              </a:endParaRPr>
            </a:p>
          </p:txBody>
        </p:sp>
        <p:sp>
          <p:nvSpPr>
            <p:cNvPr id="72" name="Freeform 110"/>
            <p:cNvSpPr/>
            <p:nvPr/>
          </p:nvSpPr>
          <p:spPr bwMode="gray">
            <a:xfrm>
              <a:off x="1694" y="2177"/>
              <a:ext cx="936" cy="666"/>
            </a:xfrm>
            <a:custGeom>
              <a:avLst/>
              <a:gdLst>
                <a:gd name="T0" fmla="*/ 445 w 1872"/>
                <a:gd name="T1" fmla="*/ 276 h 1330"/>
                <a:gd name="T2" fmla="*/ 426 w 1872"/>
                <a:gd name="T3" fmla="*/ 279 h 1330"/>
                <a:gd name="T4" fmla="*/ 397 w 1872"/>
                <a:gd name="T5" fmla="*/ 279 h 1330"/>
                <a:gd name="T6" fmla="*/ 381 w 1872"/>
                <a:gd name="T7" fmla="*/ 296 h 1330"/>
                <a:gd name="T8" fmla="*/ 343 w 1872"/>
                <a:gd name="T9" fmla="*/ 274 h 1330"/>
                <a:gd name="T10" fmla="*/ 308 w 1872"/>
                <a:gd name="T11" fmla="*/ 269 h 1330"/>
                <a:gd name="T12" fmla="*/ 275 w 1872"/>
                <a:gd name="T13" fmla="*/ 273 h 1330"/>
                <a:gd name="T14" fmla="*/ 262 w 1872"/>
                <a:gd name="T15" fmla="*/ 288 h 1330"/>
                <a:gd name="T16" fmla="*/ 260 w 1872"/>
                <a:gd name="T17" fmla="*/ 309 h 1330"/>
                <a:gd name="T18" fmla="*/ 225 w 1872"/>
                <a:gd name="T19" fmla="*/ 329 h 1330"/>
                <a:gd name="T20" fmla="*/ 204 w 1872"/>
                <a:gd name="T21" fmla="*/ 313 h 1330"/>
                <a:gd name="T22" fmla="*/ 155 w 1872"/>
                <a:gd name="T23" fmla="*/ 287 h 1330"/>
                <a:gd name="T24" fmla="*/ 113 w 1872"/>
                <a:gd name="T25" fmla="*/ 280 h 1330"/>
                <a:gd name="T26" fmla="*/ 85 w 1872"/>
                <a:gd name="T27" fmla="*/ 274 h 1330"/>
                <a:gd name="T28" fmla="*/ 64 w 1872"/>
                <a:gd name="T29" fmla="*/ 264 h 1330"/>
                <a:gd name="T30" fmla="*/ 28 w 1872"/>
                <a:gd name="T31" fmla="*/ 256 h 1330"/>
                <a:gd name="T32" fmla="*/ 2 w 1872"/>
                <a:gd name="T33" fmla="*/ 206 h 1330"/>
                <a:gd name="T34" fmla="*/ 12 w 1872"/>
                <a:gd name="T35" fmla="*/ 185 h 1330"/>
                <a:gd name="T36" fmla="*/ 20 w 1872"/>
                <a:gd name="T37" fmla="*/ 149 h 1330"/>
                <a:gd name="T38" fmla="*/ 11 w 1872"/>
                <a:gd name="T39" fmla="*/ 133 h 1330"/>
                <a:gd name="T40" fmla="*/ 20 w 1872"/>
                <a:gd name="T41" fmla="*/ 117 h 1330"/>
                <a:gd name="T42" fmla="*/ 61 w 1872"/>
                <a:gd name="T43" fmla="*/ 117 h 1330"/>
                <a:gd name="T44" fmla="*/ 53 w 1872"/>
                <a:gd name="T45" fmla="*/ 96 h 1330"/>
                <a:gd name="T46" fmla="*/ 74 w 1872"/>
                <a:gd name="T47" fmla="*/ 75 h 1330"/>
                <a:gd name="T48" fmla="*/ 45 w 1872"/>
                <a:gd name="T49" fmla="*/ 32 h 1330"/>
                <a:gd name="T50" fmla="*/ 99 w 1872"/>
                <a:gd name="T51" fmla="*/ 18 h 1330"/>
                <a:gd name="T52" fmla="*/ 134 w 1872"/>
                <a:gd name="T53" fmla="*/ 10 h 1330"/>
                <a:gd name="T54" fmla="*/ 169 w 1872"/>
                <a:gd name="T55" fmla="*/ 4 h 1330"/>
                <a:gd name="T56" fmla="*/ 206 w 1872"/>
                <a:gd name="T57" fmla="*/ 15 h 1330"/>
                <a:gd name="T58" fmla="*/ 235 w 1872"/>
                <a:gd name="T59" fmla="*/ 32 h 1330"/>
                <a:gd name="T60" fmla="*/ 269 w 1872"/>
                <a:gd name="T61" fmla="*/ 20 h 1330"/>
                <a:gd name="T62" fmla="*/ 301 w 1872"/>
                <a:gd name="T63" fmla="*/ 20 h 1330"/>
                <a:gd name="T64" fmla="*/ 330 w 1872"/>
                <a:gd name="T65" fmla="*/ 24 h 1330"/>
                <a:gd name="T66" fmla="*/ 364 w 1872"/>
                <a:gd name="T67" fmla="*/ 28 h 1330"/>
                <a:gd name="T68" fmla="*/ 376 w 1872"/>
                <a:gd name="T69" fmla="*/ 54 h 1330"/>
                <a:gd name="T70" fmla="*/ 411 w 1872"/>
                <a:gd name="T71" fmla="*/ 80 h 1330"/>
                <a:gd name="T72" fmla="*/ 426 w 1872"/>
                <a:gd name="T73" fmla="*/ 75 h 1330"/>
                <a:gd name="T74" fmla="*/ 445 w 1872"/>
                <a:gd name="T75" fmla="*/ 98 h 1330"/>
                <a:gd name="T76" fmla="*/ 456 w 1872"/>
                <a:gd name="T77" fmla="*/ 124 h 1330"/>
                <a:gd name="T78" fmla="*/ 468 w 1872"/>
                <a:gd name="T79" fmla="*/ 143 h 1330"/>
                <a:gd name="T80" fmla="*/ 444 w 1872"/>
                <a:gd name="T81" fmla="*/ 179 h 1330"/>
                <a:gd name="T82" fmla="*/ 437 w 1872"/>
                <a:gd name="T83" fmla="*/ 201 h 1330"/>
                <a:gd name="T84" fmla="*/ 432 w 1872"/>
                <a:gd name="T85" fmla="*/ 223 h 1330"/>
                <a:gd name="T86" fmla="*/ 410 w 1872"/>
                <a:gd name="T87" fmla="*/ 228 h 1330"/>
                <a:gd name="T88" fmla="*/ 397 w 1872"/>
                <a:gd name="T89" fmla="*/ 222 h 1330"/>
                <a:gd name="T90" fmla="*/ 416 w 1872"/>
                <a:gd name="T91" fmla="*/ 237 h 1330"/>
                <a:gd name="T92" fmla="*/ 442 w 1872"/>
                <a:gd name="T93" fmla="*/ 251 h 1330"/>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w 1872"/>
                <a:gd name="T142" fmla="*/ 0 h 1330"/>
                <a:gd name="T143" fmla="*/ 1872 w 1872"/>
                <a:gd name="T144" fmla="*/ 1330 h 1330"/>
              </a:gdLst>
              <a:ahLst/>
              <a:cxnLst>
                <a:cxn ang="T94">
                  <a:pos x="T0" y="T1"/>
                </a:cxn>
                <a:cxn ang="T95">
                  <a:pos x="T2" y="T3"/>
                </a:cxn>
                <a:cxn ang="T96">
                  <a:pos x="T4" y="T5"/>
                </a:cxn>
                <a:cxn ang="T97">
                  <a:pos x="T6" y="T7"/>
                </a:cxn>
                <a:cxn ang="T98">
                  <a:pos x="T8" y="T9"/>
                </a:cxn>
                <a:cxn ang="T99">
                  <a:pos x="T10" y="T11"/>
                </a:cxn>
                <a:cxn ang="T100">
                  <a:pos x="T12" y="T13"/>
                </a:cxn>
                <a:cxn ang="T101">
                  <a:pos x="T14" y="T15"/>
                </a:cxn>
                <a:cxn ang="T102">
                  <a:pos x="T16" y="T17"/>
                </a:cxn>
                <a:cxn ang="T103">
                  <a:pos x="T18" y="T19"/>
                </a:cxn>
                <a:cxn ang="T104">
                  <a:pos x="T20" y="T21"/>
                </a:cxn>
                <a:cxn ang="T105">
                  <a:pos x="T22" y="T23"/>
                </a:cxn>
                <a:cxn ang="T106">
                  <a:pos x="T24" y="T25"/>
                </a:cxn>
                <a:cxn ang="T107">
                  <a:pos x="T26" y="T27"/>
                </a:cxn>
                <a:cxn ang="T108">
                  <a:pos x="T28" y="T29"/>
                </a:cxn>
                <a:cxn ang="T109">
                  <a:pos x="T30" y="T31"/>
                </a:cxn>
                <a:cxn ang="T110">
                  <a:pos x="T32" y="T33"/>
                </a:cxn>
                <a:cxn ang="T111">
                  <a:pos x="T34" y="T35"/>
                </a:cxn>
                <a:cxn ang="T112">
                  <a:pos x="T36" y="T37"/>
                </a:cxn>
                <a:cxn ang="T113">
                  <a:pos x="T38" y="T39"/>
                </a:cxn>
                <a:cxn ang="T114">
                  <a:pos x="T40" y="T41"/>
                </a:cxn>
                <a:cxn ang="T115">
                  <a:pos x="T42" y="T43"/>
                </a:cxn>
                <a:cxn ang="T116">
                  <a:pos x="T44" y="T45"/>
                </a:cxn>
                <a:cxn ang="T117">
                  <a:pos x="T46" y="T47"/>
                </a:cxn>
                <a:cxn ang="T118">
                  <a:pos x="T48" y="T49"/>
                </a:cxn>
                <a:cxn ang="T119">
                  <a:pos x="T50" y="T51"/>
                </a:cxn>
                <a:cxn ang="T120">
                  <a:pos x="T52" y="T53"/>
                </a:cxn>
                <a:cxn ang="T121">
                  <a:pos x="T54" y="T55"/>
                </a:cxn>
                <a:cxn ang="T122">
                  <a:pos x="T56" y="T57"/>
                </a:cxn>
                <a:cxn ang="T123">
                  <a:pos x="T58" y="T59"/>
                </a:cxn>
                <a:cxn ang="T124">
                  <a:pos x="T60" y="T61"/>
                </a:cxn>
                <a:cxn ang="T125">
                  <a:pos x="T62" y="T63"/>
                </a:cxn>
                <a:cxn ang="T126">
                  <a:pos x="T64" y="T65"/>
                </a:cxn>
                <a:cxn ang="T127">
                  <a:pos x="T66" y="T67"/>
                </a:cxn>
                <a:cxn ang="T128">
                  <a:pos x="T68" y="T69"/>
                </a:cxn>
                <a:cxn ang="T129">
                  <a:pos x="T70" y="T71"/>
                </a:cxn>
                <a:cxn ang="T130">
                  <a:pos x="T72" y="T73"/>
                </a:cxn>
                <a:cxn ang="T131">
                  <a:pos x="T74" y="T75"/>
                </a:cxn>
                <a:cxn ang="T132">
                  <a:pos x="T76" y="T77"/>
                </a:cxn>
                <a:cxn ang="T133">
                  <a:pos x="T78" y="T79"/>
                </a:cxn>
                <a:cxn ang="T134">
                  <a:pos x="T80" y="T81"/>
                </a:cxn>
                <a:cxn ang="T135">
                  <a:pos x="T82" y="T83"/>
                </a:cxn>
                <a:cxn ang="T136">
                  <a:pos x="T84" y="T85"/>
                </a:cxn>
                <a:cxn ang="T137">
                  <a:pos x="T86" y="T87"/>
                </a:cxn>
                <a:cxn ang="T138">
                  <a:pos x="T88" y="T89"/>
                </a:cxn>
                <a:cxn ang="T139">
                  <a:pos x="T90" y="T91"/>
                </a:cxn>
                <a:cxn ang="T140">
                  <a:pos x="T92" y="T93"/>
                </a:cxn>
              </a:cxnLst>
              <a:rect l="T141" t="T142" r="T143" b="T144"/>
              <a:pathLst>
                <a:path w="1872" h="1330">
                  <a:moveTo>
                    <a:pt x="1801" y="1035"/>
                  </a:moveTo>
                  <a:lnTo>
                    <a:pt x="1779" y="1102"/>
                  </a:lnTo>
                  <a:lnTo>
                    <a:pt x="1736" y="1082"/>
                  </a:lnTo>
                  <a:lnTo>
                    <a:pt x="1702" y="1115"/>
                  </a:lnTo>
                  <a:lnTo>
                    <a:pt x="1655" y="1072"/>
                  </a:lnTo>
                  <a:lnTo>
                    <a:pt x="1586" y="1114"/>
                  </a:lnTo>
                  <a:lnTo>
                    <a:pt x="1588" y="1184"/>
                  </a:lnTo>
                  <a:lnTo>
                    <a:pt x="1521" y="1180"/>
                  </a:lnTo>
                  <a:lnTo>
                    <a:pt x="1421" y="1068"/>
                  </a:lnTo>
                  <a:lnTo>
                    <a:pt x="1372" y="1094"/>
                  </a:lnTo>
                  <a:lnTo>
                    <a:pt x="1279" y="1049"/>
                  </a:lnTo>
                  <a:lnTo>
                    <a:pt x="1232" y="1072"/>
                  </a:lnTo>
                  <a:lnTo>
                    <a:pt x="1138" y="1062"/>
                  </a:lnTo>
                  <a:lnTo>
                    <a:pt x="1100" y="1090"/>
                  </a:lnTo>
                  <a:lnTo>
                    <a:pt x="1092" y="1155"/>
                  </a:lnTo>
                  <a:lnTo>
                    <a:pt x="1045" y="1149"/>
                  </a:lnTo>
                  <a:lnTo>
                    <a:pt x="1055" y="1184"/>
                  </a:lnTo>
                  <a:lnTo>
                    <a:pt x="1039" y="1234"/>
                  </a:lnTo>
                  <a:lnTo>
                    <a:pt x="968" y="1330"/>
                  </a:lnTo>
                  <a:lnTo>
                    <a:pt x="897" y="1314"/>
                  </a:lnTo>
                  <a:lnTo>
                    <a:pt x="821" y="1304"/>
                  </a:lnTo>
                  <a:lnTo>
                    <a:pt x="813" y="1251"/>
                  </a:lnTo>
                  <a:lnTo>
                    <a:pt x="728" y="1190"/>
                  </a:lnTo>
                  <a:lnTo>
                    <a:pt x="618" y="1147"/>
                  </a:lnTo>
                  <a:lnTo>
                    <a:pt x="521" y="1149"/>
                  </a:lnTo>
                  <a:lnTo>
                    <a:pt x="452" y="1117"/>
                  </a:lnTo>
                  <a:lnTo>
                    <a:pt x="389" y="1121"/>
                  </a:lnTo>
                  <a:lnTo>
                    <a:pt x="338" y="1092"/>
                  </a:lnTo>
                  <a:lnTo>
                    <a:pt x="281" y="1056"/>
                  </a:lnTo>
                  <a:lnTo>
                    <a:pt x="256" y="1054"/>
                  </a:lnTo>
                  <a:lnTo>
                    <a:pt x="185" y="1021"/>
                  </a:lnTo>
                  <a:lnTo>
                    <a:pt x="112" y="1023"/>
                  </a:lnTo>
                  <a:lnTo>
                    <a:pt x="61" y="911"/>
                  </a:lnTo>
                  <a:lnTo>
                    <a:pt x="6" y="822"/>
                  </a:lnTo>
                  <a:lnTo>
                    <a:pt x="0" y="740"/>
                  </a:lnTo>
                  <a:lnTo>
                    <a:pt x="45" y="738"/>
                  </a:lnTo>
                  <a:lnTo>
                    <a:pt x="43" y="686"/>
                  </a:lnTo>
                  <a:lnTo>
                    <a:pt x="77" y="594"/>
                  </a:lnTo>
                  <a:lnTo>
                    <a:pt x="78" y="549"/>
                  </a:lnTo>
                  <a:lnTo>
                    <a:pt x="43" y="529"/>
                  </a:lnTo>
                  <a:lnTo>
                    <a:pt x="80" y="501"/>
                  </a:lnTo>
                  <a:lnTo>
                    <a:pt x="77" y="466"/>
                  </a:lnTo>
                  <a:lnTo>
                    <a:pt x="139" y="501"/>
                  </a:lnTo>
                  <a:lnTo>
                    <a:pt x="244" y="466"/>
                  </a:lnTo>
                  <a:lnTo>
                    <a:pt x="206" y="433"/>
                  </a:lnTo>
                  <a:lnTo>
                    <a:pt x="212" y="383"/>
                  </a:lnTo>
                  <a:lnTo>
                    <a:pt x="265" y="364"/>
                  </a:lnTo>
                  <a:lnTo>
                    <a:pt x="293" y="299"/>
                  </a:lnTo>
                  <a:lnTo>
                    <a:pt x="175" y="206"/>
                  </a:lnTo>
                  <a:lnTo>
                    <a:pt x="179" y="126"/>
                  </a:lnTo>
                  <a:lnTo>
                    <a:pt x="252" y="84"/>
                  </a:lnTo>
                  <a:lnTo>
                    <a:pt x="393" y="70"/>
                  </a:lnTo>
                  <a:lnTo>
                    <a:pt x="502" y="41"/>
                  </a:lnTo>
                  <a:lnTo>
                    <a:pt x="533" y="37"/>
                  </a:lnTo>
                  <a:lnTo>
                    <a:pt x="596" y="0"/>
                  </a:lnTo>
                  <a:lnTo>
                    <a:pt x="675" y="13"/>
                  </a:lnTo>
                  <a:lnTo>
                    <a:pt x="758" y="21"/>
                  </a:lnTo>
                  <a:lnTo>
                    <a:pt x="823" y="57"/>
                  </a:lnTo>
                  <a:lnTo>
                    <a:pt x="880" y="68"/>
                  </a:lnTo>
                  <a:lnTo>
                    <a:pt x="941" y="127"/>
                  </a:lnTo>
                  <a:lnTo>
                    <a:pt x="996" y="124"/>
                  </a:lnTo>
                  <a:lnTo>
                    <a:pt x="1075" y="80"/>
                  </a:lnTo>
                  <a:lnTo>
                    <a:pt x="1147" y="84"/>
                  </a:lnTo>
                  <a:lnTo>
                    <a:pt x="1202" y="80"/>
                  </a:lnTo>
                  <a:lnTo>
                    <a:pt x="1244" y="57"/>
                  </a:lnTo>
                  <a:lnTo>
                    <a:pt x="1319" y="96"/>
                  </a:lnTo>
                  <a:lnTo>
                    <a:pt x="1395" y="151"/>
                  </a:lnTo>
                  <a:lnTo>
                    <a:pt x="1456" y="112"/>
                  </a:lnTo>
                  <a:lnTo>
                    <a:pt x="1480" y="171"/>
                  </a:lnTo>
                  <a:lnTo>
                    <a:pt x="1502" y="214"/>
                  </a:lnTo>
                  <a:lnTo>
                    <a:pt x="1588" y="250"/>
                  </a:lnTo>
                  <a:lnTo>
                    <a:pt x="1641" y="320"/>
                  </a:lnTo>
                  <a:lnTo>
                    <a:pt x="1675" y="322"/>
                  </a:lnTo>
                  <a:lnTo>
                    <a:pt x="1702" y="299"/>
                  </a:lnTo>
                  <a:lnTo>
                    <a:pt x="1740" y="334"/>
                  </a:lnTo>
                  <a:lnTo>
                    <a:pt x="1779" y="389"/>
                  </a:lnTo>
                  <a:lnTo>
                    <a:pt x="1793" y="458"/>
                  </a:lnTo>
                  <a:lnTo>
                    <a:pt x="1824" y="494"/>
                  </a:lnTo>
                  <a:lnTo>
                    <a:pt x="1846" y="543"/>
                  </a:lnTo>
                  <a:lnTo>
                    <a:pt x="1872" y="572"/>
                  </a:lnTo>
                  <a:lnTo>
                    <a:pt x="1840" y="677"/>
                  </a:lnTo>
                  <a:lnTo>
                    <a:pt x="1775" y="714"/>
                  </a:lnTo>
                  <a:lnTo>
                    <a:pt x="1787" y="769"/>
                  </a:lnTo>
                  <a:lnTo>
                    <a:pt x="1748" y="801"/>
                  </a:lnTo>
                  <a:lnTo>
                    <a:pt x="1720" y="805"/>
                  </a:lnTo>
                  <a:lnTo>
                    <a:pt x="1726" y="889"/>
                  </a:lnTo>
                  <a:lnTo>
                    <a:pt x="1693" y="921"/>
                  </a:lnTo>
                  <a:lnTo>
                    <a:pt x="1639" y="911"/>
                  </a:lnTo>
                  <a:lnTo>
                    <a:pt x="1614" y="868"/>
                  </a:lnTo>
                  <a:lnTo>
                    <a:pt x="1586" y="887"/>
                  </a:lnTo>
                  <a:lnTo>
                    <a:pt x="1596" y="938"/>
                  </a:lnTo>
                  <a:lnTo>
                    <a:pt x="1661" y="946"/>
                  </a:lnTo>
                  <a:lnTo>
                    <a:pt x="1716" y="990"/>
                  </a:lnTo>
                  <a:lnTo>
                    <a:pt x="1767" y="1001"/>
                  </a:lnTo>
                  <a:lnTo>
                    <a:pt x="1801" y="1035"/>
                  </a:lnTo>
                </a:path>
              </a:pathLst>
            </a:custGeom>
            <a:grpFill/>
            <a:ln w="6350">
              <a:solidFill>
                <a:schemeClr val="tx1">
                  <a:lumMod val="85000"/>
                  <a:lumOff val="15000"/>
                </a:schemeClr>
              </a:solidFill>
              <a:prstDash val="solid"/>
              <a:round/>
            </a:ln>
          </p:spPr>
          <p:txBody>
            <a:bodyPr/>
            <a:lstStyle/>
            <a:p>
              <a:pPr eaLnBrk="1" fontAlgn="auto" hangingPunct="1">
                <a:buFont typeface="Arial" panose="020B0604020202020204" pitchFamily="34" charset="0"/>
                <a:buNone/>
                <a:defRPr/>
              </a:pPr>
              <a:endParaRPr lang="zh-CN" altLang="en-US" sz="2400" noProof="1">
                <a:solidFill>
                  <a:prstClr val="black"/>
                </a:solidFill>
                <a:latin typeface="+mj-ea"/>
                <a:ea typeface="+mj-ea"/>
              </a:endParaRPr>
            </a:p>
          </p:txBody>
        </p:sp>
        <p:sp>
          <p:nvSpPr>
            <p:cNvPr id="73" name="Freeform 111"/>
            <p:cNvSpPr/>
            <p:nvPr/>
          </p:nvSpPr>
          <p:spPr bwMode="gray">
            <a:xfrm>
              <a:off x="2241" y="2635"/>
              <a:ext cx="911" cy="693"/>
            </a:xfrm>
            <a:custGeom>
              <a:avLst/>
              <a:gdLst>
                <a:gd name="T0" fmla="*/ 300 w 1823"/>
                <a:gd name="T1" fmla="*/ 274 h 1385"/>
                <a:gd name="T2" fmla="*/ 284 w 1823"/>
                <a:gd name="T3" fmla="*/ 262 h 1385"/>
                <a:gd name="T4" fmla="*/ 269 w 1823"/>
                <a:gd name="T5" fmla="*/ 266 h 1385"/>
                <a:gd name="T6" fmla="*/ 248 w 1823"/>
                <a:gd name="T7" fmla="*/ 249 h 1385"/>
                <a:gd name="T8" fmla="*/ 236 w 1823"/>
                <a:gd name="T9" fmla="*/ 235 h 1385"/>
                <a:gd name="T10" fmla="*/ 232 w 1823"/>
                <a:gd name="T11" fmla="*/ 246 h 1385"/>
                <a:gd name="T12" fmla="*/ 222 w 1823"/>
                <a:gd name="T13" fmla="*/ 252 h 1385"/>
                <a:gd name="T14" fmla="*/ 218 w 1823"/>
                <a:gd name="T15" fmla="*/ 270 h 1385"/>
                <a:gd name="T16" fmla="*/ 195 w 1823"/>
                <a:gd name="T17" fmla="*/ 293 h 1385"/>
                <a:gd name="T18" fmla="*/ 201 w 1823"/>
                <a:gd name="T19" fmla="*/ 318 h 1385"/>
                <a:gd name="T20" fmla="*/ 188 w 1823"/>
                <a:gd name="T21" fmla="*/ 338 h 1385"/>
                <a:gd name="T22" fmla="*/ 167 w 1823"/>
                <a:gd name="T23" fmla="*/ 345 h 1385"/>
                <a:gd name="T24" fmla="*/ 148 w 1823"/>
                <a:gd name="T25" fmla="*/ 338 h 1385"/>
                <a:gd name="T26" fmla="*/ 132 w 1823"/>
                <a:gd name="T27" fmla="*/ 302 h 1385"/>
                <a:gd name="T28" fmla="*/ 111 w 1823"/>
                <a:gd name="T29" fmla="*/ 270 h 1385"/>
                <a:gd name="T30" fmla="*/ 90 w 1823"/>
                <a:gd name="T31" fmla="*/ 257 h 1385"/>
                <a:gd name="T32" fmla="*/ 87 w 1823"/>
                <a:gd name="T33" fmla="*/ 239 h 1385"/>
                <a:gd name="T34" fmla="*/ 65 w 1823"/>
                <a:gd name="T35" fmla="*/ 253 h 1385"/>
                <a:gd name="T36" fmla="*/ 53 w 1823"/>
                <a:gd name="T37" fmla="*/ 209 h 1385"/>
                <a:gd name="T38" fmla="*/ 51 w 1823"/>
                <a:gd name="T39" fmla="*/ 156 h 1385"/>
                <a:gd name="T40" fmla="*/ 40 w 1823"/>
                <a:gd name="T41" fmla="*/ 128 h 1385"/>
                <a:gd name="T42" fmla="*/ 49 w 1823"/>
                <a:gd name="T43" fmla="*/ 117 h 1385"/>
                <a:gd name="T44" fmla="*/ 26 w 1823"/>
                <a:gd name="T45" fmla="*/ 77 h 1385"/>
                <a:gd name="T46" fmla="*/ 2 w 1823"/>
                <a:gd name="T47" fmla="*/ 45 h 1385"/>
                <a:gd name="T48" fmla="*/ 35 w 1823"/>
                <a:gd name="T49" fmla="*/ 40 h 1385"/>
                <a:gd name="T50" fmla="*/ 70 w 1823"/>
                <a:gd name="T51" fmla="*/ 45 h 1385"/>
                <a:gd name="T52" fmla="*/ 107 w 1823"/>
                <a:gd name="T53" fmla="*/ 67 h 1385"/>
                <a:gd name="T54" fmla="*/ 124 w 1823"/>
                <a:gd name="T55" fmla="*/ 50 h 1385"/>
                <a:gd name="T56" fmla="*/ 152 w 1823"/>
                <a:gd name="T57" fmla="*/ 50 h 1385"/>
                <a:gd name="T58" fmla="*/ 171 w 1823"/>
                <a:gd name="T59" fmla="*/ 47 h 1385"/>
                <a:gd name="T60" fmla="*/ 168 w 1823"/>
                <a:gd name="T61" fmla="*/ 22 h 1385"/>
                <a:gd name="T62" fmla="*/ 193 w 1823"/>
                <a:gd name="T63" fmla="*/ 0 h 1385"/>
                <a:gd name="T64" fmla="*/ 208 w 1823"/>
                <a:gd name="T65" fmla="*/ 22 h 1385"/>
                <a:gd name="T66" fmla="*/ 240 w 1823"/>
                <a:gd name="T67" fmla="*/ 35 h 1385"/>
                <a:gd name="T68" fmla="*/ 261 w 1823"/>
                <a:gd name="T69" fmla="*/ 65 h 1385"/>
                <a:gd name="T70" fmla="*/ 284 w 1823"/>
                <a:gd name="T71" fmla="*/ 54 h 1385"/>
                <a:gd name="T72" fmla="*/ 310 w 1823"/>
                <a:gd name="T73" fmla="*/ 64 h 1385"/>
                <a:gd name="T74" fmla="*/ 358 w 1823"/>
                <a:gd name="T75" fmla="*/ 68 h 1385"/>
                <a:gd name="T76" fmla="*/ 390 w 1823"/>
                <a:gd name="T77" fmla="*/ 73 h 1385"/>
                <a:gd name="T78" fmla="*/ 419 w 1823"/>
                <a:gd name="T79" fmla="*/ 84 h 1385"/>
                <a:gd name="T80" fmla="*/ 448 w 1823"/>
                <a:gd name="T81" fmla="*/ 89 h 1385"/>
                <a:gd name="T82" fmla="*/ 455 w 1823"/>
                <a:gd name="T83" fmla="*/ 130 h 1385"/>
                <a:gd name="T84" fmla="*/ 431 w 1823"/>
                <a:gd name="T85" fmla="*/ 144 h 1385"/>
                <a:gd name="T86" fmla="*/ 396 w 1823"/>
                <a:gd name="T87" fmla="*/ 155 h 1385"/>
                <a:gd name="T88" fmla="*/ 417 w 1823"/>
                <a:gd name="T89" fmla="*/ 193 h 1385"/>
                <a:gd name="T90" fmla="*/ 433 w 1823"/>
                <a:gd name="T91" fmla="*/ 227 h 1385"/>
                <a:gd name="T92" fmla="*/ 417 w 1823"/>
                <a:gd name="T93" fmla="*/ 246 h 1385"/>
                <a:gd name="T94" fmla="*/ 397 w 1823"/>
                <a:gd name="T95" fmla="*/ 227 h 1385"/>
                <a:gd name="T96" fmla="*/ 379 w 1823"/>
                <a:gd name="T97" fmla="*/ 214 h 1385"/>
                <a:gd name="T98" fmla="*/ 361 w 1823"/>
                <a:gd name="T99" fmla="*/ 210 h 1385"/>
                <a:gd name="T100" fmla="*/ 355 w 1823"/>
                <a:gd name="T101" fmla="*/ 224 h 1385"/>
                <a:gd name="T102" fmla="*/ 344 w 1823"/>
                <a:gd name="T103" fmla="*/ 240 h 1385"/>
                <a:gd name="T104" fmla="*/ 312 w 1823"/>
                <a:gd name="T105" fmla="*/ 227 h 1385"/>
                <a:gd name="T106" fmla="*/ 300 w 1823"/>
                <a:gd name="T107" fmla="*/ 247 h 1385"/>
                <a:gd name="T108" fmla="*/ 320 w 1823"/>
                <a:gd name="T109" fmla="*/ 253 h 1385"/>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w 1823"/>
                <a:gd name="T166" fmla="*/ 0 h 1385"/>
                <a:gd name="T167" fmla="*/ 1823 w 1823"/>
                <a:gd name="T168" fmla="*/ 1385 h 1385"/>
              </a:gdLst>
              <a:ahLst/>
              <a:cxnLst>
                <a:cxn ang="T110">
                  <a:pos x="T0" y="T1"/>
                </a:cxn>
                <a:cxn ang="T111">
                  <a:pos x="T2" y="T3"/>
                </a:cxn>
                <a:cxn ang="T112">
                  <a:pos x="T4" y="T5"/>
                </a:cxn>
                <a:cxn ang="T113">
                  <a:pos x="T6" y="T7"/>
                </a:cxn>
                <a:cxn ang="T114">
                  <a:pos x="T8" y="T9"/>
                </a:cxn>
                <a:cxn ang="T115">
                  <a:pos x="T10" y="T11"/>
                </a:cxn>
                <a:cxn ang="T116">
                  <a:pos x="T12" y="T13"/>
                </a:cxn>
                <a:cxn ang="T117">
                  <a:pos x="T14" y="T15"/>
                </a:cxn>
                <a:cxn ang="T118">
                  <a:pos x="T16" y="T17"/>
                </a:cxn>
                <a:cxn ang="T119">
                  <a:pos x="T18" y="T19"/>
                </a:cxn>
                <a:cxn ang="T120">
                  <a:pos x="T20" y="T21"/>
                </a:cxn>
                <a:cxn ang="T121">
                  <a:pos x="T22" y="T23"/>
                </a:cxn>
                <a:cxn ang="T122">
                  <a:pos x="T24" y="T25"/>
                </a:cxn>
                <a:cxn ang="T123">
                  <a:pos x="T26" y="T27"/>
                </a:cxn>
                <a:cxn ang="T124">
                  <a:pos x="T28" y="T29"/>
                </a:cxn>
                <a:cxn ang="T125">
                  <a:pos x="T30" y="T31"/>
                </a:cxn>
                <a:cxn ang="T126">
                  <a:pos x="T32" y="T33"/>
                </a:cxn>
                <a:cxn ang="T127">
                  <a:pos x="T34" y="T35"/>
                </a:cxn>
                <a:cxn ang="T128">
                  <a:pos x="T36" y="T37"/>
                </a:cxn>
                <a:cxn ang="T129">
                  <a:pos x="T38" y="T39"/>
                </a:cxn>
                <a:cxn ang="T130">
                  <a:pos x="T40" y="T41"/>
                </a:cxn>
                <a:cxn ang="T131">
                  <a:pos x="T42" y="T43"/>
                </a:cxn>
                <a:cxn ang="T132">
                  <a:pos x="T44" y="T45"/>
                </a:cxn>
                <a:cxn ang="T133">
                  <a:pos x="T46" y="T47"/>
                </a:cxn>
                <a:cxn ang="T134">
                  <a:pos x="T48" y="T49"/>
                </a:cxn>
                <a:cxn ang="T135">
                  <a:pos x="T50" y="T51"/>
                </a:cxn>
                <a:cxn ang="T136">
                  <a:pos x="T52" y="T53"/>
                </a:cxn>
                <a:cxn ang="T137">
                  <a:pos x="T54" y="T55"/>
                </a:cxn>
                <a:cxn ang="T138">
                  <a:pos x="T56" y="T57"/>
                </a:cxn>
                <a:cxn ang="T139">
                  <a:pos x="T58" y="T59"/>
                </a:cxn>
                <a:cxn ang="T140">
                  <a:pos x="T60" y="T61"/>
                </a:cxn>
                <a:cxn ang="T141">
                  <a:pos x="T62" y="T63"/>
                </a:cxn>
                <a:cxn ang="T142">
                  <a:pos x="T64" y="T65"/>
                </a:cxn>
                <a:cxn ang="T143">
                  <a:pos x="T66" y="T67"/>
                </a:cxn>
                <a:cxn ang="T144">
                  <a:pos x="T68" y="T69"/>
                </a:cxn>
                <a:cxn ang="T145">
                  <a:pos x="T70" y="T71"/>
                </a:cxn>
                <a:cxn ang="T146">
                  <a:pos x="T72" y="T73"/>
                </a:cxn>
                <a:cxn ang="T147">
                  <a:pos x="T74" y="T75"/>
                </a:cxn>
                <a:cxn ang="T148">
                  <a:pos x="T76" y="T77"/>
                </a:cxn>
                <a:cxn ang="T149">
                  <a:pos x="T78" y="T79"/>
                </a:cxn>
                <a:cxn ang="T150">
                  <a:pos x="T80" y="T81"/>
                </a:cxn>
                <a:cxn ang="T151">
                  <a:pos x="T82" y="T83"/>
                </a:cxn>
                <a:cxn ang="T152">
                  <a:pos x="T84" y="T85"/>
                </a:cxn>
                <a:cxn ang="T153">
                  <a:pos x="T86" y="T87"/>
                </a:cxn>
                <a:cxn ang="T154">
                  <a:pos x="T88" y="T89"/>
                </a:cxn>
                <a:cxn ang="T155">
                  <a:pos x="T90" y="T91"/>
                </a:cxn>
                <a:cxn ang="T156">
                  <a:pos x="T92" y="T93"/>
                </a:cxn>
                <a:cxn ang="T157">
                  <a:pos x="T94" y="T95"/>
                </a:cxn>
                <a:cxn ang="T158">
                  <a:pos x="T96" y="T97"/>
                </a:cxn>
                <a:cxn ang="T159">
                  <a:pos x="T98" y="T99"/>
                </a:cxn>
                <a:cxn ang="T160">
                  <a:pos x="T100" y="T101"/>
                </a:cxn>
                <a:cxn ang="T161">
                  <a:pos x="T102" y="T103"/>
                </a:cxn>
                <a:cxn ang="T162">
                  <a:pos x="T104" y="T105"/>
                </a:cxn>
                <a:cxn ang="T163">
                  <a:pos x="T106" y="T107"/>
                </a:cxn>
                <a:cxn ang="T164">
                  <a:pos x="T108" y="T109"/>
                </a:cxn>
              </a:cxnLst>
              <a:rect l="T165" t="T166" r="T167" b="T168"/>
              <a:pathLst>
                <a:path w="1823" h="1385">
                  <a:moveTo>
                    <a:pt x="1301" y="1068"/>
                  </a:moveTo>
                  <a:lnTo>
                    <a:pt x="1203" y="1096"/>
                  </a:lnTo>
                  <a:lnTo>
                    <a:pt x="1142" y="1088"/>
                  </a:lnTo>
                  <a:lnTo>
                    <a:pt x="1138" y="1047"/>
                  </a:lnTo>
                  <a:lnTo>
                    <a:pt x="1105" y="1025"/>
                  </a:lnTo>
                  <a:lnTo>
                    <a:pt x="1077" y="1061"/>
                  </a:lnTo>
                  <a:lnTo>
                    <a:pt x="1014" y="1066"/>
                  </a:lnTo>
                  <a:lnTo>
                    <a:pt x="992" y="996"/>
                  </a:lnTo>
                  <a:lnTo>
                    <a:pt x="992" y="942"/>
                  </a:lnTo>
                  <a:lnTo>
                    <a:pt x="945" y="939"/>
                  </a:lnTo>
                  <a:lnTo>
                    <a:pt x="916" y="954"/>
                  </a:lnTo>
                  <a:lnTo>
                    <a:pt x="929" y="982"/>
                  </a:lnTo>
                  <a:lnTo>
                    <a:pt x="923" y="1005"/>
                  </a:lnTo>
                  <a:lnTo>
                    <a:pt x="890" y="1007"/>
                  </a:lnTo>
                  <a:lnTo>
                    <a:pt x="866" y="1033"/>
                  </a:lnTo>
                  <a:lnTo>
                    <a:pt x="874" y="1078"/>
                  </a:lnTo>
                  <a:lnTo>
                    <a:pt x="817" y="1149"/>
                  </a:lnTo>
                  <a:lnTo>
                    <a:pt x="780" y="1169"/>
                  </a:lnTo>
                  <a:lnTo>
                    <a:pt x="780" y="1234"/>
                  </a:lnTo>
                  <a:lnTo>
                    <a:pt x="805" y="1271"/>
                  </a:lnTo>
                  <a:lnTo>
                    <a:pt x="801" y="1326"/>
                  </a:lnTo>
                  <a:lnTo>
                    <a:pt x="752" y="1352"/>
                  </a:lnTo>
                  <a:lnTo>
                    <a:pt x="742" y="1330"/>
                  </a:lnTo>
                  <a:lnTo>
                    <a:pt x="670" y="1377"/>
                  </a:lnTo>
                  <a:lnTo>
                    <a:pt x="632" y="1385"/>
                  </a:lnTo>
                  <a:lnTo>
                    <a:pt x="595" y="1352"/>
                  </a:lnTo>
                  <a:lnTo>
                    <a:pt x="563" y="1273"/>
                  </a:lnTo>
                  <a:lnTo>
                    <a:pt x="528" y="1206"/>
                  </a:lnTo>
                  <a:lnTo>
                    <a:pt x="500" y="1163"/>
                  </a:lnTo>
                  <a:lnTo>
                    <a:pt x="445" y="1078"/>
                  </a:lnTo>
                  <a:lnTo>
                    <a:pt x="396" y="1076"/>
                  </a:lnTo>
                  <a:lnTo>
                    <a:pt x="362" y="1025"/>
                  </a:lnTo>
                  <a:lnTo>
                    <a:pt x="378" y="988"/>
                  </a:lnTo>
                  <a:lnTo>
                    <a:pt x="349" y="954"/>
                  </a:lnTo>
                  <a:lnTo>
                    <a:pt x="303" y="1004"/>
                  </a:lnTo>
                  <a:lnTo>
                    <a:pt x="260" y="1011"/>
                  </a:lnTo>
                  <a:lnTo>
                    <a:pt x="227" y="950"/>
                  </a:lnTo>
                  <a:lnTo>
                    <a:pt x="215" y="834"/>
                  </a:lnTo>
                  <a:lnTo>
                    <a:pt x="211" y="712"/>
                  </a:lnTo>
                  <a:lnTo>
                    <a:pt x="205" y="624"/>
                  </a:lnTo>
                  <a:lnTo>
                    <a:pt x="199" y="582"/>
                  </a:lnTo>
                  <a:lnTo>
                    <a:pt x="160" y="509"/>
                  </a:lnTo>
                  <a:lnTo>
                    <a:pt x="193" y="496"/>
                  </a:lnTo>
                  <a:lnTo>
                    <a:pt x="199" y="468"/>
                  </a:lnTo>
                  <a:lnTo>
                    <a:pt x="136" y="401"/>
                  </a:lnTo>
                  <a:lnTo>
                    <a:pt x="105" y="305"/>
                  </a:lnTo>
                  <a:lnTo>
                    <a:pt x="0" y="240"/>
                  </a:lnTo>
                  <a:lnTo>
                    <a:pt x="8" y="177"/>
                  </a:lnTo>
                  <a:lnTo>
                    <a:pt x="49" y="147"/>
                  </a:lnTo>
                  <a:lnTo>
                    <a:pt x="140" y="157"/>
                  </a:lnTo>
                  <a:lnTo>
                    <a:pt x="189" y="134"/>
                  </a:lnTo>
                  <a:lnTo>
                    <a:pt x="280" y="179"/>
                  </a:lnTo>
                  <a:lnTo>
                    <a:pt x="329" y="153"/>
                  </a:lnTo>
                  <a:lnTo>
                    <a:pt x="429" y="265"/>
                  </a:lnTo>
                  <a:lnTo>
                    <a:pt x="496" y="267"/>
                  </a:lnTo>
                  <a:lnTo>
                    <a:pt x="496" y="200"/>
                  </a:lnTo>
                  <a:lnTo>
                    <a:pt x="563" y="157"/>
                  </a:lnTo>
                  <a:lnTo>
                    <a:pt x="610" y="200"/>
                  </a:lnTo>
                  <a:lnTo>
                    <a:pt x="644" y="167"/>
                  </a:lnTo>
                  <a:lnTo>
                    <a:pt x="687" y="187"/>
                  </a:lnTo>
                  <a:lnTo>
                    <a:pt x="709" y="120"/>
                  </a:lnTo>
                  <a:lnTo>
                    <a:pt x="673" y="86"/>
                  </a:lnTo>
                  <a:lnTo>
                    <a:pt x="677" y="35"/>
                  </a:lnTo>
                  <a:lnTo>
                    <a:pt x="774" y="0"/>
                  </a:lnTo>
                  <a:lnTo>
                    <a:pt x="807" y="17"/>
                  </a:lnTo>
                  <a:lnTo>
                    <a:pt x="833" y="88"/>
                  </a:lnTo>
                  <a:lnTo>
                    <a:pt x="914" y="161"/>
                  </a:lnTo>
                  <a:lnTo>
                    <a:pt x="961" y="138"/>
                  </a:lnTo>
                  <a:lnTo>
                    <a:pt x="988" y="216"/>
                  </a:lnTo>
                  <a:lnTo>
                    <a:pt x="1044" y="260"/>
                  </a:lnTo>
                  <a:lnTo>
                    <a:pt x="1091" y="267"/>
                  </a:lnTo>
                  <a:lnTo>
                    <a:pt x="1138" y="216"/>
                  </a:lnTo>
                  <a:lnTo>
                    <a:pt x="1183" y="195"/>
                  </a:lnTo>
                  <a:lnTo>
                    <a:pt x="1242" y="254"/>
                  </a:lnTo>
                  <a:lnTo>
                    <a:pt x="1335" y="228"/>
                  </a:lnTo>
                  <a:lnTo>
                    <a:pt x="1433" y="269"/>
                  </a:lnTo>
                  <a:lnTo>
                    <a:pt x="1496" y="317"/>
                  </a:lnTo>
                  <a:lnTo>
                    <a:pt x="1561" y="291"/>
                  </a:lnTo>
                  <a:lnTo>
                    <a:pt x="1632" y="336"/>
                  </a:lnTo>
                  <a:lnTo>
                    <a:pt x="1679" y="336"/>
                  </a:lnTo>
                  <a:lnTo>
                    <a:pt x="1681" y="368"/>
                  </a:lnTo>
                  <a:lnTo>
                    <a:pt x="1795" y="356"/>
                  </a:lnTo>
                  <a:lnTo>
                    <a:pt x="1823" y="433"/>
                  </a:lnTo>
                  <a:lnTo>
                    <a:pt x="1821" y="519"/>
                  </a:lnTo>
                  <a:lnTo>
                    <a:pt x="1770" y="527"/>
                  </a:lnTo>
                  <a:lnTo>
                    <a:pt x="1727" y="576"/>
                  </a:lnTo>
                  <a:lnTo>
                    <a:pt x="1620" y="584"/>
                  </a:lnTo>
                  <a:lnTo>
                    <a:pt x="1587" y="618"/>
                  </a:lnTo>
                  <a:lnTo>
                    <a:pt x="1610" y="693"/>
                  </a:lnTo>
                  <a:lnTo>
                    <a:pt x="1669" y="771"/>
                  </a:lnTo>
                  <a:lnTo>
                    <a:pt x="1721" y="815"/>
                  </a:lnTo>
                  <a:lnTo>
                    <a:pt x="1732" y="905"/>
                  </a:lnTo>
                  <a:lnTo>
                    <a:pt x="1731" y="956"/>
                  </a:lnTo>
                  <a:lnTo>
                    <a:pt x="1669" y="984"/>
                  </a:lnTo>
                  <a:lnTo>
                    <a:pt x="1616" y="913"/>
                  </a:lnTo>
                  <a:lnTo>
                    <a:pt x="1591" y="905"/>
                  </a:lnTo>
                  <a:lnTo>
                    <a:pt x="1575" y="838"/>
                  </a:lnTo>
                  <a:lnTo>
                    <a:pt x="1516" y="856"/>
                  </a:lnTo>
                  <a:lnTo>
                    <a:pt x="1463" y="818"/>
                  </a:lnTo>
                  <a:lnTo>
                    <a:pt x="1445" y="838"/>
                  </a:lnTo>
                  <a:lnTo>
                    <a:pt x="1457" y="880"/>
                  </a:lnTo>
                  <a:lnTo>
                    <a:pt x="1421" y="895"/>
                  </a:lnTo>
                  <a:lnTo>
                    <a:pt x="1362" y="909"/>
                  </a:lnTo>
                  <a:lnTo>
                    <a:pt x="1378" y="958"/>
                  </a:lnTo>
                  <a:lnTo>
                    <a:pt x="1313" y="950"/>
                  </a:lnTo>
                  <a:lnTo>
                    <a:pt x="1248" y="907"/>
                  </a:lnTo>
                  <a:lnTo>
                    <a:pt x="1197" y="944"/>
                  </a:lnTo>
                  <a:lnTo>
                    <a:pt x="1201" y="986"/>
                  </a:lnTo>
                  <a:lnTo>
                    <a:pt x="1252" y="1009"/>
                  </a:lnTo>
                  <a:lnTo>
                    <a:pt x="1280" y="1009"/>
                  </a:lnTo>
                  <a:lnTo>
                    <a:pt x="1301" y="1068"/>
                  </a:lnTo>
                  <a:close/>
                </a:path>
              </a:pathLst>
            </a:custGeom>
            <a:grpFill/>
            <a:ln w="0">
              <a:solidFill>
                <a:schemeClr val="tx1">
                  <a:lumMod val="85000"/>
                  <a:lumOff val="15000"/>
                </a:schemeClr>
              </a:solidFill>
              <a:prstDash val="solid"/>
              <a:round/>
            </a:ln>
          </p:spPr>
          <p:txBody>
            <a:bodyPr/>
            <a:lstStyle/>
            <a:p>
              <a:pPr eaLnBrk="1" fontAlgn="auto" hangingPunct="1">
                <a:buFont typeface="Arial" panose="020B0604020202020204" pitchFamily="34" charset="0"/>
                <a:buNone/>
                <a:defRPr/>
              </a:pPr>
              <a:endParaRPr lang="zh-CN" altLang="en-US" sz="2400" noProof="1">
                <a:solidFill>
                  <a:prstClr val="black"/>
                </a:solidFill>
                <a:latin typeface="+mj-ea"/>
                <a:ea typeface="+mj-ea"/>
              </a:endParaRPr>
            </a:p>
          </p:txBody>
        </p:sp>
        <p:sp>
          <p:nvSpPr>
            <p:cNvPr id="74" name="Freeform 112"/>
            <p:cNvSpPr/>
            <p:nvPr/>
          </p:nvSpPr>
          <p:spPr bwMode="gray">
            <a:xfrm>
              <a:off x="2241" y="2635"/>
              <a:ext cx="911" cy="693"/>
            </a:xfrm>
            <a:custGeom>
              <a:avLst/>
              <a:gdLst>
                <a:gd name="T0" fmla="*/ 300 w 1823"/>
                <a:gd name="T1" fmla="*/ 274 h 1385"/>
                <a:gd name="T2" fmla="*/ 284 w 1823"/>
                <a:gd name="T3" fmla="*/ 262 h 1385"/>
                <a:gd name="T4" fmla="*/ 269 w 1823"/>
                <a:gd name="T5" fmla="*/ 266 h 1385"/>
                <a:gd name="T6" fmla="*/ 248 w 1823"/>
                <a:gd name="T7" fmla="*/ 249 h 1385"/>
                <a:gd name="T8" fmla="*/ 236 w 1823"/>
                <a:gd name="T9" fmla="*/ 235 h 1385"/>
                <a:gd name="T10" fmla="*/ 232 w 1823"/>
                <a:gd name="T11" fmla="*/ 246 h 1385"/>
                <a:gd name="T12" fmla="*/ 222 w 1823"/>
                <a:gd name="T13" fmla="*/ 252 h 1385"/>
                <a:gd name="T14" fmla="*/ 218 w 1823"/>
                <a:gd name="T15" fmla="*/ 270 h 1385"/>
                <a:gd name="T16" fmla="*/ 195 w 1823"/>
                <a:gd name="T17" fmla="*/ 293 h 1385"/>
                <a:gd name="T18" fmla="*/ 201 w 1823"/>
                <a:gd name="T19" fmla="*/ 318 h 1385"/>
                <a:gd name="T20" fmla="*/ 188 w 1823"/>
                <a:gd name="T21" fmla="*/ 338 h 1385"/>
                <a:gd name="T22" fmla="*/ 167 w 1823"/>
                <a:gd name="T23" fmla="*/ 345 h 1385"/>
                <a:gd name="T24" fmla="*/ 148 w 1823"/>
                <a:gd name="T25" fmla="*/ 338 h 1385"/>
                <a:gd name="T26" fmla="*/ 132 w 1823"/>
                <a:gd name="T27" fmla="*/ 302 h 1385"/>
                <a:gd name="T28" fmla="*/ 111 w 1823"/>
                <a:gd name="T29" fmla="*/ 270 h 1385"/>
                <a:gd name="T30" fmla="*/ 90 w 1823"/>
                <a:gd name="T31" fmla="*/ 257 h 1385"/>
                <a:gd name="T32" fmla="*/ 87 w 1823"/>
                <a:gd name="T33" fmla="*/ 239 h 1385"/>
                <a:gd name="T34" fmla="*/ 65 w 1823"/>
                <a:gd name="T35" fmla="*/ 253 h 1385"/>
                <a:gd name="T36" fmla="*/ 53 w 1823"/>
                <a:gd name="T37" fmla="*/ 209 h 1385"/>
                <a:gd name="T38" fmla="*/ 51 w 1823"/>
                <a:gd name="T39" fmla="*/ 156 h 1385"/>
                <a:gd name="T40" fmla="*/ 40 w 1823"/>
                <a:gd name="T41" fmla="*/ 128 h 1385"/>
                <a:gd name="T42" fmla="*/ 49 w 1823"/>
                <a:gd name="T43" fmla="*/ 117 h 1385"/>
                <a:gd name="T44" fmla="*/ 26 w 1823"/>
                <a:gd name="T45" fmla="*/ 77 h 1385"/>
                <a:gd name="T46" fmla="*/ 2 w 1823"/>
                <a:gd name="T47" fmla="*/ 45 h 1385"/>
                <a:gd name="T48" fmla="*/ 35 w 1823"/>
                <a:gd name="T49" fmla="*/ 40 h 1385"/>
                <a:gd name="T50" fmla="*/ 70 w 1823"/>
                <a:gd name="T51" fmla="*/ 45 h 1385"/>
                <a:gd name="T52" fmla="*/ 107 w 1823"/>
                <a:gd name="T53" fmla="*/ 67 h 1385"/>
                <a:gd name="T54" fmla="*/ 124 w 1823"/>
                <a:gd name="T55" fmla="*/ 50 h 1385"/>
                <a:gd name="T56" fmla="*/ 152 w 1823"/>
                <a:gd name="T57" fmla="*/ 50 h 1385"/>
                <a:gd name="T58" fmla="*/ 171 w 1823"/>
                <a:gd name="T59" fmla="*/ 47 h 1385"/>
                <a:gd name="T60" fmla="*/ 168 w 1823"/>
                <a:gd name="T61" fmla="*/ 22 h 1385"/>
                <a:gd name="T62" fmla="*/ 193 w 1823"/>
                <a:gd name="T63" fmla="*/ 0 h 1385"/>
                <a:gd name="T64" fmla="*/ 208 w 1823"/>
                <a:gd name="T65" fmla="*/ 22 h 1385"/>
                <a:gd name="T66" fmla="*/ 240 w 1823"/>
                <a:gd name="T67" fmla="*/ 35 h 1385"/>
                <a:gd name="T68" fmla="*/ 261 w 1823"/>
                <a:gd name="T69" fmla="*/ 65 h 1385"/>
                <a:gd name="T70" fmla="*/ 284 w 1823"/>
                <a:gd name="T71" fmla="*/ 54 h 1385"/>
                <a:gd name="T72" fmla="*/ 310 w 1823"/>
                <a:gd name="T73" fmla="*/ 64 h 1385"/>
                <a:gd name="T74" fmla="*/ 358 w 1823"/>
                <a:gd name="T75" fmla="*/ 68 h 1385"/>
                <a:gd name="T76" fmla="*/ 390 w 1823"/>
                <a:gd name="T77" fmla="*/ 73 h 1385"/>
                <a:gd name="T78" fmla="*/ 419 w 1823"/>
                <a:gd name="T79" fmla="*/ 84 h 1385"/>
                <a:gd name="T80" fmla="*/ 448 w 1823"/>
                <a:gd name="T81" fmla="*/ 89 h 1385"/>
                <a:gd name="T82" fmla="*/ 455 w 1823"/>
                <a:gd name="T83" fmla="*/ 130 h 1385"/>
                <a:gd name="T84" fmla="*/ 431 w 1823"/>
                <a:gd name="T85" fmla="*/ 144 h 1385"/>
                <a:gd name="T86" fmla="*/ 396 w 1823"/>
                <a:gd name="T87" fmla="*/ 155 h 1385"/>
                <a:gd name="T88" fmla="*/ 417 w 1823"/>
                <a:gd name="T89" fmla="*/ 193 h 1385"/>
                <a:gd name="T90" fmla="*/ 433 w 1823"/>
                <a:gd name="T91" fmla="*/ 227 h 1385"/>
                <a:gd name="T92" fmla="*/ 417 w 1823"/>
                <a:gd name="T93" fmla="*/ 246 h 1385"/>
                <a:gd name="T94" fmla="*/ 397 w 1823"/>
                <a:gd name="T95" fmla="*/ 227 h 1385"/>
                <a:gd name="T96" fmla="*/ 379 w 1823"/>
                <a:gd name="T97" fmla="*/ 214 h 1385"/>
                <a:gd name="T98" fmla="*/ 361 w 1823"/>
                <a:gd name="T99" fmla="*/ 210 h 1385"/>
                <a:gd name="T100" fmla="*/ 355 w 1823"/>
                <a:gd name="T101" fmla="*/ 224 h 1385"/>
                <a:gd name="T102" fmla="*/ 344 w 1823"/>
                <a:gd name="T103" fmla="*/ 240 h 1385"/>
                <a:gd name="T104" fmla="*/ 312 w 1823"/>
                <a:gd name="T105" fmla="*/ 227 h 1385"/>
                <a:gd name="T106" fmla="*/ 300 w 1823"/>
                <a:gd name="T107" fmla="*/ 247 h 1385"/>
                <a:gd name="T108" fmla="*/ 320 w 1823"/>
                <a:gd name="T109" fmla="*/ 253 h 1385"/>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w 1823"/>
                <a:gd name="T166" fmla="*/ 0 h 1385"/>
                <a:gd name="T167" fmla="*/ 1823 w 1823"/>
                <a:gd name="T168" fmla="*/ 1385 h 1385"/>
              </a:gdLst>
              <a:ahLst/>
              <a:cxnLst>
                <a:cxn ang="T110">
                  <a:pos x="T0" y="T1"/>
                </a:cxn>
                <a:cxn ang="T111">
                  <a:pos x="T2" y="T3"/>
                </a:cxn>
                <a:cxn ang="T112">
                  <a:pos x="T4" y="T5"/>
                </a:cxn>
                <a:cxn ang="T113">
                  <a:pos x="T6" y="T7"/>
                </a:cxn>
                <a:cxn ang="T114">
                  <a:pos x="T8" y="T9"/>
                </a:cxn>
                <a:cxn ang="T115">
                  <a:pos x="T10" y="T11"/>
                </a:cxn>
                <a:cxn ang="T116">
                  <a:pos x="T12" y="T13"/>
                </a:cxn>
                <a:cxn ang="T117">
                  <a:pos x="T14" y="T15"/>
                </a:cxn>
                <a:cxn ang="T118">
                  <a:pos x="T16" y="T17"/>
                </a:cxn>
                <a:cxn ang="T119">
                  <a:pos x="T18" y="T19"/>
                </a:cxn>
                <a:cxn ang="T120">
                  <a:pos x="T20" y="T21"/>
                </a:cxn>
                <a:cxn ang="T121">
                  <a:pos x="T22" y="T23"/>
                </a:cxn>
                <a:cxn ang="T122">
                  <a:pos x="T24" y="T25"/>
                </a:cxn>
                <a:cxn ang="T123">
                  <a:pos x="T26" y="T27"/>
                </a:cxn>
                <a:cxn ang="T124">
                  <a:pos x="T28" y="T29"/>
                </a:cxn>
                <a:cxn ang="T125">
                  <a:pos x="T30" y="T31"/>
                </a:cxn>
                <a:cxn ang="T126">
                  <a:pos x="T32" y="T33"/>
                </a:cxn>
                <a:cxn ang="T127">
                  <a:pos x="T34" y="T35"/>
                </a:cxn>
                <a:cxn ang="T128">
                  <a:pos x="T36" y="T37"/>
                </a:cxn>
                <a:cxn ang="T129">
                  <a:pos x="T38" y="T39"/>
                </a:cxn>
                <a:cxn ang="T130">
                  <a:pos x="T40" y="T41"/>
                </a:cxn>
                <a:cxn ang="T131">
                  <a:pos x="T42" y="T43"/>
                </a:cxn>
                <a:cxn ang="T132">
                  <a:pos x="T44" y="T45"/>
                </a:cxn>
                <a:cxn ang="T133">
                  <a:pos x="T46" y="T47"/>
                </a:cxn>
                <a:cxn ang="T134">
                  <a:pos x="T48" y="T49"/>
                </a:cxn>
                <a:cxn ang="T135">
                  <a:pos x="T50" y="T51"/>
                </a:cxn>
                <a:cxn ang="T136">
                  <a:pos x="T52" y="T53"/>
                </a:cxn>
                <a:cxn ang="T137">
                  <a:pos x="T54" y="T55"/>
                </a:cxn>
                <a:cxn ang="T138">
                  <a:pos x="T56" y="T57"/>
                </a:cxn>
                <a:cxn ang="T139">
                  <a:pos x="T58" y="T59"/>
                </a:cxn>
                <a:cxn ang="T140">
                  <a:pos x="T60" y="T61"/>
                </a:cxn>
                <a:cxn ang="T141">
                  <a:pos x="T62" y="T63"/>
                </a:cxn>
                <a:cxn ang="T142">
                  <a:pos x="T64" y="T65"/>
                </a:cxn>
                <a:cxn ang="T143">
                  <a:pos x="T66" y="T67"/>
                </a:cxn>
                <a:cxn ang="T144">
                  <a:pos x="T68" y="T69"/>
                </a:cxn>
                <a:cxn ang="T145">
                  <a:pos x="T70" y="T71"/>
                </a:cxn>
                <a:cxn ang="T146">
                  <a:pos x="T72" y="T73"/>
                </a:cxn>
                <a:cxn ang="T147">
                  <a:pos x="T74" y="T75"/>
                </a:cxn>
                <a:cxn ang="T148">
                  <a:pos x="T76" y="T77"/>
                </a:cxn>
                <a:cxn ang="T149">
                  <a:pos x="T78" y="T79"/>
                </a:cxn>
                <a:cxn ang="T150">
                  <a:pos x="T80" y="T81"/>
                </a:cxn>
                <a:cxn ang="T151">
                  <a:pos x="T82" y="T83"/>
                </a:cxn>
                <a:cxn ang="T152">
                  <a:pos x="T84" y="T85"/>
                </a:cxn>
                <a:cxn ang="T153">
                  <a:pos x="T86" y="T87"/>
                </a:cxn>
                <a:cxn ang="T154">
                  <a:pos x="T88" y="T89"/>
                </a:cxn>
                <a:cxn ang="T155">
                  <a:pos x="T90" y="T91"/>
                </a:cxn>
                <a:cxn ang="T156">
                  <a:pos x="T92" y="T93"/>
                </a:cxn>
                <a:cxn ang="T157">
                  <a:pos x="T94" y="T95"/>
                </a:cxn>
                <a:cxn ang="T158">
                  <a:pos x="T96" y="T97"/>
                </a:cxn>
                <a:cxn ang="T159">
                  <a:pos x="T98" y="T99"/>
                </a:cxn>
                <a:cxn ang="T160">
                  <a:pos x="T100" y="T101"/>
                </a:cxn>
                <a:cxn ang="T161">
                  <a:pos x="T102" y="T103"/>
                </a:cxn>
                <a:cxn ang="T162">
                  <a:pos x="T104" y="T105"/>
                </a:cxn>
                <a:cxn ang="T163">
                  <a:pos x="T106" y="T107"/>
                </a:cxn>
                <a:cxn ang="T164">
                  <a:pos x="T108" y="T109"/>
                </a:cxn>
              </a:cxnLst>
              <a:rect l="T165" t="T166" r="T167" b="T168"/>
              <a:pathLst>
                <a:path w="1823" h="1385">
                  <a:moveTo>
                    <a:pt x="1301" y="1068"/>
                  </a:moveTo>
                  <a:lnTo>
                    <a:pt x="1203" y="1096"/>
                  </a:lnTo>
                  <a:lnTo>
                    <a:pt x="1142" y="1088"/>
                  </a:lnTo>
                  <a:lnTo>
                    <a:pt x="1138" y="1047"/>
                  </a:lnTo>
                  <a:lnTo>
                    <a:pt x="1105" y="1025"/>
                  </a:lnTo>
                  <a:lnTo>
                    <a:pt x="1077" y="1061"/>
                  </a:lnTo>
                  <a:lnTo>
                    <a:pt x="1014" y="1066"/>
                  </a:lnTo>
                  <a:lnTo>
                    <a:pt x="992" y="996"/>
                  </a:lnTo>
                  <a:lnTo>
                    <a:pt x="992" y="942"/>
                  </a:lnTo>
                  <a:lnTo>
                    <a:pt x="945" y="939"/>
                  </a:lnTo>
                  <a:lnTo>
                    <a:pt x="916" y="954"/>
                  </a:lnTo>
                  <a:lnTo>
                    <a:pt x="929" y="982"/>
                  </a:lnTo>
                  <a:lnTo>
                    <a:pt x="923" y="1005"/>
                  </a:lnTo>
                  <a:lnTo>
                    <a:pt x="890" y="1007"/>
                  </a:lnTo>
                  <a:lnTo>
                    <a:pt x="866" y="1033"/>
                  </a:lnTo>
                  <a:lnTo>
                    <a:pt x="874" y="1078"/>
                  </a:lnTo>
                  <a:lnTo>
                    <a:pt x="817" y="1149"/>
                  </a:lnTo>
                  <a:lnTo>
                    <a:pt x="780" y="1169"/>
                  </a:lnTo>
                  <a:lnTo>
                    <a:pt x="780" y="1234"/>
                  </a:lnTo>
                  <a:lnTo>
                    <a:pt x="805" y="1271"/>
                  </a:lnTo>
                  <a:lnTo>
                    <a:pt x="801" y="1326"/>
                  </a:lnTo>
                  <a:lnTo>
                    <a:pt x="752" y="1352"/>
                  </a:lnTo>
                  <a:lnTo>
                    <a:pt x="742" y="1330"/>
                  </a:lnTo>
                  <a:lnTo>
                    <a:pt x="670" y="1377"/>
                  </a:lnTo>
                  <a:lnTo>
                    <a:pt x="632" y="1385"/>
                  </a:lnTo>
                  <a:lnTo>
                    <a:pt x="595" y="1352"/>
                  </a:lnTo>
                  <a:lnTo>
                    <a:pt x="563" y="1273"/>
                  </a:lnTo>
                  <a:lnTo>
                    <a:pt x="528" y="1206"/>
                  </a:lnTo>
                  <a:lnTo>
                    <a:pt x="500" y="1163"/>
                  </a:lnTo>
                  <a:lnTo>
                    <a:pt x="445" y="1078"/>
                  </a:lnTo>
                  <a:lnTo>
                    <a:pt x="396" y="1076"/>
                  </a:lnTo>
                  <a:lnTo>
                    <a:pt x="362" y="1025"/>
                  </a:lnTo>
                  <a:lnTo>
                    <a:pt x="378" y="988"/>
                  </a:lnTo>
                  <a:lnTo>
                    <a:pt x="349" y="954"/>
                  </a:lnTo>
                  <a:lnTo>
                    <a:pt x="303" y="1004"/>
                  </a:lnTo>
                  <a:lnTo>
                    <a:pt x="260" y="1011"/>
                  </a:lnTo>
                  <a:lnTo>
                    <a:pt x="227" y="950"/>
                  </a:lnTo>
                  <a:lnTo>
                    <a:pt x="215" y="834"/>
                  </a:lnTo>
                  <a:lnTo>
                    <a:pt x="211" y="712"/>
                  </a:lnTo>
                  <a:lnTo>
                    <a:pt x="205" y="624"/>
                  </a:lnTo>
                  <a:lnTo>
                    <a:pt x="199" y="582"/>
                  </a:lnTo>
                  <a:lnTo>
                    <a:pt x="160" y="509"/>
                  </a:lnTo>
                  <a:lnTo>
                    <a:pt x="193" y="496"/>
                  </a:lnTo>
                  <a:lnTo>
                    <a:pt x="199" y="468"/>
                  </a:lnTo>
                  <a:lnTo>
                    <a:pt x="136" y="401"/>
                  </a:lnTo>
                  <a:lnTo>
                    <a:pt x="105" y="305"/>
                  </a:lnTo>
                  <a:lnTo>
                    <a:pt x="0" y="240"/>
                  </a:lnTo>
                  <a:lnTo>
                    <a:pt x="8" y="177"/>
                  </a:lnTo>
                  <a:lnTo>
                    <a:pt x="49" y="147"/>
                  </a:lnTo>
                  <a:lnTo>
                    <a:pt x="140" y="157"/>
                  </a:lnTo>
                  <a:lnTo>
                    <a:pt x="189" y="134"/>
                  </a:lnTo>
                  <a:lnTo>
                    <a:pt x="280" y="179"/>
                  </a:lnTo>
                  <a:lnTo>
                    <a:pt x="329" y="153"/>
                  </a:lnTo>
                  <a:lnTo>
                    <a:pt x="429" y="265"/>
                  </a:lnTo>
                  <a:lnTo>
                    <a:pt x="496" y="267"/>
                  </a:lnTo>
                  <a:lnTo>
                    <a:pt x="496" y="200"/>
                  </a:lnTo>
                  <a:lnTo>
                    <a:pt x="563" y="157"/>
                  </a:lnTo>
                  <a:lnTo>
                    <a:pt x="610" y="200"/>
                  </a:lnTo>
                  <a:lnTo>
                    <a:pt x="644" y="167"/>
                  </a:lnTo>
                  <a:lnTo>
                    <a:pt x="687" y="187"/>
                  </a:lnTo>
                  <a:lnTo>
                    <a:pt x="709" y="120"/>
                  </a:lnTo>
                  <a:lnTo>
                    <a:pt x="673" y="86"/>
                  </a:lnTo>
                  <a:lnTo>
                    <a:pt x="677" y="35"/>
                  </a:lnTo>
                  <a:lnTo>
                    <a:pt x="774" y="0"/>
                  </a:lnTo>
                  <a:lnTo>
                    <a:pt x="807" y="17"/>
                  </a:lnTo>
                  <a:lnTo>
                    <a:pt x="833" y="88"/>
                  </a:lnTo>
                  <a:lnTo>
                    <a:pt x="914" y="161"/>
                  </a:lnTo>
                  <a:lnTo>
                    <a:pt x="961" y="138"/>
                  </a:lnTo>
                  <a:lnTo>
                    <a:pt x="988" y="216"/>
                  </a:lnTo>
                  <a:lnTo>
                    <a:pt x="1044" y="260"/>
                  </a:lnTo>
                  <a:lnTo>
                    <a:pt x="1091" y="267"/>
                  </a:lnTo>
                  <a:lnTo>
                    <a:pt x="1138" y="216"/>
                  </a:lnTo>
                  <a:lnTo>
                    <a:pt x="1183" y="195"/>
                  </a:lnTo>
                  <a:lnTo>
                    <a:pt x="1242" y="254"/>
                  </a:lnTo>
                  <a:lnTo>
                    <a:pt x="1335" y="228"/>
                  </a:lnTo>
                  <a:lnTo>
                    <a:pt x="1433" y="269"/>
                  </a:lnTo>
                  <a:lnTo>
                    <a:pt x="1496" y="317"/>
                  </a:lnTo>
                  <a:lnTo>
                    <a:pt x="1561" y="291"/>
                  </a:lnTo>
                  <a:lnTo>
                    <a:pt x="1632" y="336"/>
                  </a:lnTo>
                  <a:lnTo>
                    <a:pt x="1679" y="336"/>
                  </a:lnTo>
                  <a:lnTo>
                    <a:pt x="1681" y="368"/>
                  </a:lnTo>
                  <a:lnTo>
                    <a:pt x="1795" y="356"/>
                  </a:lnTo>
                  <a:lnTo>
                    <a:pt x="1823" y="433"/>
                  </a:lnTo>
                  <a:lnTo>
                    <a:pt x="1821" y="519"/>
                  </a:lnTo>
                  <a:lnTo>
                    <a:pt x="1770" y="527"/>
                  </a:lnTo>
                  <a:lnTo>
                    <a:pt x="1727" y="576"/>
                  </a:lnTo>
                  <a:lnTo>
                    <a:pt x="1620" y="584"/>
                  </a:lnTo>
                  <a:lnTo>
                    <a:pt x="1587" y="618"/>
                  </a:lnTo>
                  <a:lnTo>
                    <a:pt x="1610" y="693"/>
                  </a:lnTo>
                  <a:lnTo>
                    <a:pt x="1669" y="771"/>
                  </a:lnTo>
                  <a:lnTo>
                    <a:pt x="1721" y="815"/>
                  </a:lnTo>
                  <a:lnTo>
                    <a:pt x="1732" y="905"/>
                  </a:lnTo>
                  <a:lnTo>
                    <a:pt x="1731" y="956"/>
                  </a:lnTo>
                  <a:lnTo>
                    <a:pt x="1669" y="984"/>
                  </a:lnTo>
                  <a:lnTo>
                    <a:pt x="1616" y="913"/>
                  </a:lnTo>
                  <a:lnTo>
                    <a:pt x="1591" y="905"/>
                  </a:lnTo>
                  <a:lnTo>
                    <a:pt x="1575" y="838"/>
                  </a:lnTo>
                  <a:lnTo>
                    <a:pt x="1516" y="856"/>
                  </a:lnTo>
                  <a:lnTo>
                    <a:pt x="1463" y="818"/>
                  </a:lnTo>
                  <a:lnTo>
                    <a:pt x="1445" y="838"/>
                  </a:lnTo>
                  <a:lnTo>
                    <a:pt x="1457" y="880"/>
                  </a:lnTo>
                  <a:lnTo>
                    <a:pt x="1421" y="895"/>
                  </a:lnTo>
                  <a:lnTo>
                    <a:pt x="1362" y="909"/>
                  </a:lnTo>
                  <a:lnTo>
                    <a:pt x="1378" y="958"/>
                  </a:lnTo>
                  <a:lnTo>
                    <a:pt x="1313" y="950"/>
                  </a:lnTo>
                  <a:lnTo>
                    <a:pt x="1248" y="907"/>
                  </a:lnTo>
                  <a:lnTo>
                    <a:pt x="1197" y="944"/>
                  </a:lnTo>
                  <a:lnTo>
                    <a:pt x="1201" y="986"/>
                  </a:lnTo>
                  <a:lnTo>
                    <a:pt x="1252" y="1009"/>
                  </a:lnTo>
                  <a:lnTo>
                    <a:pt x="1280" y="1009"/>
                  </a:lnTo>
                  <a:lnTo>
                    <a:pt x="1301" y="1068"/>
                  </a:lnTo>
                </a:path>
              </a:pathLst>
            </a:custGeom>
            <a:grpFill/>
            <a:ln w="6350">
              <a:solidFill>
                <a:schemeClr val="tx1">
                  <a:lumMod val="85000"/>
                  <a:lumOff val="15000"/>
                </a:schemeClr>
              </a:solidFill>
              <a:prstDash val="solid"/>
              <a:round/>
            </a:ln>
          </p:spPr>
          <p:txBody>
            <a:bodyPr/>
            <a:lstStyle/>
            <a:p>
              <a:pPr eaLnBrk="1" fontAlgn="auto" hangingPunct="1">
                <a:buFont typeface="Arial" panose="020B0604020202020204" pitchFamily="34" charset="0"/>
                <a:buNone/>
                <a:defRPr/>
              </a:pPr>
              <a:endParaRPr lang="zh-CN" altLang="en-US" sz="2400" noProof="1">
                <a:solidFill>
                  <a:prstClr val="black"/>
                </a:solidFill>
                <a:latin typeface="+mj-ea"/>
                <a:ea typeface="+mj-ea"/>
              </a:endParaRPr>
            </a:p>
          </p:txBody>
        </p:sp>
        <p:sp>
          <p:nvSpPr>
            <p:cNvPr id="75" name="Freeform 113"/>
            <p:cNvSpPr/>
            <p:nvPr/>
          </p:nvSpPr>
          <p:spPr bwMode="gray">
            <a:xfrm>
              <a:off x="2685" y="3045"/>
              <a:ext cx="453" cy="398"/>
            </a:xfrm>
            <a:custGeom>
              <a:avLst/>
              <a:gdLst>
                <a:gd name="T0" fmla="*/ 221 w 907"/>
                <a:gd name="T1" fmla="*/ 85 h 796"/>
                <a:gd name="T2" fmla="*/ 221 w 907"/>
                <a:gd name="T3" fmla="*/ 106 h 796"/>
                <a:gd name="T4" fmla="*/ 226 w 907"/>
                <a:gd name="T5" fmla="*/ 130 h 796"/>
                <a:gd name="T6" fmla="*/ 217 w 907"/>
                <a:gd name="T7" fmla="*/ 139 h 796"/>
                <a:gd name="T8" fmla="*/ 209 w 907"/>
                <a:gd name="T9" fmla="*/ 152 h 796"/>
                <a:gd name="T10" fmla="*/ 195 w 907"/>
                <a:gd name="T11" fmla="*/ 160 h 796"/>
                <a:gd name="T12" fmla="*/ 179 w 907"/>
                <a:gd name="T13" fmla="*/ 159 h 796"/>
                <a:gd name="T14" fmla="*/ 165 w 907"/>
                <a:gd name="T15" fmla="*/ 174 h 796"/>
                <a:gd name="T16" fmla="*/ 150 w 907"/>
                <a:gd name="T17" fmla="*/ 168 h 796"/>
                <a:gd name="T18" fmla="*/ 134 w 907"/>
                <a:gd name="T19" fmla="*/ 164 h 796"/>
                <a:gd name="T20" fmla="*/ 120 w 907"/>
                <a:gd name="T21" fmla="*/ 174 h 796"/>
                <a:gd name="T22" fmla="*/ 105 w 907"/>
                <a:gd name="T23" fmla="*/ 184 h 796"/>
                <a:gd name="T24" fmla="*/ 98 w 907"/>
                <a:gd name="T25" fmla="*/ 196 h 796"/>
                <a:gd name="T26" fmla="*/ 70 w 907"/>
                <a:gd name="T27" fmla="*/ 185 h 796"/>
                <a:gd name="T28" fmla="*/ 48 w 907"/>
                <a:gd name="T29" fmla="*/ 199 h 796"/>
                <a:gd name="T30" fmla="*/ 44 w 907"/>
                <a:gd name="T31" fmla="*/ 187 h 796"/>
                <a:gd name="T32" fmla="*/ 34 w 907"/>
                <a:gd name="T33" fmla="*/ 168 h 796"/>
                <a:gd name="T34" fmla="*/ 41 w 907"/>
                <a:gd name="T35" fmla="*/ 126 h 796"/>
                <a:gd name="T36" fmla="*/ 27 w 907"/>
                <a:gd name="T37" fmla="*/ 116 h 796"/>
                <a:gd name="T38" fmla="*/ 6 w 907"/>
                <a:gd name="T39" fmla="*/ 118 h 796"/>
                <a:gd name="T40" fmla="*/ 0 w 907"/>
                <a:gd name="T41" fmla="*/ 98 h 796"/>
                <a:gd name="T42" fmla="*/ 21 w 907"/>
                <a:gd name="T43" fmla="*/ 88 h 796"/>
                <a:gd name="T44" fmla="*/ 30 w 907"/>
                <a:gd name="T45" fmla="*/ 86 h 796"/>
                <a:gd name="T46" fmla="*/ 59 w 907"/>
                <a:gd name="T47" fmla="*/ 83 h 796"/>
                <a:gd name="T48" fmla="*/ 78 w 907"/>
                <a:gd name="T49" fmla="*/ 69 h 796"/>
                <a:gd name="T50" fmla="*/ 98 w 907"/>
                <a:gd name="T51" fmla="*/ 48 h 796"/>
                <a:gd name="T52" fmla="*/ 78 w 907"/>
                <a:gd name="T53" fmla="*/ 42 h 796"/>
                <a:gd name="T54" fmla="*/ 90 w 907"/>
                <a:gd name="T55" fmla="*/ 22 h 796"/>
                <a:gd name="T56" fmla="*/ 122 w 907"/>
                <a:gd name="T57" fmla="*/ 35 h 796"/>
                <a:gd name="T58" fmla="*/ 132 w 907"/>
                <a:gd name="T59" fmla="*/ 19 h 796"/>
                <a:gd name="T60" fmla="*/ 139 w 907"/>
                <a:gd name="T61" fmla="*/ 5 h 796"/>
                <a:gd name="T62" fmla="*/ 157 w 907"/>
                <a:gd name="T63" fmla="*/ 9 h 796"/>
                <a:gd name="T64" fmla="*/ 175 w 907"/>
                <a:gd name="T65" fmla="*/ 22 h 796"/>
                <a:gd name="T66" fmla="*/ 195 w 907"/>
                <a:gd name="T67" fmla="*/ 41 h 796"/>
                <a:gd name="T68" fmla="*/ 216 w 907"/>
                <a:gd name="T69" fmla="*/ 52 h 796"/>
                <a:gd name="T70" fmla="*/ 208 w 907"/>
                <a:gd name="T71" fmla="*/ 78 h 79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w 907"/>
                <a:gd name="T109" fmla="*/ 0 h 796"/>
                <a:gd name="T110" fmla="*/ 907 w 907"/>
                <a:gd name="T111" fmla="*/ 796 h 796"/>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T108" t="T109" r="T110" b="T111"/>
              <a:pathLst>
                <a:path w="907" h="796">
                  <a:moveTo>
                    <a:pt x="817" y="333"/>
                  </a:moveTo>
                  <a:lnTo>
                    <a:pt x="884" y="339"/>
                  </a:lnTo>
                  <a:lnTo>
                    <a:pt x="905" y="372"/>
                  </a:lnTo>
                  <a:lnTo>
                    <a:pt x="884" y="424"/>
                  </a:lnTo>
                  <a:lnTo>
                    <a:pt x="880" y="475"/>
                  </a:lnTo>
                  <a:lnTo>
                    <a:pt x="907" y="520"/>
                  </a:lnTo>
                  <a:lnTo>
                    <a:pt x="882" y="569"/>
                  </a:lnTo>
                  <a:lnTo>
                    <a:pt x="870" y="555"/>
                  </a:lnTo>
                  <a:lnTo>
                    <a:pt x="837" y="567"/>
                  </a:lnTo>
                  <a:lnTo>
                    <a:pt x="837" y="607"/>
                  </a:lnTo>
                  <a:lnTo>
                    <a:pt x="801" y="607"/>
                  </a:lnTo>
                  <a:lnTo>
                    <a:pt x="783" y="640"/>
                  </a:lnTo>
                  <a:lnTo>
                    <a:pt x="746" y="620"/>
                  </a:lnTo>
                  <a:lnTo>
                    <a:pt x="717" y="636"/>
                  </a:lnTo>
                  <a:lnTo>
                    <a:pt x="709" y="670"/>
                  </a:lnTo>
                  <a:lnTo>
                    <a:pt x="663" y="695"/>
                  </a:lnTo>
                  <a:lnTo>
                    <a:pt x="640" y="674"/>
                  </a:lnTo>
                  <a:lnTo>
                    <a:pt x="600" y="670"/>
                  </a:lnTo>
                  <a:lnTo>
                    <a:pt x="579" y="630"/>
                  </a:lnTo>
                  <a:lnTo>
                    <a:pt x="539" y="654"/>
                  </a:lnTo>
                  <a:lnTo>
                    <a:pt x="530" y="683"/>
                  </a:lnTo>
                  <a:lnTo>
                    <a:pt x="480" y="695"/>
                  </a:lnTo>
                  <a:lnTo>
                    <a:pt x="449" y="725"/>
                  </a:lnTo>
                  <a:lnTo>
                    <a:pt x="421" y="735"/>
                  </a:lnTo>
                  <a:lnTo>
                    <a:pt x="417" y="756"/>
                  </a:lnTo>
                  <a:lnTo>
                    <a:pt x="392" y="782"/>
                  </a:lnTo>
                  <a:lnTo>
                    <a:pt x="337" y="774"/>
                  </a:lnTo>
                  <a:lnTo>
                    <a:pt x="283" y="740"/>
                  </a:lnTo>
                  <a:lnTo>
                    <a:pt x="246" y="742"/>
                  </a:lnTo>
                  <a:lnTo>
                    <a:pt x="193" y="794"/>
                  </a:lnTo>
                  <a:lnTo>
                    <a:pt x="142" y="796"/>
                  </a:lnTo>
                  <a:lnTo>
                    <a:pt x="179" y="746"/>
                  </a:lnTo>
                  <a:lnTo>
                    <a:pt x="177" y="691"/>
                  </a:lnTo>
                  <a:lnTo>
                    <a:pt x="136" y="672"/>
                  </a:lnTo>
                  <a:lnTo>
                    <a:pt x="114" y="628"/>
                  </a:lnTo>
                  <a:lnTo>
                    <a:pt x="165" y="504"/>
                  </a:lnTo>
                  <a:lnTo>
                    <a:pt x="130" y="459"/>
                  </a:lnTo>
                  <a:lnTo>
                    <a:pt x="108" y="465"/>
                  </a:lnTo>
                  <a:lnTo>
                    <a:pt x="67" y="485"/>
                  </a:lnTo>
                  <a:lnTo>
                    <a:pt x="26" y="473"/>
                  </a:lnTo>
                  <a:lnTo>
                    <a:pt x="22" y="418"/>
                  </a:lnTo>
                  <a:lnTo>
                    <a:pt x="0" y="390"/>
                  </a:lnTo>
                  <a:lnTo>
                    <a:pt x="55" y="329"/>
                  </a:lnTo>
                  <a:lnTo>
                    <a:pt x="85" y="351"/>
                  </a:lnTo>
                  <a:lnTo>
                    <a:pt x="108" y="325"/>
                  </a:lnTo>
                  <a:lnTo>
                    <a:pt x="122" y="341"/>
                  </a:lnTo>
                  <a:lnTo>
                    <a:pt x="191" y="341"/>
                  </a:lnTo>
                  <a:lnTo>
                    <a:pt x="238" y="331"/>
                  </a:lnTo>
                  <a:lnTo>
                    <a:pt x="254" y="266"/>
                  </a:lnTo>
                  <a:lnTo>
                    <a:pt x="315" y="276"/>
                  </a:lnTo>
                  <a:lnTo>
                    <a:pt x="413" y="248"/>
                  </a:lnTo>
                  <a:lnTo>
                    <a:pt x="392" y="189"/>
                  </a:lnTo>
                  <a:lnTo>
                    <a:pt x="364" y="189"/>
                  </a:lnTo>
                  <a:lnTo>
                    <a:pt x="313" y="166"/>
                  </a:lnTo>
                  <a:lnTo>
                    <a:pt x="309" y="124"/>
                  </a:lnTo>
                  <a:lnTo>
                    <a:pt x="360" y="87"/>
                  </a:lnTo>
                  <a:lnTo>
                    <a:pt x="421" y="128"/>
                  </a:lnTo>
                  <a:lnTo>
                    <a:pt x="490" y="138"/>
                  </a:lnTo>
                  <a:lnTo>
                    <a:pt x="476" y="89"/>
                  </a:lnTo>
                  <a:lnTo>
                    <a:pt x="531" y="75"/>
                  </a:lnTo>
                  <a:lnTo>
                    <a:pt x="569" y="60"/>
                  </a:lnTo>
                  <a:lnTo>
                    <a:pt x="557" y="18"/>
                  </a:lnTo>
                  <a:lnTo>
                    <a:pt x="577" y="0"/>
                  </a:lnTo>
                  <a:lnTo>
                    <a:pt x="628" y="36"/>
                  </a:lnTo>
                  <a:lnTo>
                    <a:pt x="687" y="18"/>
                  </a:lnTo>
                  <a:lnTo>
                    <a:pt x="703" y="85"/>
                  </a:lnTo>
                  <a:lnTo>
                    <a:pt x="728" y="93"/>
                  </a:lnTo>
                  <a:lnTo>
                    <a:pt x="781" y="164"/>
                  </a:lnTo>
                  <a:lnTo>
                    <a:pt x="843" y="136"/>
                  </a:lnTo>
                  <a:lnTo>
                    <a:pt x="864" y="209"/>
                  </a:lnTo>
                  <a:lnTo>
                    <a:pt x="884" y="280"/>
                  </a:lnTo>
                  <a:lnTo>
                    <a:pt x="833" y="309"/>
                  </a:lnTo>
                  <a:lnTo>
                    <a:pt x="817" y="333"/>
                  </a:lnTo>
                  <a:close/>
                </a:path>
              </a:pathLst>
            </a:custGeom>
            <a:grpFill/>
            <a:ln w="0">
              <a:solidFill>
                <a:schemeClr val="tx1">
                  <a:lumMod val="85000"/>
                  <a:lumOff val="15000"/>
                </a:schemeClr>
              </a:solidFill>
              <a:prstDash val="solid"/>
              <a:round/>
            </a:ln>
          </p:spPr>
          <p:txBody>
            <a:bodyPr/>
            <a:lstStyle/>
            <a:p>
              <a:pPr eaLnBrk="1" fontAlgn="auto" hangingPunct="1">
                <a:buFont typeface="Arial" panose="020B0604020202020204" pitchFamily="34" charset="0"/>
                <a:buNone/>
                <a:defRPr/>
              </a:pPr>
              <a:endParaRPr lang="zh-CN" altLang="en-US" sz="2400" noProof="1">
                <a:solidFill>
                  <a:prstClr val="black"/>
                </a:solidFill>
                <a:latin typeface="+mj-ea"/>
                <a:ea typeface="+mj-ea"/>
              </a:endParaRPr>
            </a:p>
          </p:txBody>
        </p:sp>
        <p:sp>
          <p:nvSpPr>
            <p:cNvPr id="76" name="Freeform 114"/>
            <p:cNvSpPr/>
            <p:nvPr/>
          </p:nvSpPr>
          <p:spPr bwMode="gray">
            <a:xfrm>
              <a:off x="2685" y="3045"/>
              <a:ext cx="453" cy="398"/>
            </a:xfrm>
            <a:custGeom>
              <a:avLst/>
              <a:gdLst>
                <a:gd name="T0" fmla="*/ 221 w 907"/>
                <a:gd name="T1" fmla="*/ 85 h 796"/>
                <a:gd name="T2" fmla="*/ 221 w 907"/>
                <a:gd name="T3" fmla="*/ 106 h 796"/>
                <a:gd name="T4" fmla="*/ 226 w 907"/>
                <a:gd name="T5" fmla="*/ 130 h 796"/>
                <a:gd name="T6" fmla="*/ 217 w 907"/>
                <a:gd name="T7" fmla="*/ 139 h 796"/>
                <a:gd name="T8" fmla="*/ 209 w 907"/>
                <a:gd name="T9" fmla="*/ 152 h 796"/>
                <a:gd name="T10" fmla="*/ 195 w 907"/>
                <a:gd name="T11" fmla="*/ 160 h 796"/>
                <a:gd name="T12" fmla="*/ 179 w 907"/>
                <a:gd name="T13" fmla="*/ 159 h 796"/>
                <a:gd name="T14" fmla="*/ 165 w 907"/>
                <a:gd name="T15" fmla="*/ 174 h 796"/>
                <a:gd name="T16" fmla="*/ 150 w 907"/>
                <a:gd name="T17" fmla="*/ 168 h 796"/>
                <a:gd name="T18" fmla="*/ 134 w 907"/>
                <a:gd name="T19" fmla="*/ 164 h 796"/>
                <a:gd name="T20" fmla="*/ 120 w 907"/>
                <a:gd name="T21" fmla="*/ 174 h 796"/>
                <a:gd name="T22" fmla="*/ 105 w 907"/>
                <a:gd name="T23" fmla="*/ 184 h 796"/>
                <a:gd name="T24" fmla="*/ 98 w 907"/>
                <a:gd name="T25" fmla="*/ 196 h 796"/>
                <a:gd name="T26" fmla="*/ 70 w 907"/>
                <a:gd name="T27" fmla="*/ 185 h 796"/>
                <a:gd name="T28" fmla="*/ 48 w 907"/>
                <a:gd name="T29" fmla="*/ 199 h 796"/>
                <a:gd name="T30" fmla="*/ 44 w 907"/>
                <a:gd name="T31" fmla="*/ 187 h 796"/>
                <a:gd name="T32" fmla="*/ 34 w 907"/>
                <a:gd name="T33" fmla="*/ 168 h 796"/>
                <a:gd name="T34" fmla="*/ 41 w 907"/>
                <a:gd name="T35" fmla="*/ 126 h 796"/>
                <a:gd name="T36" fmla="*/ 27 w 907"/>
                <a:gd name="T37" fmla="*/ 116 h 796"/>
                <a:gd name="T38" fmla="*/ 6 w 907"/>
                <a:gd name="T39" fmla="*/ 118 h 796"/>
                <a:gd name="T40" fmla="*/ 0 w 907"/>
                <a:gd name="T41" fmla="*/ 98 h 796"/>
                <a:gd name="T42" fmla="*/ 21 w 907"/>
                <a:gd name="T43" fmla="*/ 88 h 796"/>
                <a:gd name="T44" fmla="*/ 30 w 907"/>
                <a:gd name="T45" fmla="*/ 86 h 796"/>
                <a:gd name="T46" fmla="*/ 59 w 907"/>
                <a:gd name="T47" fmla="*/ 83 h 796"/>
                <a:gd name="T48" fmla="*/ 78 w 907"/>
                <a:gd name="T49" fmla="*/ 69 h 796"/>
                <a:gd name="T50" fmla="*/ 98 w 907"/>
                <a:gd name="T51" fmla="*/ 48 h 796"/>
                <a:gd name="T52" fmla="*/ 78 w 907"/>
                <a:gd name="T53" fmla="*/ 42 h 796"/>
                <a:gd name="T54" fmla="*/ 90 w 907"/>
                <a:gd name="T55" fmla="*/ 22 h 796"/>
                <a:gd name="T56" fmla="*/ 122 w 907"/>
                <a:gd name="T57" fmla="*/ 35 h 796"/>
                <a:gd name="T58" fmla="*/ 132 w 907"/>
                <a:gd name="T59" fmla="*/ 19 h 796"/>
                <a:gd name="T60" fmla="*/ 139 w 907"/>
                <a:gd name="T61" fmla="*/ 5 h 796"/>
                <a:gd name="T62" fmla="*/ 157 w 907"/>
                <a:gd name="T63" fmla="*/ 9 h 796"/>
                <a:gd name="T64" fmla="*/ 175 w 907"/>
                <a:gd name="T65" fmla="*/ 22 h 796"/>
                <a:gd name="T66" fmla="*/ 195 w 907"/>
                <a:gd name="T67" fmla="*/ 41 h 796"/>
                <a:gd name="T68" fmla="*/ 216 w 907"/>
                <a:gd name="T69" fmla="*/ 52 h 796"/>
                <a:gd name="T70" fmla="*/ 208 w 907"/>
                <a:gd name="T71" fmla="*/ 78 h 79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w 907"/>
                <a:gd name="T109" fmla="*/ 0 h 796"/>
                <a:gd name="T110" fmla="*/ 907 w 907"/>
                <a:gd name="T111" fmla="*/ 796 h 796"/>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T108" t="T109" r="T110" b="T111"/>
              <a:pathLst>
                <a:path w="907" h="796">
                  <a:moveTo>
                    <a:pt x="817" y="333"/>
                  </a:moveTo>
                  <a:lnTo>
                    <a:pt x="884" y="339"/>
                  </a:lnTo>
                  <a:lnTo>
                    <a:pt x="905" y="372"/>
                  </a:lnTo>
                  <a:lnTo>
                    <a:pt x="884" y="424"/>
                  </a:lnTo>
                  <a:lnTo>
                    <a:pt x="880" y="475"/>
                  </a:lnTo>
                  <a:lnTo>
                    <a:pt x="907" y="520"/>
                  </a:lnTo>
                  <a:lnTo>
                    <a:pt x="882" y="569"/>
                  </a:lnTo>
                  <a:lnTo>
                    <a:pt x="870" y="555"/>
                  </a:lnTo>
                  <a:lnTo>
                    <a:pt x="837" y="567"/>
                  </a:lnTo>
                  <a:lnTo>
                    <a:pt x="837" y="607"/>
                  </a:lnTo>
                  <a:lnTo>
                    <a:pt x="801" y="607"/>
                  </a:lnTo>
                  <a:lnTo>
                    <a:pt x="783" y="640"/>
                  </a:lnTo>
                  <a:lnTo>
                    <a:pt x="746" y="620"/>
                  </a:lnTo>
                  <a:lnTo>
                    <a:pt x="717" y="636"/>
                  </a:lnTo>
                  <a:lnTo>
                    <a:pt x="709" y="670"/>
                  </a:lnTo>
                  <a:lnTo>
                    <a:pt x="663" y="695"/>
                  </a:lnTo>
                  <a:lnTo>
                    <a:pt x="640" y="674"/>
                  </a:lnTo>
                  <a:lnTo>
                    <a:pt x="600" y="670"/>
                  </a:lnTo>
                  <a:lnTo>
                    <a:pt x="579" y="630"/>
                  </a:lnTo>
                  <a:lnTo>
                    <a:pt x="539" y="654"/>
                  </a:lnTo>
                  <a:lnTo>
                    <a:pt x="530" y="683"/>
                  </a:lnTo>
                  <a:lnTo>
                    <a:pt x="480" y="695"/>
                  </a:lnTo>
                  <a:lnTo>
                    <a:pt x="449" y="725"/>
                  </a:lnTo>
                  <a:lnTo>
                    <a:pt x="421" y="735"/>
                  </a:lnTo>
                  <a:lnTo>
                    <a:pt x="417" y="756"/>
                  </a:lnTo>
                  <a:lnTo>
                    <a:pt x="392" y="782"/>
                  </a:lnTo>
                  <a:lnTo>
                    <a:pt x="337" y="774"/>
                  </a:lnTo>
                  <a:lnTo>
                    <a:pt x="283" y="740"/>
                  </a:lnTo>
                  <a:lnTo>
                    <a:pt x="246" y="742"/>
                  </a:lnTo>
                  <a:lnTo>
                    <a:pt x="193" y="794"/>
                  </a:lnTo>
                  <a:lnTo>
                    <a:pt x="142" y="796"/>
                  </a:lnTo>
                  <a:lnTo>
                    <a:pt x="179" y="746"/>
                  </a:lnTo>
                  <a:lnTo>
                    <a:pt x="177" y="691"/>
                  </a:lnTo>
                  <a:lnTo>
                    <a:pt x="136" y="672"/>
                  </a:lnTo>
                  <a:lnTo>
                    <a:pt x="114" y="628"/>
                  </a:lnTo>
                  <a:lnTo>
                    <a:pt x="165" y="504"/>
                  </a:lnTo>
                  <a:lnTo>
                    <a:pt x="130" y="459"/>
                  </a:lnTo>
                  <a:lnTo>
                    <a:pt x="108" y="465"/>
                  </a:lnTo>
                  <a:lnTo>
                    <a:pt x="67" y="485"/>
                  </a:lnTo>
                  <a:lnTo>
                    <a:pt x="26" y="473"/>
                  </a:lnTo>
                  <a:lnTo>
                    <a:pt x="22" y="418"/>
                  </a:lnTo>
                  <a:lnTo>
                    <a:pt x="0" y="390"/>
                  </a:lnTo>
                  <a:lnTo>
                    <a:pt x="55" y="329"/>
                  </a:lnTo>
                  <a:lnTo>
                    <a:pt x="85" y="351"/>
                  </a:lnTo>
                  <a:lnTo>
                    <a:pt x="108" y="325"/>
                  </a:lnTo>
                  <a:lnTo>
                    <a:pt x="122" y="341"/>
                  </a:lnTo>
                  <a:lnTo>
                    <a:pt x="191" y="341"/>
                  </a:lnTo>
                  <a:lnTo>
                    <a:pt x="238" y="331"/>
                  </a:lnTo>
                  <a:lnTo>
                    <a:pt x="254" y="266"/>
                  </a:lnTo>
                  <a:lnTo>
                    <a:pt x="315" y="276"/>
                  </a:lnTo>
                  <a:lnTo>
                    <a:pt x="413" y="248"/>
                  </a:lnTo>
                  <a:lnTo>
                    <a:pt x="392" y="189"/>
                  </a:lnTo>
                  <a:lnTo>
                    <a:pt x="364" y="189"/>
                  </a:lnTo>
                  <a:lnTo>
                    <a:pt x="313" y="166"/>
                  </a:lnTo>
                  <a:lnTo>
                    <a:pt x="309" y="124"/>
                  </a:lnTo>
                  <a:lnTo>
                    <a:pt x="360" y="87"/>
                  </a:lnTo>
                  <a:lnTo>
                    <a:pt x="421" y="128"/>
                  </a:lnTo>
                  <a:lnTo>
                    <a:pt x="490" y="138"/>
                  </a:lnTo>
                  <a:lnTo>
                    <a:pt x="476" y="89"/>
                  </a:lnTo>
                  <a:lnTo>
                    <a:pt x="531" y="75"/>
                  </a:lnTo>
                  <a:lnTo>
                    <a:pt x="569" y="60"/>
                  </a:lnTo>
                  <a:lnTo>
                    <a:pt x="557" y="18"/>
                  </a:lnTo>
                  <a:lnTo>
                    <a:pt x="577" y="0"/>
                  </a:lnTo>
                  <a:lnTo>
                    <a:pt x="628" y="36"/>
                  </a:lnTo>
                  <a:lnTo>
                    <a:pt x="687" y="18"/>
                  </a:lnTo>
                  <a:lnTo>
                    <a:pt x="703" y="85"/>
                  </a:lnTo>
                  <a:lnTo>
                    <a:pt x="728" y="93"/>
                  </a:lnTo>
                  <a:lnTo>
                    <a:pt x="781" y="164"/>
                  </a:lnTo>
                  <a:lnTo>
                    <a:pt x="843" y="136"/>
                  </a:lnTo>
                  <a:lnTo>
                    <a:pt x="864" y="209"/>
                  </a:lnTo>
                  <a:lnTo>
                    <a:pt x="884" y="280"/>
                  </a:lnTo>
                  <a:lnTo>
                    <a:pt x="833" y="309"/>
                  </a:lnTo>
                  <a:lnTo>
                    <a:pt x="817" y="333"/>
                  </a:lnTo>
                </a:path>
              </a:pathLst>
            </a:custGeom>
            <a:grpFill/>
            <a:ln w="6350">
              <a:solidFill>
                <a:schemeClr val="tx1">
                  <a:lumMod val="85000"/>
                  <a:lumOff val="15000"/>
                </a:schemeClr>
              </a:solidFill>
              <a:prstDash val="solid"/>
              <a:round/>
            </a:ln>
          </p:spPr>
          <p:txBody>
            <a:bodyPr/>
            <a:lstStyle/>
            <a:p>
              <a:pPr eaLnBrk="1" fontAlgn="auto" hangingPunct="1">
                <a:buFont typeface="Arial" panose="020B0604020202020204" pitchFamily="34" charset="0"/>
                <a:buNone/>
                <a:defRPr/>
              </a:pPr>
              <a:endParaRPr lang="zh-CN" altLang="en-US" sz="2400" noProof="1">
                <a:solidFill>
                  <a:prstClr val="black"/>
                </a:solidFill>
                <a:latin typeface="+mj-ea"/>
                <a:ea typeface="+mj-ea"/>
              </a:endParaRPr>
            </a:p>
          </p:txBody>
        </p:sp>
        <p:sp>
          <p:nvSpPr>
            <p:cNvPr id="77" name="Freeform 115"/>
            <p:cNvSpPr/>
            <p:nvPr/>
          </p:nvSpPr>
          <p:spPr bwMode="gray">
            <a:xfrm>
              <a:off x="3094" y="2950"/>
              <a:ext cx="402" cy="458"/>
            </a:xfrm>
            <a:custGeom>
              <a:avLst/>
              <a:gdLst>
                <a:gd name="T0" fmla="*/ 186 w 805"/>
                <a:gd name="T1" fmla="*/ 44 h 917"/>
                <a:gd name="T2" fmla="*/ 191 w 805"/>
                <a:gd name="T3" fmla="*/ 62 h 917"/>
                <a:gd name="T4" fmla="*/ 185 w 805"/>
                <a:gd name="T5" fmla="*/ 74 h 917"/>
                <a:gd name="T6" fmla="*/ 176 w 805"/>
                <a:gd name="T7" fmla="*/ 80 h 917"/>
                <a:gd name="T8" fmla="*/ 171 w 805"/>
                <a:gd name="T9" fmla="*/ 98 h 917"/>
                <a:gd name="T10" fmla="*/ 184 w 805"/>
                <a:gd name="T11" fmla="*/ 111 h 917"/>
                <a:gd name="T12" fmla="*/ 186 w 805"/>
                <a:gd name="T13" fmla="*/ 132 h 917"/>
                <a:gd name="T14" fmla="*/ 196 w 805"/>
                <a:gd name="T15" fmla="*/ 139 h 917"/>
                <a:gd name="T16" fmla="*/ 201 w 805"/>
                <a:gd name="T17" fmla="*/ 156 h 917"/>
                <a:gd name="T18" fmla="*/ 194 w 805"/>
                <a:gd name="T19" fmla="*/ 172 h 917"/>
                <a:gd name="T20" fmla="*/ 195 w 805"/>
                <a:gd name="T21" fmla="*/ 186 h 917"/>
                <a:gd name="T22" fmla="*/ 181 w 805"/>
                <a:gd name="T23" fmla="*/ 194 h 917"/>
                <a:gd name="T24" fmla="*/ 168 w 805"/>
                <a:gd name="T25" fmla="*/ 186 h 917"/>
                <a:gd name="T26" fmla="*/ 143 w 805"/>
                <a:gd name="T27" fmla="*/ 204 h 917"/>
                <a:gd name="T28" fmla="*/ 129 w 805"/>
                <a:gd name="T29" fmla="*/ 206 h 917"/>
                <a:gd name="T30" fmla="*/ 129 w 805"/>
                <a:gd name="T31" fmla="*/ 220 h 917"/>
                <a:gd name="T32" fmla="*/ 123 w 805"/>
                <a:gd name="T33" fmla="*/ 223 h 917"/>
                <a:gd name="T34" fmla="*/ 114 w 805"/>
                <a:gd name="T35" fmla="*/ 223 h 917"/>
                <a:gd name="T36" fmla="*/ 104 w 805"/>
                <a:gd name="T37" fmla="*/ 229 h 917"/>
                <a:gd name="T38" fmla="*/ 104 w 805"/>
                <a:gd name="T39" fmla="*/ 218 h 917"/>
                <a:gd name="T40" fmla="*/ 100 w 805"/>
                <a:gd name="T41" fmla="*/ 212 h 917"/>
                <a:gd name="T42" fmla="*/ 83 w 805"/>
                <a:gd name="T43" fmla="*/ 212 h 917"/>
                <a:gd name="T44" fmla="*/ 96 w 805"/>
                <a:gd name="T45" fmla="*/ 196 h 917"/>
                <a:gd name="T46" fmla="*/ 97 w 805"/>
                <a:gd name="T47" fmla="*/ 181 h 917"/>
                <a:gd name="T48" fmla="*/ 90 w 805"/>
                <a:gd name="T49" fmla="*/ 176 h 917"/>
                <a:gd name="T50" fmla="*/ 90 w 805"/>
                <a:gd name="T51" fmla="*/ 161 h 917"/>
                <a:gd name="T52" fmla="*/ 82 w 805"/>
                <a:gd name="T53" fmla="*/ 159 h 917"/>
                <a:gd name="T54" fmla="*/ 74 w 805"/>
                <a:gd name="T55" fmla="*/ 163 h 917"/>
                <a:gd name="T56" fmla="*/ 64 w 805"/>
                <a:gd name="T57" fmla="*/ 160 h 917"/>
                <a:gd name="T58" fmla="*/ 53 w 805"/>
                <a:gd name="T59" fmla="*/ 175 h 917"/>
                <a:gd name="T60" fmla="*/ 47 w 805"/>
                <a:gd name="T61" fmla="*/ 168 h 917"/>
                <a:gd name="T62" fmla="*/ 40 w 805"/>
                <a:gd name="T63" fmla="*/ 166 h 917"/>
                <a:gd name="T64" fmla="*/ 37 w 805"/>
                <a:gd name="T65" fmla="*/ 178 h 917"/>
                <a:gd name="T66" fmla="*/ 22 w 805"/>
                <a:gd name="T67" fmla="*/ 177 h 917"/>
                <a:gd name="T68" fmla="*/ 15 w 805"/>
                <a:gd name="T69" fmla="*/ 166 h 917"/>
                <a:gd name="T70" fmla="*/ 16 w 805"/>
                <a:gd name="T71" fmla="*/ 153 h 917"/>
                <a:gd name="T72" fmla="*/ 21 w 805"/>
                <a:gd name="T73" fmla="*/ 140 h 917"/>
                <a:gd name="T74" fmla="*/ 16 w 805"/>
                <a:gd name="T75" fmla="*/ 132 h 917"/>
                <a:gd name="T76" fmla="*/ 0 w 805"/>
                <a:gd name="T77" fmla="*/ 130 h 917"/>
                <a:gd name="T78" fmla="*/ 3 w 805"/>
                <a:gd name="T79" fmla="*/ 124 h 917"/>
                <a:gd name="T80" fmla="*/ 15 w 805"/>
                <a:gd name="T81" fmla="*/ 117 h 917"/>
                <a:gd name="T82" fmla="*/ 6 w 805"/>
                <a:gd name="T83" fmla="*/ 81 h 917"/>
                <a:gd name="T84" fmla="*/ 6 w 805"/>
                <a:gd name="T85" fmla="*/ 68 h 917"/>
                <a:gd name="T86" fmla="*/ 3 w 805"/>
                <a:gd name="T87" fmla="*/ 46 h 917"/>
                <a:gd name="T88" fmla="*/ 10 w 805"/>
                <a:gd name="T89" fmla="*/ 30 h 917"/>
                <a:gd name="T90" fmla="*/ 25 w 805"/>
                <a:gd name="T91" fmla="*/ 17 h 917"/>
                <a:gd name="T92" fmla="*/ 49 w 805"/>
                <a:gd name="T93" fmla="*/ 21 h 917"/>
                <a:gd name="T94" fmla="*/ 53 w 805"/>
                <a:gd name="T95" fmla="*/ 14 h 917"/>
                <a:gd name="T96" fmla="*/ 45 w 805"/>
                <a:gd name="T97" fmla="*/ 4 h 917"/>
                <a:gd name="T98" fmla="*/ 63 w 805"/>
                <a:gd name="T99" fmla="*/ 0 h 917"/>
                <a:gd name="T100" fmla="*/ 85 w 805"/>
                <a:gd name="T101" fmla="*/ 6 h 917"/>
                <a:gd name="T102" fmla="*/ 102 w 805"/>
                <a:gd name="T103" fmla="*/ 7 h 917"/>
                <a:gd name="T104" fmla="*/ 117 w 805"/>
                <a:gd name="T105" fmla="*/ 17 h 917"/>
                <a:gd name="T106" fmla="*/ 132 w 805"/>
                <a:gd name="T107" fmla="*/ 8 h 917"/>
                <a:gd name="T108" fmla="*/ 140 w 805"/>
                <a:gd name="T109" fmla="*/ 10 h 917"/>
                <a:gd name="T110" fmla="*/ 141 w 805"/>
                <a:gd name="T111" fmla="*/ 18 h 917"/>
                <a:gd name="T112" fmla="*/ 159 w 805"/>
                <a:gd name="T113" fmla="*/ 6 h 917"/>
                <a:gd name="T114" fmla="*/ 167 w 805"/>
                <a:gd name="T115" fmla="*/ 14 h 917"/>
                <a:gd name="T116" fmla="*/ 166 w 805"/>
                <a:gd name="T117" fmla="*/ 28 h 917"/>
                <a:gd name="T118" fmla="*/ 178 w 805"/>
                <a:gd name="T119" fmla="*/ 31 h 917"/>
                <a:gd name="T120" fmla="*/ 186 w 805"/>
                <a:gd name="T121" fmla="*/ 44 h 917"/>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w 805"/>
                <a:gd name="T184" fmla="*/ 0 h 917"/>
                <a:gd name="T185" fmla="*/ 805 w 805"/>
                <a:gd name="T186" fmla="*/ 917 h 917"/>
              </a:gdLst>
              <a:ahLst/>
              <a:cxnLst>
                <a:cxn ang="T122">
                  <a:pos x="T0" y="T1"/>
                </a:cxn>
                <a:cxn ang="T123">
                  <a:pos x="T2" y="T3"/>
                </a:cxn>
                <a:cxn ang="T124">
                  <a:pos x="T4" y="T5"/>
                </a:cxn>
                <a:cxn ang="T125">
                  <a:pos x="T6" y="T7"/>
                </a:cxn>
                <a:cxn ang="T126">
                  <a:pos x="T8" y="T9"/>
                </a:cxn>
                <a:cxn ang="T127">
                  <a:pos x="T10" y="T11"/>
                </a:cxn>
                <a:cxn ang="T128">
                  <a:pos x="T12" y="T13"/>
                </a:cxn>
                <a:cxn ang="T129">
                  <a:pos x="T14" y="T15"/>
                </a:cxn>
                <a:cxn ang="T130">
                  <a:pos x="T16" y="T17"/>
                </a:cxn>
                <a:cxn ang="T131">
                  <a:pos x="T18" y="T19"/>
                </a:cxn>
                <a:cxn ang="T132">
                  <a:pos x="T20" y="T21"/>
                </a:cxn>
                <a:cxn ang="T133">
                  <a:pos x="T22" y="T23"/>
                </a:cxn>
                <a:cxn ang="T134">
                  <a:pos x="T24" y="T25"/>
                </a:cxn>
                <a:cxn ang="T135">
                  <a:pos x="T26" y="T27"/>
                </a:cxn>
                <a:cxn ang="T136">
                  <a:pos x="T28" y="T29"/>
                </a:cxn>
                <a:cxn ang="T137">
                  <a:pos x="T30" y="T31"/>
                </a:cxn>
                <a:cxn ang="T138">
                  <a:pos x="T32" y="T33"/>
                </a:cxn>
                <a:cxn ang="T139">
                  <a:pos x="T34" y="T35"/>
                </a:cxn>
                <a:cxn ang="T140">
                  <a:pos x="T36" y="T37"/>
                </a:cxn>
                <a:cxn ang="T141">
                  <a:pos x="T38" y="T39"/>
                </a:cxn>
                <a:cxn ang="T142">
                  <a:pos x="T40" y="T41"/>
                </a:cxn>
                <a:cxn ang="T143">
                  <a:pos x="T42" y="T43"/>
                </a:cxn>
                <a:cxn ang="T144">
                  <a:pos x="T44" y="T45"/>
                </a:cxn>
                <a:cxn ang="T145">
                  <a:pos x="T46" y="T47"/>
                </a:cxn>
                <a:cxn ang="T146">
                  <a:pos x="T48" y="T49"/>
                </a:cxn>
                <a:cxn ang="T147">
                  <a:pos x="T50" y="T51"/>
                </a:cxn>
                <a:cxn ang="T148">
                  <a:pos x="T52" y="T53"/>
                </a:cxn>
                <a:cxn ang="T149">
                  <a:pos x="T54" y="T55"/>
                </a:cxn>
                <a:cxn ang="T150">
                  <a:pos x="T56" y="T57"/>
                </a:cxn>
                <a:cxn ang="T151">
                  <a:pos x="T58" y="T59"/>
                </a:cxn>
                <a:cxn ang="T152">
                  <a:pos x="T60" y="T61"/>
                </a:cxn>
                <a:cxn ang="T153">
                  <a:pos x="T62" y="T63"/>
                </a:cxn>
                <a:cxn ang="T154">
                  <a:pos x="T64" y="T65"/>
                </a:cxn>
                <a:cxn ang="T155">
                  <a:pos x="T66" y="T67"/>
                </a:cxn>
                <a:cxn ang="T156">
                  <a:pos x="T68" y="T69"/>
                </a:cxn>
                <a:cxn ang="T157">
                  <a:pos x="T70" y="T71"/>
                </a:cxn>
                <a:cxn ang="T158">
                  <a:pos x="T72" y="T73"/>
                </a:cxn>
                <a:cxn ang="T159">
                  <a:pos x="T74" y="T75"/>
                </a:cxn>
                <a:cxn ang="T160">
                  <a:pos x="T76" y="T77"/>
                </a:cxn>
                <a:cxn ang="T161">
                  <a:pos x="T78" y="T79"/>
                </a:cxn>
                <a:cxn ang="T162">
                  <a:pos x="T80" y="T81"/>
                </a:cxn>
                <a:cxn ang="T163">
                  <a:pos x="T82" y="T83"/>
                </a:cxn>
                <a:cxn ang="T164">
                  <a:pos x="T84" y="T85"/>
                </a:cxn>
                <a:cxn ang="T165">
                  <a:pos x="T86" y="T87"/>
                </a:cxn>
                <a:cxn ang="T166">
                  <a:pos x="T88" y="T89"/>
                </a:cxn>
                <a:cxn ang="T167">
                  <a:pos x="T90" y="T91"/>
                </a:cxn>
                <a:cxn ang="T168">
                  <a:pos x="T92" y="T93"/>
                </a:cxn>
                <a:cxn ang="T169">
                  <a:pos x="T94" y="T95"/>
                </a:cxn>
                <a:cxn ang="T170">
                  <a:pos x="T96" y="T97"/>
                </a:cxn>
                <a:cxn ang="T171">
                  <a:pos x="T98" y="T99"/>
                </a:cxn>
                <a:cxn ang="T172">
                  <a:pos x="T100" y="T101"/>
                </a:cxn>
                <a:cxn ang="T173">
                  <a:pos x="T102" y="T103"/>
                </a:cxn>
                <a:cxn ang="T174">
                  <a:pos x="T104" y="T105"/>
                </a:cxn>
                <a:cxn ang="T175">
                  <a:pos x="T106" y="T107"/>
                </a:cxn>
                <a:cxn ang="T176">
                  <a:pos x="T108" y="T109"/>
                </a:cxn>
                <a:cxn ang="T177">
                  <a:pos x="T110" y="T111"/>
                </a:cxn>
                <a:cxn ang="T178">
                  <a:pos x="T112" y="T113"/>
                </a:cxn>
                <a:cxn ang="T179">
                  <a:pos x="T114" y="T115"/>
                </a:cxn>
                <a:cxn ang="T180">
                  <a:pos x="T116" y="T117"/>
                </a:cxn>
                <a:cxn ang="T181">
                  <a:pos x="T118" y="T119"/>
                </a:cxn>
                <a:cxn ang="T182">
                  <a:pos x="T120" y="T121"/>
                </a:cxn>
              </a:cxnLst>
              <a:rect l="T183" t="T184" r="T185" b="T186"/>
              <a:pathLst>
                <a:path w="805" h="917">
                  <a:moveTo>
                    <a:pt x="746" y="177"/>
                  </a:moveTo>
                  <a:lnTo>
                    <a:pt x="766" y="251"/>
                  </a:lnTo>
                  <a:lnTo>
                    <a:pt x="740" y="299"/>
                  </a:lnTo>
                  <a:lnTo>
                    <a:pt x="707" y="322"/>
                  </a:lnTo>
                  <a:lnTo>
                    <a:pt x="685" y="393"/>
                  </a:lnTo>
                  <a:lnTo>
                    <a:pt x="736" y="446"/>
                  </a:lnTo>
                  <a:lnTo>
                    <a:pt x="746" y="531"/>
                  </a:lnTo>
                  <a:lnTo>
                    <a:pt x="787" y="557"/>
                  </a:lnTo>
                  <a:lnTo>
                    <a:pt x="805" y="627"/>
                  </a:lnTo>
                  <a:lnTo>
                    <a:pt x="777" y="688"/>
                  </a:lnTo>
                  <a:lnTo>
                    <a:pt x="781" y="747"/>
                  </a:lnTo>
                  <a:lnTo>
                    <a:pt x="724" y="777"/>
                  </a:lnTo>
                  <a:lnTo>
                    <a:pt x="673" y="747"/>
                  </a:lnTo>
                  <a:lnTo>
                    <a:pt x="573" y="816"/>
                  </a:lnTo>
                  <a:lnTo>
                    <a:pt x="518" y="824"/>
                  </a:lnTo>
                  <a:lnTo>
                    <a:pt x="518" y="881"/>
                  </a:lnTo>
                  <a:lnTo>
                    <a:pt x="492" y="895"/>
                  </a:lnTo>
                  <a:lnTo>
                    <a:pt x="457" y="895"/>
                  </a:lnTo>
                  <a:lnTo>
                    <a:pt x="419" y="917"/>
                  </a:lnTo>
                  <a:lnTo>
                    <a:pt x="419" y="873"/>
                  </a:lnTo>
                  <a:lnTo>
                    <a:pt x="403" y="848"/>
                  </a:lnTo>
                  <a:lnTo>
                    <a:pt x="333" y="850"/>
                  </a:lnTo>
                  <a:lnTo>
                    <a:pt x="384" y="787"/>
                  </a:lnTo>
                  <a:lnTo>
                    <a:pt x="388" y="726"/>
                  </a:lnTo>
                  <a:lnTo>
                    <a:pt x="362" y="706"/>
                  </a:lnTo>
                  <a:lnTo>
                    <a:pt x="362" y="647"/>
                  </a:lnTo>
                  <a:lnTo>
                    <a:pt x="329" y="637"/>
                  </a:lnTo>
                  <a:lnTo>
                    <a:pt x="297" y="655"/>
                  </a:lnTo>
                  <a:lnTo>
                    <a:pt x="256" y="643"/>
                  </a:lnTo>
                  <a:lnTo>
                    <a:pt x="214" y="700"/>
                  </a:lnTo>
                  <a:lnTo>
                    <a:pt x="191" y="673"/>
                  </a:lnTo>
                  <a:lnTo>
                    <a:pt x="163" y="667"/>
                  </a:lnTo>
                  <a:lnTo>
                    <a:pt x="148" y="714"/>
                  </a:lnTo>
                  <a:lnTo>
                    <a:pt x="88" y="708"/>
                  </a:lnTo>
                  <a:lnTo>
                    <a:pt x="61" y="667"/>
                  </a:lnTo>
                  <a:lnTo>
                    <a:pt x="65" y="614"/>
                  </a:lnTo>
                  <a:lnTo>
                    <a:pt x="86" y="562"/>
                  </a:lnTo>
                  <a:lnTo>
                    <a:pt x="65" y="529"/>
                  </a:lnTo>
                  <a:lnTo>
                    <a:pt x="0" y="523"/>
                  </a:lnTo>
                  <a:lnTo>
                    <a:pt x="14" y="499"/>
                  </a:lnTo>
                  <a:lnTo>
                    <a:pt x="63" y="468"/>
                  </a:lnTo>
                  <a:lnTo>
                    <a:pt x="24" y="326"/>
                  </a:lnTo>
                  <a:lnTo>
                    <a:pt x="25" y="275"/>
                  </a:lnTo>
                  <a:lnTo>
                    <a:pt x="14" y="185"/>
                  </a:lnTo>
                  <a:lnTo>
                    <a:pt x="41" y="120"/>
                  </a:lnTo>
                  <a:lnTo>
                    <a:pt x="100" y="68"/>
                  </a:lnTo>
                  <a:lnTo>
                    <a:pt x="199" y="84"/>
                  </a:lnTo>
                  <a:lnTo>
                    <a:pt x="212" y="59"/>
                  </a:lnTo>
                  <a:lnTo>
                    <a:pt x="183" y="17"/>
                  </a:lnTo>
                  <a:lnTo>
                    <a:pt x="252" y="0"/>
                  </a:lnTo>
                  <a:lnTo>
                    <a:pt x="340" y="27"/>
                  </a:lnTo>
                  <a:lnTo>
                    <a:pt x="411" y="31"/>
                  </a:lnTo>
                  <a:lnTo>
                    <a:pt x="468" y="70"/>
                  </a:lnTo>
                  <a:lnTo>
                    <a:pt x="529" y="35"/>
                  </a:lnTo>
                  <a:lnTo>
                    <a:pt x="561" y="41"/>
                  </a:lnTo>
                  <a:lnTo>
                    <a:pt x="567" y="74"/>
                  </a:lnTo>
                  <a:lnTo>
                    <a:pt x="638" y="25"/>
                  </a:lnTo>
                  <a:lnTo>
                    <a:pt x="671" y="59"/>
                  </a:lnTo>
                  <a:lnTo>
                    <a:pt x="665" y="112"/>
                  </a:lnTo>
                  <a:lnTo>
                    <a:pt x="712" y="126"/>
                  </a:lnTo>
                  <a:lnTo>
                    <a:pt x="746" y="177"/>
                  </a:lnTo>
                  <a:close/>
                </a:path>
              </a:pathLst>
            </a:custGeom>
            <a:grpFill/>
            <a:ln w="0">
              <a:solidFill>
                <a:schemeClr val="tx1">
                  <a:lumMod val="85000"/>
                  <a:lumOff val="15000"/>
                </a:schemeClr>
              </a:solidFill>
              <a:prstDash val="solid"/>
              <a:round/>
            </a:ln>
          </p:spPr>
          <p:txBody>
            <a:bodyPr/>
            <a:lstStyle/>
            <a:p>
              <a:pPr eaLnBrk="1" fontAlgn="auto" hangingPunct="1">
                <a:buFont typeface="Arial" panose="020B0604020202020204" pitchFamily="34" charset="0"/>
                <a:buNone/>
                <a:defRPr/>
              </a:pPr>
              <a:endParaRPr lang="zh-CN" altLang="en-US" sz="2400" noProof="1">
                <a:solidFill>
                  <a:prstClr val="black"/>
                </a:solidFill>
                <a:latin typeface="+mj-ea"/>
                <a:ea typeface="+mj-ea"/>
              </a:endParaRPr>
            </a:p>
          </p:txBody>
        </p:sp>
        <p:sp>
          <p:nvSpPr>
            <p:cNvPr id="78" name="Freeform 116"/>
            <p:cNvSpPr/>
            <p:nvPr/>
          </p:nvSpPr>
          <p:spPr bwMode="gray">
            <a:xfrm>
              <a:off x="3094" y="2950"/>
              <a:ext cx="402" cy="458"/>
            </a:xfrm>
            <a:custGeom>
              <a:avLst/>
              <a:gdLst>
                <a:gd name="T0" fmla="*/ 186 w 805"/>
                <a:gd name="T1" fmla="*/ 44 h 917"/>
                <a:gd name="T2" fmla="*/ 191 w 805"/>
                <a:gd name="T3" fmla="*/ 62 h 917"/>
                <a:gd name="T4" fmla="*/ 185 w 805"/>
                <a:gd name="T5" fmla="*/ 74 h 917"/>
                <a:gd name="T6" fmla="*/ 176 w 805"/>
                <a:gd name="T7" fmla="*/ 80 h 917"/>
                <a:gd name="T8" fmla="*/ 171 w 805"/>
                <a:gd name="T9" fmla="*/ 98 h 917"/>
                <a:gd name="T10" fmla="*/ 184 w 805"/>
                <a:gd name="T11" fmla="*/ 111 h 917"/>
                <a:gd name="T12" fmla="*/ 186 w 805"/>
                <a:gd name="T13" fmla="*/ 132 h 917"/>
                <a:gd name="T14" fmla="*/ 196 w 805"/>
                <a:gd name="T15" fmla="*/ 139 h 917"/>
                <a:gd name="T16" fmla="*/ 201 w 805"/>
                <a:gd name="T17" fmla="*/ 156 h 917"/>
                <a:gd name="T18" fmla="*/ 194 w 805"/>
                <a:gd name="T19" fmla="*/ 172 h 917"/>
                <a:gd name="T20" fmla="*/ 195 w 805"/>
                <a:gd name="T21" fmla="*/ 186 h 917"/>
                <a:gd name="T22" fmla="*/ 181 w 805"/>
                <a:gd name="T23" fmla="*/ 194 h 917"/>
                <a:gd name="T24" fmla="*/ 168 w 805"/>
                <a:gd name="T25" fmla="*/ 186 h 917"/>
                <a:gd name="T26" fmla="*/ 143 w 805"/>
                <a:gd name="T27" fmla="*/ 204 h 917"/>
                <a:gd name="T28" fmla="*/ 129 w 805"/>
                <a:gd name="T29" fmla="*/ 206 h 917"/>
                <a:gd name="T30" fmla="*/ 129 w 805"/>
                <a:gd name="T31" fmla="*/ 220 h 917"/>
                <a:gd name="T32" fmla="*/ 123 w 805"/>
                <a:gd name="T33" fmla="*/ 223 h 917"/>
                <a:gd name="T34" fmla="*/ 114 w 805"/>
                <a:gd name="T35" fmla="*/ 223 h 917"/>
                <a:gd name="T36" fmla="*/ 104 w 805"/>
                <a:gd name="T37" fmla="*/ 229 h 917"/>
                <a:gd name="T38" fmla="*/ 104 w 805"/>
                <a:gd name="T39" fmla="*/ 218 h 917"/>
                <a:gd name="T40" fmla="*/ 100 w 805"/>
                <a:gd name="T41" fmla="*/ 212 h 917"/>
                <a:gd name="T42" fmla="*/ 83 w 805"/>
                <a:gd name="T43" fmla="*/ 212 h 917"/>
                <a:gd name="T44" fmla="*/ 96 w 805"/>
                <a:gd name="T45" fmla="*/ 196 h 917"/>
                <a:gd name="T46" fmla="*/ 97 w 805"/>
                <a:gd name="T47" fmla="*/ 181 h 917"/>
                <a:gd name="T48" fmla="*/ 90 w 805"/>
                <a:gd name="T49" fmla="*/ 176 h 917"/>
                <a:gd name="T50" fmla="*/ 90 w 805"/>
                <a:gd name="T51" fmla="*/ 161 h 917"/>
                <a:gd name="T52" fmla="*/ 82 w 805"/>
                <a:gd name="T53" fmla="*/ 159 h 917"/>
                <a:gd name="T54" fmla="*/ 74 w 805"/>
                <a:gd name="T55" fmla="*/ 163 h 917"/>
                <a:gd name="T56" fmla="*/ 64 w 805"/>
                <a:gd name="T57" fmla="*/ 160 h 917"/>
                <a:gd name="T58" fmla="*/ 53 w 805"/>
                <a:gd name="T59" fmla="*/ 175 h 917"/>
                <a:gd name="T60" fmla="*/ 47 w 805"/>
                <a:gd name="T61" fmla="*/ 168 h 917"/>
                <a:gd name="T62" fmla="*/ 40 w 805"/>
                <a:gd name="T63" fmla="*/ 166 h 917"/>
                <a:gd name="T64" fmla="*/ 37 w 805"/>
                <a:gd name="T65" fmla="*/ 178 h 917"/>
                <a:gd name="T66" fmla="*/ 22 w 805"/>
                <a:gd name="T67" fmla="*/ 177 h 917"/>
                <a:gd name="T68" fmla="*/ 15 w 805"/>
                <a:gd name="T69" fmla="*/ 166 h 917"/>
                <a:gd name="T70" fmla="*/ 16 w 805"/>
                <a:gd name="T71" fmla="*/ 153 h 917"/>
                <a:gd name="T72" fmla="*/ 21 w 805"/>
                <a:gd name="T73" fmla="*/ 140 h 917"/>
                <a:gd name="T74" fmla="*/ 16 w 805"/>
                <a:gd name="T75" fmla="*/ 132 h 917"/>
                <a:gd name="T76" fmla="*/ 0 w 805"/>
                <a:gd name="T77" fmla="*/ 130 h 917"/>
                <a:gd name="T78" fmla="*/ 3 w 805"/>
                <a:gd name="T79" fmla="*/ 124 h 917"/>
                <a:gd name="T80" fmla="*/ 15 w 805"/>
                <a:gd name="T81" fmla="*/ 117 h 917"/>
                <a:gd name="T82" fmla="*/ 6 w 805"/>
                <a:gd name="T83" fmla="*/ 81 h 917"/>
                <a:gd name="T84" fmla="*/ 6 w 805"/>
                <a:gd name="T85" fmla="*/ 68 h 917"/>
                <a:gd name="T86" fmla="*/ 3 w 805"/>
                <a:gd name="T87" fmla="*/ 46 h 917"/>
                <a:gd name="T88" fmla="*/ 10 w 805"/>
                <a:gd name="T89" fmla="*/ 30 h 917"/>
                <a:gd name="T90" fmla="*/ 25 w 805"/>
                <a:gd name="T91" fmla="*/ 17 h 917"/>
                <a:gd name="T92" fmla="*/ 49 w 805"/>
                <a:gd name="T93" fmla="*/ 21 h 917"/>
                <a:gd name="T94" fmla="*/ 53 w 805"/>
                <a:gd name="T95" fmla="*/ 14 h 917"/>
                <a:gd name="T96" fmla="*/ 45 w 805"/>
                <a:gd name="T97" fmla="*/ 4 h 917"/>
                <a:gd name="T98" fmla="*/ 63 w 805"/>
                <a:gd name="T99" fmla="*/ 0 h 917"/>
                <a:gd name="T100" fmla="*/ 85 w 805"/>
                <a:gd name="T101" fmla="*/ 6 h 917"/>
                <a:gd name="T102" fmla="*/ 102 w 805"/>
                <a:gd name="T103" fmla="*/ 7 h 917"/>
                <a:gd name="T104" fmla="*/ 117 w 805"/>
                <a:gd name="T105" fmla="*/ 17 h 917"/>
                <a:gd name="T106" fmla="*/ 132 w 805"/>
                <a:gd name="T107" fmla="*/ 8 h 917"/>
                <a:gd name="T108" fmla="*/ 140 w 805"/>
                <a:gd name="T109" fmla="*/ 10 h 917"/>
                <a:gd name="T110" fmla="*/ 141 w 805"/>
                <a:gd name="T111" fmla="*/ 18 h 917"/>
                <a:gd name="T112" fmla="*/ 159 w 805"/>
                <a:gd name="T113" fmla="*/ 6 h 917"/>
                <a:gd name="T114" fmla="*/ 167 w 805"/>
                <a:gd name="T115" fmla="*/ 14 h 917"/>
                <a:gd name="T116" fmla="*/ 166 w 805"/>
                <a:gd name="T117" fmla="*/ 28 h 917"/>
                <a:gd name="T118" fmla="*/ 178 w 805"/>
                <a:gd name="T119" fmla="*/ 31 h 917"/>
                <a:gd name="T120" fmla="*/ 186 w 805"/>
                <a:gd name="T121" fmla="*/ 44 h 917"/>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w 805"/>
                <a:gd name="T184" fmla="*/ 0 h 917"/>
                <a:gd name="T185" fmla="*/ 805 w 805"/>
                <a:gd name="T186" fmla="*/ 917 h 917"/>
              </a:gdLst>
              <a:ahLst/>
              <a:cxnLst>
                <a:cxn ang="T122">
                  <a:pos x="T0" y="T1"/>
                </a:cxn>
                <a:cxn ang="T123">
                  <a:pos x="T2" y="T3"/>
                </a:cxn>
                <a:cxn ang="T124">
                  <a:pos x="T4" y="T5"/>
                </a:cxn>
                <a:cxn ang="T125">
                  <a:pos x="T6" y="T7"/>
                </a:cxn>
                <a:cxn ang="T126">
                  <a:pos x="T8" y="T9"/>
                </a:cxn>
                <a:cxn ang="T127">
                  <a:pos x="T10" y="T11"/>
                </a:cxn>
                <a:cxn ang="T128">
                  <a:pos x="T12" y="T13"/>
                </a:cxn>
                <a:cxn ang="T129">
                  <a:pos x="T14" y="T15"/>
                </a:cxn>
                <a:cxn ang="T130">
                  <a:pos x="T16" y="T17"/>
                </a:cxn>
                <a:cxn ang="T131">
                  <a:pos x="T18" y="T19"/>
                </a:cxn>
                <a:cxn ang="T132">
                  <a:pos x="T20" y="T21"/>
                </a:cxn>
                <a:cxn ang="T133">
                  <a:pos x="T22" y="T23"/>
                </a:cxn>
                <a:cxn ang="T134">
                  <a:pos x="T24" y="T25"/>
                </a:cxn>
                <a:cxn ang="T135">
                  <a:pos x="T26" y="T27"/>
                </a:cxn>
                <a:cxn ang="T136">
                  <a:pos x="T28" y="T29"/>
                </a:cxn>
                <a:cxn ang="T137">
                  <a:pos x="T30" y="T31"/>
                </a:cxn>
                <a:cxn ang="T138">
                  <a:pos x="T32" y="T33"/>
                </a:cxn>
                <a:cxn ang="T139">
                  <a:pos x="T34" y="T35"/>
                </a:cxn>
                <a:cxn ang="T140">
                  <a:pos x="T36" y="T37"/>
                </a:cxn>
                <a:cxn ang="T141">
                  <a:pos x="T38" y="T39"/>
                </a:cxn>
                <a:cxn ang="T142">
                  <a:pos x="T40" y="T41"/>
                </a:cxn>
                <a:cxn ang="T143">
                  <a:pos x="T42" y="T43"/>
                </a:cxn>
                <a:cxn ang="T144">
                  <a:pos x="T44" y="T45"/>
                </a:cxn>
                <a:cxn ang="T145">
                  <a:pos x="T46" y="T47"/>
                </a:cxn>
                <a:cxn ang="T146">
                  <a:pos x="T48" y="T49"/>
                </a:cxn>
                <a:cxn ang="T147">
                  <a:pos x="T50" y="T51"/>
                </a:cxn>
                <a:cxn ang="T148">
                  <a:pos x="T52" y="T53"/>
                </a:cxn>
                <a:cxn ang="T149">
                  <a:pos x="T54" y="T55"/>
                </a:cxn>
                <a:cxn ang="T150">
                  <a:pos x="T56" y="T57"/>
                </a:cxn>
                <a:cxn ang="T151">
                  <a:pos x="T58" y="T59"/>
                </a:cxn>
                <a:cxn ang="T152">
                  <a:pos x="T60" y="T61"/>
                </a:cxn>
                <a:cxn ang="T153">
                  <a:pos x="T62" y="T63"/>
                </a:cxn>
                <a:cxn ang="T154">
                  <a:pos x="T64" y="T65"/>
                </a:cxn>
                <a:cxn ang="T155">
                  <a:pos x="T66" y="T67"/>
                </a:cxn>
                <a:cxn ang="T156">
                  <a:pos x="T68" y="T69"/>
                </a:cxn>
                <a:cxn ang="T157">
                  <a:pos x="T70" y="T71"/>
                </a:cxn>
                <a:cxn ang="T158">
                  <a:pos x="T72" y="T73"/>
                </a:cxn>
                <a:cxn ang="T159">
                  <a:pos x="T74" y="T75"/>
                </a:cxn>
                <a:cxn ang="T160">
                  <a:pos x="T76" y="T77"/>
                </a:cxn>
                <a:cxn ang="T161">
                  <a:pos x="T78" y="T79"/>
                </a:cxn>
                <a:cxn ang="T162">
                  <a:pos x="T80" y="T81"/>
                </a:cxn>
                <a:cxn ang="T163">
                  <a:pos x="T82" y="T83"/>
                </a:cxn>
                <a:cxn ang="T164">
                  <a:pos x="T84" y="T85"/>
                </a:cxn>
                <a:cxn ang="T165">
                  <a:pos x="T86" y="T87"/>
                </a:cxn>
                <a:cxn ang="T166">
                  <a:pos x="T88" y="T89"/>
                </a:cxn>
                <a:cxn ang="T167">
                  <a:pos x="T90" y="T91"/>
                </a:cxn>
                <a:cxn ang="T168">
                  <a:pos x="T92" y="T93"/>
                </a:cxn>
                <a:cxn ang="T169">
                  <a:pos x="T94" y="T95"/>
                </a:cxn>
                <a:cxn ang="T170">
                  <a:pos x="T96" y="T97"/>
                </a:cxn>
                <a:cxn ang="T171">
                  <a:pos x="T98" y="T99"/>
                </a:cxn>
                <a:cxn ang="T172">
                  <a:pos x="T100" y="T101"/>
                </a:cxn>
                <a:cxn ang="T173">
                  <a:pos x="T102" y="T103"/>
                </a:cxn>
                <a:cxn ang="T174">
                  <a:pos x="T104" y="T105"/>
                </a:cxn>
                <a:cxn ang="T175">
                  <a:pos x="T106" y="T107"/>
                </a:cxn>
                <a:cxn ang="T176">
                  <a:pos x="T108" y="T109"/>
                </a:cxn>
                <a:cxn ang="T177">
                  <a:pos x="T110" y="T111"/>
                </a:cxn>
                <a:cxn ang="T178">
                  <a:pos x="T112" y="T113"/>
                </a:cxn>
                <a:cxn ang="T179">
                  <a:pos x="T114" y="T115"/>
                </a:cxn>
                <a:cxn ang="T180">
                  <a:pos x="T116" y="T117"/>
                </a:cxn>
                <a:cxn ang="T181">
                  <a:pos x="T118" y="T119"/>
                </a:cxn>
                <a:cxn ang="T182">
                  <a:pos x="T120" y="T121"/>
                </a:cxn>
              </a:cxnLst>
              <a:rect l="T183" t="T184" r="T185" b="T186"/>
              <a:pathLst>
                <a:path w="805" h="917">
                  <a:moveTo>
                    <a:pt x="746" y="177"/>
                  </a:moveTo>
                  <a:lnTo>
                    <a:pt x="766" y="251"/>
                  </a:lnTo>
                  <a:lnTo>
                    <a:pt x="740" y="299"/>
                  </a:lnTo>
                  <a:lnTo>
                    <a:pt x="707" y="322"/>
                  </a:lnTo>
                  <a:lnTo>
                    <a:pt x="685" y="393"/>
                  </a:lnTo>
                  <a:lnTo>
                    <a:pt x="736" y="446"/>
                  </a:lnTo>
                  <a:lnTo>
                    <a:pt x="746" y="531"/>
                  </a:lnTo>
                  <a:lnTo>
                    <a:pt x="787" y="557"/>
                  </a:lnTo>
                  <a:lnTo>
                    <a:pt x="805" y="627"/>
                  </a:lnTo>
                  <a:lnTo>
                    <a:pt x="777" y="688"/>
                  </a:lnTo>
                  <a:lnTo>
                    <a:pt x="781" y="747"/>
                  </a:lnTo>
                  <a:lnTo>
                    <a:pt x="724" y="777"/>
                  </a:lnTo>
                  <a:lnTo>
                    <a:pt x="673" y="747"/>
                  </a:lnTo>
                  <a:lnTo>
                    <a:pt x="573" y="816"/>
                  </a:lnTo>
                  <a:lnTo>
                    <a:pt x="518" y="824"/>
                  </a:lnTo>
                  <a:lnTo>
                    <a:pt x="518" y="881"/>
                  </a:lnTo>
                  <a:lnTo>
                    <a:pt x="492" y="895"/>
                  </a:lnTo>
                  <a:lnTo>
                    <a:pt x="457" y="895"/>
                  </a:lnTo>
                  <a:lnTo>
                    <a:pt x="419" y="917"/>
                  </a:lnTo>
                  <a:lnTo>
                    <a:pt x="419" y="873"/>
                  </a:lnTo>
                  <a:lnTo>
                    <a:pt x="403" y="848"/>
                  </a:lnTo>
                  <a:lnTo>
                    <a:pt x="333" y="850"/>
                  </a:lnTo>
                  <a:lnTo>
                    <a:pt x="384" y="787"/>
                  </a:lnTo>
                  <a:lnTo>
                    <a:pt x="388" y="726"/>
                  </a:lnTo>
                  <a:lnTo>
                    <a:pt x="362" y="706"/>
                  </a:lnTo>
                  <a:lnTo>
                    <a:pt x="362" y="647"/>
                  </a:lnTo>
                  <a:lnTo>
                    <a:pt x="329" y="637"/>
                  </a:lnTo>
                  <a:lnTo>
                    <a:pt x="297" y="655"/>
                  </a:lnTo>
                  <a:lnTo>
                    <a:pt x="256" y="643"/>
                  </a:lnTo>
                  <a:lnTo>
                    <a:pt x="214" y="700"/>
                  </a:lnTo>
                  <a:lnTo>
                    <a:pt x="191" y="673"/>
                  </a:lnTo>
                  <a:lnTo>
                    <a:pt x="163" y="667"/>
                  </a:lnTo>
                  <a:lnTo>
                    <a:pt x="148" y="714"/>
                  </a:lnTo>
                  <a:lnTo>
                    <a:pt x="88" y="708"/>
                  </a:lnTo>
                  <a:lnTo>
                    <a:pt x="61" y="667"/>
                  </a:lnTo>
                  <a:lnTo>
                    <a:pt x="65" y="614"/>
                  </a:lnTo>
                  <a:lnTo>
                    <a:pt x="86" y="562"/>
                  </a:lnTo>
                  <a:lnTo>
                    <a:pt x="65" y="529"/>
                  </a:lnTo>
                  <a:lnTo>
                    <a:pt x="0" y="523"/>
                  </a:lnTo>
                  <a:lnTo>
                    <a:pt x="14" y="499"/>
                  </a:lnTo>
                  <a:lnTo>
                    <a:pt x="63" y="468"/>
                  </a:lnTo>
                  <a:lnTo>
                    <a:pt x="24" y="326"/>
                  </a:lnTo>
                  <a:lnTo>
                    <a:pt x="25" y="275"/>
                  </a:lnTo>
                  <a:lnTo>
                    <a:pt x="14" y="185"/>
                  </a:lnTo>
                  <a:lnTo>
                    <a:pt x="41" y="120"/>
                  </a:lnTo>
                  <a:lnTo>
                    <a:pt x="100" y="68"/>
                  </a:lnTo>
                  <a:lnTo>
                    <a:pt x="199" y="84"/>
                  </a:lnTo>
                  <a:lnTo>
                    <a:pt x="212" y="59"/>
                  </a:lnTo>
                  <a:lnTo>
                    <a:pt x="183" y="17"/>
                  </a:lnTo>
                  <a:lnTo>
                    <a:pt x="252" y="0"/>
                  </a:lnTo>
                  <a:lnTo>
                    <a:pt x="340" y="27"/>
                  </a:lnTo>
                  <a:lnTo>
                    <a:pt x="411" y="31"/>
                  </a:lnTo>
                  <a:lnTo>
                    <a:pt x="468" y="70"/>
                  </a:lnTo>
                  <a:lnTo>
                    <a:pt x="529" y="35"/>
                  </a:lnTo>
                  <a:lnTo>
                    <a:pt x="561" y="41"/>
                  </a:lnTo>
                  <a:lnTo>
                    <a:pt x="567" y="74"/>
                  </a:lnTo>
                  <a:lnTo>
                    <a:pt x="638" y="25"/>
                  </a:lnTo>
                  <a:lnTo>
                    <a:pt x="671" y="59"/>
                  </a:lnTo>
                  <a:lnTo>
                    <a:pt x="665" y="112"/>
                  </a:lnTo>
                  <a:lnTo>
                    <a:pt x="712" y="126"/>
                  </a:lnTo>
                  <a:lnTo>
                    <a:pt x="746" y="177"/>
                  </a:lnTo>
                </a:path>
              </a:pathLst>
            </a:custGeom>
            <a:grpFill/>
            <a:ln w="6350">
              <a:solidFill>
                <a:schemeClr val="tx1">
                  <a:lumMod val="85000"/>
                  <a:lumOff val="15000"/>
                </a:schemeClr>
              </a:solidFill>
              <a:prstDash val="solid"/>
              <a:round/>
            </a:ln>
          </p:spPr>
          <p:txBody>
            <a:bodyPr/>
            <a:lstStyle/>
            <a:p>
              <a:pPr eaLnBrk="1" fontAlgn="auto" hangingPunct="1">
                <a:buFont typeface="Arial" panose="020B0604020202020204" pitchFamily="34" charset="0"/>
                <a:buNone/>
                <a:defRPr/>
              </a:pPr>
              <a:endParaRPr lang="zh-CN" altLang="en-US" sz="2400" noProof="1">
                <a:solidFill>
                  <a:prstClr val="black"/>
                </a:solidFill>
                <a:latin typeface="+mj-ea"/>
                <a:ea typeface="+mj-ea"/>
              </a:endParaRPr>
            </a:p>
          </p:txBody>
        </p:sp>
        <p:sp>
          <p:nvSpPr>
            <p:cNvPr id="79" name="Freeform 117"/>
            <p:cNvSpPr/>
            <p:nvPr/>
          </p:nvSpPr>
          <p:spPr bwMode="gray">
            <a:xfrm>
              <a:off x="3436" y="2904"/>
              <a:ext cx="356" cy="491"/>
            </a:xfrm>
            <a:custGeom>
              <a:avLst/>
              <a:gdLst>
                <a:gd name="T0" fmla="*/ 20 w 711"/>
                <a:gd name="T1" fmla="*/ 44 h 982"/>
                <a:gd name="T2" fmla="*/ 7 w 711"/>
                <a:gd name="T3" fmla="*/ 55 h 982"/>
                <a:gd name="T4" fmla="*/ 16 w 711"/>
                <a:gd name="T5" fmla="*/ 68 h 982"/>
                <a:gd name="T6" fmla="*/ 21 w 711"/>
                <a:gd name="T7" fmla="*/ 86 h 982"/>
                <a:gd name="T8" fmla="*/ 14 w 711"/>
                <a:gd name="T9" fmla="*/ 98 h 982"/>
                <a:gd name="T10" fmla="*/ 6 w 711"/>
                <a:gd name="T11" fmla="*/ 104 h 982"/>
                <a:gd name="T12" fmla="*/ 0 w 711"/>
                <a:gd name="T13" fmla="*/ 122 h 982"/>
                <a:gd name="T14" fmla="*/ 13 w 711"/>
                <a:gd name="T15" fmla="*/ 135 h 982"/>
                <a:gd name="T16" fmla="*/ 16 w 711"/>
                <a:gd name="T17" fmla="*/ 156 h 982"/>
                <a:gd name="T18" fmla="*/ 26 w 711"/>
                <a:gd name="T19" fmla="*/ 163 h 982"/>
                <a:gd name="T20" fmla="*/ 30 w 711"/>
                <a:gd name="T21" fmla="*/ 179 h 982"/>
                <a:gd name="T22" fmla="*/ 23 w 711"/>
                <a:gd name="T23" fmla="*/ 196 h 982"/>
                <a:gd name="T24" fmla="*/ 24 w 711"/>
                <a:gd name="T25" fmla="*/ 210 h 982"/>
                <a:gd name="T26" fmla="*/ 32 w 711"/>
                <a:gd name="T27" fmla="*/ 215 h 982"/>
                <a:gd name="T28" fmla="*/ 50 w 711"/>
                <a:gd name="T29" fmla="*/ 209 h 982"/>
                <a:gd name="T30" fmla="*/ 56 w 711"/>
                <a:gd name="T31" fmla="*/ 215 h 982"/>
                <a:gd name="T32" fmla="*/ 47 w 711"/>
                <a:gd name="T33" fmla="*/ 232 h 982"/>
                <a:gd name="T34" fmla="*/ 39 w 711"/>
                <a:gd name="T35" fmla="*/ 241 h 982"/>
                <a:gd name="T36" fmla="*/ 46 w 711"/>
                <a:gd name="T37" fmla="*/ 246 h 982"/>
                <a:gd name="T38" fmla="*/ 82 w 711"/>
                <a:gd name="T39" fmla="*/ 231 h 982"/>
                <a:gd name="T40" fmla="*/ 96 w 711"/>
                <a:gd name="T41" fmla="*/ 238 h 982"/>
                <a:gd name="T42" fmla="*/ 101 w 711"/>
                <a:gd name="T43" fmla="*/ 222 h 982"/>
                <a:gd name="T44" fmla="*/ 100 w 711"/>
                <a:gd name="T45" fmla="*/ 209 h 982"/>
                <a:gd name="T46" fmla="*/ 107 w 711"/>
                <a:gd name="T47" fmla="*/ 182 h 982"/>
                <a:gd name="T48" fmla="*/ 115 w 711"/>
                <a:gd name="T49" fmla="*/ 170 h 982"/>
                <a:gd name="T50" fmla="*/ 115 w 711"/>
                <a:gd name="T51" fmla="*/ 157 h 982"/>
                <a:gd name="T52" fmla="*/ 119 w 711"/>
                <a:gd name="T53" fmla="*/ 151 h 982"/>
                <a:gd name="T54" fmla="*/ 116 w 711"/>
                <a:gd name="T55" fmla="*/ 143 h 982"/>
                <a:gd name="T56" fmla="*/ 117 w 711"/>
                <a:gd name="T57" fmla="*/ 130 h 982"/>
                <a:gd name="T58" fmla="*/ 132 w 711"/>
                <a:gd name="T59" fmla="*/ 124 h 982"/>
                <a:gd name="T60" fmla="*/ 134 w 711"/>
                <a:gd name="T61" fmla="*/ 106 h 982"/>
                <a:gd name="T62" fmla="*/ 135 w 711"/>
                <a:gd name="T63" fmla="*/ 92 h 982"/>
                <a:gd name="T64" fmla="*/ 143 w 711"/>
                <a:gd name="T65" fmla="*/ 87 h 982"/>
                <a:gd name="T66" fmla="*/ 151 w 711"/>
                <a:gd name="T67" fmla="*/ 87 h 982"/>
                <a:gd name="T68" fmla="*/ 164 w 711"/>
                <a:gd name="T69" fmla="*/ 80 h 982"/>
                <a:gd name="T70" fmla="*/ 175 w 711"/>
                <a:gd name="T71" fmla="*/ 75 h 982"/>
                <a:gd name="T72" fmla="*/ 175 w 711"/>
                <a:gd name="T73" fmla="*/ 64 h 982"/>
                <a:gd name="T74" fmla="*/ 178 w 711"/>
                <a:gd name="T75" fmla="*/ 63 h 982"/>
                <a:gd name="T76" fmla="*/ 175 w 711"/>
                <a:gd name="T77" fmla="*/ 49 h 982"/>
                <a:gd name="T78" fmla="*/ 155 w 711"/>
                <a:gd name="T79" fmla="*/ 34 h 982"/>
                <a:gd name="T80" fmla="*/ 160 w 711"/>
                <a:gd name="T81" fmla="*/ 19 h 982"/>
                <a:gd name="T82" fmla="*/ 153 w 711"/>
                <a:gd name="T83" fmla="*/ 15 h 982"/>
                <a:gd name="T84" fmla="*/ 134 w 711"/>
                <a:gd name="T85" fmla="*/ 14 h 982"/>
                <a:gd name="T86" fmla="*/ 127 w 711"/>
                <a:gd name="T87" fmla="*/ 5 h 982"/>
                <a:gd name="T88" fmla="*/ 112 w 711"/>
                <a:gd name="T89" fmla="*/ 21 h 982"/>
                <a:gd name="T90" fmla="*/ 102 w 711"/>
                <a:gd name="T91" fmla="*/ 17 h 982"/>
                <a:gd name="T92" fmla="*/ 110 w 711"/>
                <a:gd name="T93" fmla="*/ 7 h 982"/>
                <a:gd name="T94" fmla="*/ 105 w 711"/>
                <a:gd name="T95" fmla="*/ 0 h 982"/>
                <a:gd name="T96" fmla="*/ 96 w 711"/>
                <a:gd name="T97" fmla="*/ 4 h 982"/>
                <a:gd name="T98" fmla="*/ 87 w 711"/>
                <a:gd name="T99" fmla="*/ 15 h 982"/>
                <a:gd name="T100" fmla="*/ 83 w 711"/>
                <a:gd name="T101" fmla="*/ 14 h 982"/>
                <a:gd name="T102" fmla="*/ 76 w 711"/>
                <a:gd name="T103" fmla="*/ 21 h 982"/>
                <a:gd name="T104" fmla="*/ 63 w 711"/>
                <a:gd name="T105" fmla="*/ 15 h 982"/>
                <a:gd name="T106" fmla="*/ 54 w 711"/>
                <a:gd name="T107" fmla="*/ 25 h 982"/>
                <a:gd name="T108" fmla="*/ 46 w 711"/>
                <a:gd name="T109" fmla="*/ 27 h 982"/>
                <a:gd name="T110" fmla="*/ 35 w 711"/>
                <a:gd name="T111" fmla="*/ 40 h 982"/>
                <a:gd name="T112" fmla="*/ 20 w 711"/>
                <a:gd name="T113" fmla="*/ 44 h 982"/>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w 711"/>
                <a:gd name="T172" fmla="*/ 0 h 982"/>
                <a:gd name="T173" fmla="*/ 711 w 711"/>
                <a:gd name="T174" fmla="*/ 982 h 982"/>
              </a:gdLst>
              <a:ahLst/>
              <a:cxnLst>
                <a:cxn ang="T114">
                  <a:pos x="T0" y="T1"/>
                </a:cxn>
                <a:cxn ang="T115">
                  <a:pos x="T2" y="T3"/>
                </a:cxn>
                <a:cxn ang="T116">
                  <a:pos x="T4" y="T5"/>
                </a:cxn>
                <a:cxn ang="T117">
                  <a:pos x="T6" y="T7"/>
                </a:cxn>
                <a:cxn ang="T118">
                  <a:pos x="T8" y="T9"/>
                </a:cxn>
                <a:cxn ang="T119">
                  <a:pos x="T10" y="T11"/>
                </a:cxn>
                <a:cxn ang="T120">
                  <a:pos x="T12" y="T13"/>
                </a:cxn>
                <a:cxn ang="T121">
                  <a:pos x="T14" y="T15"/>
                </a:cxn>
                <a:cxn ang="T122">
                  <a:pos x="T16" y="T17"/>
                </a:cxn>
                <a:cxn ang="T123">
                  <a:pos x="T18" y="T19"/>
                </a:cxn>
                <a:cxn ang="T124">
                  <a:pos x="T20" y="T21"/>
                </a:cxn>
                <a:cxn ang="T125">
                  <a:pos x="T22" y="T23"/>
                </a:cxn>
                <a:cxn ang="T126">
                  <a:pos x="T24" y="T25"/>
                </a:cxn>
                <a:cxn ang="T127">
                  <a:pos x="T26" y="T27"/>
                </a:cxn>
                <a:cxn ang="T128">
                  <a:pos x="T28" y="T29"/>
                </a:cxn>
                <a:cxn ang="T129">
                  <a:pos x="T30" y="T31"/>
                </a:cxn>
                <a:cxn ang="T130">
                  <a:pos x="T32" y="T33"/>
                </a:cxn>
                <a:cxn ang="T131">
                  <a:pos x="T34" y="T35"/>
                </a:cxn>
                <a:cxn ang="T132">
                  <a:pos x="T36" y="T37"/>
                </a:cxn>
                <a:cxn ang="T133">
                  <a:pos x="T38" y="T39"/>
                </a:cxn>
                <a:cxn ang="T134">
                  <a:pos x="T40" y="T41"/>
                </a:cxn>
                <a:cxn ang="T135">
                  <a:pos x="T42" y="T43"/>
                </a:cxn>
                <a:cxn ang="T136">
                  <a:pos x="T44" y="T45"/>
                </a:cxn>
                <a:cxn ang="T137">
                  <a:pos x="T46" y="T47"/>
                </a:cxn>
                <a:cxn ang="T138">
                  <a:pos x="T48" y="T49"/>
                </a:cxn>
                <a:cxn ang="T139">
                  <a:pos x="T50" y="T51"/>
                </a:cxn>
                <a:cxn ang="T140">
                  <a:pos x="T52" y="T53"/>
                </a:cxn>
                <a:cxn ang="T141">
                  <a:pos x="T54" y="T55"/>
                </a:cxn>
                <a:cxn ang="T142">
                  <a:pos x="T56" y="T57"/>
                </a:cxn>
                <a:cxn ang="T143">
                  <a:pos x="T58" y="T59"/>
                </a:cxn>
                <a:cxn ang="T144">
                  <a:pos x="T60" y="T61"/>
                </a:cxn>
                <a:cxn ang="T145">
                  <a:pos x="T62" y="T63"/>
                </a:cxn>
                <a:cxn ang="T146">
                  <a:pos x="T64" y="T65"/>
                </a:cxn>
                <a:cxn ang="T147">
                  <a:pos x="T66" y="T67"/>
                </a:cxn>
                <a:cxn ang="T148">
                  <a:pos x="T68" y="T69"/>
                </a:cxn>
                <a:cxn ang="T149">
                  <a:pos x="T70" y="T71"/>
                </a:cxn>
                <a:cxn ang="T150">
                  <a:pos x="T72" y="T73"/>
                </a:cxn>
                <a:cxn ang="T151">
                  <a:pos x="T74" y="T75"/>
                </a:cxn>
                <a:cxn ang="T152">
                  <a:pos x="T76" y="T77"/>
                </a:cxn>
                <a:cxn ang="T153">
                  <a:pos x="T78" y="T79"/>
                </a:cxn>
                <a:cxn ang="T154">
                  <a:pos x="T80" y="T81"/>
                </a:cxn>
                <a:cxn ang="T155">
                  <a:pos x="T82" y="T83"/>
                </a:cxn>
                <a:cxn ang="T156">
                  <a:pos x="T84" y="T85"/>
                </a:cxn>
                <a:cxn ang="T157">
                  <a:pos x="T86" y="T87"/>
                </a:cxn>
                <a:cxn ang="T158">
                  <a:pos x="T88" y="T89"/>
                </a:cxn>
                <a:cxn ang="T159">
                  <a:pos x="T90" y="T91"/>
                </a:cxn>
                <a:cxn ang="T160">
                  <a:pos x="T92" y="T93"/>
                </a:cxn>
                <a:cxn ang="T161">
                  <a:pos x="T94" y="T95"/>
                </a:cxn>
                <a:cxn ang="T162">
                  <a:pos x="T96" y="T97"/>
                </a:cxn>
                <a:cxn ang="T163">
                  <a:pos x="T98" y="T99"/>
                </a:cxn>
                <a:cxn ang="T164">
                  <a:pos x="T100" y="T101"/>
                </a:cxn>
                <a:cxn ang="T165">
                  <a:pos x="T102" y="T103"/>
                </a:cxn>
                <a:cxn ang="T166">
                  <a:pos x="T104" y="T105"/>
                </a:cxn>
                <a:cxn ang="T167">
                  <a:pos x="T106" y="T107"/>
                </a:cxn>
                <a:cxn ang="T168">
                  <a:pos x="T108" y="T109"/>
                </a:cxn>
                <a:cxn ang="T169">
                  <a:pos x="T110" y="T111"/>
                </a:cxn>
                <a:cxn ang="T170">
                  <a:pos x="T112" y="T113"/>
                </a:cxn>
              </a:cxnLst>
              <a:rect l="T171" t="T172" r="T173" b="T174"/>
              <a:pathLst>
                <a:path w="711" h="982">
                  <a:moveTo>
                    <a:pt x="77" y="173"/>
                  </a:moveTo>
                  <a:lnTo>
                    <a:pt x="27" y="219"/>
                  </a:lnTo>
                  <a:lnTo>
                    <a:pt x="61" y="270"/>
                  </a:lnTo>
                  <a:lnTo>
                    <a:pt x="81" y="344"/>
                  </a:lnTo>
                  <a:lnTo>
                    <a:pt x="55" y="392"/>
                  </a:lnTo>
                  <a:lnTo>
                    <a:pt x="22" y="415"/>
                  </a:lnTo>
                  <a:lnTo>
                    <a:pt x="0" y="486"/>
                  </a:lnTo>
                  <a:lnTo>
                    <a:pt x="51" y="539"/>
                  </a:lnTo>
                  <a:lnTo>
                    <a:pt x="61" y="624"/>
                  </a:lnTo>
                  <a:lnTo>
                    <a:pt x="102" y="650"/>
                  </a:lnTo>
                  <a:lnTo>
                    <a:pt x="120" y="716"/>
                  </a:lnTo>
                  <a:lnTo>
                    <a:pt x="92" y="783"/>
                  </a:lnTo>
                  <a:lnTo>
                    <a:pt x="96" y="840"/>
                  </a:lnTo>
                  <a:lnTo>
                    <a:pt x="128" y="860"/>
                  </a:lnTo>
                  <a:lnTo>
                    <a:pt x="197" y="833"/>
                  </a:lnTo>
                  <a:lnTo>
                    <a:pt x="224" y="858"/>
                  </a:lnTo>
                  <a:lnTo>
                    <a:pt x="185" y="927"/>
                  </a:lnTo>
                  <a:lnTo>
                    <a:pt x="155" y="961"/>
                  </a:lnTo>
                  <a:lnTo>
                    <a:pt x="183" y="982"/>
                  </a:lnTo>
                  <a:lnTo>
                    <a:pt x="327" y="923"/>
                  </a:lnTo>
                  <a:lnTo>
                    <a:pt x="382" y="949"/>
                  </a:lnTo>
                  <a:lnTo>
                    <a:pt x="403" y="888"/>
                  </a:lnTo>
                  <a:lnTo>
                    <a:pt x="398" y="833"/>
                  </a:lnTo>
                  <a:lnTo>
                    <a:pt x="425" y="726"/>
                  </a:lnTo>
                  <a:lnTo>
                    <a:pt x="459" y="677"/>
                  </a:lnTo>
                  <a:lnTo>
                    <a:pt x="457" y="628"/>
                  </a:lnTo>
                  <a:lnTo>
                    <a:pt x="476" y="604"/>
                  </a:lnTo>
                  <a:lnTo>
                    <a:pt x="462" y="569"/>
                  </a:lnTo>
                  <a:lnTo>
                    <a:pt x="468" y="518"/>
                  </a:lnTo>
                  <a:lnTo>
                    <a:pt x="525" y="496"/>
                  </a:lnTo>
                  <a:lnTo>
                    <a:pt x="535" y="423"/>
                  </a:lnTo>
                  <a:lnTo>
                    <a:pt x="539" y="368"/>
                  </a:lnTo>
                  <a:lnTo>
                    <a:pt x="569" y="346"/>
                  </a:lnTo>
                  <a:lnTo>
                    <a:pt x="602" y="346"/>
                  </a:lnTo>
                  <a:lnTo>
                    <a:pt x="653" y="317"/>
                  </a:lnTo>
                  <a:lnTo>
                    <a:pt x="697" y="297"/>
                  </a:lnTo>
                  <a:lnTo>
                    <a:pt x="697" y="256"/>
                  </a:lnTo>
                  <a:lnTo>
                    <a:pt x="711" y="254"/>
                  </a:lnTo>
                  <a:lnTo>
                    <a:pt x="697" y="193"/>
                  </a:lnTo>
                  <a:lnTo>
                    <a:pt x="620" y="134"/>
                  </a:lnTo>
                  <a:lnTo>
                    <a:pt x="638" y="73"/>
                  </a:lnTo>
                  <a:lnTo>
                    <a:pt x="612" y="57"/>
                  </a:lnTo>
                  <a:lnTo>
                    <a:pt x="535" y="55"/>
                  </a:lnTo>
                  <a:lnTo>
                    <a:pt x="506" y="20"/>
                  </a:lnTo>
                  <a:lnTo>
                    <a:pt x="447" y="81"/>
                  </a:lnTo>
                  <a:lnTo>
                    <a:pt x="407" y="67"/>
                  </a:lnTo>
                  <a:lnTo>
                    <a:pt x="439" y="28"/>
                  </a:lnTo>
                  <a:lnTo>
                    <a:pt x="417" y="0"/>
                  </a:lnTo>
                  <a:lnTo>
                    <a:pt x="384" y="14"/>
                  </a:lnTo>
                  <a:lnTo>
                    <a:pt x="348" y="59"/>
                  </a:lnTo>
                  <a:lnTo>
                    <a:pt x="331" y="55"/>
                  </a:lnTo>
                  <a:lnTo>
                    <a:pt x="301" y="81"/>
                  </a:lnTo>
                  <a:lnTo>
                    <a:pt x="250" y="61"/>
                  </a:lnTo>
                  <a:lnTo>
                    <a:pt x="214" y="98"/>
                  </a:lnTo>
                  <a:lnTo>
                    <a:pt x="183" y="108"/>
                  </a:lnTo>
                  <a:lnTo>
                    <a:pt x="140" y="159"/>
                  </a:lnTo>
                  <a:lnTo>
                    <a:pt x="77" y="173"/>
                  </a:lnTo>
                  <a:close/>
                </a:path>
              </a:pathLst>
            </a:custGeom>
            <a:grpFill/>
            <a:ln w="0">
              <a:solidFill>
                <a:schemeClr val="tx1">
                  <a:lumMod val="85000"/>
                  <a:lumOff val="15000"/>
                </a:schemeClr>
              </a:solidFill>
              <a:prstDash val="solid"/>
              <a:round/>
            </a:ln>
          </p:spPr>
          <p:txBody>
            <a:bodyPr/>
            <a:lstStyle/>
            <a:p>
              <a:pPr eaLnBrk="1" fontAlgn="auto" hangingPunct="1">
                <a:buFont typeface="Arial" panose="020B0604020202020204" pitchFamily="34" charset="0"/>
                <a:buNone/>
                <a:defRPr/>
              </a:pPr>
              <a:endParaRPr lang="zh-CN" altLang="en-US" sz="2400" noProof="1">
                <a:solidFill>
                  <a:prstClr val="black"/>
                </a:solidFill>
                <a:latin typeface="+mj-ea"/>
                <a:ea typeface="+mj-ea"/>
              </a:endParaRPr>
            </a:p>
          </p:txBody>
        </p:sp>
        <p:sp>
          <p:nvSpPr>
            <p:cNvPr id="80" name="Freeform 118"/>
            <p:cNvSpPr/>
            <p:nvPr/>
          </p:nvSpPr>
          <p:spPr bwMode="gray">
            <a:xfrm>
              <a:off x="3436" y="2904"/>
              <a:ext cx="356" cy="491"/>
            </a:xfrm>
            <a:custGeom>
              <a:avLst/>
              <a:gdLst>
                <a:gd name="T0" fmla="*/ 20 w 711"/>
                <a:gd name="T1" fmla="*/ 44 h 982"/>
                <a:gd name="T2" fmla="*/ 7 w 711"/>
                <a:gd name="T3" fmla="*/ 55 h 982"/>
                <a:gd name="T4" fmla="*/ 16 w 711"/>
                <a:gd name="T5" fmla="*/ 68 h 982"/>
                <a:gd name="T6" fmla="*/ 21 w 711"/>
                <a:gd name="T7" fmla="*/ 86 h 982"/>
                <a:gd name="T8" fmla="*/ 14 w 711"/>
                <a:gd name="T9" fmla="*/ 98 h 982"/>
                <a:gd name="T10" fmla="*/ 6 w 711"/>
                <a:gd name="T11" fmla="*/ 104 h 982"/>
                <a:gd name="T12" fmla="*/ 0 w 711"/>
                <a:gd name="T13" fmla="*/ 122 h 982"/>
                <a:gd name="T14" fmla="*/ 13 w 711"/>
                <a:gd name="T15" fmla="*/ 135 h 982"/>
                <a:gd name="T16" fmla="*/ 16 w 711"/>
                <a:gd name="T17" fmla="*/ 156 h 982"/>
                <a:gd name="T18" fmla="*/ 26 w 711"/>
                <a:gd name="T19" fmla="*/ 163 h 982"/>
                <a:gd name="T20" fmla="*/ 30 w 711"/>
                <a:gd name="T21" fmla="*/ 179 h 982"/>
                <a:gd name="T22" fmla="*/ 23 w 711"/>
                <a:gd name="T23" fmla="*/ 196 h 982"/>
                <a:gd name="T24" fmla="*/ 24 w 711"/>
                <a:gd name="T25" fmla="*/ 210 h 982"/>
                <a:gd name="T26" fmla="*/ 32 w 711"/>
                <a:gd name="T27" fmla="*/ 215 h 982"/>
                <a:gd name="T28" fmla="*/ 50 w 711"/>
                <a:gd name="T29" fmla="*/ 209 h 982"/>
                <a:gd name="T30" fmla="*/ 56 w 711"/>
                <a:gd name="T31" fmla="*/ 215 h 982"/>
                <a:gd name="T32" fmla="*/ 47 w 711"/>
                <a:gd name="T33" fmla="*/ 232 h 982"/>
                <a:gd name="T34" fmla="*/ 39 w 711"/>
                <a:gd name="T35" fmla="*/ 241 h 982"/>
                <a:gd name="T36" fmla="*/ 46 w 711"/>
                <a:gd name="T37" fmla="*/ 246 h 982"/>
                <a:gd name="T38" fmla="*/ 82 w 711"/>
                <a:gd name="T39" fmla="*/ 231 h 982"/>
                <a:gd name="T40" fmla="*/ 96 w 711"/>
                <a:gd name="T41" fmla="*/ 238 h 982"/>
                <a:gd name="T42" fmla="*/ 101 w 711"/>
                <a:gd name="T43" fmla="*/ 222 h 982"/>
                <a:gd name="T44" fmla="*/ 100 w 711"/>
                <a:gd name="T45" fmla="*/ 209 h 982"/>
                <a:gd name="T46" fmla="*/ 107 w 711"/>
                <a:gd name="T47" fmla="*/ 182 h 982"/>
                <a:gd name="T48" fmla="*/ 115 w 711"/>
                <a:gd name="T49" fmla="*/ 170 h 982"/>
                <a:gd name="T50" fmla="*/ 115 w 711"/>
                <a:gd name="T51" fmla="*/ 157 h 982"/>
                <a:gd name="T52" fmla="*/ 119 w 711"/>
                <a:gd name="T53" fmla="*/ 151 h 982"/>
                <a:gd name="T54" fmla="*/ 116 w 711"/>
                <a:gd name="T55" fmla="*/ 143 h 982"/>
                <a:gd name="T56" fmla="*/ 117 w 711"/>
                <a:gd name="T57" fmla="*/ 130 h 982"/>
                <a:gd name="T58" fmla="*/ 132 w 711"/>
                <a:gd name="T59" fmla="*/ 124 h 982"/>
                <a:gd name="T60" fmla="*/ 134 w 711"/>
                <a:gd name="T61" fmla="*/ 106 h 982"/>
                <a:gd name="T62" fmla="*/ 135 w 711"/>
                <a:gd name="T63" fmla="*/ 92 h 982"/>
                <a:gd name="T64" fmla="*/ 143 w 711"/>
                <a:gd name="T65" fmla="*/ 87 h 982"/>
                <a:gd name="T66" fmla="*/ 151 w 711"/>
                <a:gd name="T67" fmla="*/ 87 h 982"/>
                <a:gd name="T68" fmla="*/ 164 w 711"/>
                <a:gd name="T69" fmla="*/ 80 h 982"/>
                <a:gd name="T70" fmla="*/ 175 w 711"/>
                <a:gd name="T71" fmla="*/ 75 h 982"/>
                <a:gd name="T72" fmla="*/ 175 w 711"/>
                <a:gd name="T73" fmla="*/ 64 h 982"/>
                <a:gd name="T74" fmla="*/ 178 w 711"/>
                <a:gd name="T75" fmla="*/ 63 h 982"/>
                <a:gd name="T76" fmla="*/ 175 w 711"/>
                <a:gd name="T77" fmla="*/ 49 h 982"/>
                <a:gd name="T78" fmla="*/ 155 w 711"/>
                <a:gd name="T79" fmla="*/ 34 h 982"/>
                <a:gd name="T80" fmla="*/ 160 w 711"/>
                <a:gd name="T81" fmla="*/ 19 h 982"/>
                <a:gd name="T82" fmla="*/ 153 w 711"/>
                <a:gd name="T83" fmla="*/ 15 h 982"/>
                <a:gd name="T84" fmla="*/ 134 w 711"/>
                <a:gd name="T85" fmla="*/ 14 h 982"/>
                <a:gd name="T86" fmla="*/ 127 w 711"/>
                <a:gd name="T87" fmla="*/ 5 h 982"/>
                <a:gd name="T88" fmla="*/ 112 w 711"/>
                <a:gd name="T89" fmla="*/ 21 h 982"/>
                <a:gd name="T90" fmla="*/ 102 w 711"/>
                <a:gd name="T91" fmla="*/ 17 h 982"/>
                <a:gd name="T92" fmla="*/ 110 w 711"/>
                <a:gd name="T93" fmla="*/ 7 h 982"/>
                <a:gd name="T94" fmla="*/ 105 w 711"/>
                <a:gd name="T95" fmla="*/ 0 h 982"/>
                <a:gd name="T96" fmla="*/ 96 w 711"/>
                <a:gd name="T97" fmla="*/ 4 h 982"/>
                <a:gd name="T98" fmla="*/ 87 w 711"/>
                <a:gd name="T99" fmla="*/ 15 h 982"/>
                <a:gd name="T100" fmla="*/ 83 w 711"/>
                <a:gd name="T101" fmla="*/ 14 h 982"/>
                <a:gd name="T102" fmla="*/ 76 w 711"/>
                <a:gd name="T103" fmla="*/ 21 h 982"/>
                <a:gd name="T104" fmla="*/ 63 w 711"/>
                <a:gd name="T105" fmla="*/ 15 h 982"/>
                <a:gd name="T106" fmla="*/ 54 w 711"/>
                <a:gd name="T107" fmla="*/ 25 h 982"/>
                <a:gd name="T108" fmla="*/ 46 w 711"/>
                <a:gd name="T109" fmla="*/ 27 h 982"/>
                <a:gd name="T110" fmla="*/ 35 w 711"/>
                <a:gd name="T111" fmla="*/ 40 h 982"/>
                <a:gd name="T112" fmla="*/ 20 w 711"/>
                <a:gd name="T113" fmla="*/ 44 h 982"/>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w 711"/>
                <a:gd name="T172" fmla="*/ 0 h 982"/>
                <a:gd name="T173" fmla="*/ 711 w 711"/>
                <a:gd name="T174" fmla="*/ 982 h 982"/>
              </a:gdLst>
              <a:ahLst/>
              <a:cxnLst>
                <a:cxn ang="T114">
                  <a:pos x="T0" y="T1"/>
                </a:cxn>
                <a:cxn ang="T115">
                  <a:pos x="T2" y="T3"/>
                </a:cxn>
                <a:cxn ang="T116">
                  <a:pos x="T4" y="T5"/>
                </a:cxn>
                <a:cxn ang="T117">
                  <a:pos x="T6" y="T7"/>
                </a:cxn>
                <a:cxn ang="T118">
                  <a:pos x="T8" y="T9"/>
                </a:cxn>
                <a:cxn ang="T119">
                  <a:pos x="T10" y="T11"/>
                </a:cxn>
                <a:cxn ang="T120">
                  <a:pos x="T12" y="T13"/>
                </a:cxn>
                <a:cxn ang="T121">
                  <a:pos x="T14" y="T15"/>
                </a:cxn>
                <a:cxn ang="T122">
                  <a:pos x="T16" y="T17"/>
                </a:cxn>
                <a:cxn ang="T123">
                  <a:pos x="T18" y="T19"/>
                </a:cxn>
                <a:cxn ang="T124">
                  <a:pos x="T20" y="T21"/>
                </a:cxn>
                <a:cxn ang="T125">
                  <a:pos x="T22" y="T23"/>
                </a:cxn>
                <a:cxn ang="T126">
                  <a:pos x="T24" y="T25"/>
                </a:cxn>
                <a:cxn ang="T127">
                  <a:pos x="T26" y="T27"/>
                </a:cxn>
                <a:cxn ang="T128">
                  <a:pos x="T28" y="T29"/>
                </a:cxn>
                <a:cxn ang="T129">
                  <a:pos x="T30" y="T31"/>
                </a:cxn>
                <a:cxn ang="T130">
                  <a:pos x="T32" y="T33"/>
                </a:cxn>
                <a:cxn ang="T131">
                  <a:pos x="T34" y="T35"/>
                </a:cxn>
                <a:cxn ang="T132">
                  <a:pos x="T36" y="T37"/>
                </a:cxn>
                <a:cxn ang="T133">
                  <a:pos x="T38" y="T39"/>
                </a:cxn>
                <a:cxn ang="T134">
                  <a:pos x="T40" y="T41"/>
                </a:cxn>
                <a:cxn ang="T135">
                  <a:pos x="T42" y="T43"/>
                </a:cxn>
                <a:cxn ang="T136">
                  <a:pos x="T44" y="T45"/>
                </a:cxn>
                <a:cxn ang="T137">
                  <a:pos x="T46" y="T47"/>
                </a:cxn>
                <a:cxn ang="T138">
                  <a:pos x="T48" y="T49"/>
                </a:cxn>
                <a:cxn ang="T139">
                  <a:pos x="T50" y="T51"/>
                </a:cxn>
                <a:cxn ang="T140">
                  <a:pos x="T52" y="T53"/>
                </a:cxn>
                <a:cxn ang="T141">
                  <a:pos x="T54" y="T55"/>
                </a:cxn>
                <a:cxn ang="T142">
                  <a:pos x="T56" y="T57"/>
                </a:cxn>
                <a:cxn ang="T143">
                  <a:pos x="T58" y="T59"/>
                </a:cxn>
                <a:cxn ang="T144">
                  <a:pos x="T60" y="T61"/>
                </a:cxn>
                <a:cxn ang="T145">
                  <a:pos x="T62" y="T63"/>
                </a:cxn>
                <a:cxn ang="T146">
                  <a:pos x="T64" y="T65"/>
                </a:cxn>
                <a:cxn ang="T147">
                  <a:pos x="T66" y="T67"/>
                </a:cxn>
                <a:cxn ang="T148">
                  <a:pos x="T68" y="T69"/>
                </a:cxn>
                <a:cxn ang="T149">
                  <a:pos x="T70" y="T71"/>
                </a:cxn>
                <a:cxn ang="T150">
                  <a:pos x="T72" y="T73"/>
                </a:cxn>
                <a:cxn ang="T151">
                  <a:pos x="T74" y="T75"/>
                </a:cxn>
                <a:cxn ang="T152">
                  <a:pos x="T76" y="T77"/>
                </a:cxn>
                <a:cxn ang="T153">
                  <a:pos x="T78" y="T79"/>
                </a:cxn>
                <a:cxn ang="T154">
                  <a:pos x="T80" y="T81"/>
                </a:cxn>
                <a:cxn ang="T155">
                  <a:pos x="T82" y="T83"/>
                </a:cxn>
                <a:cxn ang="T156">
                  <a:pos x="T84" y="T85"/>
                </a:cxn>
                <a:cxn ang="T157">
                  <a:pos x="T86" y="T87"/>
                </a:cxn>
                <a:cxn ang="T158">
                  <a:pos x="T88" y="T89"/>
                </a:cxn>
                <a:cxn ang="T159">
                  <a:pos x="T90" y="T91"/>
                </a:cxn>
                <a:cxn ang="T160">
                  <a:pos x="T92" y="T93"/>
                </a:cxn>
                <a:cxn ang="T161">
                  <a:pos x="T94" y="T95"/>
                </a:cxn>
                <a:cxn ang="T162">
                  <a:pos x="T96" y="T97"/>
                </a:cxn>
                <a:cxn ang="T163">
                  <a:pos x="T98" y="T99"/>
                </a:cxn>
                <a:cxn ang="T164">
                  <a:pos x="T100" y="T101"/>
                </a:cxn>
                <a:cxn ang="T165">
                  <a:pos x="T102" y="T103"/>
                </a:cxn>
                <a:cxn ang="T166">
                  <a:pos x="T104" y="T105"/>
                </a:cxn>
                <a:cxn ang="T167">
                  <a:pos x="T106" y="T107"/>
                </a:cxn>
                <a:cxn ang="T168">
                  <a:pos x="T108" y="T109"/>
                </a:cxn>
                <a:cxn ang="T169">
                  <a:pos x="T110" y="T111"/>
                </a:cxn>
                <a:cxn ang="T170">
                  <a:pos x="T112" y="T113"/>
                </a:cxn>
              </a:cxnLst>
              <a:rect l="T171" t="T172" r="T173" b="T174"/>
              <a:pathLst>
                <a:path w="711" h="982">
                  <a:moveTo>
                    <a:pt x="77" y="173"/>
                  </a:moveTo>
                  <a:lnTo>
                    <a:pt x="27" y="219"/>
                  </a:lnTo>
                  <a:lnTo>
                    <a:pt x="61" y="270"/>
                  </a:lnTo>
                  <a:lnTo>
                    <a:pt x="81" y="344"/>
                  </a:lnTo>
                  <a:lnTo>
                    <a:pt x="55" y="392"/>
                  </a:lnTo>
                  <a:lnTo>
                    <a:pt x="22" y="415"/>
                  </a:lnTo>
                  <a:lnTo>
                    <a:pt x="0" y="486"/>
                  </a:lnTo>
                  <a:lnTo>
                    <a:pt x="51" y="539"/>
                  </a:lnTo>
                  <a:lnTo>
                    <a:pt x="61" y="624"/>
                  </a:lnTo>
                  <a:lnTo>
                    <a:pt x="102" y="650"/>
                  </a:lnTo>
                  <a:lnTo>
                    <a:pt x="120" y="716"/>
                  </a:lnTo>
                  <a:lnTo>
                    <a:pt x="92" y="783"/>
                  </a:lnTo>
                  <a:lnTo>
                    <a:pt x="96" y="840"/>
                  </a:lnTo>
                  <a:lnTo>
                    <a:pt x="128" y="860"/>
                  </a:lnTo>
                  <a:lnTo>
                    <a:pt x="197" y="833"/>
                  </a:lnTo>
                  <a:lnTo>
                    <a:pt x="224" y="858"/>
                  </a:lnTo>
                  <a:lnTo>
                    <a:pt x="185" y="927"/>
                  </a:lnTo>
                  <a:lnTo>
                    <a:pt x="155" y="961"/>
                  </a:lnTo>
                  <a:lnTo>
                    <a:pt x="183" y="982"/>
                  </a:lnTo>
                  <a:lnTo>
                    <a:pt x="327" y="923"/>
                  </a:lnTo>
                  <a:lnTo>
                    <a:pt x="382" y="949"/>
                  </a:lnTo>
                  <a:lnTo>
                    <a:pt x="403" y="888"/>
                  </a:lnTo>
                  <a:lnTo>
                    <a:pt x="398" y="833"/>
                  </a:lnTo>
                  <a:lnTo>
                    <a:pt x="425" y="726"/>
                  </a:lnTo>
                  <a:lnTo>
                    <a:pt x="459" y="677"/>
                  </a:lnTo>
                  <a:lnTo>
                    <a:pt x="457" y="628"/>
                  </a:lnTo>
                  <a:lnTo>
                    <a:pt x="476" y="604"/>
                  </a:lnTo>
                  <a:lnTo>
                    <a:pt x="462" y="569"/>
                  </a:lnTo>
                  <a:lnTo>
                    <a:pt x="468" y="518"/>
                  </a:lnTo>
                  <a:lnTo>
                    <a:pt x="525" y="496"/>
                  </a:lnTo>
                  <a:lnTo>
                    <a:pt x="535" y="423"/>
                  </a:lnTo>
                  <a:lnTo>
                    <a:pt x="539" y="368"/>
                  </a:lnTo>
                  <a:lnTo>
                    <a:pt x="569" y="346"/>
                  </a:lnTo>
                  <a:lnTo>
                    <a:pt x="602" y="346"/>
                  </a:lnTo>
                  <a:lnTo>
                    <a:pt x="653" y="317"/>
                  </a:lnTo>
                  <a:lnTo>
                    <a:pt x="697" y="297"/>
                  </a:lnTo>
                  <a:lnTo>
                    <a:pt x="697" y="256"/>
                  </a:lnTo>
                  <a:lnTo>
                    <a:pt x="711" y="254"/>
                  </a:lnTo>
                  <a:lnTo>
                    <a:pt x="697" y="193"/>
                  </a:lnTo>
                  <a:lnTo>
                    <a:pt x="620" y="134"/>
                  </a:lnTo>
                  <a:lnTo>
                    <a:pt x="638" y="73"/>
                  </a:lnTo>
                  <a:lnTo>
                    <a:pt x="612" y="57"/>
                  </a:lnTo>
                  <a:lnTo>
                    <a:pt x="535" y="55"/>
                  </a:lnTo>
                  <a:lnTo>
                    <a:pt x="506" y="20"/>
                  </a:lnTo>
                  <a:lnTo>
                    <a:pt x="447" y="81"/>
                  </a:lnTo>
                  <a:lnTo>
                    <a:pt x="407" y="67"/>
                  </a:lnTo>
                  <a:lnTo>
                    <a:pt x="439" y="28"/>
                  </a:lnTo>
                  <a:lnTo>
                    <a:pt x="417" y="0"/>
                  </a:lnTo>
                  <a:lnTo>
                    <a:pt x="384" y="14"/>
                  </a:lnTo>
                  <a:lnTo>
                    <a:pt x="348" y="59"/>
                  </a:lnTo>
                  <a:lnTo>
                    <a:pt x="331" y="55"/>
                  </a:lnTo>
                  <a:lnTo>
                    <a:pt x="301" y="81"/>
                  </a:lnTo>
                  <a:lnTo>
                    <a:pt x="250" y="61"/>
                  </a:lnTo>
                  <a:lnTo>
                    <a:pt x="214" y="98"/>
                  </a:lnTo>
                  <a:lnTo>
                    <a:pt x="183" y="108"/>
                  </a:lnTo>
                  <a:lnTo>
                    <a:pt x="140" y="159"/>
                  </a:lnTo>
                  <a:lnTo>
                    <a:pt x="77" y="173"/>
                  </a:lnTo>
                </a:path>
              </a:pathLst>
            </a:custGeom>
            <a:grpFill/>
            <a:ln w="6350">
              <a:solidFill>
                <a:schemeClr val="tx1">
                  <a:lumMod val="85000"/>
                  <a:lumOff val="15000"/>
                </a:schemeClr>
              </a:solidFill>
              <a:prstDash val="solid"/>
              <a:round/>
            </a:ln>
          </p:spPr>
          <p:txBody>
            <a:bodyPr/>
            <a:lstStyle/>
            <a:p>
              <a:pPr eaLnBrk="1" fontAlgn="auto" hangingPunct="1">
                <a:buFont typeface="Arial" panose="020B0604020202020204" pitchFamily="34" charset="0"/>
                <a:buNone/>
                <a:defRPr/>
              </a:pPr>
              <a:endParaRPr lang="zh-CN" altLang="en-US" sz="2400" noProof="1">
                <a:solidFill>
                  <a:prstClr val="black"/>
                </a:solidFill>
                <a:latin typeface="+mj-ea"/>
                <a:ea typeface="+mj-ea"/>
              </a:endParaRPr>
            </a:p>
          </p:txBody>
        </p:sp>
        <p:sp>
          <p:nvSpPr>
            <p:cNvPr id="81" name="Freeform 119"/>
            <p:cNvSpPr/>
            <p:nvPr/>
          </p:nvSpPr>
          <p:spPr bwMode="gray">
            <a:xfrm>
              <a:off x="3477" y="2497"/>
              <a:ext cx="361" cy="447"/>
            </a:xfrm>
            <a:custGeom>
              <a:avLst/>
              <a:gdLst>
                <a:gd name="T0" fmla="*/ 19 w 722"/>
                <a:gd name="T1" fmla="*/ 148 h 894"/>
                <a:gd name="T2" fmla="*/ 23 w 722"/>
                <a:gd name="T3" fmla="*/ 155 h 894"/>
                <a:gd name="T4" fmla="*/ 34 w 722"/>
                <a:gd name="T5" fmla="*/ 163 h 894"/>
                <a:gd name="T6" fmla="*/ 42 w 722"/>
                <a:gd name="T7" fmla="*/ 163 h 894"/>
                <a:gd name="T8" fmla="*/ 50 w 722"/>
                <a:gd name="T9" fmla="*/ 168 h 894"/>
                <a:gd name="T10" fmla="*/ 50 w 722"/>
                <a:gd name="T11" fmla="*/ 192 h 894"/>
                <a:gd name="T12" fmla="*/ 58 w 722"/>
                <a:gd name="T13" fmla="*/ 202 h 894"/>
                <a:gd name="T14" fmla="*/ 62 w 722"/>
                <a:gd name="T15" fmla="*/ 217 h 894"/>
                <a:gd name="T16" fmla="*/ 67 w 722"/>
                <a:gd name="T17" fmla="*/ 218 h 894"/>
                <a:gd name="T18" fmla="*/ 76 w 722"/>
                <a:gd name="T19" fmla="*/ 207 h 894"/>
                <a:gd name="T20" fmla="*/ 85 w 722"/>
                <a:gd name="T21" fmla="*/ 204 h 894"/>
                <a:gd name="T22" fmla="*/ 90 w 722"/>
                <a:gd name="T23" fmla="*/ 211 h 894"/>
                <a:gd name="T24" fmla="*/ 82 w 722"/>
                <a:gd name="T25" fmla="*/ 220 h 894"/>
                <a:gd name="T26" fmla="*/ 91 w 722"/>
                <a:gd name="T27" fmla="*/ 224 h 894"/>
                <a:gd name="T28" fmla="*/ 106 w 722"/>
                <a:gd name="T29" fmla="*/ 209 h 894"/>
                <a:gd name="T30" fmla="*/ 113 w 722"/>
                <a:gd name="T31" fmla="*/ 217 h 894"/>
                <a:gd name="T32" fmla="*/ 133 w 722"/>
                <a:gd name="T33" fmla="*/ 218 h 894"/>
                <a:gd name="T34" fmla="*/ 140 w 722"/>
                <a:gd name="T35" fmla="*/ 222 h 894"/>
                <a:gd name="T36" fmla="*/ 154 w 722"/>
                <a:gd name="T37" fmla="*/ 207 h 894"/>
                <a:gd name="T38" fmla="*/ 162 w 722"/>
                <a:gd name="T39" fmla="*/ 188 h 894"/>
                <a:gd name="T40" fmla="*/ 169 w 722"/>
                <a:gd name="T41" fmla="*/ 178 h 894"/>
                <a:gd name="T42" fmla="*/ 176 w 722"/>
                <a:gd name="T43" fmla="*/ 175 h 894"/>
                <a:gd name="T44" fmla="*/ 171 w 722"/>
                <a:gd name="T45" fmla="*/ 164 h 894"/>
                <a:gd name="T46" fmla="*/ 181 w 722"/>
                <a:gd name="T47" fmla="*/ 151 h 894"/>
                <a:gd name="T48" fmla="*/ 180 w 722"/>
                <a:gd name="T49" fmla="*/ 141 h 894"/>
                <a:gd name="T50" fmla="*/ 173 w 722"/>
                <a:gd name="T51" fmla="*/ 142 h 894"/>
                <a:gd name="T52" fmla="*/ 162 w 722"/>
                <a:gd name="T53" fmla="*/ 138 h 894"/>
                <a:gd name="T54" fmla="*/ 150 w 722"/>
                <a:gd name="T55" fmla="*/ 142 h 894"/>
                <a:gd name="T56" fmla="*/ 147 w 722"/>
                <a:gd name="T57" fmla="*/ 127 h 894"/>
                <a:gd name="T58" fmla="*/ 134 w 722"/>
                <a:gd name="T59" fmla="*/ 120 h 894"/>
                <a:gd name="T60" fmla="*/ 131 w 722"/>
                <a:gd name="T61" fmla="*/ 108 h 894"/>
                <a:gd name="T62" fmla="*/ 138 w 722"/>
                <a:gd name="T63" fmla="*/ 97 h 894"/>
                <a:gd name="T64" fmla="*/ 124 w 722"/>
                <a:gd name="T65" fmla="*/ 83 h 894"/>
                <a:gd name="T66" fmla="*/ 108 w 722"/>
                <a:gd name="T67" fmla="*/ 63 h 894"/>
                <a:gd name="T68" fmla="*/ 109 w 722"/>
                <a:gd name="T69" fmla="*/ 47 h 894"/>
                <a:gd name="T70" fmla="*/ 101 w 722"/>
                <a:gd name="T71" fmla="*/ 42 h 894"/>
                <a:gd name="T72" fmla="*/ 93 w 722"/>
                <a:gd name="T73" fmla="*/ 44 h 894"/>
                <a:gd name="T74" fmla="*/ 90 w 722"/>
                <a:gd name="T75" fmla="*/ 35 h 894"/>
                <a:gd name="T76" fmla="*/ 73 w 722"/>
                <a:gd name="T77" fmla="*/ 34 h 894"/>
                <a:gd name="T78" fmla="*/ 77 w 722"/>
                <a:gd name="T79" fmla="*/ 12 h 894"/>
                <a:gd name="T80" fmla="*/ 69 w 722"/>
                <a:gd name="T81" fmla="*/ 15 h 894"/>
                <a:gd name="T82" fmla="*/ 53 w 722"/>
                <a:gd name="T83" fmla="*/ 0 h 894"/>
                <a:gd name="T84" fmla="*/ 45 w 722"/>
                <a:gd name="T85" fmla="*/ 4 h 894"/>
                <a:gd name="T86" fmla="*/ 40 w 722"/>
                <a:gd name="T87" fmla="*/ 16 h 894"/>
                <a:gd name="T88" fmla="*/ 35 w 722"/>
                <a:gd name="T89" fmla="*/ 17 h 894"/>
                <a:gd name="T90" fmla="*/ 38 w 722"/>
                <a:gd name="T91" fmla="*/ 26 h 894"/>
                <a:gd name="T92" fmla="*/ 51 w 722"/>
                <a:gd name="T93" fmla="*/ 30 h 894"/>
                <a:gd name="T94" fmla="*/ 55 w 722"/>
                <a:gd name="T95" fmla="*/ 46 h 894"/>
                <a:gd name="T96" fmla="*/ 42 w 722"/>
                <a:gd name="T97" fmla="*/ 54 h 894"/>
                <a:gd name="T98" fmla="*/ 28 w 722"/>
                <a:gd name="T99" fmla="*/ 42 h 894"/>
                <a:gd name="T100" fmla="*/ 17 w 722"/>
                <a:gd name="T101" fmla="*/ 49 h 894"/>
                <a:gd name="T102" fmla="*/ 22 w 722"/>
                <a:gd name="T103" fmla="*/ 62 h 894"/>
                <a:gd name="T104" fmla="*/ 12 w 722"/>
                <a:gd name="T105" fmla="*/ 71 h 894"/>
                <a:gd name="T106" fmla="*/ 13 w 722"/>
                <a:gd name="T107" fmla="*/ 84 h 894"/>
                <a:gd name="T108" fmla="*/ 0 w 722"/>
                <a:gd name="T109" fmla="*/ 88 h 894"/>
                <a:gd name="T110" fmla="*/ 11 w 722"/>
                <a:gd name="T111" fmla="*/ 96 h 894"/>
                <a:gd name="T112" fmla="*/ 24 w 722"/>
                <a:gd name="T113" fmla="*/ 112 h 894"/>
                <a:gd name="T114" fmla="*/ 40 w 722"/>
                <a:gd name="T115" fmla="*/ 103 h 894"/>
                <a:gd name="T116" fmla="*/ 44 w 722"/>
                <a:gd name="T117" fmla="*/ 118 h 894"/>
                <a:gd name="T118" fmla="*/ 43 w 722"/>
                <a:gd name="T119" fmla="*/ 134 h 894"/>
                <a:gd name="T120" fmla="*/ 24 w 722"/>
                <a:gd name="T121" fmla="*/ 144 h 894"/>
                <a:gd name="T122" fmla="*/ 19 w 722"/>
                <a:gd name="T123" fmla="*/ 148 h 894"/>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w 722"/>
                <a:gd name="T187" fmla="*/ 0 h 894"/>
                <a:gd name="T188" fmla="*/ 722 w 722"/>
                <a:gd name="T189" fmla="*/ 894 h 894"/>
              </a:gdLst>
              <a:ahLst/>
              <a:cxnLst>
                <a:cxn ang="T124">
                  <a:pos x="T0" y="T1"/>
                </a:cxn>
                <a:cxn ang="T125">
                  <a:pos x="T2" y="T3"/>
                </a:cxn>
                <a:cxn ang="T126">
                  <a:pos x="T4" y="T5"/>
                </a:cxn>
                <a:cxn ang="T127">
                  <a:pos x="T6" y="T7"/>
                </a:cxn>
                <a:cxn ang="T128">
                  <a:pos x="T8" y="T9"/>
                </a:cxn>
                <a:cxn ang="T129">
                  <a:pos x="T10" y="T11"/>
                </a:cxn>
                <a:cxn ang="T130">
                  <a:pos x="T12" y="T13"/>
                </a:cxn>
                <a:cxn ang="T131">
                  <a:pos x="T14" y="T15"/>
                </a:cxn>
                <a:cxn ang="T132">
                  <a:pos x="T16" y="T17"/>
                </a:cxn>
                <a:cxn ang="T133">
                  <a:pos x="T18" y="T19"/>
                </a:cxn>
                <a:cxn ang="T134">
                  <a:pos x="T20" y="T21"/>
                </a:cxn>
                <a:cxn ang="T135">
                  <a:pos x="T22" y="T23"/>
                </a:cxn>
                <a:cxn ang="T136">
                  <a:pos x="T24" y="T25"/>
                </a:cxn>
                <a:cxn ang="T137">
                  <a:pos x="T26" y="T27"/>
                </a:cxn>
                <a:cxn ang="T138">
                  <a:pos x="T28" y="T29"/>
                </a:cxn>
                <a:cxn ang="T139">
                  <a:pos x="T30" y="T31"/>
                </a:cxn>
                <a:cxn ang="T140">
                  <a:pos x="T32" y="T33"/>
                </a:cxn>
                <a:cxn ang="T141">
                  <a:pos x="T34" y="T35"/>
                </a:cxn>
                <a:cxn ang="T142">
                  <a:pos x="T36" y="T37"/>
                </a:cxn>
                <a:cxn ang="T143">
                  <a:pos x="T38" y="T39"/>
                </a:cxn>
                <a:cxn ang="T144">
                  <a:pos x="T40" y="T41"/>
                </a:cxn>
                <a:cxn ang="T145">
                  <a:pos x="T42" y="T43"/>
                </a:cxn>
                <a:cxn ang="T146">
                  <a:pos x="T44" y="T45"/>
                </a:cxn>
                <a:cxn ang="T147">
                  <a:pos x="T46" y="T47"/>
                </a:cxn>
                <a:cxn ang="T148">
                  <a:pos x="T48" y="T49"/>
                </a:cxn>
                <a:cxn ang="T149">
                  <a:pos x="T50" y="T51"/>
                </a:cxn>
                <a:cxn ang="T150">
                  <a:pos x="T52" y="T53"/>
                </a:cxn>
                <a:cxn ang="T151">
                  <a:pos x="T54" y="T55"/>
                </a:cxn>
                <a:cxn ang="T152">
                  <a:pos x="T56" y="T57"/>
                </a:cxn>
                <a:cxn ang="T153">
                  <a:pos x="T58" y="T59"/>
                </a:cxn>
                <a:cxn ang="T154">
                  <a:pos x="T60" y="T61"/>
                </a:cxn>
                <a:cxn ang="T155">
                  <a:pos x="T62" y="T63"/>
                </a:cxn>
                <a:cxn ang="T156">
                  <a:pos x="T64" y="T65"/>
                </a:cxn>
                <a:cxn ang="T157">
                  <a:pos x="T66" y="T67"/>
                </a:cxn>
                <a:cxn ang="T158">
                  <a:pos x="T68" y="T69"/>
                </a:cxn>
                <a:cxn ang="T159">
                  <a:pos x="T70" y="T71"/>
                </a:cxn>
                <a:cxn ang="T160">
                  <a:pos x="T72" y="T73"/>
                </a:cxn>
                <a:cxn ang="T161">
                  <a:pos x="T74" y="T75"/>
                </a:cxn>
                <a:cxn ang="T162">
                  <a:pos x="T76" y="T77"/>
                </a:cxn>
                <a:cxn ang="T163">
                  <a:pos x="T78" y="T79"/>
                </a:cxn>
                <a:cxn ang="T164">
                  <a:pos x="T80" y="T81"/>
                </a:cxn>
                <a:cxn ang="T165">
                  <a:pos x="T82" y="T83"/>
                </a:cxn>
                <a:cxn ang="T166">
                  <a:pos x="T84" y="T85"/>
                </a:cxn>
                <a:cxn ang="T167">
                  <a:pos x="T86" y="T87"/>
                </a:cxn>
                <a:cxn ang="T168">
                  <a:pos x="T88" y="T89"/>
                </a:cxn>
                <a:cxn ang="T169">
                  <a:pos x="T90" y="T91"/>
                </a:cxn>
                <a:cxn ang="T170">
                  <a:pos x="T92" y="T93"/>
                </a:cxn>
                <a:cxn ang="T171">
                  <a:pos x="T94" y="T95"/>
                </a:cxn>
                <a:cxn ang="T172">
                  <a:pos x="T96" y="T97"/>
                </a:cxn>
                <a:cxn ang="T173">
                  <a:pos x="T98" y="T99"/>
                </a:cxn>
                <a:cxn ang="T174">
                  <a:pos x="T100" y="T101"/>
                </a:cxn>
                <a:cxn ang="T175">
                  <a:pos x="T102" y="T103"/>
                </a:cxn>
                <a:cxn ang="T176">
                  <a:pos x="T104" y="T105"/>
                </a:cxn>
                <a:cxn ang="T177">
                  <a:pos x="T106" y="T107"/>
                </a:cxn>
                <a:cxn ang="T178">
                  <a:pos x="T108" y="T109"/>
                </a:cxn>
                <a:cxn ang="T179">
                  <a:pos x="T110" y="T111"/>
                </a:cxn>
                <a:cxn ang="T180">
                  <a:pos x="T112" y="T113"/>
                </a:cxn>
                <a:cxn ang="T181">
                  <a:pos x="T114" y="T115"/>
                </a:cxn>
                <a:cxn ang="T182">
                  <a:pos x="T116" y="T117"/>
                </a:cxn>
                <a:cxn ang="T183">
                  <a:pos x="T118" y="T119"/>
                </a:cxn>
                <a:cxn ang="T184">
                  <a:pos x="T120" y="T121"/>
                </a:cxn>
                <a:cxn ang="T185">
                  <a:pos x="T122" y="T123"/>
                </a:cxn>
              </a:cxnLst>
              <a:rect l="T186" t="T187" r="T188" b="T189"/>
              <a:pathLst>
                <a:path w="722" h="894">
                  <a:moveTo>
                    <a:pt x="74" y="591"/>
                  </a:moveTo>
                  <a:lnTo>
                    <a:pt x="94" y="620"/>
                  </a:lnTo>
                  <a:lnTo>
                    <a:pt x="133" y="652"/>
                  </a:lnTo>
                  <a:lnTo>
                    <a:pt x="165" y="650"/>
                  </a:lnTo>
                  <a:lnTo>
                    <a:pt x="202" y="669"/>
                  </a:lnTo>
                  <a:lnTo>
                    <a:pt x="202" y="766"/>
                  </a:lnTo>
                  <a:lnTo>
                    <a:pt x="234" y="807"/>
                  </a:lnTo>
                  <a:lnTo>
                    <a:pt x="250" y="868"/>
                  </a:lnTo>
                  <a:lnTo>
                    <a:pt x="267" y="872"/>
                  </a:lnTo>
                  <a:lnTo>
                    <a:pt x="303" y="827"/>
                  </a:lnTo>
                  <a:lnTo>
                    <a:pt x="338" y="815"/>
                  </a:lnTo>
                  <a:lnTo>
                    <a:pt x="358" y="841"/>
                  </a:lnTo>
                  <a:lnTo>
                    <a:pt x="326" y="878"/>
                  </a:lnTo>
                  <a:lnTo>
                    <a:pt x="366" y="894"/>
                  </a:lnTo>
                  <a:lnTo>
                    <a:pt x="425" y="833"/>
                  </a:lnTo>
                  <a:lnTo>
                    <a:pt x="454" y="868"/>
                  </a:lnTo>
                  <a:lnTo>
                    <a:pt x="531" y="870"/>
                  </a:lnTo>
                  <a:lnTo>
                    <a:pt x="557" y="886"/>
                  </a:lnTo>
                  <a:lnTo>
                    <a:pt x="616" y="825"/>
                  </a:lnTo>
                  <a:lnTo>
                    <a:pt x="645" y="752"/>
                  </a:lnTo>
                  <a:lnTo>
                    <a:pt x="673" y="709"/>
                  </a:lnTo>
                  <a:lnTo>
                    <a:pt x="704" y="697"/>
                  </a:lnTo>
                  <a:lnTo>
                    <a:pt x="683" y="654"/>
                  </a:lnTo>
                  <a:lnTo>
                    <a:pt x="722" y="604"/>
                  </a:lnTo>
                  <a:lnTo>
                    <a:pt x="720" y="563"/>
                  </a:lnTo>
                  <a:lnTo>
                    <a:pt x="689" y="567"/>
                  </a:lnTo>
                  <a:lnTo>
                    <a:pt x="647" y="551"/>
                  </a:lnTo>
                  <a:lnTo>
                    <a:pt x="598" y="567"/>
                  </a:lnTo>
                  <a:lnTo>
                    <a:pt x="588" y="508"/>
                  </a:lnTo>
                  <a:lnTo>
                    <a:pt x="533" y="482"/>
                  </a:lnTo>
                  <a:lnTo>
                    <a:pt x="521" y="429"/>
                  </a:lnTo>
                  <a:lnTo>
                    <a:pt x="549" y="386"/>
                  </a:lnTo>
                  <a:lnTo>
                    <a:pt x="496" y="331"/>
                  </a:lnTo>
                  <a:lnTo>
                    <a:pt x="431" y="252"/>
                  </a:lnTo>
                  <a:lnTo>
                    <a:pt x="435" y="185"/>
                  </a:lnTo>
                  <a:lnTo>
                    <a:pt x="403" y="166"/>
                  </a:lnTo>
                  <a:lnTo>
                    <a:pt x="374" y="173"/>
                  </a:lnTo>
                  <a:lnTo>
                    <a:pt x="358" y="138"/>
                  </a:lnTo>
                  <a:lnTo>
                    <a:pt x="291" y="136"/>
                  </a:lnTo>
                  <a:lnTo>
                    <a:pt x="305" y="47"/>
                  </a:lnTo>
                  <a:lnTo>
                    <a:pt x="273" y="61"/>
                  </a:lnTo>
                  <a:lnTo>
                    <a:pt x="214" y="0"/>
                  </a:lnTo>
                  <a:lnTo>
                    <a:pt x="177" y="16"/>
                  </a:lnTo>
                  <a:lnTo>
                    <a:pt x="157" y="63"/>
                  </a:lnTo>
                  <a:lnTo>
                    <a:pt x="137" y="67"/>
                  </a:lnTo>
                  <a:lnTo>
                    <a:pt x="149" y="101"/>
                  </a:lnTo>
                  <a:lnTo>
                    <a:pt x="204" y="122"/>
                  </a:lnTo>
                  <a:lnTo>
                    <a:pt x="222" y="183"/>
                  </a:lnTo>
                  <a:lnTo>
                    <a:pt x="167" y="215"/>
                  </a:lnTo>
                  <a:lnTo>
                    <a:pt x="114" y="166"/>
                  </a:lnTo>
                  <a:lnTo>
                    <a:pt x="67" y="195"/>
                  </a:lnTo>
                  <a:lnTo>
                    <a:pt x="86" y="250"/>
                  </a:lnTo>
                  <a:lnTo>
                    <a:pt x="49" y="282"/>
                  </a:lnTo>
                  <a:lnTo>
                    <a:pt x="53" y="335"/>
                  </a:lnTo>
                  <a:lnTo>
                    <a:pt x="0" y="349"/>
                  </a:lnTo>
                  <a:lnTo>
                    <a:pt x="43" y="384"/>
                  </a:lnTo>
                  <a:lnTo>
                    <a:pt x="98" y="447"/>
                  </a:lnTo>
                  <a:lnTo>
                    <a:pt x="157" y="410"/>
                  </a:lnTo>
                  <a:lnTo>
                    <a:pt x="175" y="473"/>
                  </a:lnTo>
                  <a:lnTo>
                    <a:pt x="171" y="536"/>
                  </a:lnTo>
                  <a:lnTo>
                    <a:pt x="96" y="575"/>
                  </a:lnTo>
                  <a:lnTo>
                    <a:pt x="74" y="591"/>
                  </a:lnTo>
                  <a:close/>
                </a:path>
              </a:pathLst>
            </a:custGeom>
            <a:grpFill/>
            <a:ln w="0">
              <a:solidFill>
                <a:schemeClr val="tx1">
                  <a:lumMod val="85000"/>
                  <a:lumOff val="15000"/>
                </a:schemeClr>
              </a:solidFill>
              <a:prstDash val="solid"/>
              <a:round/>
            </a:ln>
          </p:spPr>
          <p:txBody>
            <a:bodyPr/>
            <a:lstStyle/>
            <a:p>
              <a:pPr eaLnBrk="1" fontAlgn="auto" hangingPunct="1">
                <a:buFont typeface="Arial" panose="020B0604020202020204" pitchFamily="34" charset="0"/>
                <a:buNone/>
                <a:defRPr/>
              </a:pPr>
              <a:endParaRPr lang="zh-CN" altLang="en-US" sz="2400" noProof="1">
                <a:solidFill>
                  <a:prstClr val="black"/>
                </a:solidFill>
                <a:latin typeface="+mj-ea"/>
                <a:ea typeface="+mj-ea"/>
              </a:endParaRPr>
            </a:p>
          </p:txBody>
        </p:sp>
        <p:sp>
          <p:nvSpPr>
            <p:cNvPr id="82" name="Freeform 120"/>
            <p:cNvSpPr/>
            <p:nvPr/>
          </p:nvSpPr>
          <p:spPr bwMode="gray">
            <a:xfrm>
              <a:off x="3477" y="2497"/>
              <a:ext cx="361" cy="447"/>
            </a:xfrm>
            <a:custGeom>
              <a:avLst/>
              <a:gdLst>
                <a:gd name="T0" fmla="*/ 19 w 722"/>
                <a:gd name="T1" fmla="*/ 148 h 894"/>
                <a:gd name="T2" fmla="*/ 23 w 722"/>
                <a:gd name="T3" fmla="*/ 155 h 894"/>
                <a:gd name="T4" fmla="*/ 34 w 722"/>
                <a:gd name="T5" fmla="*/ 163 h 894"/>
                <a:gd name="T6" fmla="*/ 42 w 722"/>
                <a:gd name="T7" fmla="*/ 163 h 894"/>
                <a:gd name="T8" fmla="*/ 50 w 722"/>
                <a:gd name="T9" fmla="*/ 168 h 894"/>
                <a:gd name="T10" fmla="*/ 50 w 722"/>
                <a:gd name="T11" fmla="*/ 192 h 894"/>
                <a:gd name="T12" fmla="*/ 58 w 722"/>
                <a:gd name="T13" fmla="*/ 202 h 894"/>
                <a:gd name="T14" fmla="*/ 62 w 722"/>
                <a:gd name="T15" fmla="*/ 217 h 894"/>
                <a:gd name="T16" fmla="*/ 67 w 722"/>
                <a:gd name="T17" fmla="*/ 218 h 894"/>
                <a:gd name="T18" fmla="*/ 76 w 722"/>
                <a:gd name="T19" fmla="*/ 207 h 894"/>
                <a:gd name="T20" fmla="*/ 85 w 722"/>
                <a:gd name="T21" fmla="*/ 204 h 894"/>
                <a:gd name="T22" fmla="*/ 90 w 722"/>
                <a:gd name="T23" fmla="*/ 211 h 894"/>
                <a:gd name="T24" fmla="*/ 82 w 722"/>
                <a:gd name="T25" fmla="*/ 220 h 894"/>
                <a:gd name="T26" fmla="*/ 91 w 722"/>
                <a:gd name="T27" fmla="*/ 224 h 894"/>
                <a:gd name="T28" fmla="*/ 106 w 722"/>
                <a:gd name="T29" fmla="*/ 209 h 894"/>
                <a:gd name="T30" fmla="*/ 113 w 722"/>
                <a:gd name="T31" fmla="*/ 217 h 894"/>
                <a:gd name="T32" fmla="*/ 133 w 722"/>
                <a:gd name="T33" fmla="*/ 218 h 894"/>
                <a:gd name="T34" fmla="*/ 140 w 722"/>
                <a:gd name="T35" fmla="*/ 222 h 894"/>
                <a:gd name="T36" fmla="*/ 154 w 722"/>
                <a:gd name="T37" fmla="*/ 207 h 894"/>
                <a:gd name="T38" fmla="*/ 162 w 722"/>
                <a:gd name="T39" fmla="*/ 188 h 894"/>
                <a:gd name="T40" fmla="*/ 169 w 722"/>
                <a:gd name="T41" fmla="*/ 178 h 894"/>
                <a:gd name="T42" fmla="*/ 176 w 722"/>
                <a:gd name="T43" fmla="*/ 175 h 894"/>
                <a:gd name="T44" fmla="*/ 171 w 722"/>
                <a:gd name="T45" fmla="*/ 164 h 894"/>
                <a:gd name="T46" fmla="*/ 181 w 722"/>
                <a:gd name="T47" fmla="*/ 151 h 894"/>
                <a:gd name="T48" fmla="*/ 180 w 722"/>
                <a:gd name="T49" fmla="*/ 141 h 894"/>
                <a:gd name="T50" fmla="*/ 173 w 722"/>
                <a:gd name="T51" fmla="*/ 142 h 894"/>
                <a:gd name="T52" fmla="*/ 162 w 722"/>
                <a:gd name="T53" fmla="*/ 138 h 894"/>
                <a:gd name="T54" fmla="*/ 150 w 722"/>
                <a:gd name="T55" fmla="*/ 142 h 894"/>
                <a:gd name="T56" fmla="*/ 147 w 722"/>
                <a:gd name="T57" fmla="*/ 127 h 894"/>
                <a:gd name="T58" fmla="*/ 134 w 722"/>
                <a:gd name="T59" fmla="*/ 120 h 894"/>
                <a:gd name="T60" fmla="*/ 131 w 722"/>
                <a:gd name="T61" fmla="*/ 108 h 894"/>
                <a:gd name="T62" fmla="*/ 138 w 722"/>
                <a:gd name="T63" fmla="*/ 97 h 894"/>
                <a:gd name="T64" fmla="*/ 124 w 722"/>
                <a:gd name="T65" fmla="*/ 83 h 894"/>
                <a:gd name="T66" fmla="*/ 108 w 722"/>
                <a:gd name="T67" fmla="*/ 63 h 894"/>
                <a:gd name="T68" fmla="*/ 109 w 722"/>
                <a:gd name="T69" fmla="*/ 47 h 894"/>
                <a:gd name="T70" fmla="*/ 101 w 722"/>
                <a:gd name="T71" fmla="*/ 42 h 894"/>
                <a:gd name="T72" fmla="*/ 93 w 722"/>
                <a:gd name="T73" fmla="*/ 44 h 894"/>
                <a:gd name="T74" fmla="*/ 90 w 722"/>
                <a:gd name="T75" fmla="*/ 35 h 894"/>
                <a:gd name="T76" fmla="*/ 73 w 722"/>
                <a:gd name="T77" fmla="*/ 34 h 894"/>
                <a:gd name="T78" fmla="*/ 77 w 722"/>
                <a:gd name="T79" fmla="*/ 12 h 894"/>
                <a:gd name="T80" fmla="*/ 69 w 722"/>
                <a:gd name="T81" fmla="*/ 15 h 894"/>
                <a:gd name="T82" fmla="*/ 53 w 722"/>
                <a:gd name="T83" fmla="*/ 0 h 894"/>
                <a:gd name="T84" fmla="*/ 45 w 722"/>
                <a:gd name="T85" fmla="*/ 4 h 894"/>
                <a:gd name="T86" fmla="*/ 40 w 722"/>
                <a:gd name="T87" fmla="*/ 16 h 894"/>
                <a:gd name="T88" fmla="*/ 35 w 722"/>
                <a:gd name="T89" fmla="*/ 17 h 894"/>
                <a:gd name="T90" fmla="*/ 38 w 722"/>
                <a:gd name="T91" fmla="*/ 26 h 894"/>
                <a:gd name="T92" fmla="*/ 51 w 722"/>
                <a:gd name="T93" fmla="*/ 30 h 894"/>
                <a:gd name="T94" fmla="*/ 55 w 722"/>
                <a:gd name="T95" fmla="*/ 46 h 894"/>
                <a:gd name="T96" fmla="*/ 42 w 722"/>
                <a:gd name="T97" fmla="*/ 54 h 894"/>
                <a:gd name="T98" fmla="*/ 28 w 722"/>
                <a:gd name="T99" fmla="*/ 42 h 894"/>
                <a:gd name="T100" fmla="*/ 17 w 722"/>
                <a:gd name="T101" fmla="*/ 49 h 894"/>
                <a:gd name="T102" fmla="*/ 22 w 722"/>
                <a:gd name="T103" fmla="*/ 62 h 894"/>
                <a:gd name="T104" fmla="*/ 12 w 722"/>
                <a:gd name="T105" fmla="*/ 71 h 894"/>
                <a:gd name="T106" fmla="*/ 13 w 722"/>
                <a:gd name="T107" fmla="*/ 84 h 894"/>
                <a:gd name="T108" fmla="*/ 0 w 722"/>
                <a:gd name="T109" fmla="*/ 88 h 894"/>
                <a:gd name="T110" fmla="*/ 11 w 722"/>
                <a:gd name="T111" fmla="*/ 96 h 894"/>
                <a:gd name="T112" fmla="*/ 24 w 722"/>
                <a:gd name="T113" fmla="*/ 112 h 894"/>
                <a:gd name="T114" fmla="*/ 40 w 722"/>
                <a:gd name="T115" fmla="*/ 103 h 894"/>
                <a:gd name="T116" fmla="*/ 44 w 722"/>
                <a:gd name="T117" fmla="*/ 118 h 894"/>
                <a:gd name="T118" fmla="*/ 43 w 722"/>
                <a:gd name="T119" fmla="*/ 134 h 894"/>
                <a:gd name="T120" fmla="*/ 24 w 722"/>
                <a:gd name="T121" fmla="*/ 144 h 894"/>
                <a:gd name="T122" fmla="*/ 19 w 722"/>
                <a:gd name="T123" fmla="*/ 148 h 894"/>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w 722"/>
                <a:gd name="T187" fmla="*/ 0 h 894"/>
                <a:gd name="T188" fmla="*/ 722 w 722"/>
                <a:gd name="T189" fmla="*/ 894 h 894"/>
              </a:gdLst>
              <a:ahLst/>
              <a:cxnLst>
                <a:cxn ang="T124">
                  <a:pos x="T0" y="T1"/>
                </a:cxn>
                <a:cxn ang="T125">
                  <a:pos x="T2" y="T3"/>
                </a:cxn>
                <a:cxn ang="T126">
                  <a:pos x="T4" y="T5"/>
                </a:cxn>
                <a:cxn ang="T127">
                  <a:pos x="T6" y="T7"/>
                </a:cxn>
                <a:cxn ang="T128">
                  <a:pos x="T8" y="T9"/>
                </a:cxn>
                <a:cxn ang="T129">
                  <a:pos x="T10" y="T11"/>
                </a:cxn>
                <a:cxn ang="T130">
                  <a:pos x="T12" y="T13"/>
                </a:cxn>
                <a:cxn ang="T131">
                  <a:pos x="T14" y="T15"/>
                </a:cxn>
                <a:cxn ang="T132">
                  <a:pos x="T16" y="T17"/>
                </a:cxn>
                <a:cxn ang="T133">
                  <a:pos x="T18" y="T19"/>
                </a:cxn>
                <a:cxn ang="T134">
                  <a:pos x="T20" y="T21"/>
                </a:cxn>
                <a:cxn ang="T135">
                  <a:pos x="T22" y="T23"/>
                </a:cxn>
                <a:cxn ang="T136">
                  <a:pos x="T24" y="T25"/>
                </a:cxn>
                <a:cxn ang="T137">
                  <a:pos x="T26" y="T27"/>
                </a:cxn>
                <a:cxn ang="T138">
                  <a:pos x="T28" y="T29"/>
                </a:cxn>
                <a:cxn ang="T139">
                  <a:pos x="T30" y="T31"/>
                </a:cxn>
                <a:cxn ang="T140">
                  <a:pos x="T32" y="T33"/>
                </a:cxn>
                <a:cxn ang="T141">
                  <a:pos x="T34" y="T35"/>
                </a:cxn>
                <a:cxn ang="T142">
                  <a:pos x="T36" y="T37"/>
                </a:cxn>
                <a:cxn ang="T143">
                  <a:pos x="T38" y="T39"/>
                </a:cxn>
                <a:cxn ang="T144">
                  <a:pos x="T40" y="T41"/>
                </a:cxn>
                <a:cxn ang="T145">
                  <a:pos x="T42" y="T43"/>
                </a:cxn>
                <a:cxn ang="T146">
                  <a:pos x="T44" y="T45"/>
                </a:cxn>
                <a:cxn ang="T147">
                  <a:pos x="T46" y="T47"/>
                </a:cxn>
                <a:cxn ang="T148">
                  <a:pos x="T48" y="T49"/>
                </a:cxn>
                <a:cxn ang="T149">
                  <a:pos x="T50" y="T51"/>
                </a:cxn>
                <a:cxn ang="T150">
                  <a:pos x="T52" y="T53"/>
                </a:cxn>
                <a:cxn ang="T151">
                  <a:pos x="T54" y="T55"/>
                </a:cxn>
                <a:cxn ang="T152">
                  <a:pos x="T56" y="T57"/>
                </a:cxn>
                <a:cxn ang="T153">
                  <a:pos x="T58" y="T59"/>
                </a:cxn>
                <a:cxn ang="T154">
                  <a:pos x="T60" y="T61"/>
                </a:cxn>
                <a:cxn ang="T155">
                  <a:pos x="T62" y="T63"/>
                </a:cxn>
                <a:cxn ang="T156">
                  <a:pos x="T64" y="T65"/>
                </a:cxn>
                <a:cxn ang="T157">
                  <a:pos x="T66" y="T67"/>
                </a:cxn>
                <a:cxn ang="T158">
                  <a:pos x="T68" y="T69"/>
                </a:cxn>
                <a:cxn ang="T159">
                  <a:pos x="T70" y="T71"/>
                </a:cxn>
                <a:cxn ang="T160">
                  <a:pos x="T72" y="T73"/>
                </a:cxn>
                <a:cxn ang="T161">
                  <a:pos x="T74" y="T75"/>
                </a:cxn>
                <a:cxn ang="T162">
                  <a:pos x="T76" y="T77"/>
                </a:cxn>
                <a:cxn ang="T163">
                  <a:pos x="T78" y="T79"/>
                </a:cxn>
                <a:cxn ang="T164">
                  <a:pos x="T80" y="T81"/>
                </a:cxn>
                <a:cxn ang="T165">
                  <a:pos x="T82" y="T83"/>
                </a:cxn>
                <a:cxn ang="T166">
                  <a:pos x="T84" y="T85"/>
                </a:cxn>
                <a:cxn ang="T167">
                  <a:pos x="T86" y="T87"/>
                </a:cxn>
                <a:cxn ang="T168">
                  <a:pos x="T88" y="T89"/>
                </a:cxn>
                <a:cxn ang="T169">
                  <a:pos x="T90" y="T91"/>
                </a:cxn>
                <a:cxn ang="T170">
                  <a:pos x="T92" y="T93"/>
                </a:cxn>
                <a:cxn ang="T171">
                  <a:pos x="T94" y="T95"/>
                </a:cxn>
                <a:cxn ang="T172">
                  <a:pos x="T96" y="T97"/>
                </a:cxn>
                <a:cxn ang="T173">
                  <a:pos x="T98" y="T99"/>
                </a:cxn>
                <a:cxn ang="T174">
                  <a:pos x="T100" y="T101"/>
                </a:cxn>
                <a:cxn ang="T175">
                  <a:pos x="T102" y="T103"/>
                </a:cxn>
                <a:cxn ang="T176">
                  <a:pos x="T104" y="T105"/>
                </a:cxn>
                <a:cxn ang="T177">
                  <a:pos x="T106" y="T107"/>
                </a:cxn>
                <a:cxn ang="T178">
                  <a:pos x="T108" y="T109"/>
                </a:cxn>
                <a:cxn ang="T179">
                  <a:pos x="T110" y="T111"/>
                </a:cxn>
                <a:cxn ang="T180">
                  <a:pos x="T112" y="T113"/>
                </a:cxn>
                <a:cxn ang="T181">
                  <a:pos x="T114" y="T115"/>
                </a:cxn>
                <a:cxn ang="T182">
                  <a:pos x="T116" y="T117"/>
                </a:cxn>
                <a:cxn ang="T183">
                  <a:pos x="T118" y="T119"/>
                </a:cxn>
                <a:cxn ang="T184">
                  <a:pos x="T120" y="T121"/>
                </a:cxn>
                <a:cxn ang="T185">
                  <a:pos x="T122" y="T123"/>
                </a:cxn>
              </a:cxnLst>
              <a:rect l="T186" t="T187" r="T188" b="T189"/>
              <a:pathLst>
                <a:path w="722" h="894">
                  <a:moveTo>
                    <a:pt x="74" y="591"/>
                  </a:moveTo>
                  <a:lnTo>
                    <a:pt x="94" y="620"/>
                  </a:lnTo>
                  <a:lnTo>
                    <a:pt x="133" y="652"/>
                  </a:lnTo>
                  <a:lnTo>
                    <a:pt x="165" y="650"/>
                  </a:lnTo>
                  <a:lnTo>
                    <a:pt x="202" y="669"/>
                  </a:lnTo>
                  <a:lnTo>
                    <a:pt x="202" y="766"/>
                  </a:lnTo>
                  <a:lnTo>
                    <a:pt x="234" y="807"/>
                  </a:lnTo>
                  <a:lnTo>
                    <a:pt x="250" y="868"/>
                  </a:lnTo>
                  <a:lnTo>
                    <a:pt x="267" y="872"/>
                  </a:lnTo>
                  <a:lnTo>
                    <a:pt x="303" y="827"/>
                  </a:lnTo>
                  <a:lnTo>
                    <a:pt x="338" y="815"/>
                  </a:lnTo>
                  <a:lnTo>
                    <a:pt x="358" y="841"/>
                  </a:lnTo>
                  <a:lnTo>
                    <a:pt x="326" y="878"/>
                  </a:lnTo>
                  <a:lnTo>
                    <a:pt x="366" y="894"/>
                  </a:lnTo>
                  <a:lnTo>
                    <a:pt x="425" y="833"/>
                  </a:lnTo>
                  <a:lnTo>
                    <a:pt x="454" y="868"/>
                  </a:lnTo>
                  <a:lnTo>
                    <a:pt x="531" y="870"/>
                  </a:lnTo>
                  <a:lnTo>
                    <a:pt x="557" y="886"/>
                  </a:lnTo>
                  <a:lnTo>
                    <a:pt x="616" y="825"/>
                  </a:lnTo>
                  <a:lnTo>
                    <a:pt x="645" y="752"/>
                  </a:lnTo>
                  <a:lnTo>
                    <a:pt x="673" y="709"/>
                  </a:lnTo>
                  <a:lnTo>
                    <a:pt x="704" y="697"/>
                  </a:lnTo>
                  <a:lnTo>
                    <a:pt x="683" y="654"/>
                  </a:lnTo>
                  <a:lnTo>
                    <a:pt x="722" y="604"/>
                  </a:lnTo>
                  <a:lnTo>
                    <a:pt x="720" y="563"/>
                  </a:lnTo>
                  <a:lnTo>
                    <a:pt x="689" y="567"/>
                  </a:lnTo>
                  <a:lnTo>
                    <a:pt x="647" y="551"/>
                  </a:lnTo>
                  <a:lnTo>
                    <a:pt x="598" y="567"/>
                  </a:lnTo>
                  <a:lnTo>
                    <a:pt x="588" y="508"/>
                  </a:lnTo>
                  <a:lnTo>
                    <a:pt x="533" y="482"/>
                  </a:lnTo>
                  <a:lnTo>
                    <a:pt x="521" y="429"/>
                  </a:lnTo>
                  <a:lnTo>
                    <a:pt x="549" y="386"/>
                  </a:lnTo>
                  <a:lnTo>
                    <a:pt x="496" y="331"/>
                  </a:lnTo>
                  <a:lnTo>
                    <a:pt x="431" y="252"/>
                  </a:lnTo>
                  <a:lnTo>
                    <a:pt x="435" y="185"/>
                  </a:lnTo>
                  <a:lnTo>
                    <a:pt x="403" y="166"/>
                  </a:lnTo>
                  <a:lnTo>
                    <a:pt x="374" y="173"/>
                  </a:lnTo>
                  <a:lnTo>
                    <a:pt x="358" y="138"/>
                  </a:lnTo>
                  <a:lnTo>
                    <a:pt x="291" y="136"/>
                  </a:lnTo>
                  <a:lnTo>
                    <a:pt x="305" y="47"/>
                  </a:lnTo>
                  <a:lnTo>
                    <a:pt x="273" y="61"/>
                  </a:lnTo>
                  <a:lnTo>
                    <a:pt x="214" y="0"/>
                  </a:lnTo>
                  <a:lnTo>
                    <a:pt x="177" y="16"/>
                  </a:lnTo>
                  <a:lnTo>
                    <a:pt x="157" y="63"/>
                  </a:lnTo>
                  <a:lnTo>
                    <a:pt x="137" y="67"/>
                  </a:lnTo>
                  <a:lnTo>
                    <a:pt x="149" y="101"/>
                  </a:lnTo>
                  <a:lnTo>
                    <a:pt x="204" y="122"/>
                  </a:lnTo>
                  <a:lnTo>
                    <a:pt x="222" y="183"/>
                  </a:lnTo>
                  <a:lnTo>
                    <a:pt x="167" y="215"/>
                  </a:lnTo>
                  <a:lnTo>
                    <a:pt x="114" y="166"/>
                  </a:lnTo>
                  <a:lnTo>
                    <a:pt x="67" y="195"/>
                  </a:lnTo>
                  <a:lnTo>
                    <a:pt x="86" y="250"/>
                  </a:lnTo>
                  <a:lnTo>
                    <a:pt x="49" y="282"/>
                  </a:lnTo>
                  <a:lnTo>
                    <a:pt x="53" y="335"/>
                  </a:lnTo>
                  <a:lnTo>
                    <a:pt x="0" y="349"/>
                  </a:lnTo>
                  <a:lnTo>
                    <a:pt x="43" y="384"/>
                  </a:lnTo>
                  <a:lnTo>
                    <a:pt x="98" y="447"/>
                  </a:lnTo>
                  <a:lnTo>
                    <a:pt x="157" y="410"/>
                  </a:lnTo>
                  <a:lnTo>
                    <a:pt x="175" y="473"/>
                  </a:lnTo>
                  <a:lnTo>
                    <a:pt x="171" y="536"/>
                  </a:lnTo>
                  <a:lnTo>
                    <a:pt x="96" y="575"/>
                  </a:lnTo>
                  <a:lnTo>
                    <a:pt x="74" y="591"/>
                  </a:lnTo>
                </a:path>
              </a:pathLst>
            </a:custGeom>
            <a:grpFill/>
            <a:ln w="6350">
              <a:solidFill>
                <a:schemeClr val="tx1">
                  <a:lumMod val="85000"/>
                  <a:lumOff val="15000"/>
                </a:schemeClr>
              </a:solidFill>
              <a:prstDash val="solid"/>
              <a:round/>
            </a:ln>
          </p:spPr>
          <p:txBody>
            <a:bodyPr/>
            <a:lstStyle/>
            <a:p>
              <a:pPr eaLnBrk="1" fontAlgn="auto" hangingPunct="1">
                <a:buFont typeface="Arial" panose="020B0604020202020204" pitchFamily="34" charset="0"/>
                <a:buNone/>
                <a:defRPr/>
              </a:pPr>
              <a:endParaRPr lang="zh-CN" altLang="en-US" sz="2400" noProof="1">
                <a:solidFill>
                  <a:prstClr val="black"/>
                </a:solidFill>
                <a:latin typeface="+mj-ea"/>
                <a:ea typeface="+mj-ea"/>
              </a:endParaRPr>
            </a:p>
          </p:txBody>
        </p:sp>
        <p:sp>
          <p:nvSpPr>
            <p:cNvPr id="83" name="Freeform 121"/>
            <p:cNvSpPr/>
            <p:nvPr/>
          </p:nvSpPr>
          <p:spPr bwMode="gray">
            <a:xfrm>
              <a:off x="3034" y="2686"/>
              <a:ext cx="568" cy="356"/>
            </a:xfrm>
            <a:custGeom>
              <a:avLst/>
              <a:gdLst>
                <a:gd name="T0" fmla="*/ 40 w 1136"/>
                <a:gd name="T1" fmla="*/ 51 h 713"/>
                <a:gd name="T2" fmla="*/ 52 w 1136"/>
                <a:gd name="T3" fmla="*/ 64 h 713"/>
                <a:gd name="T4" fmla="*/ 58 w 1136"/>
                <a:gd name="T5" fmla="*/ 104 h 713"/>
                <a:gd name="T6" fmla="*/ 35 w 1136"/>
                <a:gd name="T7" fmla="*/ 118 h 713"/>
                <a:gd name="T8" fmla="*/ 0 w 1136"/>
                <a:gd name="T9" fmla="*/ 129 h 713"/>
                <a:gd name="T10" fmla="*/ 20 w 1136"/>
                <a:gd name="T11" fmla="*/ 167 h 713"/>
                <a:gd name="T12" fmla="*/ 40 w 1136"/>
                <a:gd name="T13" fmla="*/ 162 h 713"/>
                <a:gd name="T14" fmla="*/ 80 w 1136"/>
                <a:gd name="T15" fmla="*/ 153 h 713"/>
                <a:gd name="T16" fmla="*/ 76 w 1136"/>
                <a:gd name="T17" fmla="*/ 136 h 713"/>
                <a:gd name="T18" fmla="*/ 115 w 1136"/>
                <a:gd name="T19" fmla="*/ 138 h 713"/>
                <a:gd name="T20" fmla="*/ 147 w 1136"/>
                <a:gd name="T21" fmla="*/ 149 h 713"/>
                <a:gd name="T22" fmla="*/ 170 w 1136"/>
                <a:gd name="T23" fmla="*/ 142 h 713"/>
                <a:gd name="T24" fmla="*/ 189 w 1136"/>
                <a:gd name="T25" fmla="*/ 138 h 713"/>
                <a:gd name="T26" fmla="*/ 196 w 1136"/>
                <a:gd name="T27" fmla="*/ 160 h 713"/>
                <a:gd name="T28" fmla="*/ 221 w 1136"/>
                <a:gd name="T29" fmla="*/ 152 h 713"/>
                <a:gd name="T30" fmla="*/ 247 w 1136"/>
                <a:gd name="T31" fmla="*/ 135 h 713"/>
                <a:gd name="T32" fmla="*/ 264 w 1136"/>
                <a:gd name="T33" fmla="*/ 124 h 713"/>
                <a:gd name="T34" fmla="*/ 284 w 1136"/>
                <a:gd name="T35" fmla="*/ 122 h 713"/>
                <a:gd name="T36" fmla="*/ 272 w 1136"/>
                <a:gd name="T37" fmla="*/ 97 h 713"/>
                <a:gd name="T38" fmla="*/ 263 w 1136"/>
                <a:gd name="T39" fmla="*/ 68 h 713"/>
                <a:gd name="T40" fmla="*/ 245 w 1136"/>
                <a:gd name="T41" fmla="*/ 60 h 713"/>
                <a:gd name="T42" fmla="*/ 225 w 1136"/>
                <a:gd name="T43" fmla="*/ 59 h 713"/>
                <a:gd name="T44" fmla="*/ 196 w 1136"/>
                <a:gd name="T45" fmla="*/ 50 h 713"/>
                <a:gd name="T46" fmla="*/ 186 w 1136"/>
                <a:gd name="T47" fmla="*/ 24 h 713"/>
                <a:gd name="T48" fmla="*/ 157 w 1136"/>
                <a:gd name="T49" fmla="*/ 26 h 713"/>
                <a:gd name="T50" fmla="*/ 107 w 1136"/>
                <a:gd name="T51" fmla="*/ 21 h 713"/>
                <a:gd name="T52" fmla="*/ 71 w 1136"/>
                <a:gd name="T53" fmla="*/ 6 h 713"/>
                <a:gd name="T54" fmla="*/ 50 w 1136"/>
                <a:gd name="T55" fmla="*/ 4 h 713"/>
                <a:gd name="T56" fmla="*/ 43 w 1136"/>
                <a:gd name="T57" fmla="*/ 2 h 713"/>
                <a:gd name="T58" fmla="*/ 35 w 1136"/>
                <a:gd name="T59" fmla="*/ 1 h 713"/>
                <a:gd name="T60" fmla="*/ 34 w 1136"/>
                <a:gd name="T61" fmla="*/ 2 h 713"/>
                <a:gd name="T62" fmla="*/ 31 w 1136"/>
                <a:gd name="T63" fmla="*/ 7 h 713"/>
                <a:gd name="T64" fmla="*/ 29 w 1136"/>
                <a:gd name="T65" fmla="*/ 9 h 713"/>
                <a:gd name="T66" fmla="*/ 54 w 1136"/>
                <a:gd name="T67" fmla="*/ 24 h 713"/>
                <a:gd name="T68" fmla="*/ 33 w 1136"/>
                <a:gd name="T69" fmla="*/ 42 h 713"/>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w 1136"/>
                <a:gd name="T106" fmla="*/ 0 h 713"/>
                <a:gd name="T107" fmla="*/ 1136 w 1136"/>
                <a:gd name="T108" fmla="*/ 713 h 713"/>
              </a:gdLst>
              <a:ahLst/>
              <a:cxnLst>
                <a:cxn ang="T70">
                  <a:pos x="T0" y="T1"/>
                </a:cxn>
                <a:cxn ang="T71">
                  <a:pos x="T2" y="T3"/>
                </a:cxn>
                <a:cxn ang="T72">
                  <a:pos x="T4" y="T5"/>
                </a:cxn>
                <a:cxn ang="T73">
                  <a:pos x="T6" y="T7"/>
                </a:cxn>
                <a:cxn ang="T74">
                  <a:pos x="T8" y="T9"/>
                </a:cxn>
                <a:cxn ang="T75">
                  <a:pos x="T10" y="T11"/>
                </a:cxn>
                <a:cxn ang="T76">
                  <a:pos x="T12" y="T13"/>
                </a:cxn>
                <a:cxn ang="T77">
                  <a:pos x="T14" y="T15"/>
                </a:cxn>
                <a:cxn ang="T78">
                  <a:pos x="T16" y="T17"/>
                </a:cxn>
                <a:cxn ang="T79">
                  <a:pos x="T18" y="T19"/>
                </a:cxn>
                <a:cxn ang="T80">
                  <a:pos x="T20" y="T21"/>
                </a:cxn>
                <a:cxn ang="T81">
                  <a:pos x="T22" y="T23"/>
                </a:cxn>
                <a:cxn ang="T82">
                  <a:pos x="T24" y="T25"/>
                </a:cxn>
                <a:cxn ang="T83">
                  <a:pos x="T26" y="T27"/>
                </a:cxn>
                <a:cxn ang="T84">
                  <a:pos x="T28" y="T29"/>
                </a:cxn>
                <a:cxn ang="T85">
                  <a:pos x="T30" y="T31"/>
                </a:cxn>
                <a:cxn ang="T86">
                  <a:pos x="T32" y="T33"/>
                </a:cxn>
                <a:cxn ang="T87">
                  <a:pos x="T34" y="T35"/>
                </a:cxn>
                <a:cxn ang="T88">
                  <a:pos x="T36" y="T37"/>
                </a:cxn>
                <a:cxn ang="T89">
                  <a:pos x="T38" y="T39"/>
                </a:cxn>
                <a:cxn ang="T90">
                  <a:pos x="T40" y="T41"/>
                </a:cxn>
                <a:cxn ang="T91">
                  <a:pos x="T42" y="T43"/>
                </a:cxn>
                <a:cxn ang="T92">
                  <a:pos x="T44" y="T45"/>
                </a:cxn>
                <a:cxn ang="T93">
                  <a:pos x="T46" y="T47"/>
                </a:cxn>
                <a:cxn ang="T94">
                  <a:pos x="T48" y="T49"/>
                </a:cxn>
                <a:cxn ang="T95">
                  <a:pos x="T50" y="T51"/>
                </a:cxn>
                <a:cxn ang="T96">
                  <a:pos x="T52" y="T53"/>
                </a:cxn>
                <a:cxn ang="T97">
                  <a:pos x="T54" y="T55"/>
                </a:cxn>
                <a:cxn ang="T98">
                  <a:pos x="T56" y="T57"/>
                </a:cxn>
                <a:cxn ang="T99">
                  <a:pos x="T58" y="T59"/>
                </a:cxn>
                <a:cxn ang="T100">
                  <a:pos x="T60" y="T61"/>
                </a:cxn>
                <a:cxn ang="T101">
                  <a:pos x="T62" y="T63"/>
                </a:cxn>
                <a:cxn ang="T102">
                  <a:pos x="T64" y="T65"/>
                </a:cxn>
                <a:cxn ang="T103">
                  <a:pos x="T66" y="T67"/>
                </a:cxn>
                <a:cxn ang="T104">
                  <a:pos x="T68" y="T69"/>
                </a:cxn>
              </a:cxnLst>
              <a:rect l="T105" t="T106" r="T107" b="T108"/>
              <a:pathLst>
                <a:path w="1136" h="713">
                  <a:moveTo>
                    <a:pt x="130" y="169"/>
                  </a:moveTo>
                  <a:lnTo>
                    <a:pt x="159" y="205"/>
                  </a:lnTo>
                  <a:lnTo>
                    <a:pt x="157" y="258"/>
                  </a:lnTo>
                  <a:lnTo>
                    <a:pt x="208" y="256"/>
                  </a:lnTo>
                  <a:lnTo>
                    <a:pt x="236" y="331"/>
                  </a:lnTo>
                  <a:lnTo>
                    <a:pt x="234" y="417"/>
                  </a:lnTo>
                  <a:lnTo>
                    <a:pt x="183" y="425"/>
                  </a:lnTo>
                  <a:lnTo>
                    <a:pt x="140" y="474"/>
                  </a:lnTo>
                  <a:lnTo>
                    <a:pt x="33" y="482"/>
                  </a:lnTo>
                  <a:lnTo>
                    <a:pt x="0" y="516"/>
                  </a:lnTo>
                  <a:lnTo>
                    <a:pt x="23" y="591"/>
                  </a:lnTo>
                  <a:lnTo>
                    <a:pt x="82" y="671"/>
                  </a:lnTo>
                  <a:lnTo>
                    <a:pt x="134" y="713"/>
                  </a:lnTo>
                  <a:lnTo>
                    <a:pt x="161" y="648"/>
                  </a:lnTo>
                  <a:lnTo>
                    <a:pt x="220" y="596"/>
                  </a:lnTo>
                  <a:lnTo>
                    <a:pt x="319" y="612"/>
                  </a:lnTo>
                  <a:lnTo>
                    <a:pt x="332" y="585"/>
                  </a:lnTo>
                  <a:lnTo>
                    <a:pt x="303" y="545"/>
                  </a:lnTo>
                  <a:lnTo>
                    <a:pt x="372" y="528"/>
                  </a:lnTo>
                  <a:lnTo>
                    <a:pt x="460" y="555"/>
                  </a:lnTo>
                  <a:lnTo>
                    <a:pt x="531" y="559"/>
                  </a:lnTo>
                  <a:lnTo>
                    <a:pt x="588" y="598"/>
                  </a:lnTo>
                  <a:lnTo>
                    <a:pt x="649" y="563"/>
                  </a:lnTo>
                  <a:lnTo>
                    <a:pt x="681" y="569"/>
                  </a:lnTo>
                  <a:lnTo>
                    <a:pt x="687" y="600"/>
                  </a:lnTo>
                  <a:lnTo>
                    <a:pt x="758" y="553"/>
                  </a:lnTo>
                  <a:lnTo>
                    <a:pt x="791" y="587"/>
                  </a:lnTo>
                  <a:lnTo>
                    <a:pt x="785" y="640"/>
                  </a:lnTo>
                  <a:lnTo>
                    <a:pt x="832" y="654"/>
                  </a:lnTo>
                  <a:lnTo>
                    <a:pt x="884" y="608"/>
                  </a:lnTo>
                  <a:lnTo>
                    <a:pt x="947" y="594"/>
                  </a:lnTo>
                  <a:lnTo>
                    <a:pt x="988" y="543"/>
                  </a:lnTo>
                  <a:lnTo>
                    <a:pt x="1019" y="533"/>
                  </a:lnTo>
                  <a:lnTo>
                    <a:pt x="1055" y="496"/>
                  </a:lnTo>
                  <a:lnTo>
                    <a:pt x="1108" y="516"/>
                  </a:lnTo>
                  <a:lnTo>
                    <a:pt x="1136" y="490"/>
                  </a:lnTo>
                  <a:lnTo>
                    <a:pt x="1122" y="431"/>
                  </a:lnTo>
                  <a:lnTo>
                    <a:pt x="1088" y="388"/>
                  </a:lnTo>
                  <a:lnTo>
                    <a:pt x="1088" y="291"/>
                  </a:lnTo>
                  <a:lnTo>
                    <a:pt x="1051" y="272"/>
                  </a:lnTo>
                  <a:lnTo>
                    <a:pt x="1019" y="274"/>
                  </a:lnTo>
                  <a:lnTo>
                    <a:pt x="980" y="242"/>
                  </a:lnTo>
                  <a:lnTo>
                    <a:pt x="960" y="213"/>
                  </a:lnTo>
                  <a:lnTo>
                    <a:pt x="901" y="236"/>
                  </a:lnTo>
                  <a:lnTo>
                    <a:pt x="836" y="187"/>
                  </a:lnTo>
                  <a:lnTo>
                    <a:pt x="783" y="203"/>
                  </a:lnTo>
                  <a:lnTo>
                    <a:pt x="748" y="160"/>
                  </a:lnTo>
                  <a:lnTo>
                    <a:pt x="744" y="98"/>
                  </a:lnTo>
                  <a:lnTo>
                    <a:pt x="677" y="126"/>
                  </a:lnTo>
                  <a:lnTo>
                    <a:pt x="628" y="106"/>
                  </a:lnTo>
                  <a:lnTo>
                    <a:pt x="514" y="124"/>
                  </a:lnTo>
                  <a:lnTo>
                    <a:pt x="427" y="87"/>
                  </a:lnTo>
                  <a:lnTo>
                    <a:pt x="329" y="0"/>
                  </a:lnTo>
                  <a:lnTo>
                    <a:pt x="283" y="24"/>
                  </a:lnTo>
                  <a:lnTo>
                    <a:pt x="205" y="18"/>
                  </a:lnTo>
                  <a:lnTo>
                    <a:pt x="201" y="16"/>
                  </a:lnTo>
                  <a:lnTo>
                    <a:pt x="187" y="14"/>
                  </a:lnTo>
                  <a:lnTo>
                    <a:pt x="171" y="10"/>
                  </a:lnTo>
                  <a:lnTo>
                    <a:pt x="153" y="6"/>
                  </a:lnTo>
                  <a:lnTo>
                    <a:pt x="140" y="4"/>
                  </a:lnTo>
                  <a:lnTo>
                    <a:pt x="136" y="4"/>
                  </a:lnTo>
                  <a:lnTo>
                    <a:pt x="134" y="8"/>
                  </a:lnTo>
                  <a:lnTo>
                    <a:pt x="130" y="18"/>
                  </a:lnTo>
                  <a:lnTo>
                    <a:pt x="124" y="28"/>
                  </a:lnTo>
                  <a:lnTo>
                    <a:pt x="120" y="36"/>
                  </a:lnTo>
                  <a:lnTo>
                    <a:pt x="118" y="39"/>
                  </a:lnTo>
                  <a:lnTo>
                    <a:pt x="181" y="79"/>
                  </a:lnTo>
                  <a:lnTo>
                    <a:pt x="216" y="98"/>
                  </a:lnTo>
                  <a:lnTo>
                    <a:pt x="151" y="140"/>
                  </a:lnTo>
                  <a:lnTo>
                    <a:pt x="130" y="169"/>
                  </a:lnTo>
                  <a:close/>
                </a:path>
              </a:pathLst>
            </a:custGeom>
            <a:grpFill/>
            <a:ln w="0">
              <a:solidFill>
                <a:schemeClr val="tx1">
                  <a:lumMod val="85000"/>
                  <a:lumOff val="15000"/>
                </a:schemeClr>
              </a:solidFill>
              <a:prstDash val="solid"/>
              <a:round/>
            </a:ln>
          </p:spPr>
          <p:txBody>
            <a:bodyPr/>
            <a:lstStyle/>
            <a:p>
              <a:pPr eaLnBrk="1" fontAlgn="auto" hangingPunct="1">
                <a:buFont typeface="Arial" panose="020B0604020202020204" pitchFamily="34" charset="0"/>
                <a:buNone/>
                <a:defRPr/>
              </a:pPr>
              <a:endParaRPr lang="zh-CN" altLang="en-US" sz="2400" noProof="1">
                <a:solidFill>
                  <a:prstClr val="black"/>
                </a:solidFill>
                <a:latin typeface="+mj-ea"/>
                <a:ea typeface="+mj-ea"/>
              </a:endParaRPr>
            </a:p>
          </p:txBody>
        </p:sp>
        <p:sp>
          <p:nvSpPr>
            <p:cNvPr id="84" name="Freeform 122"/>
            <p:cNvSpPr/>
            <p:nvPr/>
          </p:nvSpPr>
          <p:spPr bwMode="gray">
            <a:xfrm>
              <a:off x="3034" y="2686"/>
              <a:ext cx="568" cy="356"/>
            </a:xfrm>
            <a:custGeom>
              <a:avLst/>
              <a:gdLst>
                <a:gd name="T0" fmla="*/ 40 w 1136"/>
                <a:gd name="T1" fmla="*/ 51 h 713"/>
                <a:gd name="T2" fmla="*/ 52 w 1136"/>
                <a:gd name="T3" fmla="*/ 64 h 713"/>
                <a:gd name="T4" fmla="*/ 58 w 1136"/>
                <a:gd name="T5" fmla="*/ 104 h 713"/>
                <a:gd name="T6" fmla="*/ 35 w 1136"/>
                <a:gd name="T7" fmla="*/ 118 h 713"/>
                <a:gd name="T8" fmla="*/ 0 w 1136"/>
                <a:gd name="T9" fmla="*/ 129 h 713"/>
                <a:gd name="T10" fmla="*/ 20 w 1136"/>
                <a:gd name="T11" fmla="*/ 167 h 713"/>
                <a:gd name="T12" fmla="*/ 40 w 1136"/>
                <a:gd name="T13" fmla="*/ 162 h 713"/>
                <a:gd name="T14" fmla="*/ 80 w 1136"/>
                <a:gd name="T15" fmla="*/ 153 h 713"/>
                <a:gd name="T16" fmla="*/ 76 w 1136"/>
                <a:gd name="T17" fmla="*/ 136 h 713"/>
                <a:gd name="T18" fmla="*/ 115 w 1136"/>
                <a:gd name="T19" fmla="*/ 138 h 713"/>
                <a:gd name="T20" fmla="*/ 147 w 1136"/>
                <a:gd name="T21" fmla="*/ 149 h 713"/>
                <a:gd name="T22" fmla="*/ 170 w 1136"/>
                <a:gd name="T23" fmla="*/ 142 h 713"/>
                <a:gd name="T24" fmla="*/ 189 w 1136"/>
                <a:gd name="T25" fmla="*/ 138 h 713"/>
                <a:gd name="T26" fmla="*/ 196 w 1136"/>
                <a:gd name="T27" fmla="*/ 160 h 713"/>
                <a:gd name="T28" fmla="*/ 221 w 1136"/>
                <a:gd name="T29" fmla="*/ 152 h 713"/>
                <a:gd name="T30" fmla="*/ 247 w 1136"/>
                <a:gd name="T31" fmla="*/ 135 h 713"/>
                <a:gd name="T32" fmla="*/ 264 w 1136"/>
                <a:gd name="T33" fmla="*/ 124 h 713"/>
                <a:gd name="T34" fmla="*/ 284 w 1136"/>
                <a:gd name="T35" fmla="*/ 122 h 713"/>
                <a:gd name="T36" fmla="*/ 272 w 1136"/>
                <a:gd name="T37" fmla="*/ 97 h 713"/>
                <a:gd name="T38" fmla="*/ 263 w 1136"/>
                <a:gd name="T39" fmla="*/ 68 h 713"/>
                <a:gd name="T40" fmla="*/ 245 w 1136"/>
                <a:gd name="T41" fmla="*/ 60 h 713"/>
                <a:gd name="T42" fmla="*/ 225 w 1136"/>
                <a:gd name="T43" fmla="*/ 59 h 713"/>
                <a:gd name="T44" fmla="*/ 196 w 1136"/>
                <a:gd name="T45" fmla="*/ 50 h 713"/>
                <a:gd name="T46" fmla="*/ 186 w 1136"/>
                <a:gd name="T47" fmla="*/ 24 h 713"/>
                <a:gd name="T48" fmla="*/ 157 w 1136"/>
                <a:gd name="T49" fmla="*/ 26 h 713"/>
                <a:gd name="T50" fmla="*/ 107 w 1136"/>
                <a:gd name="T51" fmla="*/ 21 h 713"/>
                <a:gd name="T52" fmla="*/ 71 w 1136"/>
                <a:gd name="T53" fmla="*/ 6 h 713"/>
                <a:gd name="T54" fmla="*/ 50 w 1136"/>
                <a:gd name="T55" fmla="*/ 4 h 713"/>
                <a:gd name="T56" fmla="*/ 43 w 1136"/>
                <a:gd name="T57" fmla="*/ 2 h 713"/>
                <a:gd name="T58" fmla="*/ 35 w 1136"/>
                <a:gd name="T59" fmla="*/ 1 h 713"/>
                <a:gd name="T60" fmla="*/ 34 w 1136"/>
                <a:gd name="T61" fmla="*/ 2 h 713"/>
                <a:gd name="T62" fmla="*/ 31 w 1136"/>
                <a:gd name="T63" fmla="*/ 7 h 713"/>
                <a:gd name="T64" fmla="*/ 29 w 1136"/>
                <a:gd name="T65" fmla="*/ 9 h 713"/>
                <a:gd name="T66" fmla="*/ 54 w 1136"/>
                <a:gd name="T67" fmla="*/ 24 h 713"/>
                <a:gd name="T68" fmla="*/ 33 w 1136"/>
                <a:gd name="T69" fmla="*/ 42 h 713"/>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w 1136"/>
                <a:gd name="T106" fmla="*/ 0 h 713"/>
                <a:gd name="T107" fmla="*/ 1136 w 1136"/>
                <a:gd name="T108" fmla="*/ 713 h 713"/>
              </a:gdLst>
              <a:ahLst/>
              <a:cxnLst>
                <a:cxn ang="T70">
                  <a:pos x="T0" y="T1"/>
                </a:cxn>
                <a:cxn ang="T71">
                  <a:pos x="T2" y="T3"/>
                </a:cxn>
                <a:cxn ang="T72">
                  <a:pos x="T4" y="T5"/>
                </a:cxn>
                <a:cxn ang="T73">
                  <a:pos x="T6" y="T7"/>
                </a:cxn>
                <a:cxn ang="T74">
                  <a:pos x="T8" y="T9"/>
                </a:cxn>
                <a:cxn ang="T75">
                  <a:pos x="T10" y="T11"/>
                </a:cxn>
                <a:cxn ang="T76">
                  <a:pos x="T12" y="T13"/>
                </a:cxn>
                <a:cxn ang="T77">
                  <a:pos x="T14" y="T15"/>
                </a:cxn>
                <a:cxn ang="T78">
                  <a:pos x="T16" y="T17"/>
                </a:cxn>
                <a:cxn ang="T79">
                  <a:pos x="T18" y="T19"/>
                </a:cxn>
                <a:cxn ang="T80">
                  <a:pos x="T20" y="T21"/>
                </a:cxn>
                <a:cxn ang="T81">
                  <a:pos x="T22" y="T23"/>
                </a:cxn>
                <a:cxn ang="T82">
                  <a:pos x="T24" y="T25"/>
                </a:cxn>
                <a:cxn ang="T83">
                  <a:pos x="T26" y="T27"/>
                </a:cxn>
                <a:cxn ang="T84">
                  <a:pos x="T28" y="T29"/>
                </a:cxn>
                <a:cxn ang="T85">
                  <a:pos x="T30" y="T31"/>
                </a:cxn>
                <a:cxn ang="T86">
                  <a:pos x="T32" y="T33"/>
                </a:cxn>
                <a:cxn ang="T87">
                  <a:pos x="T34" y="T35"/>
                </a:cxn>
                <a:cxn ang="T88">
                  <a:pos x="T36" y="T37"/>
                </a:cxn>
                <a:cxn ang="T89">
                  <a:pos x="T38" y="T39"/>
                </a:cxn>
                <a:cxn ang="T90">
                  <a:pos x="T40" y="T41"/>
                </a:cxn>
                <a:cxn ang="T91">
                  <a:pos x="T42" y="T43"/>
                </a:cxn>
                <a:cxn ang="T92">
                  <a:pos x="T44" y="T45"/>
                </a:cxn>
                <a:cxn ang="T93">
                  <a:pos x="T46" y="T47"/>
                </a:cxn>
                <a:cxn ang="T94">
                  <a:pos x="T48" y="T49"/>
                </a:cxn>
                <a:cxn ang="T95">
                  <a:pos x="T50" y="T51"/>
                </a:cxn>
                <a:cxn ang="T96">
                  <a:pos x="T52" y="T53"/>
                </a:cxn>
                <a:cxn ang="T97">
                  <a:pos x="T54" y="T55"/>
                </a:cxn>
                <a:cxn ang="T98">
                  <a:pos x="T56" y="T57"/>
                </a:cxn>
                <a:cxn ang="T99">
                  <a:pos x="T58" y="T59"/>
                </a:cxn>
                <a:cxn ang="T100">
                  <a:pos x="T60" y="T61"/>
                </a:cxn>
                <a:cxn ang="T101">
                  <a:pos x="T62" y="T63"/>
                </a:cxn>
                <a:cxn ang="T102">
                  <a:pos x="T64" y="T65"/>
                </a:cxn>
                <a:cxn ang="T103">
                  <a:pos x="T66" y="T67"/>
                </a:cxn>
                <a:cxn ang="T104">
                  <a:pos x="T68" y="T69"/>
                </a:cxn>
              </a:cxnLst>
              <a:rect l="T105" t="T106" r="T107" b="T108"/>
              <a:pathLst>
                <a:path w="1136" h="713">
                  <a:moveTo>
                    <a:pt x="130" y="169"/>
                  </a:moveTo>
                  <a:lnTo>
                    <a:pt x="159" y="205"/>
                  </a:lnTo>
                  <a:lnTo>
                    <a:pt x="157" y="258"/>
                  </a:lnTo>
                  <a:lnTo>
                    <a:pt x="208" y="256"/>
                  </a:lnTo>
                  <a:lnTo>
                    <a:pt x="236" y="331"/>
                  </a:lnTo>
                  <a:lnTo>
                    <a:pt x="234" y="417"/>
                  </a:lnTo>
                  <a:lnTo>
                    <a:pt x="183" y="425"/>
                  </a:lnTo>
                  <a:lnTo>
                    <a:pt x="140" y="474"/>
                  </a:lnTo>
                  <a:lnTo>
                    <a:pt x="33" y="482"/>
                  </a:lnTo>
                  <a:lnTo>
                    <a:pt x="0" y="516"/>
                  </a:lnTo>
                  <a:lnTo>
                    <a:pt x="23" y="591"/>
                  </a:lnTo>
                  <a:lnTo>
                    <a:pt x="82" y="671"/>
                  </a:lnTo>
                  <a:lnTo>
                    <a:pt x="134" y="713"/>
                  </a:lnTo>
                  <a:lnTo>
                    <a:pt x="161" y="648"/>
                  </a:lnTo>
                  <a:lnTo>
                    <a:pt x="220" y="596"/>
                  </a:lnTo>
                  <a:lnTo>
                    <a:pt x="319" y="612"/>
                  </a:lnTo>
                  <a:lnTo>
                    <a:pt x="332" y="585"/>
                  </a:lnTo>
                  <a:lnTo>
                    <a:pt x="303" y="545"/>
                  </a:lnTo>
                  <a:lnTo>
                    <a:pt x="372" y="528"/>
                  </a:lnTo>
                  <a:lnTo>
                    <a:pt x="460" y="555"/>
                  </a:lnTo>
                  <a:lnTo>
                    <a:pt x="531" y="559"/>
                  </a:lnTo>
                  <a:lnTo>
                    <a:pt x="588" y="598"/>
                  </a:lnTo>
                  <a:lnTo>
                    <a:pt x="649" y="563"/>
                  </a:lnTo>
                  <a:lnTo>
                    <a:pt x="681" y="569"/>
                  </a:lnTo>
                  <a:lnTo>
                    <a:pt x="687" y="600"/>
                  </a:lnTo>
                  <a:lnTo>
                    <a:pt x="758" y="553"/>
                  </a:lnTo>
                  <a:lnTo>
                    <a:pt x="791" y="587"/>
                  </a:lnTo>
                  <a:lnTo>
                    <a:pt x="785" y="640"/>
                  </a:lnTo>
                  <a:lnTo>
                    <a:pt x="832" y="654"/>
                  </a:lnTo>
                  <a:lnTo>
                    <a:pt x="884" y="608"/>
                  </a:lnTo>
                  <a:lnTo>
                    <a:pt x="947" y="594"/>
                  </a:lnTo>
                  <a:lnTo>
                    <a:pt x="988" y="543"/>
                  </a:lnTo>
                  <a:lnTo>
                    <a:pt x="1019" y="533"/>
                  </a:lnTo>
                  <a:lnTo>
                    <a:pt x="1055" y="496"/>
                  </a:lnTo>
                  <a:lnTo>
                    <a:pt x="1108" y="516"/>
                  </a:lnTo>
                  <a:lnTo>
                    <a:pt x="1136" y="490"/>
                  </a:lnTo>
                  <a:lnTo>
                    <a:pt x="1122" y="431"/>
                  </a:lnTo>
                  <a:lnTo>
                    <a:pt x="1088" y="388"/>
                  </a:lnTo>
                  <a:lnTo>
                    <a:pt x="1088" y="291"/>
                  </a:lnTo>
                  <a:lnTo>
                    <a:pt x="1051" y="272"/>
                  </a:lnTo>
                  <a:lnTo>
                    <a:pt x="1019" y="274"/>
                  </a:lnTo>
                  <a:lnTo>
                    <a:pt x="980" y="242"/>
                  </a:lnTo>
                  <a:lnTo>
                    <a:pt x="960" y="213"/>
                  </a:lnTo>
                  <a:lnTo>
                    <a:pt x="901" y="236"/>
                  </a:lnTo>
                  <a:lnTo>
                    <a:pt x="836" y="187"/>
                  </a:lnTo>
                  <a:lnTo>
                    <a:pt x="783" y="203"/>
                  </a:lnTo>
                  <a:lnTo>
                    <a:pt x="748" y="160"/>
                  </a:lnTo>
                  <a:lnTo>
                    <a:pt x="744" y="98"/>
                  </a:lnTo>
                  <a:lnTo>
                    <a:pt x="677" y="126"/>
                  </a:lnTo>
                  <a:lnTo>
                    <a:pt x="628" y="106"/>
                  </a:lnTo>
                  <a:lnTo>
                    <a:pt x="514" y="124"/>
                  </a:lnTo>
                  <a:lnTo>
                    <a:pt x="427" y="87"/>
                  </a:lnTo>
                  <a:lnTo>
                    <a:pt x="329" y="0"/>
                  </a:lnTo>
                  <a:lnTo>
                    <a:pt x="283" y="24"/>
                  </a:lnTo>
                  <a:lnTo>
                    <a:pt x="205" y="18"/>
                  </a:lnTo>
                  <a:lnTo>
                    <a:pt x="201" y="16"/>
                  </a:lnTo>
                  <a:lnTo>
                    <a:pt x="187" y="14"/>
                  </a:lnTo>
                  <a:lnTo>
                    <a:pt x="171" y="10"/>
                  </a:lnTo>
                  <a:lnTo>
                    <a:pt x="153" y="6"/>
                  </a:lnTo>
                  <a:lnTo>
                    <a:pt x="140" y="4"/>
                  </a:lnTo>
                  <a:lnTo>
                    <a:pt x="136" y="4"/>
                  </a:lnTo>
                  <a:lnTo>
                    <a:pt x="134" y="8"/>
                  </a:lnTo>
                  <a:lnTo>
                    <a:pt x="130" y="18"/>
                  </a:lnTo>
                  <a:lnTo>
                    <a:pt x="124" y="28"/>
                  </a:lnTo>
                  <a:lnTo>
                    <a:pt x="120" y="36"/>
                  </a:lnTo>
                  <a:lnTo>
                    <a:pt x="118" y="39"/>
                  </a:lnTo>
                  <a:lnTo>
                    <a:pt x="181" y="79"/>
                  </a:lnTo>
                  <a:lnTo>
                    <a:pt x="216" y="98"/>
                  </a:lnTo>
                  <a:lnTo>
                    <a:pt x="151" y="140"/>
                  </a:lnTo>
                  <a:lnTo>
                    <a:pt x="130" y="169"/>
                  </a:lnTo>
                </a:path>
              </a:pathLst>
            </a:custGeom>
            <a:grpFill/>
            <a:ln w="6350">
              <a:solidFill>
                <a:schemeClr val="tx1">
                  <a:lumMod val="85000"/>
                  <a:lumOff val="15000"/>
                </a:schemeClr>
              </a:solidFill>
              <a:prstDash val="solid"/>
              <a:round/>
            </a:ln>
          </p:spPr>
          <p:txBody>
            <a:bodyPr/>
            <a:lstStyle/>
            <a:p>
              <a:pPr eaLnBrk="1" fontAlgn="auto" hangingPunct="1">
                <a:buFont typeface="Arial" panose="020B0604020202020204" pitchFamily="34" charset="0"/>
                <a:buNone/>
                <a:defRPr/>
              </a:pPr>
              <a:endParaRPr lang="zh-CN" altLang="en-US" sz="2400" noProof="1">
                <a:solidFill>
                  <a:prstClr val="black"/>
                </a:solidFill>
                <a:latin typeface="+mj-ea"/>
                <a:ea typeface="+mj-ea"/>
              </a:endParaRPr>
            </a:p>
          </p:txBody>
        </p:sp>
        <p:sp>
          <p:nvSpPr>
            <p:cNvPr id="85" name="Freeform 123"/>
            <p:cNvSpPr/>
            <p:nvPr/>
          </p:nvSpPr>
          <p:spPr bwMode="gray">
            <a:xfrm>
              <a:off x="3140" y="2406"/>
              <a:ext cx="448" cy="398"/>
            </a:xfrm>
            <a:custGeom>
              <a:avLst/>
              <a:gdLst>
                <a:gd name="T0" fmla="*/ 0 w 896"/>
                <a:gd name="T1" fmla="*/ 84 h 797"/>
                <a:gd name="T2" fmla="*/ 7 w 896"/>
                <a:gd name="T3" fmla="*/ 100 h 797"/>
                <a:gd name="T4" fmla="*/ 17 w 896"/>
                <a:gd name="T5" fmla="*/ 115 h 797"/>
                <a:gd name="T6" fmla="*/ 30 w 896"/>
                <a:gd name="T7" fmla="*/ 127 h 797"/>
                <a:gd name="T8" fmla="*/ 29 w 896"/>
                <a:gd name="T9" fmla="*/ 140 h 797"/>
                <a:gd name="T10" fmla="*/ 53 w 896"/>
                <a:gd name="T11" fmla="*/ 162 h 797"/>
                <a:gd name="T12" fmla="*/ 76 w 896"/>
                <a:gd name="T13" fmla="*/ 171 h 797"/>
                <a:gd name="T14" fmla="*/ 104 w 896"/>
                <a:gd name="T15" fmla="*/ 166 h 797"/>
                <a:gd name="T16" fmla="*/ 116 w 896"/>
                <a:gd name="T17" fmla="*/ 171 h 797"/>
                <a:gd name="T18" fmla="*/ 133 w 896"/>
                <a:gd name="T19" fmla="*/ 164 h 797"/>
                <a:gd name="T20" fmla="*/ 134 w 896"/>
                <a:gd name="T21" fmla="*/ 180 h 797"/>
                <a:gd name="T22" fmla="*/ 143 w 896"/>
                <a:gd name="T23" fmla="*/ 191 h 797"/>
                <a:gd name="T24" fmla="*/ 156 w 896"/>
                <a:gd name="T25" fmla="*/ 187 h 797"/>
                <a:gd name="T26" fmla="*/ 173 w 896"/>
                <a:gd name="T27" fmla="*/ 199 h 797"/>
                <a:gd name="T28" fmla="*/ 188 w 896"/>
                <a:gd name="T29" fmla="*/ 194 h 797"/>
                <a:gd name="T30" fmla="*/ 193 w 896"/>
                <a:gd name="T31" fmla="*/ 189 h 797"/>
                <a:gd name="T32" fmla="*/ 212 w 896"/>
                <a:gd name="T33" fmla="*/ 179 h 797"/>
                <a:gd name="T34" fmla="*/ 213 w 896"/>
                <a:gd name="T35" fmla="*/ 163 h 797"/>
                <a:gd name="T36" fmla="*/ 208 w 896"/>
                <a:gd name="T37" fmla="*/ 148 h 797"/>
                <a:gd name="T38" fmla="*/ 194 w 896"/>
                <a:gd name="T39" fmla="*/ 157 h 797"/>
                <a:gd name="T40" fmla="*/ 180 w 896"/>
                <a:gd name="T41" fmla="*/ 141 h 797"/>
                <a:gd name="T42" fmla="*/ 170 w 896"/>
                <a:gd name="T43" fmla="*/ 133 h 797"/>
                <a:gd name="T44" fmla="*/ 182 w 896"/>
                <a:gd name="T45" fmla="*/ 129 h 797"/>
                <a:gd name="T46" fmla="*/ 181 w 896"/>
                <a:gd name="T47" fmla="*/ 116 h 797"/>
                <a:gd name="T48" fmla="*/ 190 w 896"/>
                <a:gd name="T49" fmla="*/ 108 h 797"/>
                <a:gd name="T50" fmla="*/ 186 w 896"/>
                <a:gd name="T51" fmla="*/ 94 h 797"/>
                <a:gd name="T52" fmla="*/ 197 w 896"/>
                <a:gd name="T53" fmla="*/ 87 h 797"/>
                <a:gd name="T54" fmla="*/ 211 w 896"/>
                <a:gd name="T55" fmla="*/ 99 h 797"/>
                <a:gd name="T56" fmla="*/ 224 w 896"/>
                <a:gd name="T57" fmla="*/ 91 h 797"/>
                <a:gd name="T58" fmla="*/ 219 w 896"/>
                <a:gd name="T59" fmla="*/ 75 h 797"/>
                <a:gd name="T60" fmla="*/ 206 w 896"/>
                <a:gd name="T61" fmla="*/ 71 h 797"/>
                <a:gd name="T62" fmla="*/ 203 w 896"/>
                <a:gd name="T63" fmla="*/ 62 h 797"/>
                <a:gd name="T64" fmla="*/ 182 w 896"/>
                <a:gd name="T65" fmla="*/ 66 h 797"/>
                <a:gd name="T66" fmla="*/ 169 w 896"/>
                <a:gd name="T67" fmla="*/ 53 h 797"/>
                <a:gd name="T68" fmla="*/ 157 w 896"/>
                <a:gd name="T69" fmla="*/ 53 h 797"/>
                <a:gd name="T70" fmla="*/ 156 w 896"/>
                <a:gd name="T71" fmla="*/ 41 h 797"/>
                <a:gd name="T72" fmla="*/ 173 w 896"/>
                <a:gd name="T73" fmla="*/ 20 h 797"/>
                <a:gd name="T74" fmla="*/ 171 w 896"/>
                <a:gd name="T75" fmla="*/ 3 h 797"/>
                <a:gd name="T76" fmla="*/ 153 w 896"/>
                <a:gd name="T77" fmla="*/ 6 h 797"/>
                <a:gd name="T78" fmla="*/ 112 w 896"/>
                <a:gd name="T79" fmla="*/ 0 h 797"/>
                <a:gd name="T80" fmla="*/ 110 w 896"/>
                <a:gd name="T81" fmla="*/ 32 h 797"/>
                <a:gd name="T82" fmla="*/ 89 w 896"/>
                <a:gd name="T83" fmla="*/ 49 h 797"/>
                <a:gd name="T84" fmla="*/ 72 w 896"/>
                <a:gd name="T85" fmla="*/ 52 h 797"/>
                <a:gd name="T86" fmla="*/ 42 w 896"/>
                <a:gd name="T87" fmla="*/ 71 h 797"/>
                <a:gd name="T88" fmla="*/ 25 w 896"/>
                <a:gd name="T89" fmla="*/ 79 h 797"/>
                <a:gd name="T90" fmla="*/ 0 w 896"/>
                <a:gd name="T91" fmla="*/ 84 h 797"/>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w 896"/>
                <a:gd name="T139" fmla="*/ 0 h 797"/>
                <a:gd name="T140" fmla="*/ 896 w 896"/>
                <a:gd name="T141" fmla="*/ 797 h 797"/>
              </a:gdLst>
              <a:ahLst/>
              <a:cxnLst>
                <a:cxn ang="T92">
                  <a:pos x="T0" y="T1"/>
                </a:cxn>
                <a:cxn ang="T93">
                  <a:pos x="T2" y="T3"/>
                </a:cxn>
                <a:cxn ang="T94">
                  <a:pos x="T4" y="T5"/>
                </a:cxn>
                <a:cxn ang="T95">
                  <a:pos x="T6" y="T7"/>
                </a:cxn>
                <a:cxn ang="T96">
                  <a:pos x="T8" y="T9"/>
                </a:cxn>
                <a:cxn ang="T97">
                  <a:pos x="T10" y="T11"/>
                </a:cxn>
                <a:cxn ang="T98">
                  <a:pos x="T12" y="T13"/>
                </a:cxn>
                <a:cxn ang="T99">
                  <a:pos x="T14" y="T15"/>
                </a:cxn>
                <a:cxn ang="T100">
                  <a:pos x="T16" y="T17"/>
                </a:cxn>
                <a:cxn ang="T101">
                  <a:pos x="T18" y="T19"/>
                </a:cxn>
                <a:cxn ang="T102">
                  <a:pos x="T20" y="T21"/>
                </a:cxn>
                <a:cxn ang="T103">
                  <a:pos x="T22" y="T23"/>
                </a:cxn>
                <a:cxn ang="T104">
                  <a:pos x="T24" y="T25"/>
                </a:cxn>
                <a:cxn ang="T105">
                  <a:pos x="T26" y="T27"/>
                </a:cxn>
                <a:cxn ang="T106">
                  <a:pos x="T28" y="T29"/>
                </a:cxn>
                <a:cxn ang="T107">
                  <a:pos x="T30" y="T31"/>
                </a:cxn>
                <a:cxn ang="T108">
                  <a:pos x="T32" y="T33"/>
                </a:cxn>
                <a:cxn ang="T109">
                  <a:pos x="T34" y="T35"/>
                </a:cxn>
                <a:cxn ang="T110">
                  <a:pos x="T36" y="T37"/>
                </a:cxn>
                <a:cxn ang="T111">
                  <a:pos x="T38" y="T39"/>
                </a:cxn>
                <a:cxn ang="T112">
                  <a:pos x="T40" y="T41"/>
                </a:cxn>
                <a:cxn ang="T113">
                  <a:pos x="T42" y="T43"/>
                </a:cxn>
                <a:cxn ang="T114">
                  <a:pos x="T44" y="T45"/>
                </a:cxn>
                <a:cxn ang="T115">
                  <a:pos x="T46" y="T47"/>
                </a:cxn>
                <a:cxn ang="T116">
                  <a:pos x="T48" y="T49"/>
                </a:cxn>
                <a:cxn ang="T117">
                  <a:pos x="T50" y="T51"/>
                </a:cxn>
                <a:cxn ang="T118">
                  <a:pos x="T52" y="T53"/>
                </a:cxn>
                <a:cxn ang="T119">
                  <a:pos x="T54" y="T55"/>
                </a:cxn>
                <a:cxn ang="T120">
                  <a:pos x="T56" y="T57"/>
                </a:cxn>
                <a:cxn ang="T121">
                  <a:pos x="T58" y="T59"/>
                </a:cxn>
                <a:cxn ang="T122">
                  <a:pos x="T60" y="T61"/>
                </a:cxn>
                <a:cxn ang="T123">
                  <a:pos x="T62" y="T63"/>
                </a:cxn>
                <a:cxn ang="T124">
                  <a:pos x="T64" y="T65"/>
                </a:cxn>
                <a:cxn ang="T125">
                  <a:pos x="T66" y="T67"/>
                </a:cxn>
                <a:cxn ang="T126">
                  <a:pos x="T68" y="T69"/>
                </a:cxn>
                <a:cxn ang="T127">
                  <a:pos x="T70" y="T71"/>
                </a:cxn>
                <a:cxn ang="T128">
                  <a:pos x="T72" y="T73"/>
                </a:cxn>
                <a:cxn ang="T129">
                  <a:pos x="T74" y="T75"/>
                </a:cxn>
                <a:cxn ang="T130">
                  <a:pos x="T76" y="T77"/>
                </a:cxn>
                <a:cxn ang="T131">
                  <a:pos x="T78" y="T79"/>
                </a:cxn>
                <a:cxn ang="T132">
                  <a:pos x="T80" y="T81"/>
                </a:cxn>
                <a:cxn ang="T133">
                  <a:pos x="T82" y="T83"/>
                </a:cxn>
                <a:cxn ang="T134">
                  <a:pos x="T84" y="T85"/>
                </a:cxn>
                <a:cxn ang="T135">
                  <a:pos x="T86" y="T87"/>
                </a:cxn>
                <a:cxn ang="T136">
                  <a:pos x="T88" y="T89"/>
                </a:cxn>
                <a:cxn ang="T137">
                  <a:pos x="T90" y="T91"/>
                </a:cxn>
              </a:cxnLst>
              <a:rect l="T138" t="T139" r="T140" b="T141"/>
              <a:pathLst>
                <a:path w="896" h="797">
                  <a:moveTo>
                    <a:pt x="0" y="339"/>
                  </a:moveTo>
                  <a:lnTo>
                    <a:pt x="28" y="402"/>
                  </a:lnTo>
                  <a:lnTo>
                    <a:pt x="65" y="463"/>
                  </a:lnTo>
                  <a:lnTo>
                    <a:pt x="120" y="510"/>
                  </a:lnTo>
                  <a:lnTo>
                    <a:pt x="117" y="561"/>
                  </a:lnTo>
                  <a:lnTo>
                    <a:pt x="211" y="648"/>
                  </a:lnTo>
                  <a:lnTo>
                    <a:pt x="302" y="685"/>
                  </a:lnTo>
                  <a:lnTo>
                    <a:pt x="416" y="667"/>
                  </a:lnTo>
                  <a:lnTo>
                    <a:pt x="465" y="687"/>
                  </a:lnTo>
                  <a:lnTo>
                    <a:pt x="532" y="659"/>
                  </a:lnTo>
                  <a:lnTo>
                    <a:pt x="536" y="721"/>
                  </a:lnTo>
                  <a:lnTo>
                    <a:pt x="571" y="764"/>
                  </a:lnTo>
                  <a:lnTo>
                    <a:pt x="624" y="748"/>
                  </a:lnTo>
                  <a:lnTo>
                    <a:pt x="689" y="797"/>
                  </a:lnTo>
                  <a:lnTo>
                    <a:pt x="750" y="776"/>
                  </a:lnTo>
                  <a:lnTo>
                    <a:pt x="772" y="756"/>
                  </a:lnTo>
                  <a:lnTo>
                    <a:pt x="845" y="719"/>
                  </a:lnTo>
                  <a:lnTo>
                    <a:pt x="851" y="654"/>
                  </a:lnTo>
                  <a:lnTo>
                    <a:pt x="831" y="595"/>
                  </a:lnTo>
                  <a:lnTo>
                    <a:pt x="774" y="630"/>
                  </a:lnTo>
                  <a:lnTo>
                    <a:pt x="717" y="567"/>
                  </a:lnTo>
                  <a:lnTo>
                    <a:pt x="678" y="534"/>
                  </a:lnTo>
                  <a:lnTo>
                    <a:pt x="727" y="518"/>
                  </a:lnTo>
                  <a:lnTo>
                    <a:pt x="723" y="465"/>
                  </a:lnTo>
                  <a:lnTo>
                    <a:pt x="760" y="433"/>
                  </a:lnTo>
                  <a:lnTo>
                    <a:pt x="743" y="378"/>
                  </a:lnTo>
                  <a:lnTo>
                    <a:pt x="788" y="349"/>
                  </a:lnTo>
                  <a:lnTo>
                    <a:pt x="841" y="398"/>
                  </a:lnTo>
                  <a:lnTo>
                    <a:pt x="896" y="366"/>
                  </a:lnTo>
                  <a:lnTo>
                    <a:pt x="876" y="303"/>
                  </a:lnTo>
                  <a:lnTo>
                    <a:pt x="823" y="284"/>
                  </a:lnTo>
                  <a:lnTo>
                    <a:pt x="811" y="250"/>
                  </a:lnTo>
                  <a:lnTo>
                    <a:pt x="727" y="266"/>
                  </a:lnTo>
                  <a:lnTo>
                    <a:pt x="676" y="213"/>
                  </a:lnTo>
                  <a:lnTo>
                    <a:pt x="626" y="215"/>
                  </a:lnTo>
                  <a:lnTo>
                    <a:pt x="622" y="165"/>
                  </a:lnTo>
                  <a:lnTo>
                    <a:pt x="691" y="83"/>
                  </a:lnTo>
                  <a:lnTo>
                    <a:pt x="683" y="12"/>
                  </a:lnTo>
                  <a:lnTo>
                    <a:pt x="609" y="26"/>
                  </a:lnTo>
                  <a:lnTo>
                    <a:pt x="445" y="0"/>
                  </a:lnTo>
                  <a:lnTo>
                    <a:pt x="437" y="130"/>
                  </a:lnTo>
                  <a:lnTo>
                    <a:pt x="353" y="197"/>
                  </a:lnTo>
                  <a:lnTo>
                    <a:pt x="288" y="209"/>
                  </a:lnTo>
                  <a:lnTo>
                    <a:pt x="168" y="286"/>
                  </a:lnTo>
                  <a:lnTo>
                    <a:pt x="97" y="317"/>
                  </a:lnTo>
                  <a:lnTo>
                    <a:pt x="0" y="339"/>
                  </a:lnTo>
                  <a:close/>
                </a:path>
              </a:pathLst>
            </a:custGeom>
            <a:grpFill/>
            <a:ln w="0">
              <a:solidFill>
                <a:schemeClr val="tx1">
                  <a:lumMod val="85000"/>
                  <a:lumOff val="15000"/>
                </a:schemeClr>
              </a:solidFill>
              <a:prstDash val="solid"/>
              <a:round/>
            </a:ln>
          </p:spPr>
          <p:txBody>
            <a:bodyPr/>
            <a:lstStyle/>
            <a:p>
              <a:pPr eaLnBrk="1" fontAlgn="auto" hangingPunct="1">
                <a:buFont typeface="Arial" panose="020B0604020202020204" pitchFamily="34" charset="0"/>
                <a:buNone/>
                <a:defRPr/>
              </a:pPr>
              <a:endParaRPr lang="zh-CN" altLang="en-US" sz="2400" noProof="1">
                <a:solidFill>
                  <a:prstClr val="black"/>
                </a:solidFill>
                <a:latin typeface="+mj-ea"/>
                <a:ea typeface="+mj-ea"/>
              </a:endParaRPr>
            </a:p>
          </p:txBody>
        </p:sp>
        <p:sp>
          <p:nvSpPr>
            <p:cNvPr id="86" name="Freeform 124"/>
            <p:cNvSpPr/>
            <p:nvPr/>
          </p:nvSpPr>
          <p:spPr bwMode="gray">
            <a:xfrm>
              <a:off x="3140" y="2406"/>
              <a:ext cx="448" cy="398"/>
            </a:xfrm>
            <a:custGeom>
              <a:avLst/>
              <a:gdLst>
                <a:gd name="T0" fmla="*/ 0 w 896"/>
                <a:gd name="T1" fmla="*/ 84 h 797"/>
                <a:gd name="T2" fmla="*/ 7 w 896"/>
                <a:gd name="T3" fmla="*/ 100 h 797"/>
                <a:gd name="T4" fmla="*/ 17 w 896"/>
                <a:gd name="T5" fmla="*/ 115 h 797"/>
                <a:gd name="T6" fmla="*/ 30 w 896"/>
                <a:gd name="T7" fmla="*/ 127 h 797"/>
                <a:gd name="T8" fmla="*/ 29 w 896"/>
                <a:gd name="T9" fmla="*/ 140 h 797"/>
                <a:gd name="T10" fmla="*/ 53 w 896"/>
                <a:gd name="T11" fmla="*/ 162 h 797"/>
                <a:gd name="T12" fmla="*/ 76 w 896"/>
                <a:gd name="T13" fmla="*/ 171 h 797"/>
                <a:gd name="T14" fmla="*/ 104 w 896"/>
                <a:gd name="T15" fmla="*/ 166 h 797"/>
                <a:gd name="T16" fmla="*/ 116 w 896"/>
                <a:gd name="T17" fmla="*/ 171 h 797"/>
                <a:gd name="T18" fmla="*/ 133 w 896"/>
                <a:gd name="T19" fmla="*/ 164 h 797"/>
                <a:gd name="T20" fmla="*/ 134 w 896"/>
                <a:gd name="T21" fmla="*/ 180 h 797"/>
                <a:gd name="T22" fmla="*/ 143 w 896"/>
                <a:gd name="T23" fmla="*/ 191 h 797"/>
                <a:gd name="T24" fmla="*/ 156 w 896"/>
                <a:gd name="T25" fmla="*/ 187 h 797"/>
                <a:gd name="T26" fmla="*/ 173 w 896"/>
                <a:gd name="T27" fmla="*/ 199 h 797"/>
                <a:gd name="T28" fmla="*/ 188 w 896"/>
                <a:gd name="T29" fmla="*/ 194 h 797"/>
                <a:gd name="T30" fmla="*/ 193 w 896"/>
                <a:gd name="T31" fmla="*/ 189 h 797"/>
                <a:gd name="T32" fmla="*/ 212 w 896"/>
                <a:gd name="T33" fmla="*/ 179 h 797"/>
                <a:gd name="T34" fmla="*/ 213 w 896"/>
                <a:gd name="T35" fmla="*/ 163 h 797"/>
                <a:gd name="T36" fmla="*/ 208 w 896"/>
                <a:gd name="T37" fmla="*/ 148 h 797"/>
                <a:gd name="T38" fmla="*/ 194 w 896"/>
                <a:gd name="T39" fmla="*/ 157 h 797"/>
                <a:gd name="T40" fmla="*/ 180 w 896"/>
                <a:gd name="T41" fmla="*/ 141 h 797"/>
                <a:gd name="T42" fmla="*/ 170 w 896"/>
                <a:gd name="T43" fmla="*/ 133 h 797"/>
                <a:gd name="T44" fmla="*/ 182 w 896"/>
                <a:gd name="T45" fmla="*/ 129 h 797"/>
                <a:gd name="T46" fmla="*/ 181 w 896"/>
                <a:gd name="T47" fmla="*/ 116 h 797"/>
                <a:gd name="T48" fmla="*/ 190 w 896"/>
                <a:gd name="T49" fmla="*/ 108 h 797"/>
                <a:gd name="T50" fmla="*/ 186 w 896"/>
                <a:gd name="T51" fmla="*/ 94 h 797"/>
                <a:gd name="T52" fmla="*/ 197 w 896"/>
                <a:gd name="T53" fmla="*/ 87 h 797"/>
                <a:gd name="T54" fmla="*/ 211 w 896"/>
                <a:gd name="T55" fmla="*/ 99 h 797"/>
                <a:gd name="T56" fmla="*/ 224 w 896"/>
                <a:gd name="T57" fmla="*/ 91 h 797"/>
                <a:gd name="T58" fmla="*/ 219 w 896"/>
                <a:gd name="T59" fmla="*/ 75 h 797"/>
                <a:gd name="T60" fmla="*/ 206 w 896"/>
                <a:gd name="T61" fmla="*/ 71 h 797"/>
                <a:gd name="T62" fmla="*/ 203 w 896"/>
                <a:gd name="T63" fmla="*/ 62 h 797"/>
                <a:gd name="T64" fmla="*/ 182 w 896"/>
                <a:gd name="T65" fmla="*/ 66 h 797"/>
                <a:gd name="T66" fmla="*/ 169 w 896"/>
                <a:gd name="T67" fmla="*/ 53 h 797"/>
                <a:gd name="T68" fmla="*/ 157 w 896"/>
                <a:gd name="T69" fmla="*/ 53 h 797"/>
                <a:gd name="T70" fmla="*/ 156 w 896"/>
                <a:gd name="T71" fmla="*/ 41 h 797"/>
                <a:gd name="T72" fmla="*/ 173 w 896"/>
                <a:gd name="T73" fmla="*/ 20 h 797"/>
                <a:gd name="T74" fmla="*/ 171 w 896"/>
                <a:gd name="T75" fmla="*/ 3 h 797"/>
                <a:gd name="T76" fmla="*/ 153 w 896"/>
                <a:gd name="T77" fmla="*/ 6 h 797"/>
                <a:gd name="T78" fmla="*/ 112 w 896"/>
                <a:gd name="T79" fmla="*/ 0 h 797"/>
                <a:gd name="T80" fmla="*/ 110 w 896"/>
                <a:gd name="T81" fmla="*/ 32 h 797"/>
                <a:gd name="T82" fmla="*/ 89 w 896"/>
                <a:gd name="T83" fmla="*/ 49 h 797"/>
                <a:gd name="T84" fmla="*/ 72 w 896"/>
                <a:gd name="T85" fmla="*/ 52 h 797"/>
                <a:gd name="T86" fmla="*/ 42 w 896"/>
                <a:gd name="T87" fmla="*/ 71 h 797"/>
                <a:gd name="T88" fmla="*/ 25 w 896"/>
                <a:gd name="T89" fmla="*/ 79 h 797"/>
                <a:gd name="T90" fmla="*/ 0 w 896"/>
                <a:gd name="T91" fmla="*/ 84 h 797"/>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w 896"/>
                <a:gd name="T139" fmla="*/ 0 h 797"/>
                <a:gd name="T140" fmla="*/ 896 w 896"/>
                <a:gd name="T141" fmla="*/ 797 h 797"/>
              </a:gdLst>
              <a:ahLst/>
              <a:cxnLst>
                <a:cxn ang="T92">
                  <a:pos x="T0" y="T1"/>
                </a:cxn>
                <a:cxn ang="T93">
                  <a:pos x="T2" y="T3"/>
                </a:cxn>
                <a:cxn ang="T94">
                  <a:pos x="T4" y="T5"/>
                </a:cxn>
                <a:cxn ang="T95">
                  <a:pos x="T6" y="T7"/>
                </a:cxn>
                <a:cxn ang="T96">
                  <a:pos x="T8" y="T9"/>
                </a:cxn>
                <a:cxn ang="T97">
                  <a:pos x="T10" y="T11"/>
                </a:cxn>
                <a:cxn ang="T98">
                  <a:pos x="T12" y="T13"/>
                </a:cxn>
                <a:cxn ang="T99">
                  <a:pos x="T14" y="T15"/>
                </a:cxn>
                <a:cxn ang="T100">
                  <a:pos x="T16" y="T17"/>
                </a:cxn>
                <a:cxn ang="T101">
                  <a:pos x="T18" y="T19"/>
                </a:cxn>
                <a:cxn ang="T102">
                  <a:pos x="T20" y="T21"/>
                </a:cxn>
                <a:cxn ang="T103">
                  <a:pos x="T22" y="T23"/>
                </a:cxn>
                <a:cxn ang="T104">
                  <a:pos x="T24" y="T25"/>
                </a:cxn>
                <a:cxn ang="T105">
                  <a:pos x="T26" y="T27"/>
                </a:cxn>
                <a:cxn ang="T106">
                  <a:pos x="T28" y="T29"/>
                </a:cxn>
                <a:cxn ang="T107">
                  <a:pos x="T30" y="T31"/>
                </a:cxn>
                <a:cxn ang="T108">
                  <a:pos x="T32" y="T33"/>
                </a:cxn>
                <a:cxn ang="T109">
                  <a:pos x="T34" y="T35"/>
                </a:cxn>
                <a:cxn ang="T110">
                  <a:pos x="T36" y="T37"/>
                </a:cxn>
                <a:cxn ang="T111">
                  <a:pos x="T38" y="T39"/>
                </a:cxn>
                <a:cxn ang="T112">
                  <a:pos x="T40" y="T41"/>
                </a:cxn>
                <a:cxn ang="T113">
                  <a:pos x="T42" y="T43"/>
                </a:cxn>
                <a:cxn ang="T114">
                  <a:pos x="T44" y="T45"/>
                </a:cxn>
                <a:cxn ang="T115">
                  <a:pos x="T46" y="T47"/>
                </a:cxn>
                <a:cxn ang="T116">
                  <a:pos x="T48" y="T49"/>
                </a:cxn>
                <a:cxn ang="T117">
                  <a:pos x="T50" y="T51"/>
                </a:cxn>
                <a:cxn ang="T118">
                  <a:pos x="T52" y="T53"/>
                </a:cxn>
                <a:cxn ang="T119">
                  <a:pos x="T54" y="T55"/>
                </a:cxn>
                <a:cxn ang="T120">
                  <a:pos x="T56" y="T57"/>
                </a:cxn>
                <a:cxn ang="T121">
                  <a:pos x="T58" y="T59"/>
                </a:cxn>
                <a:cxn ang="T122">
                  <a:pos x="T60" y="T61"/>
                </a:cxn>
                <a:cxn ang="T123">
                  <a:pos x="T62" y="T63"/>
                </a:cxn>
                <a:cxn ang="T124">
                  <a:pos x="T64" y="T65"/>
                </a:cxn>
                <a:cxn ang="T125">
                  <a:pos x="T66" y="T67"/>
                </a:cxn>
                <a:cxn ang="T126">
                  <a:pos x="T68" y="T69"/>
                </a:cxn>
                <a:cxn ang="T127">
                  <a:pos x="T70" y="T71"/>
                </a:cxn>
                <a:cxn ang="T128">
                  <a:pos x="T72" y="T73"/>
                </a:cxn>
                <a:cxn ang="T129">
                  <a:pos x="T74" y="T75"/>
                </a:cxn>
                <a:cxn ang="T130">
                  <a:pos x="T76" y="T77"/>
                </a:cxn>
                <a:cxn ang="T131">
                  <a:pos x="T78" y="T79"/>
                </a:cxn>
                <a:cxn ang="T132">
                  <a:pos x="T80" y="T81"/>
                </a:cxn>
                <a:cxn ang="T133">
                  <a:pos x="T82" y="T83"/>
                </a:cxn>
                <a:cxn ang="T134">
                  <a:pos x="T84" y="T85"/>
                </a:cxn>
                <a:cxn ang="T135">
                  <a:pos x="T86" y="T87"/>
                </a:cxn>
                <a:cxn ang="T136">
                  <a:pos x="T88" y="T89"/>
                </a:cxn>
                <a:cxn ang="T137">
                  <a:pos x="T90" y="T91"/>
                </a:cxn>
              </a:cxnLst>
              <a:rect l="T138" t="T139" r="T140" b="T141"/>
              <a:pathLst>
                <a:path w="896" h="797">
                  <a:moveTo>
                    <a:pt x="0" y="339"/>
                  </a:moveTo>
                  <a:lnTo>
                    <a:pt x="28" y="402"/>
                  </a:lnTo>
                  <a:lnTo>
                    <a:pt x="65" y="463"/>
                  </a:lnTo>
                  <a:lnTo>
                    <a:pt x="120" y="510"/>
                  </a:lnTo>
                  <a:lnTo>
                    <a:pt x="117" y="561"/>
                  </a:lnTo>
                  <a:lnTo>
                    <a:pt x="211" y="648"/>
                  </a:lnTo>
                  <a:lnTo>
                    <a:pt x="302" y="685"/>
                  </a:lnTo>
                  <a:lnTo>
                    <a:pt x="416" y="667"/>
                  </a:lnTo>
                  <a:lnTo>
                    <a:pt x="465" y="687"/>
                  </a:lnTo>
                  <a:lnTo>
                    <a:pt x="532" y="659"/>
                  </a:lnTo>
                  <a:lnTo>
                    <a:pt x="536" y="721"/>
                  </a:lnTo>
                  <a:lnTo>
                    <a:pt x="571" y="764"/>
                  </a:lnTo>
                  <a:lnTo>
                    <a:pt x="624" y="748"/>
                  </a:lnTo>
                  <a:lnTo>
                    <a:pt x="689" y="797"/>
                  </a:lnTo>
                  <a:lnTo>
                    <a:pt x="750" y="776"/>
                  </a:lnTo>
                  <a:lnTo>
                    <a:pt x="772" y="756"/>
                  </a:lnTo>
                  <a:lnTo>
                    <a:pt x="845" y="719"/>
                  </a:lnTo>
                  <a:lnTo>
                    <a:pt x="851" y="654"/>
                  </a:lnTo>
                  <a:lnTo>
                    <a:pt x="831" y="595"/>
                  </a:lnTo>
                  <a:lnTo>
                    <a:pt x="774" y="630"/>
                  </a:lnTo>
                  <a:lnTo>
                    <a:pt x="717" y="567"/>
                  </a:lnTo>
                  <a:lnTo>
                    <a:pt x="678" y="534"/>
                  </a:lnTo>
                  <a:lnTo>
                    <a:pt x="727" y="518"/>
                  </a:lnTo>
                  <a:lnTo>
                    <a:pt x="723" y="465"/>
                  </a:lnTo>
                  <a:lnTo>
                    <a:pt x="760" y="433"/>
                  </a:lnTo>
                  <a:lnTo>
                    <a:pt x="743" y="378"/>
                  </a:lnTo>
                  <a:lnTo>
                    <a:pt x="788" y="349"/>
                  </a:lnTo>
                  <a:lnTo>
                    <a:pt x="841" y="398"/>
                  </a:lnTo>
                  <a:lnTo>
                    <a:pt x="896" y="366"/>
                  </a:lnTo>
                  <a:lnTo>
                    <a:pt x="876" y="303"/>
                  </a:lnTo>
                  <a:lnTo>
                    <a:pt x="823" y="284"/>
                  </a:lnTo>
                  <a:lnTo>
                    <a:pt x="811" y="250"/>
                  </a:lnTo>
                  <a:lnTo>
                    <a:pt x="727" y="266"/>
                  </a:lnTo>
                  <a:lnTo>
                    <a:pt x="676" y="213"/>
                  </a:lnTo>
                  <a:lnTo>
                    <a:pt x="626" y="215"/>
                  </a:lnTo>
                  <a:lnTo>
                    <a:pt x="622" y="165"/>
                  </a:lnTo>
                  <a:lnTo>
                    <a:pt x="691" y="83"/>
                  </a:lnTo>
                  <a:lnTo>
                    <a:pt x="683" y="12"/>
                  </a:lnTo>
                  <a:lnTo>
                    <a:pt x="609" y="26"/>
                  </a:lnTo>
                  <a:lnTo>
                    <a:pt x="445" y="0"/>
                  </a:lnTo>
                  <a:lnTo>
                    <a:pt x="437" y="130"/>
                  </a:lnTo>
                  <a:lnTo>
                    <a:pt x="353" y="197"/>
                  </a:lnTo>
                  <a:lnTo>
                    <a:pt x="288" y="209"/>
                  </a:lnTo>
                  <a:lnTo>
                    <a:pt x="168" y="286"/>
                  </a:lnTo>
                  <a:lnTo>
                    <a:pt x="97" y="317"/>
                  </a:lnTo>
                  <a:lnTo>
                    <a:pt x="0" y="339"/>
                  </a:lnTo>
                </a:path>
              </a:pathLst>
            </a:custGeom>
            <a:grpFill/>
            <a:ln w="6350">
              <a:solidFill>
                <a:schemeClr val="tx1">
                  <a:lumMod val="85000"/>
                  <a:lumOff val="15000"/>
                </a:schemeClr>
              </a:solidFill>
              <a:prstDash val="solid"/>
              <a:round/>
            </a:ln>
          </p:spPr>
          <p:txBody>
            <a:bodyPr/>
            <a:lstStyle/>
            <a:p>
              <a:pPr eaLnBrk="1" fontAlgn="auto" hangingPunct="1">
                <a:buFont typeface="Arial" panose="020B0604020202020204" pitchFamily="34" charset="0"/>
                <a:buNone/>
                <a:defRPr/>
              </a:pPr>
              <a:endParaRPr lang="zh-CN" altLang="en-US" sz="2400" noProof="1">
                <a:solidFill>
                  <a:prstClr val="black"/>
                </a:solidFill>
                <a:latin typeface="+mj-ea"/>
                <a:ea typeface="+mj-ea"/>
              </a:endParaRPr>
            </a:p>
          </p:txBody>
        </p:sp>
        <p:sp>
          <p:nvSpPr>
            <p:cNvPr id="89" name="Freeform 125"/>
            <p:cNvSpPr/>
            <p:nvPr/>
          </p:nvSpPr>
          <p:spPr bwMode="gray">
            <a:xfrm>
              <a:off x="3128" y="2050"/>
              <a:ext cx="251" cy="526"/>
            </a:xfrm>
            <a:custGeom>
              <a:avLst/>
              <a:gdLst>
                <a:gd name="T0" fmla="*/ 7 w 502"/>
                <a:gd name="T1" fmla="*/ 236 h 1051"/>
                <a:gd name="T2" fmla="*/ 6 w 502"/>
                <a:gd name="T3" fmla="*/ 263 h 1051"/>
                <a:gd name="T4" fmla="*/ 30 w 502"/>
                <a:gd name="T5" fmla="*/ 257 h 1051"/>
                <a:gd name="T6" fmla="*/ 48 w 502"/>
                <a:gd name="T7" fmla="*/ 250 h 1051"/>
                <a:gd name="T8" fmla="*/ 78 w 502"/>
                <a:gd name="T9" fmla="*/ 230 h 1051"/>
                <a:gd name="T10" fmla="*/ 94 w 502"/>
                <a:gd name="T11" fmla="*/ 228 h 1051"/>
                <a:gd name="T12" fmla="*/ 115 w 502"/>
                <a:gd name="T13" fmla="*/ 210 h 1051"/>
                <a:gd name="T14" fmla="*/ 117 w 502"/>
                <a:gd name="T15" fmla="*/ 178 h 1051"/>
                <a:gd name="T16" fmla="*/ 108 w 502"/>
                <a:gd name="T17" fmla="*/ 169 h 1051"/>
                <a:gd name="T18" fmla="*/ 109 w 502"/>
                <a:gd name="T19" fmla="*/ 159 h 1051"/>
                <a:gd name="T20" fmla="*/ 115 w 502"/>
                <a:gd name="T21" fmla="*/ 150 h 1051"/>
                <a:gd name="T22" fmla="*/ 114 w 502"/>
                <a:gd name="T23" fmla="*/ 142 h 1051"/>
                <a:gd name="T24" fmla="*/ 121 w 502"/>
                <a:gd name="T25" fmla="*/ 126 h 1051"/>
                <a:gd name="T26" fmla="*/ 118 w 502"/>
                <a:gd name="T27" fmla="*/ 109 h 1051"/>
                <a:gd name="T28" fmla="*/ 99 w 502"/>
                <a:gd name="T29" fmla="*/ 99 h 1051"/>
                <a:gd name="T30" fmla="*/ 100 w 502"/>
                <a:gd name="T31" fmla="*/ 81 h 1051"/>
                <a:gd name="T32" fmla="*/ 108 w 502"/>
                <a:gd name="T33" fmla="*/ 74 h 1051"/>
                <a:gd name="T34" fmla="*/ 109 w 502"/>
                <a:gd name="T35" fmla="*/ 64 h 1051"/>
                <a:gd name="T36" fmla="*/ 119 w 502"/>
                <a:gd name="T37" fmla="*/ 60 h 1051"/>
                <a:gd name="T38" fmla="*/ 126 w 502"/>
                <a:gd name="T39" fmla="*/ 43 h 1051"/>
                <a:gd name="T40" fmla="*/ 119 w 502"/>
                <a:gd name="T41" fmla="*/ 31 h 1051"/>
                <a:gd name="T42" fmla="*/ 110 w 502"/>
                <a:gd name="T43" fmla="*/ 26 h 1051"/>
                <a:gd name="T44" fmla="*/ 111 w 502"/>
                <a:gd name="T45" fmla="*/ 16 h 1051"/>
                <a:gd name="T46" fmla="*/ 121 w 502"/>
                <a:gd name="T47" fmla="*/ 11 h 1051"/>
                <a:gd name="T48" fmla="*/ 114 w 502"/>
                <a:gd name="T49" fmla="*/ 0 h 1051"/>
                <a:gd name="T50" fmla="*/ 87 w 502"/>
                <a:gd name="T51" fmla="*/ 11 h 1051"/>
                <a:gd name="T52" fmla="*/ 72 w 502"/>
                <a:gd name="T53" fmla="*/ 11 h 1051"/>
                <a:gd name="T54" fmla="*/ 50 w 502"/>
                <a:gd name="T55" fmla="*/ 19 h 1051"/>
                <a:gd name="T56" fmla="*/ 38 w 502"/>
                <a:gd name="T57" fmla="*/ 49 h 1051"/>
                <a:gd name="T58" fmla="*/ 19 w 502"/>
                <a:gd name="T59" fmla="*/ 56 h 1051"/>
                <a:gd name="T60" fmla="*/ 19 w 502"/>
                <a:gd name="T61" fmla="*/ 73 h 1051"/>
                <a:gd name="T62" fmla="*/ 12 w 502"/>
                <a:gd name="T63" fmla="*/ 104 h 1051"/>
                <a:gd name="T64" fmla="*/ 0 w 502"/>
                <a:gd name="T65" fmla="*/ 117 h 1051"/>
                <a:gd name="T66" fmla="*/ 13 w 502"/>
                <a:gd name="T67" fmla="*/ 139 h 1051"/>
                <a:gd name="T68" fmla="*/ 4 w 502"/>
                <a:gd name="T69" fmla="*/ 164 h 1051"/>
                <a:gd name="T70" fmla="*/ 9 w 502"/>
                <a:gd name="T71" fmla="*/ 198 h 1051"/>
                <a:gd name="T72" fmla="*/ 15 w 502"/>
                <a:gd name="T73" fmla="*/ 220 h 1051"/>
                <a:gd name="T74" fmla="*/ 7 w 502"/>
                <a:gd name="T75" fmla="*/ 236 h 1051"/>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w 502"/>
                <a:gd name="T115" fmla="*/ 0 h 1051"/>
                <a:gd name="T116" fmla="*/ 502 w 502"/>
                <a:gd name="T117" fmla="*/ 1051 h 1051"/>
              </a:gdLst>
              <a:ahLst/>
              <a:cxnLst>
                <a:cxn ang="T76">
                  <a:pos x="T0" y="T1"/>
                </a:cxn>
                <a:cxn ang="T77">
                  <a:pos x="T2" y="T3"/>
                </a:cxn>
                <a:cxn ang="T78">
                  <a:pos x="T4" y="T5"/>
                </a:cxn>
                <a:cxn ang="T79">
                  <a:pos x="T6" y="T7"/>
                </a:cxn>
                <a:cxn ang="T80">
                  <a:pos x="T8" y="T9"/>
                </a:cxn>
                <a:cxn ang="T81">
                  <a:pos x="T10" y="T11"/>
                </a:cxn>
                <a:cxn ang="T82">
                  <a:pos x="T12" y="T13"/>
                </a:cxn>
                <a:cxn ang="T83">
                  <a:pos x="T14" y="T15"/>
                </a:cxn>
                <a:cxn ang="T84">
                  <a:pos x="T16" y="T17"/>
                </a:cxn>
                <a:cxn ang="T85">
                  <a:pos x="T18" y="T19"/>
                </a:cxn>
                <a:cxn ang="T86">
                  <a:pos x="T20" y="T21"/>
                </a:cxn>
                <a:cxn ang="T87">
                  <a:pos x="T22" y="T23"/>
                </a:cxn>
                <a:cxn ang="T88">
                  <a:pos x="T24" y="T25"/>
                </a:cxn>
                <a:cxn ang="T89">
                  <a:pos x="T26" y="T27"/>
                </a:cxn>
                <a:cxn ang="T90">
                  <a:pos x="T28" y="T29"/>
                </a:cxn>
                <a:cxn ang="T91">
                  <a:pos x="T30" y="T31"/>
                </a:cxn>
                <a:cxn ang="T92">
                  <a:pos x="T32" y="T33"/>
                </a:cxn>
                <a:cxn ang="T93">
                  <a:pos x="T34" y="T35"/>
                </a:cxn>
                <a:cxn ang="T94">
                  <a:pos x="T36" y="T37"/>
                </a:cxn>
                <a:cxn ang="T95">
                  <a:pos x="T38" y="T39"/>
                </a:cxn>
                <a:cxn ang="T96">
                  <a:pos x="T40" y="T41"/>
                </a:cxn>
                <a:cxn ang="T97">
                  <a:pos x="T42" y="T43"/>
                </a:cxn>
                <a:cxn ang="T98">
                  <a:pos x="T44" y="T45"/>
                </a:cxn>
                <a:cxn ang="T99">
                  <a:pos x="T46" y="T47"/>
                </a:cxn>
                <a:cxn ang="T100">
                  <a:pos x="T48" y="T49"/>
                </a:cxn>
                <a:cxn ang="T101">
                  <a:pos x="T50" y="T51"/>
                </a:cxn>
                <a:cxn ang="T102">
                  <a:pos x="T52" y="T53"/>
                </a:cxn>
                <a:cxn ang="T103">
                  <a:pos x="T54" y="T55"/>
                </a:cxn>
                <a:cxn ang="T104">
                  <a:pos x="T56" y="T57"/>
                </a:cxn>
                <a:cxn ang="T105">
                  <a:pos x="T58" y="T59"/>
                </a:cxn>
                <a:cxn ang="T106">
                  <a:pos x="T60" y="T61"/>
                </a:cxn>
                <a:cxn ang="T107">
                  <a:pos x="T62" y="T63"/>
                </a:cxn>
                <a:cxn ang="T108">
                  <a:pos x="T64" y="T65"/>
                </a:cxn>
                <a:cxn ang="T109">
                  <a:pos x="T66" y="T67"/>
                </a:cxn>
                <a:cxn ang="T110">
                  <a:pos x="T68" y="T69"/>
                </a:cxn>
                <a:cxn ang="T111">
                  <a:pos x="T70" y="T71"/>
                </a:cxn>
                <a:cxn ang="T112">
                  <a:pos x="T72" y="T73"/>
                </a:cxn>
                <a:cxn ang="T113">
                  <a:pos x="T74" y="T75"/>
                </a:cxn>
              </a:cxnLst>
              <a:rect l="T114" t="T115" r="T116" b="T117"/>
              <a:pathLst>
                <a:path w="502" h="1051">
                  <a:moveTo>
                    <a:pt x="25" y="942"/>
                  </a:moveTo>
                  <a:lnTo>
                    <a:pt x="23" y="1051"/>
                  </a:lnTo>
                  <a:lnTo>
                    <a:pt x="120" y="1027"/>
                  </a:lnTo>
                  <a:lnTo>
                    <a:pt x="191" y="998"/>
                  </a:lnTo>
                  <a:lnTo>
                    <a:pt x="311" y="919"/>
                  </a:lnTo>
                  <a:lnTo>
                    <a:pt x="376" y="909"/>
                  </a:lnTo>
                  <a:lnTo>
                    <a:pt x="460" y="840"/>
                  </a:lnTo>
                  <a:lnTo>
                    <a:pt x="468" y="712"/>
                  </a:lnTo>
                  <a:lnTo>
                    <a:pt x="429" y="675"/>
                  </a:lnTo>
                  <a:lnTo>
                    <a:pt x="433" y="635"/>
                  </a:lnTo>
                  <a:lnTo>
                    <a:pt x="460" y="600"/>
                  </a:lnTo>
                  <a:lnTo>
                    <a:pt x="454" y="565"/>
                  </a:lnTo>
                  <a:lnTo>
                    <a:pt x="484" y="504"/>
                  </a:lnTo>
                  <a:lnTo>
                    <a:pt x="470" y="433"/>
                  </a:lnTo>
                  <a:lnTo>
                    <a:pt x="395" y="395"/>
                  </a:lnTo>
                  <a:lnTo>
                    <a:pt x="397" y="324"/>
                  </a:lnTo>
                  <a:lnTo>
                    <a:pt x="429" y="293"/>
                  </a:lnTo>
                  <a:lnTo>
                    <a:pt x="435" y="254"/>
                  </a:lnTo>
                  <a:lnTo>
                    <a:pt x="476" y="240"/>
                  </a:lnTo>
                  <a:lnTo>
                    <a:pt x="502" y="169"/>
                  </a:lnTo>
                  <a:lnTo>
                    <a:pt x="476" y="122"/>
                  </a:lnTo>
                  <a:lnTo>
                    <a:pt x="437" y="104"/>
                  </a:lnTo>
                  <a:lnTo>
                    <a:pt x="441" y="61"/>
                  </a:lnTo>
                  <a:lnTo>
                    <a:pt x="484" y="41"/>
                  </a:lnTo>
                  <a:lnTo>
                    <a:pt x="454" y="0"/>
                  </a:lnTo>
                  <a:lnTo>
                    <a:pt x="348" y="43"/>
                  </a:lnTo>
                  <a:lnTo>
                    <a:pt x="285" y="43"/>
                  </a:lnTo>
                  <a:lnTo>
                    <a:pt x="199" y="74"/>
                  </a:lnTo>
                  <a:lnTo>
                    <a:pt x="151" y="193"/>
                  </a:lnTo>
                  <a:lnTo>
                    <a:pt x="73" y="222"/>
                  </a:lnTo>
                  <a:lnTo>
                    <a:pt x="73" y="291"/>
                  </a:lnTo>
                  <a:lnTo>
                    <a:pt x="45" y="415"/>
                  </a:lnTo>
                  <a:lnTo>
                    <a:pt x="0" y="468"/>
                  </a:lnTo>
                  <a:lnTo>
                    <a:pt x="51" y="555"/>
                  </a:lnTo>
                  <a:lnTo>
                    <a:pt x="14" y="655"/>
                  </a:lnTo>
                  <a:lnTo>
                    <a:pt x="33" y="789"/>
                  </a:lnTo>
                  <a:lnTo>
                    <a:pt x="57" y="877"/>
                  </a:lnTo>
                  <a:lnTo>
                    <a:pt x="25" y="942"/>
                  </a:lnTo>
                  <a:close/>
                </a:path>
              </a:pathLst>
            </a:custGeom>
            <a:grpFill/>
            <a:ln w="0">
              <a:solidFill>
                <a:schemeClr val="tx1">
                  <a:lumMod val="85000"/>
                  <a:lumOff val="15000"/>
                </a:schemeClr>
              </a:solidFill>
              <a:prstDash val="solid"/>
              <a:round/>
            </a:ln>
          </p:spPr>
          <p:txBody>
            <a:bodyPr/>
            <a:lstStyle/>
            <a:p>
              <a:pPr eaLnBrk="1" fontAlgn="auto" hangingPunct="1">
                <a:buFont typeface="Arial" panose="020B0604020202020204" pitchFamily="34" charset="0"/>
                <a:buNone/>
                <a:defRPr/>
              </a:pPr>
              <a:endParaRPr lang="zh-CN" altLang="en-US" sz="2400" noProof="1">
                <a:solidFill>
                  <a:prstClr val="black"/>
                </a:solidFill>
                <a:latin typeface="+mj-ea"/>
                <a:ea typeface="+mj-ea"/>
              </a:endParaRPr>
            </a:p>
          </p:txBody>
        </p:sp>
        <p:sp>
          <p:nvSpPr>
            <p:cNvPr id="90" name="Freeform 126"/>
            <p:cNvSpPr/>
            <p:nvPr/>
          </p:nvSpPr>
          <p:spPr bwMode="gray">
            <a:xfrm>
              <a:off x="3128" y="2050"/>
              <a:ext cx="251" cy="526"/>
            </a:xfrm>
            <a:custGeom>
              <a:avLst/>
              <a:gdLst>
                <a:gd name="T0" fmla="*/ 7 w 502"/>
                <a:gd name="T1" fmla="*/ 236 h 1051"/>
                <a:gd name="T2" fmla="*/ 6 w 502"/>
                <a:gd name="T3" fmla="*/ 263 h 1051"/>
                <a:gd name="T4" fmla="*/ 30 w 502"/>
                <a:gd name="T5" fmla="*/ 257 h 1051"/>
                <a:gd name="T6" fmla="*/ 48 w 502"/>
                <a:gd name="T7" fmla="*/ 250 h 1051"/>
                <a:gd name="T8" fmla="*/ 78 w 502"/>
                <a:gd name="T9" fmla="*/ 230 h 1051"/>
                <a:gd name="T10" fmla="*/ 94 w 502"/>
                <a:gd name="T11" fmla="*/ 228 h 1051"/>
                <a:gd name="T12" fmla="*/ 115 w 502"/>
                <a:gd name="T13" fmla="*/ 210 h 1051"/>
                <a:gd name="T14" fmla="*/ 117 w 502"/>
                <a:gd name="T15" fmla="*/ 178 h 1051"/>
                <a:gd name="T16" fmla="*/ 108 w 502"/>
                <a:gd name="T17" fmla="*/ 169 h 1051"/>
                <a:gd name="T18" fmla="*/ 109 w 502"/>
                <a:gd name="T19" fmla="*/ 159 h 1051"/>
                <a:gd name="T20" fmla="*/ 115 w 502"/>
                <a:gd name="T21" fmla="*/ 150 h 1051"/>
                <a:gd name="T22" fmla="*/ 114 w 502"/>
                <a:gd name="T23" fmla="*/ 142 h 1051"/>
                <a:gd name="T24" fmla="*/ 121 w 502"/>
                <a:gd name="T25" fmla="*/ 126 h 1051"/>
                <a:gd name="T26" fmla="*/ 118 w 502"/>
                <a:gd name="T27" fmla="*/ 109 h 1051"/>
                <a:gd name="T28" fmla="*/ 99 w 502"/>
                <a:gd name="T29" fmla="*/ 99 h 1051"/>
                <a:gd name="T30" fmla="*/ 100 w 502"/>
                <a:gd name="T31" fmla="*/ 81 h 1051"/>
                <a:gd name="T32" fmla="*/ 108 w 502"/>
                <a:gd name="T33" fmla="*/ 74 h 1051"/>
                <a:gd name="T34" fmla="*/ 109 w 502"/>
                <a:gd name="T35" fmla="*/ 64 h 1051"/>
                <a:gd name="T36" fmla="*/ 119 w 502"/>
                <a:gd name="T37" fmla="*/ 60 h 1051"/>
                <a:gd name="T38" fmla="*/ 126 w 502"/>
                <a:gd name="T39" fmla="*/ 43 h 1051"/>
                <a:gd name="T40" fmla="*/ 119 w 502"/>
                <a:gd name="T41" fmla="*/ 31 h 1051"/>
                <a:gd name="T42" fmla="*/ 110 w 502"/>
                <a:gd name="T43" fmla="*/ 26 h 1051"/>
                <a:gd name="T44" fmla="*/ 111 w 502"/>
                <a:gd name="T45" fmla="*/ 16 h 1051"/>
                <a:gd name="T46" fmla="*/ 121 w 502"/>
                <a:gd name="T47" fmla="*/ 11 h 1051"/>
                <a:gd name="T48" fmla="*/ 114 w 502"/>
                <a:gd name="T49" fmla="*/ 0 h 1051"/>
                <a:gd name="T50" fmla="*/ 87 w 502"/>
                <a:gd name="T51" fmla="*/ 11 h 1051"/>
                <a:gd name="T52" fmla="*/ 72 w 502"/>
                <a:gd name="T53" fmla="*/ 11 h 1051"/>
                <a:gd name="T54" fmla="*/ 50 w 502"/>
                <a:gd name="T55" fmla="*/ 19 h 1051"/>
                <a:gd name="T56" fmla="*/ 38 w 502"/>
                <a:gd name="T57" fmla="*/ 49 h 1051"/>
                <a:gd name="T58" fmla="*/ 19 w 502"/>
                <a:gd name="T59" fmla="*/ 56 h 1051"/>
                <a:gd name="T60" fmla="*/ 19 w 502"/>
                <a:gd name="T61" fmla="*/ 73 h 1051"/>
                <a:gd name="T62" fmla="*/ 12 w 502"/>
                <a:gd name="T63" fmla="*/ 104 h 1051"/>
                <a:gd name="T64" fmla="*/ 0 w 502"/>
                <a:gd name="T65" fmla="*/ 117 h 1051"/>
                <a:gd name="T66" fmla="*/ 13 w 502"/>
                <a:gd name="T67" fmla="*/ 139 h 1051"/>
                <a:gd name="T68" fmla="*/ 4 w 502"/>
                <a:gd name="T69" fmla="*/ 164 h 1051"/>
                <a:gd name="T70" fmla="*/ 9 w 502"/>
                <a:gd name="T71" fmla="*/ 198 h 1051"/>
                <a:gd name="T72" fmla="*/ 15 w 502"/>
                <a:gd name="T73" fmla="*/ 220 h 1051"/>
                <a:gd name="T74" fmla="*/ 7 w 502"/>
                <a:gd name="T75" fmla="*/ 236 h 1051"/>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w 502"/>
                <a:gd name="T115" fmla="*/ 0 h 1051"/>
                <a:gd name="T116" fmla="*/ 502 w 502"/>
                <a:gd name="T117" fmla="*/ 1051 h 1051"/>
              </a:gdLst>
              <a:ahLst/>
              <a:cxnLst>
                <a:cxn ang="T76">
                  <a:pos x="T0" y="T1"/>
                </a:cxn>
                <a:cxn ang="T77">
                  <a:pos x="T2" y="T3"/>
                </a:cxn>
                <a:cxn ang="T78">
                  <a:pos x="T4" y="T5"/>
                </a:cxn>
                <a:cxn ang="T79">
                  <a:pos x="T6" y="T7"/>
                </a:cxn>
                <a:cxn ang="T80">
                  <a:pos x="T8" y="T9"/>
                </a:cxn>
                <a:cxn ang="T81">
                  <a:pos x="T10" y="T11"/>
                </a:cxn>
                <a:cxn ang="T82">
                  <a:pos x="T12" y="T13"/>
                </a:cxn>
                <a:cxn ang="T83">
                  <a:pos x="T14" y="T15"/>
                </a:cxn>
                <a:cxn ang="T84">
                  <a:pos x="T16" y="T17"/>
                </a:cxn>
                <a:cxn ang="T85">
                  <a:pos x="T18" y="T19"/>
                </a:cxn>
                <a:cxn ang="T86">
                  <a:pos x="T20" y="T21"/>
                </a:cxn>
                <a:cxn ang="T87">
                  <a:pos x="T22" y="T23"/>
                </a:cxn>
                <a:cxn ang="T88">
                  <a:pos x="T24" y="T25"/>
                </a:cxn>
                <a:cxn ang="T89">
                  <a:pos x="T26" y="T27"/>
                </a:cxn>
                <a:cxn ang="T90">
                  <a:pos x="T28" y="T29"/>
                </a:cxn>
                <a:cxn ang="T91">
                  <a:pos x="T30" y="T31"/>
                </a:cxn>
                <a:cxn ang="T92">
                  <a:pos x="T32" y="T33"/>
                </a:cxn>
                <a:cxn ang="T93">
                  <a:pos x="T34" y="T35"/>
                </a:cxn>
                <a:cxn ang="T94">
                  <a:pos x="T36" y="T37"/>
                </a:cxn>
                <a:cxn ang="T95">
                  <a:pos x="T38" y="T39"/>
                </a:cxn>
                <a:cxn ang="T96">
                  <a:pos x="T40" y="T41"/>
                </a:cxn>
                <a:cxn ang="T97">
                  <a:pos x="T42" y="T43"/>
                </a:cxn>
                <a:cxn ang="T98">
                  <a:pos x="T44" y="T45"/>
                </a:cxn>
                <a:cxn ang="T99">
                  <a:pos x="T46" y="T47"/>
                </a:cxn>
                <a:cxn ang="T100">
                  <a:pos x="T48" y="T49"/>
                </a:cxn>
                <a:cxn ang="T101">
                  <a:pos x="T50" y="T51"/>
                </a:cxn>
                <a:cxn ang="T102">
                  <a:pos x="T52" y="T53"/>
                </a:cxn>
                <a:cxn ang="T103">
                  <a:pos x="T54" y="T55"/>
                </a:cxn>
                <a:cxn ang="T104">
                  <a:pos x="T56" y="T57"/>
                </a:cxn>
                <a:cxn ang="T105">
                  <a:pos x="T58" y="T59"/>
                </a:cxn>
                <a:cxn ang="T106">
                  <a:pos x="T60" y="T61"/>
                </a:cxn>
                <a:cxn ang="T107">
                  <a:pos x="T62" y="T63"/>
                </a:cxn>
                <a:cxn ang="T108">
                  <a:pos x="T64" y="T65"/>
                </a:cxn>
                <a:cxn ang="T109">
                  <a:pos x="T66" y="T67"/>
                </a:cxn>
                <a:cxn ang="T110">
                  <a:pos x="T68" y="T69"/>
                </a:cxn>
                <a:cxn ang="T111">
                  <a:pos x="T70" y="T71"/>
                </a:cxn>
                <a:cxn ang="T112">
                  <a:pos x="T72" y="T73"/>
                </a:cxn>
                <a:cxn ang="T113">
                  <a:pos x="T74" y="T75"/>
                </a:cxn>
              </a:cxnLst>
              <a:rect l="T114" t="T115" r="T116" b="T117"/>
              <a:pathLst>
                <a:path w="502" h="1051">
                  <a:moveTo>
                    <a:pt x="25" y="942"/>
                  </a:moveTo>
                  <a:lnTo>
                    <a:pt x="23" y="1051"/>
                  </a:lnTo>
                  <a:lnTo>
                    <a:pt x="120" y="1027"/>
                  </a:lnTo>
                  <a:lnTo>
                    <a:pt x="191" y="998"/>
                  </a:lnTo>
                  <a:lnTo>
                    <a:pt x="311" y="919"/>
                  </a:lnTo>
                  <a:lnTo>
                    <a:pt x="376" y="909"/>
                  </a:lnTo>
                  <a:lnTo>
                    <a:pt x="460" y="840"/>
                  </a:lnTo>
                  <a:lnTo>
                    <a:pt x="468" y="712"/>
                  </a:lnTo>
                  <a:lnTo>
                    <a:pt x="429" y="675"/>
                  </a:lnTo>
                  <a:lnTo>
                    <a:pt x="433" y="635"/>
                  </a:lnTo>
                  <a:lnTo>
                    <a:pt x="460" y="600"/>
                  </a:lnTo>
                  <a:lnTo>
                    <a:pt x="454" y="565"/>
                  </a:lnTo>
                  <a:lnTo>
                    <a:pt x="484" y="504"/>
                  </a:lnTo>
                  <a:lnTo>
                    <a:pt x="470" y="433"/>
                  </a:lnTo>
                  <a:lnTo>
                    <a:pt x="395" y="395"/>
                  </a:lnTo>
                  <a:lnTo>
                    <a:pt x="397" y="324"/>
                  </a:lnTo>
                  <a:lnTo>
                    <a:pt x="429" y="293"/>
                  </a:lnTo>
                  <a:lnTo>
                    <a:pt x="435" y="254"/>
                  </a:lnTo>
                  <a:lnTo>
                    <a:pt x="476" y="240"/>
                  </a:lnTo>
                  <a:lnTo>
                    <a:pt x="502" y="169"/>
                  </a:lnTo>
                  <a:lnTo>
                    <a:pt x="476" y="122"/>
                  </a:lnTo>
                  <a:lnTo>
                    <a:pt x="437" y="104"/>
                  </a:lnTo>
                  <a:lnTo>
                    <a:pt x="441" y="61"/>
                  </a:lnTo>
                  <a:lnTo>
                    <a:pt x="484" y="41"/>
                  </a:lnTo>
                  <a:lnTo>
                    <a:pt x="454" y="0"/>
                  </a:lnTo>
                  <a:lnTo>
                    <a:pt x="348" y="43"/>
                  </a:lnTo>
                  <a:lnTo>
                    <a:pt x="285" y="43"/>
                  </a:lnTo>
                  <a:lnTo>
                    <a:pt x="199" y="74"/>
                  </a:lnTo>
                  <a:lnTo>
                    <a:pt x="151" y="193"/>
                  </a:lnTo>
                  <a:lnTo>
                    <a:pt x="73" y="222"/>
                  </a:lnTo>
                  <a:lnTo>
                    <a:pt x="73" y="291"/>
                  </a:lnTo>
                  <a:lnTo>
                    <a:pt x="45" y="415"/>
                  </a:lnTo>
                  <a:lnTo>
                    <a:pt x="0" y="468"/>
                  </a:lnTo>
                  <a:lnTo>
                    <a:pt x="51" y="555"/>
                  </a:lnTo>
                  <a:lnTo>
                    <a:pt x="14" y="655"/>
                  </a:lnTo>
                  <a:lnTo>
                    <a:pt x="33" y="789"/>
                  </a:lnTo>
                  <a:lnTo>
                    <a:pt x="57" y="877"/>
                  </a:lnTo>
                  <a:lnTo>
                    <a:pt x="25" y="942"/>
                  </a:lnTo>
                </a:path>
              </a:pathLst>
            </a:custGeom>
            <a:solidFill>
              <a:schemeClr val="bg1">
                <a:lumMod val="65000"/>
              </a:schemeClr>
            </a:solidFill>
            <a:ln w="6350">
              <a:solidFill>
                <a:schemeClr val="tx1">
                  <a:lumMod val="85000"/>
                  <a:lumOff val="15000"/>
                </a:schemeClr>
              </a:solidFill>
              <a:prstDash val="solid"/>
              <a:round/>
            </a:ln>
          </p:spPr>
          <p:txBody>
            <a:bodyPr/>
            <a:lstStyle/>
            <a:p>
              <a:pPr eaLnBrk="1" fontAlgn="auto" hangingPunct="1">
                <a:buFont typeface="Arial" panose="020B0604020202020204" pitchFamily="34" charset="0"/>
                <a:buNone/>
                <a:defRPr/>
              </a:pPr>
              <a:endParaRPr lang="zh-CN" altLang="en-US" sz="2400" noProof="1">
                <a:solidFill>
                  <a:prstClr val="black"/>
                </a:solidFill>
                <a:latin typeface="+mj-ea"/>
                <a:ea typeface="+mj-ea"/>
              </a:endParaRPr>
            </a:p>
          </p:txBody>
        </p:sp>
        <p:sp>
          <p:nvSpPr>
            <p:cNvPr id="91" name="Freeform 127"/>
            <p:cNvSpPr/>
            <p:nvPr/>
          </p:nvSpPr>
          <p:spPr bwMode="gray">
            <a:xfrm>
              <a:off x="2736" y="2154"/>
              <a:ext cx="464" cy="664"/>
            </a:xfrm>
            <a:custGeom>
              <a:avLst/>
              <a:gdLst>
                <a:gd name="T0" fmla="*/ 2 w 929"/>
                <a:gd name="T1" fmla="*/ 106 h 1329"/>
                <a:gd name="T2" fmla="*/ 21 w 929"/>
                <a:gd name="T3" fmla="*/ 126 h 1329"/>
                <a:gd name="T4" fmla="*/ 31 w 929"/>
                <a:gd name="T5" fmla="*/ 148 h 1329"/>
                <a:gd name="T6" fmla="*/ 26 w 929"/>
                <a:gd name="T7" fmla="*/ 170 h 1329"/>
                <a:gd name="T8" fmla="*/ 43 w 929"/>
                <a:gd name="T9" fmla="*/ 183 h 1329"/>
                <a:gd name="T10" fmla="*/ 68 w 929"/>
                <a:gd name="T11" fmla="*/ 187 h 1329"/>
                <a:gd name="T12" fmla="*/ 79 w 929"/>
                <a:gd name="T13" fmla="*/ 172 h 1329"/>
                <a:gd name="T14" fmla="*/ 78 w 929"/>
                <a:gd name="T15" fmla="*/ 153 h 1329"/>
                <a:gd name="T16" fmla="*/ 72 w 929"/>
                <a:gd name="T17" fmla="*/ 108 h 1329"/>
                <a:gd name="T18" fmla="*/ 92 w 929"/>
                <a:gd name="T19" fmla="*/ 113 h 1329"/>
                <a:gd name="T20" fmla="*/ 109 w 929"/>
                <a:gd name="T21" fmla="*/ 126 h 1329"/>
                <a:gd name="T22" fmla="*/ 143 w 929"/>
                <a:gd name="T23" fmla="*/ 150 h 1329"/>
                <a:gd name="T24" fmla="*/ 140 w 929"/>
                <a:gd name="T25" fmla="*/ 174 h 1329"/>
                <a:gd name="T26" fmla="*/ 112 w 929"/>
                <a:gd name="T27" fmla="*/ 189 h 1329"/>
                <a:gd name="T28" fmla="*/ 99 w 929"/>
                <a:gd name="T29" fmla="*/ 204 h 1329"/>
                <a:gd name="T30" fmla="*/ 71 w 929"/>
                <a:gd name="T31" fmla="*/ 199 h 1329"/>
                <a:gd name="T32" fmla="*/ 65 w 929"/>
                <a:gd name="T33" fmla="*/ 222 h 1329"/>
                <a:gd name="T34" fmla="*/ 70 w 929"/>
                <a:gd name="T35" fmla="*/ 249 h 1329"/>
                <a:gd name="T36" fmla="*/ 48 w 929"/>
                <a:gd name="T37" fmla="*/ 267 h 1329"/>
                <a:gd name="T38" fmla="*/ 53 w 929"/>
                <a:gd name="T39" fmla="*/ 285 h 1329"/>
                <a:gd name="T40" fmla="*/ 63 w 929"/>
                <a:gd name="T41" fmla="*/ 304 h 1329"/>
                <a:gd name="T42" fmla="*/ 110 w 929"/>
                <a:gd name="T43" fmla="*/ 308 h 1329"/>
                <a:gd name="T44" fmla="*/ 142 w 929"/>
                <a:gd name="T45" fmla="*/ 313 h 1329"/>
                <a:gd name="T46" fmla="*/ 172 w 929"/>
                <a:gd name="T47" fmla="*/ 324 h 1329"/>
                <a:gd name="T48" fmla="*/ 188 w 929"/>
                <a:gd name="T49" fmla="*/ 330 h 1329"/>
                <a:gd name="T50" fmla="*/ 181 w 929"/>
                <a:gd name="T51" fmla="*/ 308 h 1329"/>
                <a:gd name="T52" fmla="*/ 202 w 929"/>
                <a:gd name="T53" fmla="*/ 290 h 1329"/>
                <a:gd name="T54" fmla="*/ 178 w 929"/>
                <a:gd name="T55" fmla="*/ 276 h 1329"/>
                <a:gd name="T56" fmla="*/ 200 w 929"/>
                <a:gd name="T57" fmla="*/ 270 h 1329"/>
                <a:gd name="T58" fmla="*/ 231 w 929"/>
                <a:gd name="T59" fmla="*/ 266 h 1329"/>
                <a:gd name="T60" fmla="*/ 218 w 929"/>
                <a:gd name="T61" fmla="*/ 241 h 1329"/>
                <a:gd name="T62" fmla="*/ 202 w 929"/>
                <a:gd name="T63" fmla="*/ 211 h 1329"/>
                <a:gd name="T64" fmla="*/ 210 w 929"/>
                <a:gd name="T65" fmla="*/ 167 h 1329"/>
                <a:gd name="T66" fmla="*/ 200 w 929"/>
                <a:gd name="T67" fmla="*/ 112 h 1329"/>
                <a:gd name="T68" fmla="*/ 196 w 929"/>
                <a:gd name="T69" fmla="*/ 65 h 1329"/>
                <a:gd name="T70" fmla="*/ 214 w 929"/>
                <a:gd name="T71" fmla="*/ 21 h 1329"/>
                <a:gd name="T72" fmla="*/ 206 w 929"/>
                <a:gd name="T73" fmla="*/ 0 h 1329"/>
                <a:gd name="T74" fmla="*/ 182 w 929"/>
                <a:gd name="T75" fmla="*/ 10 h 1329"/>
                <a:gd name="T76" fmla="*/ 164 w 929"/>
                <a:gd name="T77" fmla="*/ 44 h 1329"/>
                <a:gd name="T78" fmla="*/ 129 w 929"/>
                <a:gd name="T79" fmla="*/ 87 h 1329"/>
                <a:gd name="T80" fmla="*/ 99 w 929"/>
                <a:gd name="T81" fmla="*/ 84 h 1329"/>
                <a:gd name="T82" fmla="*/ 74 w 929"/>
                <a:gd name="T83" fmla="*/ 70 h 1329"/>
                <a:gd name="T84" fmla="*/ 72 w 929"/>
                <a:gd name="T85" fmla="*/ 42 h 1329"/>
                <a:gd name="T86" fmla="*/ 68 w 929"/>
                <a:gd name="T87" fmla="*/ 18 h 1329"/>
                <a:gd name="T88" fmla="*/ 43 w 929"/>
                <a:gd name="T89" fmla="*/ 42 h 1329"/>
                <a:gd name="T90" fmla="*/ 26 w 929"/>
                <a:gd name="T91" fmla="*/ 90 h 1329"/>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w 929"/>
                <a:gd name="T139" fmla="*/ 0 h 1329"/>
                <a:gd name="T140" fmla="*/ 929 w 929"/>
                <a:gd name="T141" fmla="*/ 1329 h 1329"/>
              </a:gdLst>
              <a:ahLst/>
              <a:cxnLst>
                <a:cxn ang="T92">
                  <a:pos x="T0" y="T1"/>
                </a:cxn>
                <a:cxn ang="T93">
                  <a:pos x="T2" y="T3"/>
                </a:cxn>
                <a:cxn ang="T94">
                  <a:pos x="T4" y="T5"/>
                </a:cxn>
                <a:cxn ang="T95">
                  <a:pos x="T6" y="T7"/>
                </a:cxn>
                <a:cxn ang="T96">
                  <a:pos x="T8" y="T9"/>
                </a:cxn>
                <a:cxn ang="T97">
                  <a:pos x="T10" y="T11"/>
                </a:cxn>
                <a:cxn ang="T98">
                  <a:pos x="T12" y="T13"/>
                </a:cxn>
                <a:cxn ang="T99">
                  <a:pos x="T14" y="T15"/>
                </a:cxn>
                <a:cxn ang="T100">
                  <a:pos x="T16" y="T17"/>
                </a:cxn>
                <a:cxn ang="T101">
                  <a:pos x="T18" y="T19"/>
                </a:cxn>
                <a:cxn ang="T102">
                  <a:pos x="T20" y="T21"/>
                </a:cxn>
                <a:cxn ang="T103">
                  <a:pos x="T22" y="T23"/>
                </a:cxn>
                <a:cxn ang="T104">
                  <a:pos x="T24" y="T25"/>
                </a:cxn>
                <a:cxn ang="T105">
                  <a:pos x="T26" y="T27"/>
                </a:cxn>
                <a:cxn ang="T106">
                  <a:pos x="T28" y="T29"/>
                </a:cxn>
                <a:cxn ang="T107">
                  <a:pos x="T30" y="T31"/>
                </a:cxn>
                <a:cxn ang="T108">
                  <a:pos x="T32" y="T33"/>
                </a:cxn>
                <a:cxn ang="T109">
                  <a:pos x="T34" y="T35"/>
                </a:cxn>
                <a:cxn ang="T110">
                  <a:pos x="T36" y="T37"/>
                </a:cxn>
                <a:cxn ang="T111">
                  <a:pos x="T38" y="T39"/>
                </a:cxn>
                <a:cxn ang="T112">
                  <a:pos x="T40" y="T41"/>
                </a:cxn>
                <a:cxn ang="T113">
                  <a:pos x="T42" y="T43"/>
                </a:cxn>
                <a:cxn ang="T114">
                  <a:pos x="T44" y="T45"/>
                </a:cxn>
                <a:cxn ang="T115">
                  <a:pos x="T46" y="T47"/>
                </a:cxn>
                <a:cxn ang="T116">
                  <a:pos x="T48" y="T49"/>
                </a:cxn>
                <a:cxn ang="T117">
                  <a:pos x="T50" y="T51"/>
                </a:cxn>
                <a:cxn ang="T118">
                  <a:pos x="T52" y="T53"/>
                </a:cxn>
                <a:cxn ang="T119">
                  <a:pos x="T54" y="T55"/>
                </a:cxn>
                <a:cxn ang="T120">
                  <a:pos x="T56" y="T57"/>
                </a:cxn>
                <a:cxn ang="T121">
                  <a:pos x="T58" y="T59"/>
                </a:cxn>
                <a:cxn ang="T122">
                  <a:pos x="T60" y="T61"/>
                </a:cxn>
                <a:cxn ang="T123">
                  <a:pos x="T62" y="T63"/>
                </a:cxn>
                <a:cxn ang="T124">
                  <a:pos x="T64" y="T65"/>
                </a:cxn>
                <a:cxn ang="T125">
                  <a:pos x="T66" y="T67"/>
                </a:cxn>
                <a:cxn ang="T126">
                  <a:pos x="T68" y="T69"/>
                </a:cxn>
                <a:cxn ang="T127">
                  <a:pos x="T70" y="T71"/>
                </a:cxn>
                <a:cxn ang="T128">
                  <a:pos x="T72" y="T73"/>
                </a:cxn>
                <a:cxn ang="T129">
                  <a:pos x="T74" y="T75"/>
                </a:cxn>
                <a:cxn ang="T130">
                  <a:pos x="T76" y="T77"/>
                </a:cxn>
                <a:cxn ang="T131">
                  <a:pos x="T78" y="T79"/>
                </a:cxn>
                <a:cxn ang="T132">
                  <a:pos x="T80" y="T81"/>
                </a:cxn>
                <a:cxn ang="T133">
                  <a:pos x="T82" y="T83"/>
                </a:cxn>
                <a:cxn ang="T134">
                  <a:pos x="T84" y="T85"/>
                </a:cxn>
                <a:cxn ang="T135">
                  <a:pos x="T86" y="T87"/>
                </a:cxn>
                <a:cxn ang="T136">
                  <a:pos x="T88" y="T89"/>
                </a:cxn>
                <a:cxn ang="T137">
                  <a:pos x="T90" y="T91"/>
                </a:cxn>
              </a:cxnLst>
              <a:rect l="T138" t="T139" r="T140" b="T141"/>
              <a:pathLst>
                <a:path w="929" h="1329">
                  <a:moveTo>
                    <a:pt x="0" y="406"/>
                  </a:moveTo>
                  <a:lnTo>
                    <a:pt x="8" y="425"/>
                  </a:lnTo>
                  <a:lnTo>
                    <a:pt x="36" y="461"/>
                  </a:lnTo>
                  <a:lnTo>
                    <a:pt x="87" y="504"/>
                  </a:lnTo>
                  <a:lnTo>
                    <a:pt x="85" y="538"/>
                  </a:lnTo>
                  <a:lnTo>
                    <a:pt x="124" y="595"/>
                  </a:lnTo>
                  <a:lnTo>
                    <a:pt x="107" y="636"/>
                  </a:lnTo>
                  <a:lnTo>
                    <a:pt x="107" y="681"/>
                  </a:lnTo>
                  <a:lnTo>
                    <a:pt x="150" y="697"/>
                  </a:lnTo>
                  <a:lnTo>
                    <a:pt x="174" y="732"/>
                  </a:lnTo>
                  <a:lnTo>
                    <a:pt x="239" y="762"/>
                  </a:lnTo>
                  <a:lnTo>
                    <a:pt x="272" y="748"/>
                  </a:lnTo>
                  <a:lnTo>
                    <a:pt x="278" y="705"/>
                  </a:lnTo>
                  <a:lnTo>
                    <a:pt x="317" y="689"/>
                  </a:lnTo>
                  <a:lnTo>
                    <a:pt x="335" y="648"/>
                  </a:lnTo>
                  <a:lnTo>
                    <a:pt x="315" y="612"/>
                  </a:lnTo>
                  <a:lnTo>
                    <a:pt x="264" y="593"/>
                  </a:lnTo>
                  <a:lnTo>
                    <a:pt x="288" y="435"/>
                  </a:lnTo>
                  <a:lnTo>
                    <a:pt x="319" y="451"/>
                  </a:lnTo>
                  <a:lnTo>
                    <a:pt x="370" y="453"/>
                  </a:lnTo>
                  <a:lnTo>
                    <a:pt x="372" y="484"/>
                  </a:lnTo>
                  <a:lnTo>
                    <a:pt x="439" y="504"/>
                  </a:lnTo>
                  <a:lnTo>
                    <a:pt x="563" y="559"/>
                  </a:lnTo>
                  <a:lnTo>
                    <a:pt x="575" y="603"/>
                  </a:lnTo>
                  <a:lnTo>
                    <a:pt x="550" y="646"/>
                  </a:lnTo>
                  <a:lnTo>
                    <a:pt x="561" y="697"/>
                  </a:lnTo>
                  <a:lnTo>
                    <a:pt x="557" y="750"/>
                  </a:lnTo>
                  <a:lnTo>
                    <a:pt x="449" y="758"/>
                  </a:lnTo>
                  <a:lnTo>
                    <a:pt x="449" y="807"/>
                  </a:lnTo>
                  <a:lnTo>
                    <a:pt x="396" y="819"/>
                  </a:lnTo>
                  <a:lnTo>
                    <a:pt x="349" y="793"/>
                  </a:lnTo>
                  <a:lnTo>
                    <a:pt x="286" y="797"/>
                  </a:lnTo>
                  <a:lnTo>
                    <a:pt x="288" y="851"/>
                  </a:lnTo>
                  <a:lnTo>
                    <a:pt x="260" y="890"/>
                  </a:lnTo>
                  <a:lnTo>
                    <a:pt x="305" y="921"/>
                  </a:lnTo>
                  <a:lnTo>
                    <a:pt x="282" y="998"/>
                  </a:lnTo>
                  <a:lnTo>
                    <a:pt x="292" y="1057"/>
                  </a:lnTo>
                  <a:lnTo>
                    <a:pt x="195" y="1071"/>
                  </a:lnTo>
                  <a:lnTo>
                    <a:pt x="211" y="1093"/>
                  </a:lnTo>
                  <a:lnTo>
                    <a:pt x="215" y="1142"/>
                  </a:lnTo>
                  <a:lnTo>
                    <a:pt x="191" y="1156"/>
                  </a:lnTo>
                  <a:lnTo>
                    <a:pt x="252" y="1217"/>
                  </a:lnTo>
                  <a:lnTo>
                    <a:pt x="345" y="1191"/>
                  </a:lnTo>
                  <a:lnTo>
                    <a:pt x="443" y="1232"/>
                  </a:lnTo>
                  <a:lnTo>
                    <a:pt x="506" y="1280"/>
                  </a:lnTo>
                  <a:lnTo>
                    <a:pt x="571" y="1254"/>
                  </a:lnTo>
                  <a:lnTo>
                    <a:pt x="642" y="1299"/>
                  </a:lnTo>
                  <a:lnTo>
                    <a:pt x="689" y="1299"/>
                  </a:lnTo>
                  <a:lnTo>
                    <a:pt x="691" y="1329"/>
                  </a:lnTo>
                  <a:lnTo>
                    <a:pt x="754" y="1323"/>
                  </a:lnTo>
                  <a:lnTo>
                    <a:pt x="756" y="1270"/>
                  </a:lnTo>
                  <a:lnTo>
                    <a:pt x="727" y="1234"/>
                  </a:lnTo>
                  <a:lnTo>
                    <a:pt x="748" y="1205"/>
                  </a:lnTo>
                  <a:lnTo>
                    <a:pt x="811" y="1163"/>
                  </a:lnTo>
                  <a:lnTo>
                    <a:pt x="776" y="1142"/>
                  </a:lnTo>
                  <a:lnTo>
                    <a:pt x="715" y="1104"/>
                  </a:lnTo>
                  <a:lnTo>
                    <a:pt x="733" y="1069"/>
                  </a:lnTo>
                  <a:lnTo>
                    <a:pt x="802" y="1083"/>
                  </a:lnTo>
                  <a:lnTo>
                    <a:pt x="880" y="1089"/>
                  </a:lnTo>
                  <a:lnTo>
                    <a:pt x="926" y="1065"/>
                  </a:lnTo>
                  <a:lnTo>
                    <a:pt x="929" y="1014"/>
                  </a:lnTo>
                  <a:lnTo>
                    <a:pt x="874" y="967"/>
                  </a:lnTo>
                  <a:lnTo>
                    <a:pt x="837" y="906"/>
                  </a:lnTo>
                  <a:lnTo>
                    <a:pt x="809" y="845"/>
                  </a:lnTo>
                  <a:lnTo>
                    <a:pt x="811" y="736"/>
                  </a:lnTo>
                  <a:lnTo>
                    <a:pt x="843" y="671"/>
                  </a:lnTo>
                  <a:lnTo>
                    <a:pt x="819" y="583"/>
                  </a:lnTo>
                  <a:lnTo>
                    <a:pt x="800" y="449"/>
                  </a:lnTo>
                  <a:lnTo>
                    <a:pt x="837" y="351"/>
                  </a:lnTo>
                  <a:lnTo>
                    <a:pt x="786" y="262"/>
                  </a:lnTo>
                  <a:lnTo>
                    <a:pt x="829" y="209"/>
                  </a:lnTo>
                  <a:lnTo>
                    <a:pt x="859" y="85"/>
                  </a:lnTo>
                  <a:lnTo>
                    <a:pt x="859" y="18"/>
                  </a:lnTo>
                  <a:lnTo>
                    <a:pt x="825" y="0"/>
                  </a:lnTo>
                  <a:lnTo>
                    <a:pt x="788" y="59"/>
                  </a:lnTo>
                  <a:lnTo>
                    <a:pt x="731" y="40"/>
                  </a:lnTo>
                  <a:lnTo>
                    <a:pt x="678" y="99"/>
                  </a:lnTo>
                  <a:lnTo>
                    <a:pt x="658" y="179"/>
                  </a:lnTo>
                  <a:lnTo>
                    <a:pt x="561" y="309"/>
                  </a:lnTo>
                  <a:lnTo>
                    <a:pt x="516" y="349"/>
                  </a:lnTo>
                  <a:lnTo>
                    <a:pt x="487" y="321"/>
                  </a:lnTo>
                  <a:lnTo>
                    <a:pt x="396" y="337"/>
                  </a:lnTo>
                  <a:lnTo>
                    <a:pt x="355" y="284"/>
                  </a:lnTo>
                  <a:lnTo>
                    <a:pt x="296" y="282"/>
                  </a:lnTo>
                  <a:lnTo>
                    <a:pt x="254" y="242"/>
                  </a:lnTo>
                  <a:lnTo>
                    <a:pt x="290" y="168"/>
                  </a:lnTo>
                  <a:lnTo>
                    <a:pt x="305" y="122"/>
                  </a:lnTo>
                  <a:lnTo>
                    <a:pt x="272" y="73"/>
                  </a:lnTo>
                  <a:lnTo>
                    <a:pt x="207" y="91"/>
                  </a:lnTo>
                  <a:lnTo>
                    <a:pt x="172" y="170"/>
                  </a:lnTo>
                  <a:lnTo>
                    <a:pt x="158" y="307"/>
                  </a:lnTo>
                  <a:lnTo>
                    <a:pt x="107" y="362"/>
                  </a:lnTo>
                  <a:lnTo>
                    <a:pt x="0" y="406"/>
                  </a:lnTo>
                </a:path>
              </a:pathLst>
            </a:custGeom>
            <a:grpFill/>
            <a:ln w="6350">
              <a:solidFill>
                <a:schemeClr val="tx1">
                  <a:lumMod val="85000"/>
                  <a:lumOff val="15000"/>
                </a:schemeClr>
              </a:solidFill>
              <a:prstDash val="solid"/>
              <a:round/>
            </a:ln>
          </p:spPr>
          <p:txBody>
            <a:bodyPr/>
            <a:lstStyle/>
            <a:p>
              <a:pPr eaLnBrk="1" fontAlgn="auto" hangingPunct="1">
                <a:buFont typeface="Arial" panose="020B0604020202020204" pitchFamily="34" charset="0"/>
                <a:buNone/>
                <a:defRPr/>
              </a:pPr>
              <a:endParaRPr lang="zh-CN" altLang="en-US" sz="2400" noProof="1">
                <a:solidFill>
                  <a:prstClr val="black"/>
                </a:solidFill>
                <a:latin typeface="+mj-ea"/>
                <a:ea typeface="+mj-ea"/>
              </a:endParaRPr>
            </a:p>
          </p:txBody>
        </p:sp>
        <p:sp>
          <p:nvSpPr>
            <p:cNvPr id="92" name="Freeform 128"/>
            <p:cNvSpPr/>
            <p:nvPr/>
          </p:nvSpPr>
          <p:spPr bwMode="gray">
            <a:xfrm>
              <a:off x="3987" y="3238"/>
              <a:ext cx="121" cy="305"/>
            </a:xfrm>
            <a:custGeom>
              <a:avLst/>
              <a:gdLst>
                <a:gd name="T0" fmla="*/ 43 w 242"/>
                <a:gd name="T1" fmla="*/ 1 h 610"/>
                <a:gd name="T2" fmla="*/ 39 w 242"/>
                <a:gd name="T3" fmla="*/ 6 h 610"/>
                <a:gd name="T4" fmla="*/ 33 w 242"/>
                <a:gd name="T5" fmla="*/ 11 h 610"/>
                <a:gd name="T6" fmla="*/ 28 w 242"/>
                <a:gd name="T7" fmla="*/ 16 h 610"/>
                <a:gd name="T8" fmla="*/ 22 w 242"/>
                <a:gd name="T9" fmla="*/ 24 h 610"/>
                <a:gd name="T10" fmla="*/ 19 w 242"/>
                <a:gd name="T11" fmla="*/ 30 h 610"/>
                <a:gd name="T12" fmla="*/ 16 w 242"/>
                <a:gd name="T13" fmla="*/ 37 h 610"/>
                <a:gd name="T14" fmla="*/ 11 w 242"/>
                <a:gd name="T15" fmla="*/ 47 h 610"/>
                <a:gd name="T16" fmla="*/ 5 w 242"/>
                <a:gd name="T17" fmla="*/ 58 h 610"/>
                <a:gd name="T18" fmla="*/ 1 w 242"/>
                <a:gd name="T19" fmla="*/ 67 h 610"/>
                <a:gd name="T20" fmla="*/ 1 w 242"/>
                <a:gd name="T21" fmla="*/ 77 h 610"/>
                <a:gd name="T22" fmla="*/ 4 w 242"/>
                <a:gd name="T23" fmla="*/ 88 h 610"/>
                <a:gd name="T24" fmla="*/ 5 w 242"/>
                <a:gd name="T25" fmla="*/ 99 h 610"/>
                <a:gd name="T26" fmla="*/ 3 w 242"/>
                <a:gd name="T27" fmla="*/ 108 h 610"/>
                <a:gd name="T28" fmla="*/ 6 w 242"/>
                <a:gd name="T29" fmla="*/ 114 h 610"/>
                <a:gd name="T30" fmla="*/ 15 w 242"/>
                <a:gd name="T31" fmla="*/ 119 h 610"/>
                <a:gd name="T32" fmla="*/ 22 w 242"/>
                <a:gd name="T33" fmla="*/ 129 h 610"/>
                <a:gd name="T34" fmla="*/ 28 w 242"/>
                <a:gd name="T35" fmla="*/ 135 h 610"/>
                <a:gd name="T36" fmla="*/ 33 w 242"/>
                <a:gd name="T37" fmla="*/ 139 h 610"/>
                <a:gd name="T38" fmla="*/ 35 w 242"/>
                <a:gd name="T39" fmla="*/ 146 h 610"/>
                <a:gd name="T40" fmla="*/ 37 w 242"/>
                <a:gd name="T41" fmla="*/ 152 h 610"/>
                <a:gd name="T42" fmla="*/ 41 w 242"/>
                <a:gd name="T43" fmla="*/ 152 h 610"/>
                <a:gd name="T44" fmla="*/ 42 w 242"/>
                <a:gd name="T45" fmla="*/ 146 h 610"/>
                <a:gd name="T46" fmla="*/ 42 w 242"/>
                <a:gd name="T47" fmla="*/ 135 h 610"/>
                <a:gd name="T48" fmla="*/ 45 w 242"/>
                <a:gd name="T49" fmla="*/ 123 h 610"/>
                <a:gd name="T50" fmla="*/ 51 w 242"/>
                <a:gd name="T51" fmla="*/ 114 h 610"/>
                <a:gd name="T52" fmla="*/ 55 w 242"/>
                <a:gd name="T53" fmla="*/ 103 h 610"/>
                <a:gd name="T54" fmla="*/ 57 w 242"/>
                <a:gd name="T55" fmla="*/ 86 h 610"/>
                <a:gd name="T56" fmla="*/ 58 w 242"/>
                <a:gd name="T57" fmla="*/ 66 h 610"/>
                <a:gd name="T58" fmla="*/ 58 w 242"/>
                <a:gd name="T59" fmla="*/ 51 h 610"/>
                <a:gd name="T60" fmla="*/ 60 w 242"/>
                <a:gd name="T61" fmla="*/ 39 h 610"/>
                <a:gd name="T62" fmla="*/ 60 w 242"/>
                <a:gd name="T63" fmla="*/ 28 h 610"/>
                <a:gd name="T64" fmla="*/ 56 w 242"/>
                <a:gd name="T65" fmla="*/ 19 h 610"/>
                <a:gd name="T66" fmla="*/ 52 w 242"/>
                <a:gd name="T67" fmla="*/ 10 h 610"/>
                <a:gd name="T68" fmla="*/ 47 w 242"/>
                <a:gd name="T69" fmla="*/ 2 h 610"/>
                <a:gd name="T70" fmla="*/ 44 w 242"/>
                <a:gd name="T71" fmla="*/ 0 h 610"/>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w 242"/>
                <a:gd name="T109" fmla="*/ 0 h 610"/>
                <a:gd name="T110" fmla="*/ 242 w 242"/>
                <a:gd name="T111" fmla="*/ 610 h 610"/>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T108" t="T109" r="T110" b="T111"/>
              <a:pathLst>
                <a:path w="242" h="610">
                  <a:moveTo>
                    <a:pt x="173" y="0"/>
                  </a:moveTo>
                  <a:lnTo>
                    <a:pt x="172" y="4"/>
                  </a:lnTo>
                  <a:lnTo>
                    <a:pt x="164" y="12"/>
                  </a:lnTo>
                  <a:lnTo>
                    <a:pt x="154" y="24"/>
                  </a:lnTo>
                  <a:lnTo>
                    <a:pt x="144" y="36"/>
                  </a:lnTo>
                  <a:lnTo>
                    <a:pt x="132" y="44"/>
                  </a:lnTo>
                  <a:lnTo>
                    <a:pt x="122" y="49"/>
                  </a:lnTo>
                  <a:lnTo>
                    <a:pt x="111" y="63"/>
                  </a:lnTo>
                  <a:lnTo>
                    <a:pt x="97" y="79"/>
                  </a:lnTo>
                  <a:lnTo>
                    <a:pt x="87" y="97"/>
                  </a:lnTo>
                  <a:lnTo>
                    <a:pt x="77" y="112"/>
                  </a:lnTo>
                  <a:lnTo>
                    <a:pt x="73" y="122"/>
                  </a:lnTo>
                  <a:lnTo>
                    <a:pt x="71" y="132"/>
                  </a:lnTo>
                  <a:lnTo>
                    <a:pt x="63" y="148"/>
                  </a:lnTo>
                  <a:lnTo>
                    <a:pt x="53" y="168"/>
                  </a:lnTo>
                  <a:lnTo>
                    <a:pt x="44" y="189"/>
                  </a:lnTo>
                  <a:lnTo>
                    <a:pt x="32" y="213"/>
                  </a:lnTo>
                  <a:lnTo>
                    <a:pt x="20" y="234"/>
                  </a:lnTo>
                  <a:lnTo>
                    <a:pt x="10" y="254"/>
                  </a:lnTo>
                  <a:lnTo>
                    <a:pt x="4" y="268"/>
                  </a:lnTo>
                  <a:lnTo>
                    <a:pt x="0" y="288"/>
                  </a:lnTo>
                  <a:lnTo>
                    <a:pt x="2" y="309"/>
                  </a:lnTo>
                  <a:lnTo>
                    <a:pt x="8" y="331"/>
                  </a:lnTo>
                  <a:lnTo>
                    <a:pt x="14" y="354"/>
                  </a:lnTo>
                  <a:lnTo>
                    <a:pt x="18" y="376"/>
                  </a:lnTo>
                  <a:lnTo>
                    <a:pt x="18" y="396"/>
                  </a:lnTo>
                  <a:lnTo>
                    <a:pt x="14" y="414"/>
                  </a:lnTo>
                  <a:lnTo>
                    <a:pt x="12" y="431"/>
                  </a:lnTo>
                  <a:lnTo>
                    <a:pt x="14" y="445"/>
                  </a:lnTo>
                  <a:lnTo>
                    <a:pt x="24" y="455"/>
                  </a:lnTo>
                  <a:lnTo>
                    <a:pt x="42" y="467"/>
                  </a:lnTo>
                  <a:lnTo>
                    <a:pt x="57" y="477"/>
                  </a:lnTo>
                  <a:lnTo>
                    <a:pt x="71" y="492"/>
                  </a:lnTo>
                  <a:lnTo>
                    <a:pt x="85" y="514"/>
                  </a:lnTo>
                  <a:lnTo>
                    <a:pt x="99" y="530"/>
                  </a:lnTo>
                  <a:lnTo>
                    <a:pt x="111" y="540"/>
                  </a:lnTo>
                  <a:lnTo>
                    <a:pt x="122" y="547"/>
                  </a:lnTo>
                  <a:lnTo>
                    <a:pt x="130" y="555"/>
                  </a:lnTo>
                  <a:lnTo>
                    <a:pt x="136" y="569"/>
                  </a:lnTo>
                  <a:lnTo>
                    <a:pt x="140" y="583"/>
                  </a:lnTo>
                  <a:lnTo>
                    <a:pt x="144" y="597"/>
                  </a:lnTo>
                  <a:lnTo>
                    <a:pt x="148" y="606"/>
                  </a:lnTo>
                  <a:lnTo>
                    <a:pt x="154" y="610"/>
                  </a:lnTo>
                  <a:lnTo>
                    <a:pt x="162" y="606"/>
                  </a:lnTo>
                  <a:lnTo>
                    <a:pt x="168" y="597"/>
                  </a:lnTo>
                  <a:lnTo>
                    <a:pt x="168" y="581"/>
                  </a:lnTo>
                  <a:lnTo>
                    <a:pt x="168" y="559"/>
                  </a:lnTo>
                  <a:lnTo>
                    <a:pt x="168" y="538"/>
                  </a:lnTo>
                  <a:lnTo>
                    <a:pt x="172" y="516"/>
                  </a:lnTo>
                  <a:lnTo>
                    <a:pt x="179" y="494"/>
                  </a:lnTo>
                  <a:lnTo>
                    <a:pt x="189" y="475"/>
                  </a:lnTo>
                  <a:lnTo>
                    <a:pt x="201" y="457"/>
                  </a:lnTo>
                  <a:lnTo>
                    <a:pt x="211" y="435"/>
                  </a:lnTo>
                  <a:lnTo>
                    <a:pt x="217" y="412"/>
                  </a:lnTo>
                  <a:lnTo>
                    <a:pt x="221" y="380"/>
                  </a:lnTo>
                  <a:lnTo>
                    <a:pt x="225" y="343"/>
                  </a:lnTo>
                  <a:lnTo>
                    <a:pt x="227" y="303"/>
                  </a:lnTo>
                  <a:lnTo>
                    <a:pt x="229" y="264"/>
                  </a:lnTo>
                  <a:lnTo>
                    <a:pt x="227" y="231"/>
                  </a:lnTo>
                  <a:lnTo>
                    <a:pt x="229" y="203"/>
                  </a:lnTo>
                  <a:lnTo>
                    <a:pt x="233" y="179"/>
                  </a:lnTo>
                  <a:lnTo>
                    <a:pt x="240" y="156"/>
                  </a:lnTo>
                  <a:lnTo>
                    <a:pt x="242" y="134"/>
                  </a:lnTo>
                  <a:lnTo>
                    <a:pt x="238" y="112"/>
                  </a:lnTo>
                  <a:lnTo>
                    <a:pt x="229" y="89"/>
                  </a:lnTo>
                  <a:lnTo>
                    <a:pt x="223" y="73"/>
                  </a:lnTo>
                  <a:lnTo>
                    <a:pt x="215" y="59"/>
                  </a:lnTo>
                  <a:lnTo>
                    <a:pt x="207" y="42"/>
                  </a:lnTo>
                  <a:lnTo>
                    <a:pt x="195" y="22"/>
                  </a:lnTo>
                  <a:lnTo>
                    <a:pt x="185" y="10"/>
                  </a:lnTo>
                  <a:lnTo>
                    <a:pt x="177" y="2"/>
                  </a:lnTo>
                  <a:lnTo>
                    <a:pt x="173" y="0"/>
                  </a:lnTo>
                </a:path>
              </a:pathLst>
            </a:custGeom>
            <a:grpFill/>
            <a:ln w="6350">
              <a:solidFill>
                <a:schemeClr val="tx1">
                  <a:lumMod val="85000"/>
                  <a:lumOff val="15000"/>
                </a:schemeClr>
              </a:solidFill>
              <a:prstDash val="solid"/>
              <a:round/>
            </a:ln>
          </p:spPr>
          <p:txBody>
            <a:bodyPr/>
            <a:lstStyle/>
            <a:p>
              <a:pPr eaLnBrk="1" fontAlgn="auto" hangingPunct="1">
                <a:buFont typeface="Arial" panose="020B0604020202020204" pitchFamily="34" charset="0"/>
                <a:buNone/>
                <a:defRPr/>
              </a:pPr>
              <a:endParaRPr lang="zh-CN" altLang="en-US" sz="2400" noProof="1">
                <a:solidFill>
                  <a:prstClr val="black"/>
                </a:solidFill>
                <a:latin typeface="+mj-ea"/>
                <a:ea typeface="+mj-ea"/>
              </a:endParaRPr>
            </a:p>
          </p:txBody>
        </p:sp>
      </p:grpSp>
      <p:cxnSp>
        <p:nvCxnSpPr>
          <p:cNvPr id="93" name="直接连接符 92"/>
          <p:cNvCxnSpPr/>
          <p:nvPr/>
        </p:nvCxnSpPr>
        <p:spPr>
          <a:xfrm>
            <a:off x="5286375" y="3248025"/>
            <a:ext cx="336550" cy="330200"/>
          </a:xfrm>
          <a:prstGeom prst="line">
            <a:avLst/>
          </a:prstGeom>
          <a:ln>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cxnSp>
        <p:nvCxnSpPr>
          <p:cNvPr id="94" name="直接连接符 93"/>
          <p:cNvCxnSpPr/>
          <p:nvPr/>
        </p:nvCxnSpPr>
        <p:spPr>
          <a:xfrm>
            <a:off x="5622925" y="3578225"/>
            <a:ext cx="1641475" cy="11113"/>
          </a:xfrm>
          <a:prstGeom prst="line">
            <a:avLst/>
          </a:prstGeom>
          <a:ln>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cxnSp>
        <p:nvCxnSpPr>
          <p:cNvPr id="95" name="直接连接符 94"/>
          <p:cNvCxnSpPr/>
          <p:nvPr/>
        </p:nvCxnSpPr>
        <p:spPr>
          <a:xfrm>
            <a:off x="4391025" y="3883025"/>
            <a:ext cx="336550" cy="331788"/>
          </a:xfrm>
          <a:prstGeom prst="line">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96" name="直接连接符 95"/>
          <p:cNvCxnSpPr/>
          <p:nvPr/>
        </p:nvCxnSpPr>
        <p:spPr>
          <a:xfrm flipV="1">
            <a:off x="4727575" y="4203700"/>
            <a:ext cx="2536825" cy="11113"/>
          </a:xfrm>
          <a:prstGeom prst="line">
            <a:avLst/>
          </a:prstGeom>
          <a:ln>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cxnSp>
        <p:nvCxnSpPr>
          <p:cNvPr id="97" name="直接连接符 96"/>
          <p:cNvCxnSpPr/>
          <p:nvPr/>
        </p:nvCxnSpPr>
        <p:spPr>
          <a:xfrm flipV="1">
            <a:off x="5140325" y="4837113"/>
            <a:ext cx="420688" cy="273050"/>
          </a:xfrm>
          <a:prstGeom prst="line">
            <a:avLst/>
          </a:prstGeom>
          <a:ln>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cxnSp>
        <p:nvCxnSpPr>
          <p:cNvPr id="98" name="直接连接符 97"/>
          <p:cNvCxnSpPr/>
          <p:nvPr/>
        </p:nvCxnSpPr>
        <p:spPr>
          <a:xfrm>
            <a:off x="5561013" y="4837113"/>
            <a:ext cx="1703387" cy="0"/>
          </a:xfrm>
          <a:prstGeom prst="line">
            <a:avLst/>
          </a:prstGeom>
          <a:ln>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cxnSp>
        <p:nvCxnSpPr>
          <p:cNvPr id="99" name="直接连接符 98"/>
          <p:cNvCxnSpPr/>
          <p:nvPr/>
        </p:nvCxnSpPr>
        <p:spPr>
          <a:xfrm>
            <a:off x="4321175" y="5472113"/>
            <a:ext cx="336550" cy="330200"/>
          </a:xfrm>
          <a:prstGeom prst="line">
            <a:avLst/>
          </a:prstGeom>
          <a:ln>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cxnSp>
        <p:nvCxnSpPr>
          <p:cNvPr id="100" name="直接连接符 99"/>
          <p:cNvCxnSpPr/>
          <p:nvPr/>
        </p:nvCxnSpPr>
        <p:spPr>
          <a:xfrm>
            <a:off x="4657725" y="5802313"/>
            <a:ext cx="2606675" cy="0"/>
          </a:xfrm>
          <a:prstGeom prst="line">
            <a:avLst/>
          </a:prstGeom>
          <a:ln>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sp>
        <p:nvSpPr>
          <p:cNvPr id="101" name="矩形 100"/>
          <p:cNvSpPr/>
          <p:nvPr/>
        </p:nvSpPr>
        <p:spPr>
          <a:xfrm>
            <a:off x="5895975" y="3235325"/>
            <a:ext cx="1363663" cy="346075"/>
          </a:xfrm>
          <a:prstGeom prst="rect">
            <a:avLst/>
          </a:prstGeom>
        </p:spPr>
        <p:txBody>
          <a:bodyPr wrap="none" lIns="121962" tIns="60981" rIns="121962" bIns="60981">
            <a:spAutoFit/>
          </a:bodyPr>
          <a:lstStyle/>
          <a:p>
            <a:pPr eaLnBrk="1" fontAlgn="auto" hangingPunct="1">
              <a:buFont typeface="Arial" panose="020B0604020202020204" pitchFamily="34" charset="0"/>
              <a:buNone/>
              <a:defRPr/>
            </a:pPr>
            <a:r>
              <a:rPr lang="zh-CN" altLang="en-US" sz="1465" noProof="1">
                <a:solidFill>
                  <a:prstClr val="black"/>
                </a:solidFill>
                <a:latin typeface="+mj-ea"/>
                <a:ea typeface="+mj-ea"/>
              </a:rPr>
              <a:t>点击添加文本</a:t>
            </a:r>
          </a:p>
        </p:txBody>
      </p:sp>
      <p:sp>
        <p:nvSpPr>
          <p:cNvPr id="102" name="矩形 101"/>
          <p:cNvSpPr/>
          <p:nvPr/>
        </p:nvSpPr>
        <p:spPr>
          <a:xfrm>
            <a:off x="5895975" y="3856038"/>
            <a:ext cx="1363663" cy="346075"/>
          </a:xfrm>
          <a:prstGeom prst="rect">
            <a:avLst/>
          </a:prstGeom>
        </p:spPr>
        <p:txBody>
          <a:bodyPr wrap="none" lIns="121962" tIns="60981" rIns="121962" bIns="60981">
            <a:spAutoFit/>
          </a:bodyPr>
          <a:lstStyle/>
          <a:p>
            <a:pPr eaLnBrk="1" fontAlgn="auto" hangingPunct="1">
              <a:buFont typeface="Arial" panose="020B0604020202020204" pitchFamily="34" charset="0"/>
              <a:buNone/>
              <a:defRPr/>
            </a:pPr>
            <a:r>
              <a:rPr lang="zh-CN" altLang="en-US" sz="1465" noProof="1">
                <a:solidFill>
                  <a:prstClr val="black"/>
                </a:solidFill>
                <a:latin typeface="+mj-ea"/>
                <a:ea typeface="+mj-ea"/>
              </a:rPr>
              <a:t>点击添加文本</a:t>
            </a:r>
          </a:p>
        </p:txBody>
      </p:sp>
      <p:sp>
        <p:nvSpPr>
          <p:cNvPr id="103" name="矩形 102"/>
          <p:cNvSpPr/>
          <p:nvPr/>
        </p:nvSpPr>
        <p:spPr>
          <a:xfrm>
            <a:off x="5895975" y="4492625"/>
            <a:ext cx="1363663" cy="344488"/>
          </a:xfrm>
          <a:prstGeom prst="rect">
            <a:avLst/>
          </a:prstGeom>
        </p:spPr>
        <p:txBody>
          <a:bodyPr wrap="none" lIns="121962" tIns="60981" rIns="121962" bIns="60981">
            <a:spAutoFit/>
          </a:bodyPr>
          <a:lstStyle/>
          <a:p>
            <a:pPr eaLnBrk="1" fontAlgn="auto" hangingPunct="1">
              <a:buFont typeface="Arial" panose="020B0604020202020204" pitchFamily="34" charset="0"/>
              <a:buNone/>
              <a:defRPr/>
            </a:pPr>
            <a:r>
              <a:rPr lang="zh-CN" altLang="en-US" sz="1465" noProof="1">
                <a:solidFill>
                  <a:prstClr val="black"/>
                </a:solidFill>
                <a:latin typeface="+mj-ea"/>
                <a:ea typeface="+mj-ea"/>
              </a:rPr>
              <a:t>点击添加文本</a:t>
            </a:r>
          </a:p>
        </p:txBody>
      </p:sp>
      <p:sp>
        <p:nvSpPr>
          <p:cNvPr id="104" name="矩形 103"/>
          <p:cNvSpPr/>
          <p:nvPr/>
        </p:nvSpPr>
        <p:spPr>
          <a:xfrm>
            <a:off x="5895975" y="5451475"/>
            <a:ext cx="1363663" cy="344488"/>
          </a:xfrm>
          <a:prstGeom prst="rect">
            <a:avLst/>
          </a:prstGeom>
        </p:spPr>
        <p:txBody>
          <a:bodyPr wrap="none" lIns="121962" tIns="60981" rIns="121962" bIns="60981">
            <a:spAutoFit/>
          </a:bodyPr>
          <a:lstStyle/>
          <a:p>
            <a:pPr eaLnBrk="1" fontAlgn="auto" hangingPunct="1">
              <a:buFont typeface="Arial" panose="020B0604020202020204" pitchFamily="34" charset="0"/>
              <a:buNone/>
              <a:defRPr/>
            </a:pPr>
            <a:r>
              <a:rPr lang="zh-CN" altLang="en-US" sz="1465" noProof="1">
                <a:solidFill>
                  <a:prstClr val="black"/>
                </a:solidFill>
                <a:latin typeface="+mj-ea"/>
                <a:ea typeface="+mj-ea"/>
              </a:rPr>
              <a:t>点击添加文本</a:t>
            </a:r>
          </a:p>
        </p:txBody>
      </p:sp>
      <p:sp>
        <p:nvSpPr>
          <p:cNvPr id="105" name="TextBox 81"/>
          <p:cNvSpPr txBox="1"/>
          <p:nvPr/>
        </p:nvSpPr>
        <p:spPr>
          <a:xfrm>
            <a:off x="8116888" y="2660650"/>
            <a:ext cx="2971800" cy="2740025"/>
          </a:xfrm>
          <a:prstGeom prst="rect">
            <a:avLst/>
          </a:prstGeom>
          <a:noFill/>
        </p:spPr>
        <p:txBody>
          <a:bodyPr lIns="121962" tIns="60981" rIns="121962" bIns="60981">
            <a:spAutoFit/>
          </a:bodyPr>
          <a:lstStyle/>
          <a:p>
            <a:pPr eaLnBrk="1" fontAlgn="auto" hangingPunct="1">
              <a:lnSpc>
                <a:spcPct val="130000"/>
              </a:lnSpc>
              <a:buFont typeface="Arial" panose="020B0604020202020204" pitchFamily="34" charset="0"/>
              <a:buNone/>
              <a:defRPr/>
            </a:pPr>
            <a:r>
              <a:rPr lang="zh-CN" altLang="en-US" sz="1335" noProof="1">
                <a:solidFill>
                  <a:prstClr val="black">
                    <a:lumMod val="65000"/>
                    <a:lumOff val="35000"/>
                  </a:prstClr>
                </a:solidFill>
                <a:latin typeface="+mj-ea"/>
                <a:ea typeface="+mj-ea"/>
              </a:rPr>
              <a:t>      </a:t>
            </a:r>
            <a:r>
              <a:rPr lang="zh-CN" altLang="en-US" sz="1465" noProof="1">
                <a:solidFill>
                  <a:prstClr val="black"/>
                </a:solidFill>
                <a:latin typeface="+mj-ea"/>
                <a:ea typeface="+mj-ea"/>
              </a:rPr>
              <a:t>您的内容打在这里，或者通过复制您的文本后，在此框中选择粘贴，并选择只保留文字。您的内容打在这里，或者通过复制您的文本后，在此框中选择粘贴，并选择只保留文字。</a:t>
            </a:r>
            <a:endParaRPr lang="en-US" altLang="zh-CN" sz="1465" noProof="1">
              <a:solidFill>
                <a:prstClr val="black"/>
              </a:solidFill>
              <a:latin typeface="+mj-ea"/>
              <a:ea typeface="+mj-ea"/>
            </a:endParaRPr>
          </a:p>
          <a:p>
            <a:pPr eaLnBrk="1" fontAlgn="auto" hangingPunct="1">
              <a:lnSpc>
                <a:spcPct val="130000"/>
              </a:lnSpc>
              <a:buFont typeface="Arial" panose="020B0604020202020204" pitchFamily="34" charset="0"/>
              <a:buNone/>
              <a:defRPr/>
            </a:pPr>
            <a:r>
              <a:rPr lang="zh-CN" altLang="en-US" sz="1465" noProof="1">
                <a:solidFill>
                  <a:prstClr val="black"/>
                </a:solidFill>
                <a:latin typeface="+mj-ea"/>
                <a:ea typeface="+mj-ea"/>
              </a:rPr>
              <a:t>      您的内容打在这里，或者通过复制您的文本后，在此框中选择粘贴，并选择只保留文字。</a:t>
            </a:r>
          </a:p>
        </p:txBody>
      </p:sp>
      <p:sp>
        <p:nvSpPr>
          <p:cNvPr id="106" name="圆角矩形 105"/>
          <p:cNvSpPr/>
          <p:nvPr/>
        </p:nvSpPr>
        <p:spPr>
          <a:xfrm>
            <a:off x="7977188" y="2162175"/>
            <a:ext cx="3263900" cy="3965575"/>
          </a:xfrm>
          <a:prstGeom prst="roundRect">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buFont typeface="Arial" panose="020B0604020202020204" pitchFamily="34" charset="0"/>
              <a:buNone/>
              <a:defRPr/>
            </a:pPr>
            <a:endParaRPr lang="zh-CN" altLang="en-US" sz="2400" noProof="1">
              <a:solidFill>
                <a:prstClr val="white"/>
              </a:solidFill>
              <a:latin typeface="+mj-ea"/>
              <a:ea typeface="+mj-ea"/>
            </a:endParaRPr>
          </a:p>
        </p:txBody>
      </p:sp>
      <p:grpSp>
        <p:nvGrpSpPr>
          <p:cNvPr id="107" name="组合 106"/>
          <p:cNvGrpSpPr>
            <a:grpSpLocks/>
          </p:cNvGrpSpPr>
          <p:nvPr/>
        </p:nvGrpSpPr>
        <p:grpSpPr bwMode="auto">
          <a:xfrm>
            <a:off x="8655050" y="1903413"/>
            <a:ext cx="1808163" cy="576262"/>
            <a:chOff x="814328" y="3219334"/>
            <a:chExt cx="1356392" cy="432536"/>
          </a:xfrm>
        </p:grpSpPr>
        <p:grpSp>
          <p:nvGrpSpPr>
            <p:cNvPr id="108" name="组合 107"/>
            <p:cNvGrpSpPr/>
            <p:nvPr/>
          </p:nvGrpSpPr>
          <p:grpSpPr>
            <a:xfrm>
              <a:off x="814328" y="3219334"/>
              <a:ext cx="1356392" cy="432536"/>
              <a:chOff x="4304043" y="1286668"/>
              <a:chExt cx="3837944" cy="2757793"/>
            </a:xfrm>
            <a:effectLst>
              <a:outerShdw blurRad="381000" dist="254000" dir="8100000" algn="tr" rotWithShape="0">
                <a:prstClr val="black">
                  <a:alpha val="40000"/>
                </a:prstClr>
              </a:outerShdw>
            </a:effectLst>
          </p:grpSpPr>
          <p:sp>
            <p:nvSpPr>
              <p:cNvPr id="110" name="圆角矩形 109"/>
              <p:cNvSpPr/>
              <p:nvPr/>
            </p:nvSpPr>
            <p:spPr>
              <a:xfrm>
                <a:off x="4304043" y="1286668"/>
                <a:ext cx="3837944" cy="2757793"/>
              </a:xfrm>
              <a:prstGeom prst="roundRect">
                <a:avLst/>
              </a:prstGeom>
              <a:gradFill>
                <a:gsLst>
                  <a:gs pos="62000">
                    <a:schemeClr val="bg1">
                      <a:lumMod val="95000"/>
                    </a:schemeClr>
                  </a:gs>
                  <a:gs pos="0">
                    <a:schemeClr val="bg1"/>
                  </a:gs>
                  <a:gs pos="100000">
                    <a:schemeClr val="bg1">
                      <a:lumMod val="85000"/>
                    </a:schemeClr>
                  </a:gs>
                  <a:gs pos="0">
                    <a:schemeClr val="bg1"/>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buFont typeface="Arial" panose="020B0604020202020204" pitchFamily="34" charset="0"/>
                  <a:buNone/>
                  <a:defRPr/>
                </a:pPr>
                <a:endParaRPr lang="zh-CN" altLang="en-US" sz="2400" noProof="1">
                  <a:solidFill>
                    <a:prstClr val="white"/>
                  </a:solidFill>
                  <a:latin typeface="+mj-ea"/>
                  <a:ea typeface="+mj-ea"/>
                </a:endParaRPr>
              </a:p>
            </p:txBody>
          </p:sp>
          <p:sp>
            <p:nvSpPr>
              <p:cNvPr id="111" name="圆角矩形 110"/>
              <p:cNvSpPr/>
              <p:nvPr/>
            </p:nvSpPr>
            <p:spPr>
              <a:xfrm>
                <a:off x="4351927" y="1373342"/>
                <a:ext cx="3742173" cy="2584452"/>
              </a:xfrm>
              <a:prstGeom prst="roundRect">
                <a:avLst/>
              </a:prstGeom>
              <a:gradFill>
                <a:gsLst>
                  <a:gs pos="42000">
                    <a:srgbClr val="F0F0F0"/>
                  </a:gs>
                  <a:gs pos="0">
                    <a:schemeClr val="bg1"/>
                  </a:gs>
                  <a:gs pos="100000">
                    <a:schemeClr val="bg1">
                      <a:lumMod val="85000"/>
                    </a:schemeClr>
                  </a:gs>
                  <a:gs pos="0">
                    <a:schemeClr val="bg1"/>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buFont typeface="Arial" panose="020B0604020202020204" pitchFamily="34" charset="0"/>
                  <a:buNone/>
                  <a:defRPr/>
                </a:pPr>
                <a:endParaRPr lang="zh-CN" altLang="en-US" sz="2400" noProof="1">
                  <a:solidFill>
                    <a:prstClr val="white"/>
                  </a:solidFill>
                  <a:latin typeface="+mj-ea"/>
                  <a:ea typeface="+mj-ea"/>
                </a:endParaRPr>
              </a:p>
            </p:txBody>
          </p:sp>
        </p:grpSp>
        <p:sp>
          <p:nvSpPr>
            <p:cNvPr id="109" name="TextBox 102"/>
            <p:cNvSpPr txBox="1"/>
            <p:nvPr/>
          </p:nvSpPr>
          <p:spPr>
            <a:xfrm>
              <a:off x="831000" y="3331341"/>
              <a:ext cx="1323048" cy="213289"/>
            </a:xfrm>
            <a:prstGeom prst="rect">
              <a:avLst/>
            </a:prstGeom>
            <a:noFill/>
          </p:spPr>
          <p:txBody>
            <a:bodyPr lIns="0" tIns="0" rIns="0" bIns="0">
              <a:spAutoFit/>
            </a:bodyPr>
            <a:lstStyle>
              <a:defPPr>
                <a:defRPr lang="zh-CN"/>
              </a:defPPr>
              <a:lvl1pPr algn="ctr">
                <a:defRPr sz="1400" b="1">
                  <a:solidFill>
                    <a:schemeClr val="bg1"/>
                  </a:solidFill>
                  <a:latin typeface="微软雅黑" panose="020B0503020204020204" pitchFamily="34" charset="-122"/>
                  <a:ea typeface="微软雅黑" panose="020B0503020204020204" pitchFamily="34" charset="-122"/>
                </a:defRPr>
              </a:lvl1pPr>
            </a:lstStyle>
            <a:p>
              <a:pPr eaLnBrk="1" fontAlgn="auto" hangingPunct="1">
                <a:buFont typeface="Arial" panose="020B0604020202020204" pitchFamily="34" charset="0"/>
                <a:buNone/>
                <a:defRPr/>
              </a:pPr>
              <a:r>
                <a:rPr lang="zh-CN" altLang="en-US" sz="1865" noProof="1" smtClean="0">
                  <a:solidFill>
                    <a:srgbClr val="080808"/>
                  </a:solidFill>
                  <a:latin typeface="+mj-ea"/>
                  <a:ea typeface="+mj-ea"/>
                </a:rPr>
                <a:t>标题内容</a:t>
              </a:r>
              <a:endParaRPr lang="zh-CN" altLang="en-US" sz="1865" noProof="1">
                <a:solidFill>
                  <a:srgbClr val="080808"/>
                </a:solidFill>
                <a:latin typeface="+mj-ea"/>
                <a:ea typeface="+mj-ea"/>
              </a:endParaRPr>
            </a:p>
          </p:txBody>
        </p:sp>
      </p:grpSp>
      <p:sp>
        <p:nvSpPr>
          <p:cNvPr id="87" name="Text Box 18"/>
          <p:cNvSpPr txBox="1">
            <a:spLocks noChangeArrowheads="1"/>
          </p:cNvSpPr>
          <p:nvPr/>
        </p:nvSpPr>
        <p:spPr bwMode="gray">
          <a:xfrm>
            <a:off x="3840163" y="488950"/>
            <a:ext cx="4511675" cy="6365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fontAlgn="auto">
              <a:buFont typeface="Arial" panose="020B0604020202020204" pitchFamily="34" charset="0"/>
              <a:buNone/>
              <a:defRPr/>
            </a:pPr>
            <a:r>
              <a:rPr lang="zh-CN" altLang="en-US" sz="3335" noProof="1" smtClean="0">
                <a:solidFill>
                  <a:srgbClr val="333333"/>
                </a:solidFill>
                <a:latin typeface="微软雅黑" panose="020B0503020204020204" pitchFamily="34" charset="-122"/>
                <a:ea typeface="微软雅黑" panose="020B0503020204020204" pitchFamily="34" charset="-122"/>
              </a:rPr>
              <a:t>点击添加标题文字内容</a:t>
            </a:r>
            <a:endParaRPr lang="zh-CN" altLang="en-US" sz="3335" noProof="1">
              <a:solidFill>
                <a:srgbClr val="333333"/>
              </a:solidFill>
              <a:latin typeface="微软雅黑" panose="020B0503020204020204" pitchFamily="34" charset="-122"/>
              <a:ea typeface="微软雅黑" panose="020B0503020204020204" pitchFamily="34" charset="-122"/>
            </a:endParaRPr>
          </a:p>
        </p:txBody>
      </p:sp>
      <p:cxnSp>
        <p:nvCxnSpPr>
          <p:cNvPr id="88" name="直接连接符​​ 14"/>
          <p:cNvCxnSpPr/>
          <p:nvPr/>
        </p:nvCxnSpPr>
        <p:spPr>
          <a:xfrm>
            <a:off x="3254375" y="1125538"/>
            <a:ext cx="5683250" cy="0"/>
          </a:xfrm>
          <a:prstGeom prst="line">
            <a:avLst/>
          </a:prstGeom>
          <a:ln w="9525">
            <a:solidFill>
              <a:srgbClr val="333333"/>
            </a:solidFill>
            <a:prstDash val="solid"/>
          </a:ln>
        </p:spPr>
        <p:style>
          <a:lnRef idx="1">
            <a:schemeClr val="accent1"/>
          </a:lnRef>
          <a:fillRef idx="0">
            <a:schemeClr val="accent1"/>
          </a:fillRef>
          <a:effectRef idx="0">
            <a:schemeClr val="accent1"/>
          </a:effectRef>
          <a:fontRef idx="minor">
            <a:schemeClr val="tx1"/>
          </a:fontRef>
        </p:style>
      </p:cxnSp>
    </p:spTree>
  </p:cSld>
  <p:clrMapOvr>
    <a:masterClrMapping/>
  </p:clrMapOvr>
  <p:transition spd="slow" advTm="0">
    <p:split orient="vert"/>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ntr" presetSubtype="8" accel="58000" fill="hold" nodeType="afterEffect">
                                  <p:stCondLst>
                                    <p:cond delay="0"/>
                                  </p:stCondLst>
                                  <p:childTnLst>
                                    <p:set>
                                      <p:cBhvr>
                                        <p:cTn id="6" dur="1" fill="hold">
                                          <p:stCondLst>
                                            <p:cond delay="0"/>
                                          </p:stCondLst>
                                        </p:cTn>
                                        <p:tgtEl>
                                          <p:spTgt spid="28"/>
                                        </p:tgtEl>
                                        <p:attrNameLst>
                                          <p:attrName>style.visibility</p:attrName>
                                        </p:attrNameLst>
                                      </p:cBhvr>
                                      <p:to>
                                        <p:strVal val="visible"/>
                                      </p:to>
                                    </p:set>
                                    <p:anim calcmode="lin" valueType="num">
                                      <p:cBhvr>
                                        <p:cTn id="7" dur="1000" fill="hold"/>
                                        <p:tgtEl>
                                          <p:spTgt spid="28"/>
                                        </p:tgtEl>
                                        <p:attrNameLst>
                                          <p:attrName>ppt_x</p:attrName>
                                        </p:attrNameLst>
                                      </p:cBhvr>
                                      <p:tavLst>
                                        <p:tav tm="0">
                                          <p:val>
                                            <p:strVal val="0-#ppt_w/2"/>
                                          </p:val>
                                        </p:tav>
                                        <p:tav tm="100000">
                                          <p:val>
                                            <p:strVal val="#ppt_x"/>
                                          </p:val>
                                        </p:tav>
                                      </p:tavLst>
                                    </p:anim>
                                    <p:anim calcmode="lin" valueType="num">
                                      <p:cBhvr>
                                        <p:cTn id="8" dur="1000" fill="hold"/>
                                        <p:tgtEl>
                                          <p:spTgt spid="28"/>
                                        </p:tgtEl>
                                        <p:attrNameLst>
                                          <p:attrName>ppt_y</p:attrName>
                                        </p:attrNameLst>
                                      </p:cBhvr>
                                      <p:tavLst>
                                        <p:tav tm="0">
                                          <p:val>
                                            <p:strVal val="#ppt_y"/>
                                          </p:val>
                                        </p:tav>
                                        <p:tav tm="100000">
                                          <p:val>
                                            <p:strVal val="#ppt_y"/>
                                          </p:val>
                                        </p:tav>
                                      </p:tavLst>
                                    </p:anim>
                                  </p:childTnLst>
                                </p:cTn>
                              </p:par>
                            </p:childTnLst>
                          </p:cTn>
                        </p:par>
                        <p:par>
                          <p:cTn id="9" fill="hold" nodeType="afterGroup">
                            <p:stCondLst>
                              <p:cond delay="1000"/>
                            </p:stCondLst>
                            <p:childTnLst>
                              <p:par>
                                <p:cTn id="10" presetID="10" presetClass="entr" presetSubtype="0" fill="hold" nodeType="afterEffect">
                                  <p:stCondLst>
                                    <p:cond delay="0"/>
                                  </p:stCondLst>
                                  <p:childTnLst>
                                    <p:set>
                                      <p:cBhvr>
                                        <p:cTn id="11" dur="1" fill="hold">
                                          <p:stCondLst>
                                            <p:cond delay="0"/>
                                          </p:stCondLst>
                                        </p:cTn>
                                        <p:tgtEl>
                                          <p:spTgt spid="93"/>
                                        </p:tgtEl>
                                        <p:attrNameLst>
                                          <p:attrName>style.visibility</p:attrName>
                                        </p:attrNameLst>
                                      </p:cBhvr>
                                      <p:to>
                                        <p:strVal val="visible"/>
                                      </p:to>
                                    </p:set>
                                    <p:animEffect transition="in" filter="fade">
                                      <p:cBhvr>
                                        <p:cTn id="12" dur="500"/>
                                        <p:tgtEl>
                                          <p:spTgt spid="93"/>
                                        </p:tgtEl>
                                      </p:cBhvr>
                                    </p:animEffect>
                                  </p:childTnLst>
                                </p:cTn>
                              </p:par>
                              <p:par>
                                <p:cTn id="13" presetID="10" presetClass="entr" presetSubtype="0" fill="hold" nodeType="withEffect">
                                  <p:stCondLst>
                                    <p:cond delay="0"/>
                                  </p:stCondLst>
                                  <p:childTnLst>
                                    <p:set>
                                      <p:cBhvr>
                                        <p:cTn id="14" dur="1" fill="hold">
                                          <p:stCondLst>
                                            <p:cond delay="0"/>
                                          </p:stCondLst>
                                        </p:cTn>
                                        <p:tgtEl>
                                          <p:spTgt spid="94"/>
                                        </p:tgtEl>
                                        <p:attrNameLst>
                                          <p:attrName>style.visibility</p:attrName>
                                        </p:attrNameLst>
                                      </p:cBhvr>
                                      <p:to>
                                        <p:strVal val="visible"/>
                                      </p:to>
                                    </p:set>
                                    <p:animEffect transition="in" filter="fade">
                                      <p:cBhvr>
                                        <p:cTn id="15" dur="500"/>
                                        <p:tgtEl>
                                          <p:spTgt spid="94"/>
                                        </p:tgtEl>
                                      </p:cBhvr>
                                    </p:animEffect>
                                  </p:childTnLst>
                                </p:cTn>
                              </p:par>
                              <p:par>
                                <p:cTn id="16" presetID="10" presetClass="entr" presetSubtype="0" fill="hold" nodeType="withEffect">
                                  <p:stCondLst>
                                    <p:cond delay="0"/>
                                  </p:stCondLst>
                                  <p:childTnLst>
                                    <p:set>
                                      <p:cBhvr>
                                        <p:cTn id="17" dur="1" fill="hold">
                                          <p:stCondLst>
                                            <p:cond delay="0"/>
                                          </p:stCondLst>
                                        </p:cTn>
                                        <p:tgtEl>
                                          <p:spTgt spid="95"/>
                                        </p:tgtEl>
                                        <p:attrNameLst>
                                          <p:attrName>style.visibility</p:attrName>
                                        </p:attrNameLst>
                                      </p:cBhvr>
                                      <p:to>
                                        <p:strVal val="visible"/>
                                      </p:to>
                                    </p:set>
                                    <p:animEffect transition="in" filter="fade">
                                      <p:cBhvr>
                                        <p:cTn id="18" dur="500"/>
                                        <p:tgtEl>
                                          <p:spTgt spid="95"/>
                                        </p:tgtEl>
                                      </p:cBhvr>
                                    </p:animEffect>
                                  </p:childTnLst>
                                </p:cTn>
                              </p:par>
                              <p:par>
                                <p:cTn id="19" presetID="10" presetClass="entr" presetSubtype="0" fill="hold" nodeType="withEffect">
                                  <p:stCondLst>
                                    <p:cond delay="0"/>
                                  </p:stCondLst>
                                  <p:childTnLst>
                                    <p:set>
                                      <p:cBhvr>
                                        <p:cTn id="20" dur="1" fill="hold">
                                          <p:stCondLst>
                                            <p:cond delay="0"/>
                                          </p:stCondLst>
                                        </p:cTn>
                                        <p:tgtEl>
                                          <p:spTgt spid="96"/>
                                        </p:tgtEl>
                                        <p:attrNameLst>
                                          <p:attrName>style.visibility</p:attrName>
                                        </p:attrNameLst>
                                      </p:cBhvr>
                                      <p:to>
                                        <p:strVal val="visible"/>
                                      </p:to>
                                    </p:set>
                                    <p:animEffect transition="in" filter="fade">
                                      <p:cBhvr>
                                        <p:cTn id="21" dur="500"/>
                                        <p:tgtEl>
                                          <p:spTgt spid="96"/>
                                        </p:tgtEl>
                                      </p:cBhvr>
                                    </p:animEffect>
                                  </p:childTnLst>
                                </p:cTn>
                              </p:par>
                              <p:par>
                                <p:cTn id="22" presetID="10" presetClass="entr" presetSubtype="0" fill="hold" nodeType="withEffect">
                                  <p:stCondLst>
                                    <p:cond delay="0"/>
                                  </p:stCondLst>
                                  <p:childTnLst>
                                    <p:set>
                                      <p:cBhvr>
                                        <p:cTn id="23" dur="1" fill="hold">
                                          <p:stCondLst>
                                            <p:cond delay="0"/>
                                          </p:stCondLst>
                                        </p:cTn>
                                        <p:tgtEl>
                                          <p:spTgt spid="97"/>
                                        </p:tgtEl>
                                        <p:attrNameLst>
                                          <p:attrName>style.visibility</p:attrName>
                                        </p:attrNameLst>
                                      </p:cBhvr>
                                      <p:to>
                                        <p:strVal val="visible"/>
                                      </p:to>
                                    </p:set>
                                    <p:animEffect transition="in" filter="fade">
                                      <p:cBhvr>
                                        <p:cTn id="24" dur="500"/>
                                        <p:tgtEl>
                                          <p:spTgt spid="97"/>
                                        </p:tgtEl>
                                      </p:cBhvr>
                                    </p:animEffect>
                                  </p:childTnLst>
                                </p:cTn>
                              </p:par>
                              <p:par>
                                <p:cTn id="25" presetID="10" presetClass="entr" presetSubtype="0" fill="hold" nodeType="withEffect">
                                  <p:stCondLst>
                                    <p:cond delay="0"/>
                                  </p:stCondLst>
                                  <p:childTnLst>
                                    <p:set>
                                      <p:cBhvr>
                                        <p:cTn id="26" dur="1" fill="hold">
                                          <p:stCondLst>
                                            <p:cond delay="0"/>
                                          </p:stCondLst>
                                        </p:cTn>
                                        <p:tgtEl>
                                          <p:spTgt spid="98"/>
                                        </p:tgtEl>
                                        <p:attrNameLst>
                                          <p:attrName>style.visibility</p:attrName>
                                        </p:attrNameLst>
                                      </p:cBhvr>
                                      <p:to>
                                        <p:strVal val="visible"/>
                                      </p:to>
                                    </p:set>
                                    <p:animEffect transition="in" filter="fade">
                                      <p:cBhvr>
                                        <p:cTn id="27" dur="500"/>
                                        <p:tgtEl>
                                          <p:spTgt spid="98"/>
                                        </p:tgtEl>
                                      </p:cBhvr>
                                    </p:animEffect>
                                  </p:childTnLst>
                                </p:cTn>
                              </p:par>
                              <p:par>
                                <p:cTn id="28" presetID="10" presetClass="entr" presetSubtype="0" fill="hold" nodeType="withEffect">
                                  <p:stCondLst>
                                    <p:cond delay="0"/>
                                  </p:stCondLst>
                                  <p:childTnLst>
                                    <p:set>
                                      <p:cBhvr>
                                        <p:cTn id="29" dur="1" fill="hold">
                                          <p:stCondLst>
                                            <p:cond delay="0"/>
                                          </p:stCondLst>
                                        </p:cTn>
                                        <p:tgtEl>
                                          <p:spTgt spid="99"/>
                                        </p:tgtEl>
                                        <p:attrNameLst>
                                          <p:attrName>style.visibility</p:attrName>
                                        </p:attrNameLst>
                                      </p:cBhvr>
                                      <p:to>
                                        <p:strVal val="visible"/>
                                      </p:to>
                                    </p:set>
                                    <p:animEffect transition="in" filter="fade">
                                      <p:cBhvr>
                                        <p:cTn id="30" dur="500"/>
                                        <p:tgtEl>
                                          <p:spTgt spid="99"/>
                                        </p:tgtEl>
                                      </p:cBhvr>
                                    </p:animEffect>
                                  </p:childTnLst>
                                </p:cTn>
                              </p:par>
                              <p:par>
                                <p:cTn id="31" presetID="10" presetClass="entr" presetSubtype="0" fill="hold" nodeType="withEffect">
                                  <p:stCondLst>
                                    <p:cond delay="0"/>
                                  </p:stCondLst>
                                  <p:childTnLst>
                                    <p:set>
                                      <p:cBhvr>
                                        <p:cTn id="32" dur="1" fill="hold">
                                          <p:stCondLst>
                                            <p:cond delay="0"/>
                                          </p:stCondLst>
                                        </p:cTn>
                                        <p:tgtEl>
                                          <p:spTgt spid="100"/>
                                        </p:tgtEl>
                                        <p:attrNameLst>
                                          <p:attrName>style.visibility</p:attrName>
                                        </p:attrNameLst>
                                      </p:cBhvr>
                                      <p:to>
                                        <p:strVal val="visible"/>
                                      </p:to>
                                    </p:set>
                                    <p:animEffect transition="in" filter="fade">
                                      <p:cBhvr>
                                        <p:cTn id="33" dur="500"/>
                                        <p:tgtEl>
                                          <p:spTgt spid="100"/>
                                        </p:tgtEl>
                                      </p:cBhvr>
                                    </p:animEffect>
                                  </p:childTnLst>
                                </p:cTn>
                              </p:par>
                              <p:par>
                                <p:cTn id="34" presetID="10" presetClass="entr" presetSubtype="0" fill="hold" grpId="0" nodeType="withEffect">
                                  <p:stCondLst>
                                    <p:cond delay="0"/>
                                  </p:stCondLst>
                                  <p:childTnLst>
                                    <p:set>
                                      <p:cBhvr>
                                        <p:cTn id="35" dur="1" fill="hold">
                                          <p:stCondLst>
                                            <p:cond delay="0"/>
                                          </p:stCondLst>
                                        </p:cTn>
                                        <p:tgtEl>
                                          <p:spTgt spid="104"/>
                                        </p:tgtEl>
                                        <p:attrNameLst>
                                          <p:attrName>style.visibility</p:attrName>
                                        </p:attrNameLst>
                                      </p:cBhvr>
                                      <p:to>
                                        <p:strVal val="visible"/>
                                      </p:to>
                                    </p:set>
                                    <p:animEffect transition="in" filter="fade">
                                      <p:cBhvr>
                                        <p:cTn id="36" dur="500"/>
                                        <p:tgtEl>
                                          <p:spTgt spid="104"/>
                                        </p:tgtEl>
                                      </p:cBhvr>
                                    </p:animEffect>
                                  </p:childTnLst>
                                </p:cTn>
                              </p:par>
                              <p:par>
                                <p:cTn id="37" presetID="10" presetClass="entr" presetSubtype="0" fill="hold" grpId="0" nodeType="withEffect">
                                  <p:stCondLst>
                                    <p:cond delay="0"/>
                                  </p:stCondLst>
                                  <p:childTnLst>
                                    <p:set>
                                      <p:cBhvr>
                                        <p:cTn id="38" dur="1" fill="hold">
                                          <p:stCondLst>
                                            <p:cond delay="0"/>
                                          </p:stCondLst>
                                        </p:cTn>
                                        <p:tgtEl>
                                          <p:spTgt spid="103"/>
                                        </p:tgtEl>
                                        <p:attrNameLst>
                                          <p:attrName>style.visibility</p:attrName>
                                        </p:attrNameLst>
                                      </p:cBhvr>
                                      <p:to>
                                        <p:strVal val="visible"/>
                                      </p:to>
                                    </p:set>
                                    <p:animEffect transition="in" filter="fade">
                                      <p:cBhvr>
                                        <p:cTn id="39" dur="500"/>
                                        <p:tgtEl>
                                          <p:spTgt spid="103"/>
                                        </p:tgtEl>
                                      </p:cBhvr>
                                    </p:animEffect>
                                  </p:childTnLst>
                                </p:cTn>
                              </p:par>
                              <p:par>
                                <p:cTn id="40" presetID="10" presetClass="entr" presetSubtype="0" fill="hold" grpId="0" nodeType="withEffect">
                                  <p:stCondLst>
                                    <p:cond delay="0"/>
                                  </p:stCondLst>
                                  <p:childTnLst>
                                    <p:set>
                                      <p:cBhvr>
                                        <p:cTn id="41" dur="1" fill="hold">
                                          <p:stCondLst>
                                            <p:cond delay="0"/>
                                          </p:stCondLst>
                                        </p:cTn>
                                        <p:tgtEl>
                                          <p:spTgt spid="102"/>
                                        </p:tgtEl>
                                        <p:attrNameLst>
                                          <p:attrName>style.visibility</p:attrName>
                                        </p:attrNameLst>
                                      </p:cBhvr>
                                      <p:to>
                                        <p:strVal val="visible"/>
                                      </p:to>
                                    </p:set>
                                    <p:animEffect transition="in" filter="fade">
                                      <p:cBhvr>
                                        <p:cTn id="42" dur="500"/>
                                        <p:tgtEl>
                                          <p:spTgt spid="102"/>
                                        </p:tgtEl>
                                      </p:cBhvr>
                                    </p:animEffect>
                                  </p:childTnLst>
                                </p:cTn>
                              </p:par>
                              <p:par>
                                <p:cTn id="43" presetID="10" presetClass="entr" presetSubtype="0" fill="hold" grpId="0" nodeType="withEffect">
                                  <p:stCondLst>
                                    <p:cond delay="0"/>
                                  </p:stCondLst>
                                  <p:childTnLst>
                                    <p:set>
                                      <p:cBhvr>
                                        <p:cTn id="44" dur="1" fill="hold">
                                          <p:stCondLst>
                                            <p:cond delay="0"/>
                                          </p:stCondLst>
                                        </p:cTn>
                                        <p:tgtEl>
                                          <p:spTgt spid="101"/>
                                        </p:tgtEl>
                                        <p:attrNameLst>
                                          <p:attrName>style.visibility</p:attrName>
                                        </p:attrNameLst>
                                      </p:cBhvr>
                                      <p:to>
                                        <p:strVal val="visible"/>
                                      </p:to>
                                    </p:set>
                                    <p:animEffect transition="in" filter="fade">
                                      <p:cBhvr>
                                        <p:cTn id="45" dur="500"/>
                                        <p:tgtEl>
                                          <p:spTgt spid="101"/>
                                        </p:tgtEl>
                                      </p:cBhvr>
                                    </p:animEffect>
                                  </p:childTnLst>
                                </p:cTn>
                              </p:par>
                            </p:childTnLst>
                          </p:cTn>
                        </p:par>
                        <p:par>
                          <p:cTn id="46" fill="hold" nodeType="afterGroup">
                            <p:stCondLst>
                              <p:cond delay="1500"/>
                            </p:stCondLst>
                            <p:childTnLst>
                              <p:par>
                                <p:cTn id="47" presetID="53" presetClass="entr" presetSubtype="16" fill="hold" nodeType="afterEffect">
                                  <p:stCondLst>
                                    <p:cond delay="0"/>
                                  </p:stCondLst>
                                  <p:childTnLst>
                                    <p:set>
                                      <p:cBhvr>
                                        <p:cTn id="48" dur="1" fill="hold">
                                          <p:stCondLst>
                                            <p:cond delay="0"/>
                                          </p:stCondLst>
                                        </p:cTn>
                                        <p:tgtEl>
                                          <p:spTgt spid="107"/>
                                        </p:tgtEl>
                                        <p:attrNameLst>
                                          <p:attrName>style.visibility</p:attrName>
                                        </p:attrNameLst>
                                      </p:cBhvr>
                                      <p:to>
                                        <p:strVal val="visible"/>
                                      </p:to>
                                    </p:set>
                                    <p:anim calcmode="lin" valueType="num">
                                      <p:cBhvr>
                                        <p:cTn id="49" dur="500" fill="hold"/>
                                        <p:tgtEl>
                                          <p:spTgt spid="107"/>
                                        </p:tgtEl>
                                        <p:attrNameLst>
                                          <p:attrName>ppt_w</p:attrName>
                                        </p:attrNameLst>
                                      </p:cBhvr>
                                      <p:tavLst>
                                        <p:tav tm="0">
                                          <p:val>
                                            <p:fltVal val="0"/>
                                          </p:val>
                                        </p:tav>
                                        <p:tav tm="100000">
                                          <p:val>
                                            <p:strVal val="#ppt_w"/>
                                          </p:val>
                                        </p:tav>
                                      </p:tavLst>
                                    </p:anim>
                                    <p:anim calcmode="lin" valueType="num">
                                      <p:cBhvr>
                                        <p:cTn id="50" dur="500" fill="hold"/>
                                        <p:tgtEl>
                                          <p:spTgt spid="107"/>
                                        </p:tgtEl>
                                        <p:attrNameLst>
                                          <p:attrName>ppt_h</p:attrName>
                                        </p:attrNameLst>
                                      </p:cBhvr>
                                      <p:tavLst>
                                        <p:tav tm="0">
                                          <p:val>
                                            <p:fltVal val="0"/>
                                          </p:val>
                                        </p:tav>
                                        <p:tav tm="100000">
                                          <p:val>
                                            <p:strVal val="#ppt_h"/>
                                          </p:val>
                                        </p:tav>
                                      </p:tavLst>
                                    </p:anim>
                                    <p:animEffect transition="in" filter="fade">
                                      <p:cBhvr>
                                        <p:cTn id="51" dur="500"/>
                                        <p:tgtEl>
                                          <p:spTgt spid="107"/>
                                        </p:tgtEl>
                                      </p:cBhvr>
                                    </p:animEffect>
                                  </p:childTnLst>
                                </p:cTn>
                              </p:par>
                            </p:childTnLst>
                          </p:cTn>
                        </p:par>
                        <p:par>
                          <p:cTn id="52" fill="hold" nodeType="afterGroup">
                            <p:stCondLst>
                              <p:cond delay="2000"/>
                            </p:stCondLst>
                            <p:childTnLst>
                              <p:par>
                                <p:cTn id="53" presetID="22" presetClass="entr" presetSubtype="8" fill="hold" grpId="0" nodeType="afterEffect">
                                  <p:stCondLst>
                                    <p:cond delay="0"/>
                                  </p:stCondLst>
                                  <p:iterate type="lt">
                                    <p:tmPct val="30000"/>
                                  </p:iterate>
                                  <p:childTnLst>
                                    <p:set>
                                      <p:cBhvr>
                                        <p:cTn id="54" dur="1" fill="hold">
                                          <p:stCondLst>
                                            <p:cond delay="0"/>
                                          </p:stCondLst>
                                        </p:cTn>
                                        <p:tgtEl>
                                          <p:spTgt spid="105"/>
                                        </p:tgtEl>
                                        <p:attrNameLst>
                                          <p:attrName>style.visibility</p:attrName>
                                        </p:attrNameLst>
                                      </p:cBhvr>
                                      <p:to>
                                        <p:strVal val="visible"/>
                                      </p:to>
                                    </p:set>
                                    <p:animEffect transition="in" filter="wipe(left)">
                                      <p:cBhvr>
                                        <p:cTn id="55" dur="50"/>
                                        <p:tgtEl>
                                          <p:spTgt spid="105"/>
                                        </p:tgtEl>
                                      </p:cBhvr>
                                    </p:animEffect>
                                  </p:childTnLst>
                                </p:cTn>
                              </p:par>
                              <p:par>
                                <p:cTn id="56" presetID="36" presetClass="emph" presetSubtype="0" fill="hold" grpId="1" nodeType="withEffect">
                                  <p:stCondLst>
                                    <p:cond delay="0"/>
                                  </p:stCondLst>
                                  <p:iterate type="lt">
                                    <p:tmPct val="30000"/>
                                  </p:iterate>
                                  <p:childTnLst>
                                    <p:animScale>
                                      <p:cBhvr>
                                        <p:cTn id="57" dur="25" autoRev="1" fill="hold">
                                          <p:stCondLst>
                                            <p:cond delay="0"/>
                                          </p:stCondLst>
                                        </p:cTn>
                                        <p:tgtEl>
                                          <p:spTgt spid="105"/>
                                        </p:tgtEl>
                                      </p:cBhvr>
                                      <p:to x="80000" y="100000"/>
                                    </p:animScale>
                                    <p:anim by="(#ppt_w*0.10)" calcmode="lin" valueType="num">
                                      <p:cBhvr>
                                        <p:cTn id="58" dur="25" autoRev="1" fill="hold">
                                          <p:stCondLst>
                                            <p:cond delay="0"/>
                                          </p:stCondLst>
                                        </p:cTn>
                                        <p:tgtEl>
                                          <p:spTgt spid="105"/>
                                        </p:tgtEl>
                                        <p:attrNameLst>
                                          <p:attrName>ppt_x</p:attrName>
                                        </p:attrNameLst>
                                      </p:cBhvr>
                                    </p:anim>
                                    <p:anim by="(-#ppt_w*0.10)" calcmode="lin" valueType="num">
                                      <p:cBhvr>
                                        <p:cTn id="59" dur="25" autoRev="1" fill="hold">
                                          <p:stCondLst>
                                            <p:cond delay="0"/>
                                          </p:stCondLst>
                                        </p:cTn>
                                        <p:tgtEl>
                                          <p:spTgt spid="105"/>
                                        </p:tgtEl>
                                        <p:attrNameLst>
                                          <p:attrName>ppt_y</p:attrName>
                                        </p:attrNameLst>
                                      </p:cBhvr>
                                    </p:anim>
                                    <p:animRot by="-480000">
                                      <p:cBhvr>
                                        <p:cTn id="60" dur="25" autoRev="1" fill="hold">
                                          <p:stCondLst>
                                            <p:cond delay="0"/>
                                          </p:stCondLst>
                                        </p:cTn>
                                        <p:tgtEl>
                                          <p:spTgt spid="105"/>
                                        </p:tgtEl>
                                        <p:attrNameLst>
                                          <p:attrName>r</p:attrName>
                                        </p:attrNameLst>
                                      </p:cBhvr>
                                    </p:animRot>
                                  </p:childTnLst>
                                </p:cTn>
                              </p:par>
                              <p:par>
                                <p:cTn id="61" presetID="21" presetClass="entr" presetSubtype="1" fill="hold" grpId="0" nodeType="withEffect">
                                  <p:stCondLst>
                                    <p:cond delay="0"/>
                                  </p:stCondLst>
                                  <p:childTnLst>
                                    <p:set>
                                      <p:cBhvr>
                                        <p:cTn id="62" dur="1" fill="hold">
                                          <p:stCondLst>
                                            <p:cond delay="0"/>
                                          </p:stCondLst>
                                        </p:cTn>
                                        <p:tgtEl>
                                          <p:spTgt spid="106"/>
                                        </p:tgtEl>
                                        <p:attrNameLst>
                                          <p:attrName>style.visibility</p:attrName>
                                        </p:attrNameLst>
                                      </p:cBhvr>
                                      <p:to>
                                        <p:strVal val="visible"/>
                                      </p:to>
                                    </p:set>
                                    <p:animEffect transition="in" filter="wheel(1)">
                                      <p:cBhvr>
                                        <p:cTn id="63" dur="1000"/>
                                        <p:tgtEl>
                                          <p:spTgt spid="10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1" grpId="0"/>
      <p:bldP spid="102" grpId="0"/>
      <p:bldP spid="103" grpId="0"/>
      <p:bldP spid="104" grpId="0"/>
      <p:bldP spid="105" grpId="0"/>
      <p:bldP spid="105" grpId="1"/>
      <p:bldP spid="106" grpId="0" bldLvl="0" animBg="1"/>
    </p:bldLst>
  </p:timing>
</p:sld>
</file>

<file path=ppt/slides/slide18.xml><?xml version="1.0" encoding="utf-8"?>
<p:sld xmlns:a="http://schemas.openxmlformats.org/drawingml/2006/main" xmlns:r="http://schemas.openxmlformats.org/officeDocument/2006/relationships" xmlns:p="http://schemas.openxmlformats.org/presentationml/2006/main">
  <p:cSld>
    <p:bg bwMode="auto">
      <p:bgPr>
        <a:blipFill dpi="0" rotWithShape="0">
          <a:blip r:embed="rId3"/>
          <a:srcRect/>
          <a:stretch>
            <a:fillRect/>
          </a:stretch>
        </a:blipFill>
        <a:effectLst/>
      </p:bgPr>
    </p:bg>
    <p:spTree>
      <p:nvGrpSpPr>
        <p:cNvPr id="1" name=""/>
        <p:cNvGrpSpPr/>
        <p:nvPr/>
      </p:nvGrpSpPr>
      <p:grpSpPr>
        <a:xfrm>
          <a:off x="0" y="0"/>
          <a:ext cx="0" cy="0"/>
          <a:chOff x="0" y="0"/>
          <a:chExt cx="0" cy="0"/>
        </a:xfrm>
      </p:grpSpPr>
      <p:sp>
        <p:nvSpPr>
          <p:cNvPr id="87" name="Text Box 18"/>
          <p:cNvSpPr txBox="1">
            <a:spLocks noChangeArrowheads="1"/>
          </p:cNvSpPr>
          <p:nvPr/>
        </p:nvSpPr>
        <p:spPr bwMode="gray">
          <a:xfrm>
            <a:off x="3840163" y="488950"/>
            <a:ext cx="4511675" cy="6365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fontAlgn="auto">
              <a:buFont typeface="Arial" panose="020B0604020202020204" pitchFamily="34" charset="0"/>
              <a:buNone/>
              <a:defRPr/>
            </a:pPr>
            <a:r>
              <a:rPr lang="zh-CN" altLang="en-US" sz="3335" noProof="1" smtClean="0">
                <a:solidFill>
                  <a:srgbClr val="333333"/>
                </a:solidFill>
                <a:latin typeface="微软雅黑" panose="020B0503020204020204" pitchFamily="34" charset="-122"/>
                <a:ea typeface="微软雅黑" panose="020B0503020204020204" pitchFamily="34" charset="-122"/>
              </a:rPr>
              <a:t>点击添加标题文字内容</a:t>
            </a:r>
            <a:endParaRPr lang="zh-CN" altLang="en-US" sz="3335" noProof="1">
              <a:solidFill>
                <a:srgbClr val="333333"/>
              </a:solidFill>
              <a:latin typeface="微软雅黑" panose="020B0503020204020204" pitchFamily="34" charset="-122"/>
              <a:ea typeface="微软雅黑" panose="020B0503020204020204" pitchFamily="34" charset="-122"/>
            </a:endParaRPr>
          </a:p>
        </p:txBody>
      </p:sp>
      <p:cxnSp>
        <p:nvCxnSpPr>
          <p:cNvPr id="88" name="直接连接符​​ 14"/>
          <p:cNvCxnSpPr/>
          <p:nvPr/>
        </p:nvCxnSpPr>
        <p:spPr>
          <a:xfrm>
            <a:off x="3254375" y="1125538"/>
            <a:ext cx="5683250" cy="0"/>
          </a:xfrm>
          <a:prstGeom prst="line">
            <a:avLst/>
          </a:prstGeom>
          <a:ln w="9525">
            <a:solidFill>
              <a:srgbClr val="333333"/>
            </a:solidFill>
            <a:prstDash val="solid"/>
          </a:ln>
        </p:spPr>
        <p:style>
          <a:lnRef idx="1">
            <a:schemeClr val="accent1"/>
          </a:lnRef>
          <a:fillRef idx="0">
            <a:schemeClr val="accent1"/>
          </a:fillRef>
          <a:effectRef idx="0">
            <a:schemeClr val="accent1"/>
          </a:effectRef>
          <a:fontRef idx="minor">
            <a:schemeClr val="tx1"/>
          </a:fontRef>
        </p:style>
      </p:cxnSp>
      <p:sp>
        <p:nvSpPr>
          <p:cNvPr id="4" name="空心弧 3"/>
          <p:cNvSpPr/>
          <p:nvPr/>
        </p:nvSpPr>
        <p:spPr>
          <a:xfrm rot="5400000">
            <a:off x="514350" y="1876425"/>
            <a:ext cx="4191000" cy="3898900"/>
          </a:xfrm>
          <a:prstGeom prst="blockArc">
            <a:avLst>
              <a:gd name="adj1" fmla="val 10897210"/>
              <a:gd name="adj2" fmla="val 6953"/>
              <a:gd name="adj3" fmla="val 1246"/>
            </a:avLst>
          </a:pr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121908" tIns="60954" rIns="121908" bIns="60954" anchor="ctr"/>
          <a:lstStyle/>
          <a:p>
            <a:pPr algn="ctr" defTabSz="913765" eaLnBrk="1" fontAlgn="auto" hangingPunct="1">
              <a:spcBef>
                <a:spcPts val="0"/>
              </a:spcBef>
              <a:spcAft>
                <a:spcPts val="0"/>
              </a:spcAft>
              <a:buFont typeface="Arial" panose="020B0604020202020204" pitchFamily="34" charset="0"/>
              <a:buNone/>
              <a:defRPr/>
            </a:pPr>
            <a:endParaRPr lang="zh-CN" altLang="en-US" sz="3320" noProof="1">
              <a:solidFill>
                <a:prstClr val="black"/>
              </a:solidFill>
              <a:latin typeface="+mj-ea"/>
              <a:ea typeface="+mj-ea"/>
              <a:cs typeface="Arial" panose="020B0604020202020204" pitchFamily="34" charset="0"/>
            </a:endParaRPr>
          </a:p>
        </p:txBody>
      </p:sp>
      <p:cxnSp>
        <p:nvCxnSpPr>
          <p:cNvPr id="5" name="直接连接符 4"/>
          <p:cNvCxnSpPr/>
          <p:nvPr/>
        </p:nvCxnSpPr>
        <p:spPr bwMode="auto">
          <a:xfrm>
            <a:off x="3422650" y="1989138"/>
            <a:ext cx="1922463" cy="0"/>
          </a:xfrm>
          <a:prstGeom prst="line">
            <a:avLst/>
          </a:prstGeom>
          <a:ln w="12700">
            <a:solidFill>
              <a:srgbClr val="9DA8B1"/>
            </a:solidFill>
          </a:ln>
        </p:spPr>
        <p:style>
          <a:lnRef idx="1">
            <a:schemeClr val="accent1"/>
          </a:lnRef>
          <a:fillRef idx="0">
            <a:schemeClr val="accent1"/>
          </a:fillRef>
          <a:effectRef idx="0">
            <a:schemeClr val="accent1"/>
          </a:effectRef>
          <a:fontRef idx="minor">
            <a:schemeClr val="tx1"/>
          </a:fontRef>
        </p:style>
      </p:cxnSp>
      <p:cxnSp>
        <p:nvCxnSpPr>
          <p:cNvPr id="6" name="直接连接符 5"/>
          <p:cNvCxnSpPr/>
          <p:nvPr/>
        </p:nvCxnSpPr>
        <p:spPr bwMode="auto">
          <a:xfrm>
            <a:off x="3489325" y="5710238"/>
            <a:ext cx="1919288" cy="0"/>
          </a:xfrm>
          <a:prstGeom prst="line">
            <a:avLst/>
          </a:prstGeom>
          <a:ln w="12700">
            <a:solidFill>
              <a:srgbClr val="9DA8B1"/>
            </a:solidFill>
          </a:ln>
        </p:spPr>
        <p:style>
          <a:lnRef idx="1">
            <a:schemeClr val="accent1"/>
          </a:lnRef>
          <a:fillRef idx="0">
            <a:schemeClr val="accent1"/>
          </a:fillRef>
          <a:effectRef idx="0">
            <a:schemeClr val="accent1"/>
          </a:effectRef>
          <a:fontRef idx="minor">
            <a:schemeClr val="tx1"/>
          </a:fontRef>
        </p:style>
      </p:cxnSp>
      <p:cxnSp>
        <p:nvCxnSpPr>
          <p:cNvPr id="7" name="直接连接符 6"/>
          <p:cNvCxnSpPr/>
          <p:nvPr/>
        </p:nvCxnSpPr>
        <p:spPr bwMode="auto">
          <a:xfrm>
            <a:off x="4584700" y="3251200"/>
            <a:ext cx="1779588" cy="0"/>
          </a:xfrm>
          <a:prstGeom prst="line">
            <a:avLst/>
          </a:prstGeom>
          <a:ln w="12700">
            <a:solidFill>
              <a:srgbClr val="9DA8B1"/>
            </a:solidFill>
          </a:ln>
        </p:spPr>
        <p:style>
          <a:lnRef idx="1">
            <a:schemeClr val="accent1"/>
          </a:lnRef>
          <a:fillRef idx="0">
            <a:schemeClr val="accent1"/>
          </a:fillRef>
          <a:effectRef idx="0">
            <a:schemeClr val="accent1"/>
          </a:effectRef>
          <a:fontRef idx="minor">
            <a:schemeClr val="tx1"/>
          </a:fontRef>
        </p:style>
      </p:cxnSp>
      <p:cxnSp>
        <p:nvCxnSpPr>
          <p:cNvPr id="8" name="直接连接符 7"/>
          <p:cNvCxnSpPr>
            <a:endCxn id="34" idx="2"/>
          </p:cNvCxnSpPr>
          <p:nvPr/>
        </p:nvCxnSpPr>
        <p:spPr bwMode="auto">
          <a:xfrm>
            <a:off x="4392613" y="4564063"/>
            <a:ext cx="1920875" cy="0"/>
          </a:xfrm>
          <a:prstGeom prst="line">
            <a:avLst/>
          </a:prstGeom>
          <a:ln w="12700">
            <a:solidFill>
              <a:srgbClr val="9DA8B1"/>
            </a:solidFill>
          </a:ln>
        </p:spPr>
        <p:style>
          <a:lnRef idx="1">
            <a:schemeClr val="accent1"/>
          </a:lnRef>
          <a:fillRef idx="0">
            <a:schemeClr val="accent1"/>
          </a:fillRef>
          <a:effectRef idx="0">
            <a:schemeClr val="accent1"/>
          </a:effectRef>
          <a:fontRef idx="minor">
            <a:schemeClr val="tx1"/>
          </a:fontRef>
        </p:style>
      </p:cxnSp>
      <p:sp>
        <p:nvSpPr>
          <p:cNvPr id="9" name="矩形 8"/>
          <p:cNvSpPr>
            <a:spLocks noChangeArrowheads="1"/>
          </p:cNvSpPr>
          <p:nvPr/>
        </p:nvSpPr>
        <p:spPr bwMode="auto">
          <a:xfrm>
            <a:off x="6615113" y="1516063"/>
            <a:ext cx="1258887" cy="4254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121908" tIns="60954" rIns="121908" bIns="60954">
            <a:spAutoFit/>
          </a:bodyPr>
          <a:lstStyle>
            <a:lvl1pPr>
              <a:buFont typeface="Arial" panose="020B0604020202020204" pitchFamily="34" charset="0"/>
              <a:defRPr>
                <a:solidFill>
                  <a:schemeClr val="tx1"/>
                </a:solidFill>
                <a:latin typeface="Calibri" panose="020F050202020403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Calibri" panose="020F050202020403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eaLnBrk="1" hangingPunct="1"/>
            <a:r>
              <a:rPr lang="zh-CN" altLang="en-US" sz="2000">
                <a:solidFill>
                  <a:schemeClr val="accent1"/>
                </a:solidFill>
                <a:latin typeface="宋体" panose="02010600030101010101" pitchFamily="2" charset="-122"/>
              </a:rPr>
              <a:t>标题内容</a:t>
            </a:r>
          </a:p>
        </p:txBody>
      </p:sp>
      <p:sp>
        <p:nvSpPr>
          <p:cNvPr id="10" name="矩形 47"/>
          <p:cNvSpPr>
            <a:spLocks noChangeArrowheads="1"/>
          </p:cNvSpPr>
          <p:nvPr/>
        </p:nvSpPr>
        <p:spPr bwMode="auto">
          <a:xfrm>
            <a:off x="6575425" y="1825625"/>
            <a:ext cx="4057650" cy="733425"/>
          </a:xfrm>
          <a:prstGeom prst="rect">
            <a:avLst/>
          </a:prstGeom>
          <a:noFill/>
          <a:ln>
            <a:noFill/>
          </a:ln>
        </p:spPr>
        <p:txBody>
          <a:bodyPr lIns="121908" tIns="60954" rIns="121908" bIns="60954">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9pPr>
          </a:lstStyle>
          <a:p>
            <a:pPr eaLnBrk="1" fontAlgn="auto" hangingPunct="1">
              <a:lnSpc>
                <a:spcPct val="150000"/>
              </a:lnSpc>
              <a:buFont typeface="Arial" panose="020B0604020202020204" pitchFamily="34" charset="0"/>
              <a:buNone/>
              <a:defRPr/>
            </a:pPr>
            <a:r>
              <a:rPr lang="zh-CN" altLang="en-US" sz="1335" noProof="1">
                <a:solidFill>
                  <a:prstClr val="black"/>
                </a:solidFill>
                <a:latin typeface="+mj-ea"/>
                <a:ea typeface="+mj-ea"/>
              </a:rPr>
              <a:t>点击输入简要文字内容，文字内容需概括精炼，不用多余的文字修饰，言简意赅的说明该项内容。</a:t>
            </a:r>
            <a:endParaRPr lang="en-US" altLang="zh-CN" sz="1335" noProof="1">
              <a:solidFill>
                <a:prstClr val="black"/>
              </a:solidFill>
              <a:latin typeface="+mj-ea"/>
              <a:ea typeface="+mj-ea"/>
            </a:endParaRPr>
          </a:p>
        </p:txBody>
      </p:sp>
      <p:grpSp>
        <p:nvGrpSpPr>
          <p:cNvPr id="11" name="组合 10"/>
          <p:cNvGrpSpPr>
            <a:grpSpLocks/>
          </p:cNvGrpSpPr>
          <p:nvPr/>
        </p:nvGrpSpPr>
        <p:grpSpPr bwMode="auto">
          <a:xfrm>
            <a:off x="800100" y="2316163"/>
            <a:ext cx="3013075" cy="3013075"/>
            <a:chOff x="1103084" y="2155824"/>
            <a:chExt cx="3176815" cy="3176815"/>
          </a:xfrm>
        </p:grpSpPr>
        <p:sp>
          <p:nvSpPr>
            <p:cNvPr id="12" name="椭圆 11"/>
            <p:cNvSpPr/>
            <p:nvPr/>
          </p:nvSpPr>
          <p:spPr>
            <a:xfrm>
              <a:off x="1103084" y="2155824"/>
              <a:ext cx="3176815" cy="3176815"/>
            </a:xfrm>
            <a:prstGeom prst="ellipse">
              <a:avLst/>
            </a:prstGeom>
            <a:solidFill>
              <a:srgbClr val="CCD0D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913765" eaLnBrk="1" fontAlgn="auto" hangingPunct="1">
                <a:spcBef>
                  <a:spcPts val="0"/>
                </a:spcBef>
                <a:spcAft>
                  <a:spcPts val="0"/>
                </a:spcAft>
                <a:buFont typeface="Arial" panose="020B0604020202020204" pitchFamily="34" charset="0"/>
                <a:buNone/>
                <a:defRPr/>
              </a:pPr>
              <a:endParaRPr lang="zh-CN" altLang="en-US" sz="2400" noProof="1">
                <a:solidFill>
                  <a:prstClr val="white"/>
                </a:solidFill>
                <a:latin typeface="+mj-ea"/>
                <a:ea typeface="+mj-ea"/>
                <a:cs typeface="Arial" panose="020B0604020202020204" pitchFamily="34" charset="0"/>
              </a:endParaRPr>
            </a:p>
          </p:txBody>
        </p:sp>
        <p:sp>
          <p:nvSpPr>
            <p:cNvPr id="13" name="椭圆 12"/>
            <p:cNvSpPr/>
            <p:nvPr/>
          </p:nvSpPr>
          <p:spPr>
            <a:xfrm>
              <a:off x="1281790" y="2334530"/>
              <a:ext cx="2819403" cy="2819403"/>
            </a:xfrm>
            <a:prstGeom prst="ellipse">
              <a:avLst/>
            </a:prstGeom>
            <a:blipFill dpi="0" rotWithShape="1">
              <a:blip r:embed="rId4"/>
              <a:srcRect/>
              <a:stretch>
                <a:fillRect l="-20000" r="-20000"/>
              </a:stretch>
            </a:bli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913765" eaLnBrk="1" fontAlgn="auto" hangingPunct="1">
                <a:spcBef>
                  <a:spcPts val="0"/>
                </a:spcBef>
                <a:spcAft>
                  <a:spcPts val="0"/>
                </a:spcAft>
                <a:buFont typeface="Arial" panose="020B0604020202020204" pitchFamily="34" charset="0"/>
                <a:buNone/>
                <a:defRPr/>
              </a:pPr>
              <a:endParaRPr lang="zh-CN" altLang="en-US" sz="2400" noProof="1">
                <a:solidFill>
                  <a:prstClr val="white"/>
                </a:solidFill>
                <a:latin typeface="+mj-ea"/>
                <a:ea typeface="+mj-ea"/>
                <a:cs typeface="Arial" panose="020B0604020202020204" pitchFamily="34" charset="0"/>
              </a:endParaRPr>
            </a:p>
          </p:txBody>
        </p:sp>
      </p:grpSp>
      <p:sp>
        <p:nvSpPr>
          <p:cNvPr id="14" name="椭圆 13"/>
          <p:cNvSpPr/>
          <p:nvPr/>
        </p:nvSpPr>
        <p:spPr>
          <a:xfrm>
            <a:off x="3119438" y="1700213"/>
            <a:ext cx="498475" cy="498475"/>
          </a:xfrm>
          <a:prstGeom prst="ellipse">
            <a:avLst/>
          </a:prstGeom>
          <a:solidFill>
            <a:schemeClr val="accent1"/>
          </a:solidFill>
          <a:ln>
            <a:noFill/>
          </a:ln>
          <a:effectLst>
            <a:outerShdw blurRad="254000" dist="127000" dir="8100000" algn="tr" rotWithShape="0">
              <a:prstClr val="black">
                <a:alpha val="6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buFont typeface="Arial" panose="020B0604020202020204" pitchFamily="34" charset="0"/>
              <a:buNone/>
              <a:defRPr/>
            </a:pPr>
            <a:r>
              <a:rPr lang="en-US" altLang="zh-CN" sz="2400" noProof="1">
                <a:solidFill>
                  <a:prstClr val="white"/>
                </a:solidFill>
                <a:latin typeface="+mj-ea"/>
                <a:ea typeface="+mj-ea"/>
              </a:rPr>
              <a:t>1</a:t>
            </a:r>
            <a:endParaRPr lang="zh-CN" altLang="en-US" sz="2400" noProof="1">
              <a:solidFill>
                <a:prstClr val="white"/>
              </a:solidFill>
              <a:latin typeface="+mj-ea"/>
              <a:ea typeface="+mj-ea"/>
            </a:endParaRPr>
          </a:p>
        </p:txBody>
      </p:sp>
      <p:sp>
        <p:nvSpPr>
          <p:cNvPr id="15" name="椭圆 14"/>
          <p:cNvSpPr/>
          <p:nvPr/>
        </p:nvSpPr>
        <p:spPr>
          <a:xfrm>
            <a:off x="4175125" y="2981325"/>
            <a:ext cx="498475" cy="498475"/>
          </a:xfrm>
          <a:prstGeom prst="ellipse">
            <a:avLst/>
          </a:prstGeom>
          <a:solidFill>
            <a:schemeClr val="accent2"/>
          </a:solidFill>
          <a:ln>
            <a:noFill/>
          </a:ln>
          <a:effectLst>
            <a:outerShdw blurRad="254000" dist="127000" dir="8100000" algn="tr" rotWithShape="0">
              <a:prstClr val="black">
                <a:alpha val="6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buFont typeface="Arial" panose="020B0604020202020204" pitchFamily="34" charset="0"/>
              <a:buNone/>
              <a:defRPr/>
            </a:pPr>
            <a:r>
              <a:rPr lang="en-US" altLang="zh-CN" sz="2400" noProof="1">
                <a:solidFill>
                  <a:prstClr val="white"/>
                </a:solidFill>
                <a:latin typeface="+mj-ea"/>
                <a:ea typeface="+mj-ea"/>
              </a:rPr>
              <a:t>2</a:t>
            </a:r>
            <a:endParaRPr lang="zh-CN" altLang="en-US" sz="2400" noProof="1">
              <a:solidFill>
                <a:prstClr val="white"/>
              </a:solidFill>
              <a:latin typeface="+mj-ea"/>
              <a:ea typeface="+mj-ea"/>
            </a:endParaRPr>
          </a:p>
        </p:txBody>
      </p:sp>
      <p:sp>
        <p:nvSpPr>
          <p:cNvPr id="16" name="椭圆 15"/>
          <p:cNvSpPr/>
          <p:nvPr/>
        </p:nvSpPr>
        <p:spPr>
          <a:xfrm>
            <a:off x="4148138" y="4292600"/>
            <a:ext cx="496887" cy="496888"/>
          </a:xfrm>
          <a:prstGeom prst="ellipse">
            <a:avLst/>
          </a:prstGeom>
          <a:solidFill>
            <a:schemeClr val="accent3"/>
          </a:solidFill>
          <a:ln>
            <a:noFill/>
          </a:ln>
          <a:effectLst>
            <a:outerShdw blurRad="254000" dist="127000" dir="8100000" algn="tr" rotWithShape="0">
              <a:prstClr val="black">
                <a:alpha val="6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buFont typeface="Arial" panose="020B0604020202020204" pitchFamily="34" charset="0"/>
              <a:buNone/>
              <a:defRPr/>
            </a:pPr>
            <a:r>
              <a:rPr lang="en-US" altLang="zh-CN" sz="2400" noProof="1">
                <a:solidFill>
                  <a:prstClr val="white"/>
                </a:solidFill>
                <a:latin typeface="+mj-ea"/>
                <a:ea typeface="+mj-ea"/>
              </a:rPr>
              <a:t>3</a:t>
            </a:r>
            <a:endParaRPr lang="zh-CN" altLang="en-US" sz="2400" noProof="1">
              <a:solidFill>
                <a:prstClr val="white"/>
              </a:solidFill>
              <a:latin typeface="+mj-ea"/>
              <a:ea typeface="+mj-ea"/>
            </a:endParaRPr>
          </a:p>
        </p:txBody>
      </p:sp>
      <p:sp>
        <p:nvSpPr>
          <p:cNvPr id="17" name="椭圆 16"/>
          <p:cNvSpPr/>
          <p:nvPr/>
        </p:nvSpPr>
        <p:spPr>
          <a:xfrm>
            <a:off x="3119438" y="5426075"/>
            <a:ext cx="498475" cy="496888"/>
          </a:xfrm>
          <a:prstGeom prst="ellipse">
            <a:avLst/>
          </a:prstGeom>
          <a:solidFill>
            <a:schemeClr val="accent4"/>
          </a:solidFill>
          <a:ln>
            <a:noFill/>
          </a:ln>
          <a:effectLst>
            <a:outerShdw blurRad="254000" dist="127000" dir="8100000" algn="tr" rotWithShape="0">
              <a:prstClr val="black">
                <a:alpha val="6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buFont typeface="Arial" panose="020B0604020202020204" pitchFamily="34" charset="0"/>
              <a:buNone/>
              <a:defRPr/>
            </a:pPr>
            <a:r>
              <a:rPr lang="en-US" altLang="zh-CN" sz="2400" noProof="1">
                <a:solidFill>
                  <a:prstClr val="white"/>
                </a:solidFill>
                <a:latin typeface="+mj-ea"/>
                <a:ea typeface="+mj-ea"/>
              </a:rPr>
              <a:t>4</a:t>
            </a:r>
            <a:endParaRPr lang="zh-CN" altLang="en-US" sz="2400" noProof="1">
              <a:solidFill>
                <a:prstClr val="white"/>
              </a:solidFill>
              <a:latin typeface="+mj-ea"/>
              <a:ea typeface="+mj-ea"/>
            </a:endParaRPr>
          </a:p>
        </p:txBody>
      </p:sp>
      <p:grpSp>
        <p:nvGrpSpPr>
          <p:cNvPr id="18" name="组合 17"/>
          <p:cNvGrpSpPr>
            <a:grpSpLocks/>
          </p:cNvGrpSpPr>
          <p:nvPr/>
        </p:nvGrpSpPr>
        <p:grpSpPr bwMode="auto">
          <a:xfrm>
            <a:off x="5319713" y="1419225"/>
            <a:ext cx="1144587" cy="1146175"/>
            <a:chOff x="3989630" y="984316"/>
            <a:chExt cx="858956" cy="858956"/>
          </a:xfrm>
        </p:grpSpPr>
        <p:grpSp>
          <p:nvGrpSpPr>
            <p:cNvPr id="19" name="组合 18"/>
            <p:cNvGrpSpPr/>
            <p:nvPr/>
          </p:nvGrpSpPr>
          <p:grpSpPr>
            <a:xfrm>
              <a:off x="3989630" y="984316"/>
              <a:ext cx="858956" cy="858956"/>
              <a:chOff x="304800" y="673100"/>
              <a:chExt cx="4000500" cy="4000500"/>
            </a:xfrm>
            <a:effectLst>
              <a:outerShdw blurRad="444500" dist="254000" dir="8100000" algn="tr" rotWithShape="0">
                <a:prstClr val="black">
                  <a:alpha val="50000"/>
                </a:prstClr>
              </a:outerShdw>
            </a:effectLst>
          </p:grpSpPr>
          <p:sp>
            <p:nvSpPr>
              <p:cNvPr id="23" name="同心圆 22"/>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buFont typeface="Arial" panose="020B0604020202020204" pitchFamily="34" charset="0"/>
                  <a:buNone/>
                  <a:defRPr/>
                </a:pPr>
                <a:endParaRPr lang="zh-CN" altLang="en-US" sz="2400" noProof="1">
                  <a:solidFill>
                    <a:prstClr val="black"/>
                  </a:solidFill>
                  <a:latin typeface="+mj-ea"/>
                  <a:ea typeface="+mj-ea"/>
                </a:endParaRPr>
              </a:p>
            </p:txBody>
          </p:sp>
          <p:sp>
            <p:nvSpPr>
              <p:cNvPr id="24" name="椭圆 23"/>
              <p:cNvSpPr/>
              <p:nvPr/>
            </p:nvSpPr>
            <p:spPr>
              <a:xfrm>
                <a:off x="392112" y="760412"/>
                <a:ext cx="3825876" cy="3825876"/>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buFont typeface="Arial" panose="020B0604020202020204" pitchFamily="34" charset="0"/>
                  <a:buNone/>
                  <a:defRPr/>
                </a:pPr>
                <a:endParaRPr lang="zh-CN" altLang="en-US" sz="2400" noProof="1">
                  <a:solidFill>
                    <a:prstClr val="white"/>
                  </a:solidFill>
                  <a:latin typeface="+mj-ea"/>
                  <a:ea typeface="+mj-ea"/>
                </a:endParaRPr>
              </a:p>
            </p:txBody>
          </p:sp>
        </p:grpSp>
        <p:grpSp>
          <p:nvGrpSpPr>
            <p:cNvPr id="49185" name="组合 54"/>
            <p:cNvGrpSpPr>
              <a:grpSpLocks noChangeAspect="1"/>
            </p:cNvGrpSpPr>
            <p:nvPr/>
          </p:nvGrpSpPr>
          <p:grpSpPr bwMode="auto">
            <a:xfrm>
              <a:off x="4230408" y="1145668"/>
              <a:ext cx="389996" cy="469766"/>
              <a:chOff x="3452849" y="2667439"/>
              <a:chExt cx="239345" cy="288607"/>
            </a:xfrm>
          </p:grpSpPr>
          <p:sp>
            <p:nvSpPr>
              <p:cNvPr id="21" name="Freeform 846"/>
              <p:cNvSpPr/>
              <p:nvPr/>
            </p:nvSpPr>
            <p:spPr bwMode="auto">
              <a:xfrm>
                <a:off x="3452771" y="2721800"/>
                <a:ext cx="239082" cy="233889"/>
              </a:xfrm>
              <a:custGeom>
                <a:avLst/>
                <a:gdLst>
                  <a:gd name="T0" fmla="*/ 29 w 48"/>
                  <a:gd name="T1" fmla="*/ 0 h 47"/>
                  <a:gd name="T2" fmla="*/ 29 w 48"/>
                  <a:gd name="T3" fmla="*/ 7 h 47"/>
                  <a:gd name="T4" fmla="*/ 41 w 48"/>
                  <a:gd name="T5" fmla="*/ 23 h 47"/>
                  <a:gd name="T6" fmla="*/ 24 w 48"/>
                  <a:gd name="T7" fmla="*/ 41 h 47"/>
                  <a:gd name="T8" fmla="*/ 6 w 48"/>
                  <a:gd name="T9" fmla="*/ 23 h 47"/>
                  <a:gd name="T10" fmla="*/ 18 w 48"/>
                  <a:gd name="T11" fmla="*/ 7 h 47"/>
                  <a:gd name="T12" fmla="*/ 18 w 48"/>
                  <a:gd name="T13" fmla="*/ 0 h 47"/>
                  <a:gd name="T14" fmla="*/ 0 w 48"/>
                  <a:gd name="T15" fmla="*/ 23 h 47"/>
                  <a:gd name="T16" fmla="*/ 24 w 48"/>
                  <a:gd name="T17" fmla="*/ 47 h 47"/>
                  <a:gd name="T18" fmla="*/ 48 w 48"/>
                  <a:gd name="T19" fmla="*/ 23 h 47"/>
                  <a:gd name="T20" fmla="*/ 29 w 48"/>
                  <a:gd name="T21" fmla="*/ 0 h 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8" h="47">
                    <a:moveTo>
                      <a:pt x="29" y="0"/>
                    </a:moveTo>
                    <a:cubicBezTo>
                      <a:pt x="29" y="7"/>
                      <a:pt x="29" y="7"/>
                      <a:pt x="29" y="7"/>
                    </a:cubicBezTo>
                    <a:cubicBezTo>
                      <a:pt x="36" y="9"/>
                      <a:pt x="41" y="16"/>
                      <a:pt x="41" y="23"/>
                    </a:cubicBezTo>
                    <a:cubicBezTo>
                      <a:pt x="41" y="33"/>
                      <a:pt x="33" y="41"/>
                      <a:pt x="24" y="41"/>
                    </a:cubicBezTo>
                    <a:cubicBezTo>
                      <a:pt x="14" y="41"/>
                      <a:pt x="6" y="33"/>
                      <a:pt x="6" y="23"/>
                    </a:cubicBezTo>
                    <a:cubicBezTo>
                      <a:pt x="6" y="16"/>
                      <a:pt x="11" y="9"/>
                      <a:pt x="18" y="7"/>
                    </a:cubicBezTo>
                    <a:cubicBezTo>
                      <a:pt x="18" y="0"/>
                      <a:pt x="18" y="0"/>
                      <a:pt x="18" y="0"/>
                    </a:cubicBezTo>
                    <a:cubicBezTo>
                      <a:pt x="7" y="2"/>
                      <a:pt x="0" y="12"/>
                      <a:pt x="0" y="23"/>
                    </a:cubicBezTo>
                    <a:cubicBezTo>
                      <a:pt x="0" y="37"/>
                      <a:pt x="10" y="47"/>
                      <a:pt x="24" y="47"/>
                    </a:cubicBezTo>
                    <a:cubicBezTo>
                      <a:pt x="37" y="47"/>
                      <a:pt x="48" y="37"/>
                      <a:pt x="48" y="23"/>
                    </a:cubicBezTo>
                    <a:cubicBezTo>
                      <a:pt x="48" y="12"/>
                      <a:pt x="40" y="2"/>
                      <a:pt x="29" y="0"/>
                    </a:cubicBezTo>
                    <a:close/>
                  </a:path>
                </a:pathLst>
              </a:custGeom>
              <a:solidFill>
                <a:schemeClr val="accent1"/>
              </a:solidFill>
              <a:ln>
                <a:noFill/>
              </a:ln>
            </p:spPr>
            <p:txBody>
              <a:bodyPr lIns="162560" tIns="81280" rIns="162560" bIns="81280"/>
              <a:lstStyle/>
              <a:p>
                <a:pPr defTabSz="913765" eaLnBrk="1" fontAlgn="auto" hangingPunct="1">
                  <a:spcBef>
                    <a:spcPts val="0"/>
                  </a:spcBef>
                  <a:spcAft>
                    <a:spcPts val="0"/>
                  </a:spcAft>
                  <a:buFont typeface="Arial" panose="020B0604020202020204" pitchFamily="34" charset="0"/>
                  <a:buNone/>
                  <a:defRPr/>
                </a:pPr>
                <a:endParaRPr lang="zh-CN" altLang="en-US" sz="3320" noProof="1">
                  <a:solidFill>
                    <a:prstClr val="black"/>
                  </a:solidFill>
                  <a:latin typeface="+mj-ea"/>
                  <a:ea typeface="+mj-ea"/>
                  <a:cs typeface="Arial" panose="020B0604020202020204" pitchFamily="34" charset="0"/>
                </a:endParaRPr>
              </a:p>
            </p:txBody>
          </p:sp>
          <p:sp>
            <p:nvSpPr>
              <p:cNvPr id="22" name="Freeform 847"/>
              <p:cNvSpPr/>
              <p:nvPr/>
            </p:nvSpPr>
            <p:spPr bwMode="auto">
              <a:xfrm>
                <a:off x="3547088" y="2667713"/>
                <a:ext cx="44600" cy="138871"/>
              </a:xfrm>
              <a:custGeom>
                <a:avLst/>
                <a:gdLst>
                  <a:gd name="T0" fmla="*/ 7 w 9"/>
                  <a:gd name="T1" fmla="*/ 0 h 28"/>
                  <a:gd name="T2" fmla="*/ 2 w 9"/>
                  <a:gd name="T3" fmla="*/ 0 h 28"/>
                  <a:gd name="T4" fmla="*/ 0 w 9"/>
                  <a:gd name="T5" fmla="*/ 2 h 28"/>
                  <a:gd name="T6" fmla="*/ 0 w 9"/>
                  <a:gd name="T7" fmla="*/ 10 h 28"/>
                  <a:gd name="T8" fmla="*/ 0 w 9"/>
                  <a:gd name="T9" fmla="*/ 16 h 28"/>
                  <a:gd name="T10" fmla="*/ 0 w 9"/>
                  <a:gd name="T11" fmla="*/ 26 h 28"/>
                  <a:gd name="T12" fmla="*/ 2 w 9"/>
                  <a:gd name="T13" fmla="*/ 28 h 28"/>
                  <a:gd name="T14" fmla="*/ 7 w 9"/>
                  <a:gd name="T15" fmla="*/ 28 h 28"/>
                  <a:gd name="T16" fmla="*/ 9 w 9"/>
                  <a:gd name="T17" fmla="*/ 26 h 28"/>
                  <a:gd name="T18" fmla="*/ 9 w 9"/>
                  <a:gd name="T19" fmla="*/ 16 h 28"/>
                  <a:gd name="T20" fmla="*/ 9 w 9"/>
                  <a:gd name="T21" fmla="*/ 10 h 28"/>
                  <a:gd name="T22" fmla="*/ 9 w 9"/>
                  <a:gd name="T23" fmla="*/ 2 h 28"/>
                  <a:gd name="T24" fmla="*/ 7 w 9"/>
                  <a:gd name="T25" fmla="*/ 0 h 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9" h="28">
                    <a:moveTo>
                      <a:pt x="7" y="0"/>
                    </a:moveTo>
                    <a:cubicBezTo>
                      <a:pt x="2" y="0"/>
                      <a:pt x="2" y="0"/>
                      <a:pt x="2" y="0"/>
                    </a:cubicBezTo>
                    <a:cubicBezTo>
                      <a:pt x="1" y="0"/>
                      <a:pt x="0" y="1"/>
                      <a:pt x="0" y="2"/>
                    </a:cubicBezTo>
                    <a:cubicBezTo>
                      <a:pt x="0" y="10"/>
                      <a:pt x="0" y="10"/>
                      <a:pt x="0" y="10"/>
                    </a:cubicBezTo>
                    <a:cubicBezTo>
                      <a:pt x="0" y="16"/>
                      <a:pt x="0" y="16"/>
                      <a:pt x="0" y="16"/>
                    </a:cubicBezTo>
                    <a:cubicBezTo>
                      <a:pt x="0" y="26"/>
                      <a:pt x="0" y="26"/>
                      <a:pt x="0" y="26"/>
                    </a:cubicBezTo>
                    <a:cubicBezTo>
                      <a:pt x="0" y="27"/>
                      <a:pt x="1" y="28"/>
                      <a:pt x="2" y="28"/>
                    </a:cubicBezTo>
                    <a:cubicBezTo>
                      <a:pt x="7" y="28"/>
                      <a:pt x="7" y="28"/>
                      <a:pt x="7" y="28"/>
                    </a:cubicBezTo>
                    <a:cubicBezTo>
                      <a:pt x="8" y="28"/>
                      <a:pt x="9" y="27"/>
                      <a:pt x="9" y="26"/>
                    </a:cubicBezTo>
                    <a:cubicBezTo>
                      <a:pt x="9" y="16"/>
                      <a:pt x="9" y="16"/>
                      <a:pt x="9" y="16"/>
                    </a:cubicBezTo>
                    <a:cubicBezTo>
                      <a:pt x="9" y="10"/>
                      <a:pt x="9" y="10"/>
                      <a:pt x="9" y="10"/>
                    </a:cubicBezTo>
                    <a:cubicBezTo>
                      <a:pt x="9" y="2"/>
                      <a:pt x="9" y="2"/>
                      <a:pt x="9" y="2"/>
                    </a:cubicBezTo>
                    <a:cubicBezTo>
                      <a:pt x="9" y="1"/>
                      <a:pt x="8" y="0"/>
                      <a:pt x="7" y="0"/>
                    </a:cubicBezTo>
                    <a:close/>
                  </a:path>
                </a:pathLst>
              </a:custGeom>
              <a:solidFill>
                <a:schemeClr val="accent1"/>
              </a:solidFill>
              <a:ln>
                <a:noFill/>
              </a:ln>
            </p:spPr>
            <p:txBody>
              <a:bodyPr lIns="162560" tIns="81280" rIns="162560" bIns="81280"/>
              <a:lstStyle/>
              <a:p>
                <a:pPr defTabSz="913765" eaLnBrk="1" fontAlgn="auto" hangingPunct="1">
                  <a:spcBef>
                    <a:spcPts val="0"/>
                  </a:spcBef>
                  <a:spcAft>
                    <a:spcPts val="0"/>
                  </a:spcAft>
                  <a:buFont typeface="Arial" panose="020B0604020202020204" pitchFamily="34" charset="0"/>
                  <a:buNone/>
                  <a:defRPr/>
                </a:pPr>
                <a:endParaRPr lang="zh-CN" altLang="en-US" sz="3320" noProof="1">
                  <a:solidFill>
                    <a:prstClr val="black"/>
                  </a:solidFill>
                  <a:latin typeface="+mj-ea"/>
                  <a:ea typeface="+mj-ea"/>
                  <a:cs typeface="Arial" panose="020B0604020202020204" pitchFamily="34" charset="0"/>
                </a:endParaRPr>
              </a:p>
            </p:txBody>
          </p:sp>
        </p:grpSp>
      </p:grpSp>
      <p:grpSp>
        <p:nvGrpSpPr>
          <p:cNvPr id="25" name="组合 24"/>
          <p:cNvGrpSpPr>
            <a:grpSpLocks/>
          </p:cNvGrpSpPr>
          <p:nvPr/>
        </p:nvGrpSpPr>
        <p:grpSpPr bwMode="auto">
          <a:xfrm>
            <a:off x="6246813" y="2597150"/>
            <a:ext cx="1144587" cy="1146175"/>
            <a:chOff x="4684712" y="1948340"/>
            <a:chExt cx="858956" cy="858956"/>
          </a:xfrm>
        </p:grpSpPr>
        <p:grpSp>
          <p:nvGrpSpPr>
            <p:cNvPr id="26" name="组合 25"/>
            <p:cNvGrpSpPr/>
            <p:nvPr/>
          </p:nvGrpSpPr>
          <p:grpSpPr>
            <a:xfrm>
              <a:off x="4684712" y="1948340"/>
              <a:ext cx="858956" cy="858956"/>
              <a:chOff x="304800" y="673100"/>
              <a:chExt cx="4000500" cy="4000500"/>
            </a:xfrm>
            <a:effectLst>
              <a:outerShdw blurRad="444500" dist="254000" dir="8100000" algn="tr" rotWithShape="0">
                <a:prstClr val="black">
                  <a:alpha val="50000"/>
                </a:prstClr>
              </a:outerShdw>
            </a:effectLst>
          </p:grpSpPr>
          <p:sp>
            <p:nvSpPr>
              <p:cNvPr id="28" name="同心圆 27"/>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buFont typeface="Arial" panose="020B0604020202020204" pitchFamily="34" charset="0"/>
                  <a:buNone/>
                  <a:defRPr/>
                </a:pPr>
                <a:endParaRPr lang="zh-CN" altLang="en-US" sz="2400" noProof="1">
                  <a:solidFill>
                    <a:prstClr val="black"/>
                  </a:solidFill>
                  <a:latin typeface="+mj-ea"/>
                  <a:ea typeface="+mj-ea"/>
                </a:endParaRPr>
              </a:p>
            </p:txBody>
          </p:sp>
          <p:sp>
            <p:nvSpPr>
              <p:cNvPr id="29" name="椭圆 28"/>
              <p:cNvSpPr/>
              <p:nvPr/>
            </p:nvSpPr>
            <p:spPr>
              <a:xfrm>
                <a:off x="392112" y="760412"/>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buFont typeface="Arial" panose="020B0604020202020204" pitchFamily="34" charset="0"/>
                  <a:buNone/>
                  <a:defRPr/>
                </a:pPr>
                <a:endParaRPr lang="zh-CN" altLang="en-US" sz="2400" noProof="1">
                  <a:solidFill>
                    <a:prstClr val="white"/>
                  </a:solidFill>
                  <a:latin typeface="+mj-ea"/>
                  <a:ea typeface="+mj-ea"/>
                </a:endParaRPr>
              </a:p>
            </p:txBody>
          </p:sp>
        </p:grpSp>
        <p:sp>
          <p:nvSpPr>
            <p:cNvPr id="27" name="Freeform 168"/>
            <p:cNvSpPr>
              <a:spLocks noChangeAspect="1" noEditPoints="1"/>
            </p:cNvSpPr>
            <p:nvPr/>
          </p:nvSpPr>
          <p:spPr bwMode="auto">
            <a:xfrm>
              <a:off x="4918215" y="2221969"/>
              <a:ext cx="425308" cy="365235"/>
            </a:xfrm>
            <a:custGeom>
              <a:avLst/>
              <a:gdLst>
                <a:gd name="T0" fmla="*/ 4 w 94"/>
                <a:gd name="T1" fmla="*/ 19 h 81"/>
                <a:gd name="T2" fmla="*/ 46 w 94"/>
                <a:gd name="T3" fmla="*/ 19 h 81"/>
                <a:gd name="T4" fmla="*/ 50 w 94"/>
                <a:gd name="T5" fmla="*/ 16 h 81"/>
                <a:gd name="T6" fmla="*/ 73 w 94"/>
                <a:gd name="T7" fmla="*/ 0 h 81"/>
                <a:gd name="T8" fmla="*/ 73 w 94"/>
                <a:gd name="T9" fmla="*/ 33 h 81"/>
                <a:gd name="T10" fmla="*/ 73 w 94"/>
                <a:gd name="T11" fmla="*/ 66 h 81"/>
                <a:gd name="T12" fmla="*/ 50 w 94"/>
                <a:gd name="T13" fmla="*/ 49 h 81"/>
                <a:gd name="T14" fmla="*/ 46 w 94"/>
                <a:gd name="T15" fmla="*/ 47 h 81"/>
                <a:gd name="T16" fmla="*/ 33 w 94"/>
                <a:gd name="T17" fmla="*/ 47 h 81"/>
                <a:gd name="T18" fmla="*/ 40 w 94"/>
                <a:gd name="T19" fmla="*/ 70 h 81"/>
                <a:gd name="T20" fmla="*/ 45 w 94"/>
                <a:gd name="T21" fmla="*/ 70 h 81"/>
                <a:gd name="T22" fmla="*/ 45 w 94"/>
                <a:gd name="T23" fmla="*/ 81 h 81"/>
                <a:gd name="T24" fmla="*/ 43 w 94"/>
                <a:gd name="T25" fmla="*/ 81 h 81"/>
                <a:gd name="T26" fmla="*/ 21 w 94"/>
                <a:gd name="T27" fmla="*/ 81 h 81"/>
                <a:gd name="T28" fmla="*/ 11 w 94"/>
                <a:gd name="T29" fmla="*/ 47 h 81"/>
                <a:gd name="T30" fmla="*/ 4 w 94"/>
                <a:gd name="T31" fmla="*/ 47 h 81"/>
                <a:gd name="T32" fmla="*/ 4 w 94"/>
                <a:gd name="T33" fmla="*/ 19 h 81"/>
                <a:gd name="T34" fmla="*/ 87 w 94"/>
                <a:gd name="T35" fmla="*/ 23 h 81"/>
                <a:gd name="T36" fmla="*/ 94 w 94"/>
                <a:gd name="T37" fmla="*/ 33 h 81"/>
                <a:gd name="T38" fmla="*/ 87 w 94"/>
                <a:gd name="T39" fmla="*/ 43 h 81"/>
                <a:gd name="T40" fmla="*/ 87 w 94"/>
                <a:gd name="T41" fmla="*/ 66 h 81"/>
                <a:gd name="T42" fmla="*/ 78 w 94"/>
                <a:gd name="T43" fmla="*/ 66 h 81"/>
                <a:gd name="T44" fmla="*/ 78 w 94"/>
                <a:gd name="T45" fmla="*/ 0 h 81"/>
                <a:gd name="T46" fmla="*/ 87 w 94"/>
                <a:gd name="T47" fmla="*/ 0 h 81"/>
                <a:gd name="T48" fmla="*/ 87 w 94"/>
                <a:gd name="T49" fmla="*/ 23 h 81"/>
                <a:gd name="T50" fmla="*/ 46 w 94"/>
                <a:gd name="T51" fmla="*/ 49 h 81"/>
                <a:gd name="T52" fmla="*/ 37 w 94"/>
                <a:gd name="T53" fmla="*/ 49 h 81"/>
                <a:gd name="T54" fmla="*/ 40 w 94"/>
                <a:gd name="T55" fmla="*/ 61 h 81"/>
                <a:gd name="T56" fmla="*/ 43 w 94"/>
                <a:gd name="T57" fmla="*/ 61 h 81"/>
                <a:gd name="T58" fmla="*/ 43 w 94"/>
                <a:gd name="T59" fmla="*/ 57 h 81"/>
                <a:gd name="T60" fmla="*/ 46 w 94"/>
                <a:gd name="T61" fmla="*/ 49 h 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94" h="81">
                  <a:moveTo>
                    <a:pt x="4" y="19"/>
                  </a:moveTo>
                  <a:cubicBezTo>
                    <a:pt x="46" y="19"/>
                    <a:pt x="46" y="19"/>
                    <a:pt x="46" y="19"/>
                  </a:cubicBezTo>
                  <a:cubicBezTo>
                    <a:pt x="50" y="16"/>
                    <a:pt x="50" y="16"/>
                    <a:pt x="50" y="16"/>
                  </a:cubicBezTo>
                  <a:cubicBezTo>
                    <a:pt x="73" y="0"/>
                    <a:pt x="73" y="0"/>
                    <a:pt x="73" y="0"/>
                  </a:cubicBezTo>
                  <a:cubicBezTo>
                    <a:pt x="73" y="33"/>
                    <a:pt x="73" y="33"/>
                    <a:pt x="73" y="33"/>
                  </a:cubicBezTo>
                  <a:cubicBezTo>
                    <a:pt x="73" y="66"/>
                    <a:pt x="73" y="66"/>
                    <a:pt x="73" y="66"/>
                  </a:cubicBezTo>
                  <a:cubicBezTo>
                    <a:pt x="50" y="49"/>
                    <a:pt x="50" y="49"/>
                    <a:pt x="50" y="49"/>
                  </a:cubicBezTo>
                  <a:cubicBezTo>
                    <a:pt x="46" y="47"/>
                    <a:pt x="46" y="47"/>
                    <a:pt x="46" y="47"/>
                  </a:cubicBezTo>
                  <a:cubicBezTo>
                    <a:pt x="33" y="47"/>
                    <a:pt x="33" y="47"/>
                    <a:pt x="33" y="47"/>
                  </a:cubicBezTo>
                  <a:cubicBezTo>
                    <a:pt x="40" y="70"/>
                    <a:pt x="40" y="70"/>
                    <a:pt x="40" y="70"/>
                  </a:cubicBezTo>
                  <a:cubicBezTo>
                    <a:pt x="45" y="70"/>
                    <a:pt x="45" y="70"/>
                    <a:pt x="45" y="70"/>
                  </a:cubicBezTo>
                  <a:cubicBezTo>
                    <a:pt x="45" y="81"/>
                    <a:pt x="45" y="81"/>
                    <a:pt x="45" y="81"/>
                  </a:cubicBezTo>
                  <a:cubicBezTo>
                    <a:pt x="43" y="81"/>
                    <a:pt x="43" y="81"/>
                    <a:pt x="43" y="81"/>
                  </a:cubicBezTo>
                  <a:cubicBezTo>
                    <a:pt x="21" y="81"/>
                    <a:pt x="21" y="81"/>
                    <a:pt x="21" y="81"/>
                  </a:cubicBezTo>
                  <a:cubicBezTo>
                    <a:pt x="11" y="47"/>
                    <a:pt x="11" y="47"/>
                    <a:pt x="11" y="47"/>
                  </a:cubicBezTo>
                  <a:cubicBezTo>
                    <a:pt x="4" y="47"/>
                    <a:pt x="4" y="47"/>
                    <a:pt x="4" y="47"/>
                  </a:cubicBezTo>
                  <a:cubicBezTo>
                    <a:pt x="0" y="37"/>
                    <a:pt x="0" y="28"/>
                    <a:pt x="4" y="19"/>
                  </a:cubicBezTo>
                  <a:close/>
                  <a:moveTo>
                    <a:pt x="87" y="23"/>
                  </a:moveTo>
                  <a:cubicBezTo>
                    <a:pt x="91" y="24"/>
                    <a:pt x="94" y="28"/>
                    <a:pt x="94" y="33"/>
                  </a:cubicBezTo>
                  <a:cubicBezTo>
                    <a:pt x="94" y="38"/>
                    <a:pt x="91" y="42"/>
                    <a:pt x="87" y="43"/>
                  </a:cubicBezTo>
                  <a:cubicBezTo>
                    <a:pt x="87" y="66"/>
                    <a:pt x="87" y="66"/>
                    <a:pt x="87" y="66"/>
                  </a:cubicBezTo>
                  <a:cubicBezTo>
                    <a:pt x="78" y="66"/>
                    <a:pt x="78" y="66"/>
                    <a:pt x="78" y="66"/>
                  </a:cubicBezTo>
                  <a:cubicBezTo>
                    <a:pt x="78" y="0"/>
                    <a:pt x="78" y="0"/>
                    <a:pt x="78" y="0"/>
                  </a:cubicBezTo>
                  <a:cubicBezTo>
                    <a:pt x="87" y="0"/>
                    <a:pt x="87" y="0"/>
                    <a:pt x="87" y="0"/>
                  </a:cubicBezTo>
                  <a:cubicBezTo>
                    <a:pt x="87" y="23"/>
                    <a:pt x="87" y="23"/>
                    <a:pt x="87" y="23"/>
                  </a:cubicBezTo>
                  <a:close/>
                  <a:moveTo>
                    <a:pt x="46" y="49"/>
                  </a:moveTo>
                  <a:cubicBezTo>
                    <a:pt x="37" y="49"/>
                    <a:pt x="37" y="49"/>
                    <a:pt x="37" y="49"/>
                  </a:cubicBezTo>
                  <a:cubicBezTo>
                    <a:pt x="40" y="61"/>
                    <a:pt x="40" y="61"/>
                    <a:pt x="40" y="61"/>
                  </a:cubicBezTo>
                  <a:cubicBezTo>
                    <a:pt x="43" y="61"/>
                    <a:pt x="43" y="61"/>
                    <a:pt x="43" y="61"/>
                  </a:cubicBezTo>
                  <a:cubicBezTo>
                    <a:pt x="43" y="57"/>
                    <a:pt x="43" y="57"/>
                    <a:pt x="43" y="57"/>
                  </a:cubicBezTo>
                  <a:lnTo>
                    <a:pt x="46" y="49"/>
                  </a:lnTo>
                  <a:close/>
                </a:path>
              </a:pathLst>
            </a:custGeom>
            <a:solidFill>
              <a:schemeClr val="accent2"/>
            </a:solidFill>
            <a:ln>
              <a:noFill/>
            </a:ln>
          </p:spPr>
          <p:txBody>
            <a:bodyPr lIns="162560" tIns="81280" rIns="162560" bIns="81280"/>
            <a:lstStyle/>
            <a:p>
              <a:pPr defTabSz="913765" eaLnBrk="1" fontAlgn="auto" hangingPunct="1">
                <a:spcBef>
                  <a:spcPts val="0"/>
                </a:spcBef>
                <a:spcAft>
                  <a:spcPts val="0"/>
                </a:spcAft>
                <a:buFont typeface="Arial" panose="020B0604020202020204" pitchFamily="34" charset="0"/>
                <a:buNone/>
                <a:defRPr/>
              </a:pPr>
              <a:endParaRPr lang="zh-CN" altLang="en-US" sz="3320" noProof="1">
                <a:solidFill>
                  <a:prstClr val="black"/>
                </a:solidFill>
                <a:latin typeface="+mj-ea"/>
                <a:ea typeface="+mj-ea"/>
                <a:cs typeface="Arial" panose="020B0604020202020204" pitchFamily="34" charset="0"/>
              </a:endParaRPr>
            </a:p>
          </p:txBody>
        </p:sp>
      </p:grpSp>
      <p:grpSp>
        <p:nvGrpSpPr>
          <p:cNvPr id="30" name="组合 29"/>
          <p:cNvGrpSpPr>
            <a:grpSpLocks/>
          </p:cNvGrpSpPr>
          <p:nvPr/>
        </p:nvGrpSpPr>
        <p:grpSpPr bwMode="auto">
          <a:xfrm>
            <a:off x="6288088" y="3992563"/>
            <a:ext cx="1144587" cy="1144587"/>
            <a:chOff x="4716016" y="2993953"/>
            <a:chExt cx="858956" cy="858956"/>
          </a:xfrm>
        </p:grpSpPr>
        <p:grpSp>
          <p:nvGrpSpPr>
            <p:cNvPr id="31" name="组合 30"/>
            <p:cNvGrpSpPr/>
            <p:nvPr/>
          </p:nvGrpSpPr>
          <p:grpSpPr>
            <a:xfrm>
              <a:off x="4716016" y="2993953"/>
              <a:ext cx="858956" cy="858956"/>
              <a:chOff x="304800" y="673100"/>
              <a:chExt cx="4000500" cy="4000500"/>
            </a:xfrm>
            <a:effectLst>
              <a:outerShdw blurRad="444500" dist="254000" dir="8100000" algn="tr" rotWithShape="0">
                <a:prstClr val="black">
                  <a:alpha val="50000"/>
                </a:prstClr>
              </a:outerShdw>
            </a:effectLst>
          </p:grpSpPr>
          <p:sp>
            <p:nvSpPr>
              <p:cNvPr id="33" name="同心圆 32"/>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buFont typeface="Arial" panose="020B0604020202020204" pitchFamily="34" charset="0"/>
                  <a:buNone/>
                  <a:defRPr/>
                </a:pPr>
                <a:endParaRPr lang="zh-CN" altLang="en-US" sz="2400" noProof="1">
                  <a:solidFill>
                    <a:prstClr val="black"/>
                  </a:solidFill>
                  <a:latin typeface="+mj-ea"/>
                  <a:ea typeface="+mj-ea"/>
                </a:endParaRPr>
              </a:p>
            </p:txBody>
          </p:sp>
          <p:sp>
            <p:nvSpPr>
              <p:cNvPr id="34" name="椭圆 33"/>
              <p:cNvSpPr/>
              <p:nvPr/>
            </p:nvSpPr>
            <p:spPr>
              <a:xfrm>
                <a:off x="392112" y="760412"/>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buFont typeface="Arial" panose="020B0604020202020204" pitchFamily="34" charset="0"/>
                  <a:buNone/>
                  <a:defRPr/>
                </a:pPr>
                <a:endParaRPr lang="zh-CN" altLang="en-US" sz="2400" noProof="1">
                  <a:solidFill>
                    <a:prstClr val="white"/>
                  </a:solidFill>
                  <a:latin typeface="+mj-ea"/>
                  <a:ea typeface="+mj-ea"/>
                </a:endParaRPr>
              </a:p>
            </p:txBody>
          </p:sp>
        </p:grpSp>
        <p:sp>
          <p:nvSpPr>
            <p:cNvPr id="32" name="Freeform 203"/>
            <p:cNvSpPr>
              <a:spLocks noChangeAspect="1" noEditPoints="1"/>
            </p:cNvSpPr>
            <p:nvPr/>
          </p:nvSpPr>
          <p:spPr bwMode="auto">
            <a:xfrm>
              <a:off x="4973346" y="3241752"/>
              <a:ext cx="370506" cy="357402"/>
            </a:xfrm>
            <a:custGeom>
              <a:avLst/>
              <a:gdLst>
                <a:gd name="T0" fmla="*/ 88 w 218"/>
                <a:gd name="T1" fmla="*/ 43 h 209"/>
                <a:gd name="T2" fmla="*/ 36 w 218"/>
                <a:gd name="T3" fmla="*/ 43 h 209"/>
                <a:gd name="T4" fmla="*/ 26 w 218"/>
                <a:gd name="T5" fmla="*/ 57 h 209"/>
                <a:gd name="T6" fmla="*/ 36 w 218"/>
                <a:gd name="T7" fmla="*/ 71 h 209"/>
                <a:gd name="T8" fmla="*/ 88 w 218"/>
                <a:gd name="T9" fmla="*/ 71 h 209"/>
                <a:gd name="T10" fmla="*/ 88 w 218"/>
                <a:gd name="T11" fmla="*/ 43 h 209"/>
                <a:gd name="T12" fmla="*/ 88 w 218"/>
                <a:gd name="T13" fmla="*/ 43 h 209"/>
                <a:gd name="T14" fmla="*/ 126 w 218"/>
                <a:gd name="T15" fmla="*/ 71 h 209"/>
                <a:gd name="T16" fmla="*/ 187 w 218"/>
                <a:gd name="T17" fmla="*/ 71 h 209"/>
                <a:gd name="T18" fmla="*/ 194 w 218"/>
                <a:gd name="T19" fmla="*/ 71 h 209"/>
                <a:gd name="T20" fmla="*/ 197 w 218"/>
                <a:gd name="T21" fmla="*/ 76 h 209"/>
                <a:gd name="T22" fmla="*/ 213 w 218"/>
                <a:gd name="T23" fmla="*/ 102 h 209"/>
                <a:gd name="T24" fmla="*/ 218 w 218"/>
                <a:gd name="T25" fmla="*/ 109 h 209"/>
                <a:gd name="T26" fmla="*/ 213 w 218"/>
                <a:gd name="T27" fmla="*/ 114 h 209"/>
                <a:gd name="T28" fmla="*/ 197 w 218"/>
                <a:gd name="T29" fmla="*/ 140 h 209"/>
                <a:gd name="T30" fmla="*/ 194 w 218"/>
                <a:gd name="T31" fmla="*/ 147 h 209"/>
                <a:gd name="T32" fmla="*/ 187 w 218"/>
                <a:gd name="T33" fmla="*/ 147 h 209"/>
                <a:gd name="T34" fmla="*/ 126 w 218"/>
                <a:gd name="T35" fmla="*/ 147 h 209"/>
                <a:gd name="T36" fmla="*/ 126 w 218"/>
                <a:gd name="T37" fmla="*/ 180 h 209"/>
                <a:gd name="T38" fmla="*/ 180 w 218"/>
                <a:gd name="T39" fmla="*/ 180 h 209"/>
                <a:gd name="T40" fmla="*/ 180 w 218"/>
                <a:gd name="T41" fmla="*/ 209 h 209"/>
                <a:gd name="T42" fmla="*/ 40 w 218"/>
                <a:gd name="T43" fmla="*/ 209 h 209"/>
                <a:gd name="T44" fmla="*/ 40 w 218"/>
                <a:gd name="T45" fmla="*/ 180 h 209"/>
                <a:gd name="T46" fmla="*/ 90 w 218"/>
                <a:gd name="T47" fmla="*/ 180 h 209"/>
                <a:gd name="T48" fmla="*/ 90 w 218"/>
                <a:gd name="T49" fmla="*/ 95 h 209"/>
                <a:gd name="T50" fmla="*/ 29 w 218"/>
                <a:gd name="T51" fmla="*/ 95 h 209"/>
                <a:gd name="T52" fmla="*/ 22 w 218"/>
                <a:gd name="T53" fmla="*/ 95 h 209"/>
                <a:gd name="T54" fmla="*/ 19 w 218"/>
                <a:gd name="T55" fmla="*/ 88 h 209"/>
                <a:gd name="T56" fmla="*/ 3 w 218"/>
                <a:gd name="T57" fmla="*/ 62 h 209"/>
                <a:gd name="T58" fmla="*/ 0 w 218"/>
                <a:gd name="T59" fmla="*/ 57 h 209"/>
                <a:gd name="T60" fmla="*/ 3 w 218"/>
                <a:gd name="T61" fmla="*/ 50 h 209"/>
                <a:gd name="T62" fmla="*/ 19 w 218"/>
                <a:gd name="T63" fmla="*/ 24 h 209"/>
                <a:gd name="T64" fmla="*/ 22 w 218"/>
                <a:gd name="T65" fmla="*/ 19 h 209"/>
                <a:gd name="T66" fmla="*/ 29 w 218"/>
                <a:gd name="T67" fmla="*/ 19 h 209"/>
                <a:gd name="T68" fmla="*/ 90 w 218"/>
                <a:gd name="T69" fmla="*/ 19 h 209"/>
                <a:gd name="T70" fmla="*/ 90 w 218"/>
                <a:gd name="T71" fmla="*/ 15 h 209"/>
                <a:gd name="T72" fmla="*/ 109 w 218"/>
                <a:gd name="T73" fmla="*/ 0 h 209"/>
                <a:gd name="T74" fmla="*/ 126 w 218"/>
                <a:gd name="T75" fmla="*/ 15 h 209"/>
                <a:gd name="T76" fmla="*/ 126 w 218"/>
                <a:gd name="T77" fmla="*/ 71 h 209"/>
                <a:gd name="T78" fmla="*/ 126 w 218"/>
                <a:gd name="T79" fmla="*/ 71 h 209"/>
                <a:gd name="T80" fmla="*/ 182 w 218"/>
                <a:gd name="T81" fmla="*/ 93 h 209"/>
                <a:gd name="T82" fmla="*/ 128 w 218"/>
                <a:gd name="T83" fmla="*/ 93 h 209"/>
                <a:gd name="T84" fmla="*/ 128 w 218"/>
                <a:gd name="T85" fmla="*/ 123 h 209"/>
                <a:gd name="T86" fmla="*/ 182 w 218"/>
                <a:gd name="T87" fmla="*/ 123 h 209"/>
                <a:gd name="T88" fmla="*/ 192 w 218"/>
                <a:gd name="T89" fmla="*/ 109 h 209"/>
                <a:gd name="T90" fmla="*/ 182 w 218"/>
                <a:gd name="T91" fmla="*/ 93 h 2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218" h="209">
                  <a:moveTo>
                    <a:pt x="88" y="43"/>
                  </a:moveTo>
                  <a:lnTo>
                    <a:pt x="36" y="43"/>
                  </a:lnTo>
                  <a:lnTo>
                    <a:pt x="26" y="57"/>
                  </a:lnTo>
                  <a:lnTo>
                    <a:pt x="36" y="71"/>
                  </a:lnTo>
                  <a:lnTo>
                    <a:pt x="88" y="71"/>
                  </a:lnTo>
                  <a:lnTo>
                    <a:pt x="88" y="43"/>
                  </a:lnTo>
                  <a:lnTo>
                    <a:pt x="88" y="43"/>
                  </a:lnTo>
                  <a:close/>
                  <a:moveTo>
                    <a:pt x="126" y="71"/>
                  </a:moveTo>
                  <a:lnTo>
                    <a:pt x="187" y="71"/>
                  </a:lnTo>
                  <a:lnTo>
                    <a:pt x="194" y="71"/>
                  </a:lnTo>
                  <a:lnTo>
                    <a:pt x="197" y="76"/>
                  </a:lnTo>
                  <a:lnTo>
                    <a:pt x="213" y="102"/>
                  </a:lnTo>
                  <a:lnTo>
                    <a:pt x="218" y="109"/>
                  </a:lnTo>
                  <a:lnTo>
                    <a:pt x="213" y="114"/>
                  </a:lnTo>
                  <a:lnTo>
                    <a:pt x="197" y="140"/>
                  </a:lnTo>
                  <a:lnTo>
                    <a:pt x="194" y="147"/>
                  </a:lnTo>
                  <a:lnTo>
                    <a:pt x="187" y="147"/>
                  </a:lnTo>
                  <a:lnTo>
                    <a:pt x="126" y="147"/>
                  </a:lnTo>
                  <a:lnTo>
                    <a:pt x="126" y="180"/>
                  </a:lnTo>
                  <a:lnTo>
                    <a:pt x="180" y="180"/>
                  </a:lnTo>
                  <a:lnTo>
                    <a:pt x="180" y="209"/>
                  </a:lnTo>
                  <a:lnTo>
                    <a:pt x="40" y="209"/>
                  </a:lnTo>
                  <a:lnTo>
                    <a:pt x="40" y="180"/>
                  </a:lnTo>
                  <a:lnTo>
                    <a:pt x="90" y="180"/>
                  </a:lnTo>
                  <a:lnTo>
                    <a:pt x="90" y="95"/>
                  </a:lnTo>
                  <a:lnTo>
                    <a:pt x="29" y="95"/>
                  </a:lnTo>
                  <a:lnTo>
                    <a:pt x="22" y="95"/>
                  </a:lnTo>
                  <a:lnTo>
                    <a:pt x="19" y="88"/>
                  </a:lnTo>
                  <a:lnTo>
                    <a:pt x="3" y="62"/>
                  </a:lnTo>
                  <a:lnTo>
                    <a:pt x="0" y="57"/>
                  </a:lnTo>
                  <a:lnTo>
                    <a:pt x="3" y="50"/>
                  </a:lnTo>
                  <a:lnTo>
                    <a:pt x="19" y="24"/>
                  </a:lnTo>
                  <a:lnTo>
                    <a:pt x="22" y="19"/>
                  </a:lnTo>
                  <a:lnTo>
                    <a:pt x="29" y="19"/>
                  </a:lnTo>
                  <a:lnTo>
                    <a:pt x="90" y="19"/>
                  </a:lnTo>
                  <a:lnTo>
                    <a:pt x="90" y="15"/>
                  </a:lnTo>
                  <a:lnTo>
                    <a:pt x="109" y="0"/>
                  </a:lnTo>
                  <a:lnTo>
                    <a:pt x="126" y="15"/>
                  </a:lnTo>
                  <a:lnTo>
                    <a:pt x="126" y="71"/>
                  </a:lnTo>
                  <a:lnTo>
                    <a:pt x="126" y="71"/>
                  </a:lnTo>
                  <a:close/>
                  <a:moveTo>
                    <a:pt x="182" y="93"/>
                  </a:moveTo>
                  <a:lnTo>
                    <a:pt x="128" y="93"/>
                  </a:lnTo>
                  <a:lnTo>
                    <a:pt x="128" y="123"/>
                  </a:lnTo>
                  <a:lnTo>
                    <a:pt x="182" y="123"/>
                  </a:lnTo>
                  <a:lnTo>
                    <a:pt x="192" y="109"/>
                  </a:lnTo>
                  <a:lnTo>
                    <a:pt x="182" y="93"/>
                  </a:lnTo>
                  <a:close/>
                </a:path>
              </a:pathLst>
            </a:custGeom>
            <a:solidFill>
              <a:schemeClr val="accent3"/>
            </a:solidFill>
            <a:ln>
              <a:noFill/>
            </a:ln>
          </p:spPr>
          <p:txBody>
            <a:bodyPr lIns="162560" tIns="81280" rIns="162560" bIns="81280"/>
            <a:lstStyle/>
            <a:p>
              <a:pPr defTabSz="913765" eaLnBrk="1" fontAlgn="auto" hangingPunct="1">
                <a:spcBef>
                  <a:spcPts val="0"/>
                </a:spcBef>
                <a:spcAft>
                  <a:spcPts val="0"/>
                </a:spcAft>
                <a:buFont typeface="Arial" panose="020B0604020202020204" pitchFamily="34" charset="0"/>
                <a:buNone/>
                <a:defRPr/>
              </a:pPr>
              <a:endParaRPr lang="zh-CN" altLang="en-US" sz="3320" noProof="1">
                <a:solidFill>
                  <a:prstClr val="black"/>
                </a:solidFill>
                <a:latin typeface="+mj-ea"/>
                <a:ea typeface="+mj-ea"/>
                <a:cs typeface="Arial" panose="020B0604020202020204" pitchFamily="34" charset="0"/>
              </a:endParaRPr>
            </a:p>
          </p:txBody>
        </p:sp>
      </p:grpSp>
      <p:grpSp>
        <p:nvGrpSpPr>
          <p:cNvPr id="35" name="组合 34"/>
          <p:cNvGrpSpPr>
            <a:grpSpLocks/>
          </p:cNvGrpSpPr>
          <p:nvPr/>
        </p:nvGrpSpPr>
        <p:grpSpPr bwMode="auto">
          <a:xfrm>
            <a:off x="5329238" y="5153025"/>
            <a:ext cx="1144587" cy="1144588"/>
            <a:chOff x="3996846" y="3864636"/>
            <a:chExt cx="858956" cy="858956"/>
          </a:xfrm>
        </p:grpSpPr>
        <p:grpSp>
          <p:nvGrpSpPr>
            <p:cNvPr id="36" name="组合 35"/>
            <p:cNvGrpSpPr/>
            <p:nvPr/>
          </p:nvGrpSpPr>
          <p:grpSpPr>
            <a:xfrm>
              <a:off x="3996846" y="3864636"/>
              <a:ext cx="858956" cy="858956"/>
              <a:chOff x="304800" y="673100"/>
              <a:chExt cx="4000500" cy="4000500"/>
            </a:xfrm>
            <a:effectLst>
              <a:outerShdw blurRad="444500" dist="254000" dir="8100000" algn="tr" rotWithShape="0">
                <a:prstClr val="black">
                  <a:alpha val="50000"/>
                </a:prstClr>
              </a:outerShdw>
            </a:effectLst>
          </p:grpSpPr>
          <p:sp>
            <p:nvSpPr>
              <p:cNvPr id="38" name="同心圆 37"/>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buFont typeface="Arial" panose="020B0604020202020204" pitchFamily="34" charset="0"/>
                  <a:buNone/>
                  <a:defRPr/>
                </a:pPr>
                <a:endParaRPr lang="zh-CN" altLang="en-US" sz="2400" noProof="1">
                  <a:solidFill>
                    <a:prstClr val="black"/>
                  </a:solidFill>
                  <a:latin typeface="+mj-ea"/>
                  <a:ea typeface="+mj-ea"/>
                </a:endParaRPr>
              </a:p>
            </p:txBody>
          </p:sp>
          <p:sp>
            <p:nvSpPr>
              <p:cNvPr id="39" name="椭圆 38"/>
              <p:cNvSpPr/>
              <p:nvPr/>
            </p:nvSpPr>
            <p:spPr>
              <a:xfrm>
                <a:off x="392112" y="760412"/>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buFont typeface="Arial" panose="020B0604020202020204" pitchFamily="34" charset="0"/>
                  <a:buNone/>
                  <a:defRPr/>
                </a:pPr>
                <a:endParaRPr lang="zh-CN" altLang="en-US" sz="2400" noProof="1">
                  <a:solidFill>
                    <a:prstClr val="white"/>
                  </a:solidFill>
                  <a:latin typeface="+mj-ea"/>
                  <a:ea typeface="+mj-ea"/>
                </a:endParaRPr>
              </a:p>
            </p:txBody>
          </p:sp>
        </p:grpSp>
        <p:sp>
          <p:nvSpPr>
            <p:cNvPr id="37" name="Freeform 110"/>
            <p:cNvSpPr>
              <a:spLocks noChangeAspect="1" noEditPoints="1"/>
            </p:cNvSpPr>
            <p:nvPr/>
          </p:nvSpPr>
          <p:spPr bwMode="auto">
            <a:xfrm>
              <a:off x="4212478" y="4064781"/>
              <a:ext cx="424117" cy="376463"/>
            </a:xfrm>
            <a:custGeom>
              <a:avLst/>
              <a:gdLst>
                <a:gd name="T0" fmla="*/ 55 w 100"/>
                <a:gd name="T1" fmla="*/ 4 h 88"/>
                <a:gd name="T2" fmla="*/ 76 w 100"/>
                <a:gd name="T3" fmla="*/ 41 h 88"/>
                <a:gd name="T4" fmla="*/ 76 w 100"/>
                <a:gd name="T5" fmla="*/ 41 h 88"/>
                <a:gd name="T6" fmla="*/ 98 w 100"/>
                <a:gd name="T7" fmla="*/ 79 h 88"/>
                <a:gd name="T8" fmla="*/ 96 w 100"/>
                <a:gd name="T9" fmla="*/ 87 h 88"/>
                <a:gd name="T10" fmla="*/ 92 w 100"/>
                <a:gd name="T11" fmla="*/ 88 h 88"/>
                <a:gd name="T12" fmla="*/ 92 w 100"/>
                <a:gd name="T13" fmla="*/ 88 h 88"/>
                <a:gd name="T14" fmla="*/ 49 w 100"/>
                <a:gd name="T15" fmla="*/ 88 h 88"/>
                <a:gd name="T16" fmla="*/ 7 w 100"/>
                <a:gd name="T17" fmla="*/ 88 h 88"/>
                <a:gd name="T18" fmla="*/ 0 w 100"/>
                <a:gd name="T19" fmla="*/ 82 h 88"/>
                <a:gd name="T20" fmla="*/ 1 w 100"/>
                <a:gd name="T21" fmla="*/ 78 h 88"/>
                <a:gd name="T22" fmla="*/ 23 w 100"/>
                <a:gd name="T23" fmla="*/ 41 h 88"/>
                <a:gd name="T24" fmla="*/ 23 w 100"/>
                <a:gd name="T25" fmla="*/ 41 h 88"/>
                <a:gd name="T26" fmla="*/ 44 w 100"/>
                <a:gd name="T27" fmla="*/ 4 h 88"/>
                <a:gd name="T28" fmla="*/ 53 w 100"/>
                <a:gd name="T29" fmla="*/ 2 h 88"/>
                <a:gd name="T30" fmla="*/ 55 w 100"/>
                <a:gd name="T31" fmla="*/ 4 h 88"/>
                <a:gd name="T32" fmla="*/ 44 w 100"/>
                <a:gd name="T33" fmla="*/ 34 h 88"/>
                <a:gd name="T34" fmla="*/ 44 w 100"/>
                <a:gd name="T35" fmla="*/ 37 h 88"/>
                <a:gd name="T36" fmla="*/ 46 w 100"/>
                <a:gd name="T37" fmla="*/ 62 h 88"/>
                <a:gd name="T38" fmla="*/ 52 w 100"/>
                <a:gd name="T39" fmla="*/ 62 h 88"/>
                <a:gd name="T40" fmla="*/ 54 w 100"/>
                <a:gd name="T41" fmla="*/ 37 h 88"/>
                <a:gd name="T42" fmla="*/ 54 w 100"/>
                <a:gd name="T43" fmla="*/ 34 h 88"/>
                <a:gd name="T44" fmla="*/ 44 w 100"/>
                <a:gd name="T45" fmla="*/ 34 h 88"/>
                <a:gd name="T46" fmla="*/ 49 w 100"/>
                <a:gd name="T47" fmla="*/ 72 h 88"/>
                <a:gd name="T48" fmla="*/ 53 w 100"/>
                <a:gd name="T49" fmla="*/ 69 h 88"/>
                <a:gd name="T50" fmla="*/ 49 w 100"/>
                <a:gd name="T51" fmla="*/ 65 h 88"/>
                <a:gd name="T52" fmla="*/ 45 w 100"/>
                <a:gd name="T53" fmla="*/ 69 h 88"/>
                <a:gd name="T54" fmla="*/ 49 w 100"/>
                <a:gd name="T55" fmla="*/ 72 h 88"/>
                <a:gd name="T56" fmla="*/ 65 w 100"/>
                <a:gd name="T57" fmla="*/ 48 h 88"/>
                <a:gd name="T58" fmla="*/ 49 w 100"/>
                <a:gd name="T59" fmla="*/ 20 h 88"/>
                <a:gd name="T60" fmla="*/ 34 w 100"/>
                <a:gd name="T61" fmla="*/ 47 h 88"/>
                <a:gd name="T62" fmla="*/ 33 w 100"/>
                <a:gd name="T63" fmla="*/ 48 h 88"/>
                <a:gd name="T64" fmla="*/ 17 w 100"/>
                <a:gd name="T65" fmla="*/ 75 h 88"/>
                <a:gd name="T66" fmla="*/ 49 w 100"/>
                <a:gd name="T67" fmla="*/ 75 h 88"/>
                <a:gd name="T68" fmla="*/ 81 w 100"/>
                <a:gd name="T69" fmla="*/ 75 h 88"/>
                <a:gd name="T70" fmla="*/ 65 w 100"/>
                <a:gd name="T71" fmla="*/ 48 h 88"/>
                <a:gd name="T72" fmla="*/ 65 w 100"/>
                <a:gd name="T73" fmla="*/ 48 h 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100" h="88">
                  <a:moveTo>
                    <a:pt x="55" y="4"/>
                  </a:moveTo>
                  <a:cubicBezTo>
                    <a:pt x="76" y="41"/>
                    <a:pt x="76" y="41"/>
                    <a:pt x="76" y="41"/>
                  </a:cubicBezTo>
                  <a:cubicBezTo>
                    <a:pt x="76" y="41"/>
                    <a:pt x="76" y="41"/>
                    <a:pt x="76" y="41"/>
                  </a:cubicBezTo>
                  <a:cubicBezTo>
                    <a:pt x="98" y="79"/>
                    <a:pt x="98" y="79"/>
                    <a:pt x="98" y="79"/>
                  </a:cubicBezTo>
                  <a:cubicBezTo>
                    <a:pt x="100" y="82"/>
                    <a:pt x="99" y="85"/>
                    <a:pt x="96" y="87"/>
                  </a:cubicBezTo>
                  <a:cubicBezTo>
                    <a:pt x="95" y="88"/>
                    <a:pt x="93" y="88"/>
                    <a:pt x="92" y="88"/>
                  </a:cubicBezTo>
                  <a:cubicBezTo>
                    <a:pt x="92" y="88"/>
                    <a:pt x="92" y="88"/>
                    <a:pt x="92" y="88"/>
                  </a:cubicBezTo>
                  <a:cubicBezTo>
                    <a:pt x="49" y="88"/>
                    <a:pt x="49" y="88"/>
                    <a:pt x="49" y="88"/>
                  </a:cubicBezTo>
                  <a:cubicBezTo>
                    <a:pt x="7" y="88"/>
                    <a:pt x="7" y="88"/>
                    <a:pt x="7" y="88"/>
                  </a:cubicBezTo>
                  <a:cubicBezTo>
                    <a:pt x="3" y="88"/>
                    <a:pt x="0" y="85"/>
                    <a:pt x="0" y="82"/>
                  </a:cubicBezTo>
                  <a:cubicBezTo>
                    <a:pt x="0" y="80"/>
                    <a:pt x="1" y="79"/>
                    <a:pt x="1" y="78"/>
                  </a:cubicBezTo>
                  <a:cubicBezTo>
                    <a:pt x="23" y="41"/>
                    <a:pt x="23" y="41"/>
                    <a:pt x="23" y="41"/>
                  </a:cubicBezTo>
                  <a:cubicBezTo>
                    <a:pt x="23" y="41"/>
                    <a:pt x="23" y="41"/>
                    <a:pt x="23" y="41"/>
                  </a:cubicBezTo>
                  <a:cubicBezTo>
                    <a:pt x="44" y="4"/>
                    <a:pt x="44" y="4"/>
                    <a:pt x="44" y="4"/>
                  </a:cubicBezTo>
                  <a:cubicBezTo>
                    <a:pt x="46" y="1"/>
                    <a:pt x="50" y="0"/>
                    <a:pt x="53" y="2"/>
                  </a:cubicBezTo>
                  <a:cubicBezTo>
                    <a:pt x="54" y="3"/>
                    <a:pt x="54" y="3"/>
                    <a:pt x="55" y="4"/>
                  </a:cubicBezTo>
                  <a:close/>
                  <a:moveTo>
                    <a:pt x="44" y="34"/>
                  </a:moveTo>
                  <a:cubicBezTo>
                    <a:pt x="44" y="37"/>
                    <a:pt x="44" y="37"/>
                    <a:pt x="44" y="37"/>
                  </a:cubicBezTo>
                  <a:cubicBezTo>
                    <a:pt x="46" y="62"/>
                    <a:pt x="46" y="62"/>
                    <a:pt x="46" y="62"/>
                  </a:cubicBezTo>
                  <a:cubicBezTo>
                    <a:pt x="52" y="62"/>
                    <a:pt x="52" y="62"/>
                    <a:pt x="52" y="62"/>
                  </a:cubicBezTo>
                  <a:cubicBezTo>
                    <a:pt x="54" y="37"/>
                    <a:pt x="54" y="37"/>
                    <a:pt x="54" y="37"/>
                  </a:cubicBezTo>
                  <a:cubicBezTo>
                    <a:pt x="54" y="34"/>
                    <a:pt x="54" y="34"/>
                    <a:pt x="54" y="34"/>
                  </a:cubicBezTo>
                  <a:cubicBezTo>
                    <a:pt x="44" y="34"/>
                    <a:pt x="44" y="34"/>
                    <a:pt x="44" y="34"/>
                  </a:cubicBezTo>
                  <a:close/>
                  <a:moveTo>
                    <a:pt x="49" y="72"/>
                  </a:moveTo>
                  <a:cubicBezTo>
                    <a:pt x="52" y="72"/>
                    <a:pt x="53" y="71"/>
                    <a:pt x="53" y="69"/>
                  </a:cubicBezTo>
                  <a:cubicBezTo>
                    <a:pt x="53" y="66"/>
                    <a:pt x="51" y="65"/>
                    <a:pt x="49" y="65"/>
                  </a:cubicBezTo>
                  <a:cubicBezTo>
                    <a:pt x="47" y="65"/>
                    <a:pt x="45" y="66"/>
                    <a:pt x="45" y="69"/>
                  </a:cubicBezTo>
                  <a:cubicBezTo>
                    <a:pt x="45" y="71"/>
                    <a:pt x="47" y="72"/>
                    <a:pt x="49" y="72"/>
                  </a:cubicBezTo>
                  <a:close/>
                  <a:moveTo>
                    <a:pt x="65" y="48"/>
                  </a:moveTo>
                  <a:cubicBezTo>
                    <a:pt x="49" y="20"/>
                    <a:pt x="49" y="20"/>
                    <a:pt x="49" y="20"/>
                  </a:cubicBezTo>
                  <a:cubicBezTo>
                    <a:pt x="34" y="47"/>
                    <a:pt x="34" y="47"/>
                    <a:pt x="34" y="47"/>
                  </a:cubicBezTo>
                  <a:cubicBezTo>
                    <a:pt x="34" y="48"/>
                    <a:pt x="34" y="48"/>
                    <a:pt x="33" y="48"/>
                  </a:cubicBezTo>
                  <a:cubicBezTo>
                    <a:pt x="17" y="75"/>
                    <a:pt x="17" y="75"/>
                    <a:pt x="17" y="75"/>
                  </a:cubicBezTo>
                  <a:cubicBezTo>
                    <a:pt x="49" y="75"/>
                    <a:pt x="49" y="75"/>
                    <a:pt x="49" y="75"/>
                  </a:cubicBezTo>
                  <a:cubicBezTo>
                    <a:pt x="81" y="75"/>
                    <a:pt x="81" y="75"/>
                    <a:pt x="81" y="75"/>
                  </a:cubicBezTo>
                  <a:cubicBezTo>
                    <a:pt x="65" y="48"/>
                    <a:pt x="65" y="48"/>
                    <a:pt x="65" y="48"/>
                  </a:cubicBezTo>
                  <a:cubicBezTo>
                    <a:pt x="65" y="48"/>
                    <a:pt x="65" y="48"/>
                    <a:pt x="65" y="48"/>
                  </a:cubicBezTo>
                  <a:close/>
                </a:path>
              </a:pathLst>
            </a:custGeom>
            <a:solidFill>
              <a:schemeClr val="accent4"/>
            </a:solidFill>
            <a:ln>
              <a:noFill/>
            </a:ln>
          </p:spPr>
          <p:txBody>
            <a:bodyPr lIns="162560" tIns="81280" rIns="162560" bIns="81280"/>
            <a:lstStyle/>
            <a:p>
              <a:pPr defTabSz="913765" eaLnBrk="1" fontAlgn="auto" hangingPunct="1">
                <a:spcBef>
                  <a:spcPts val="0"/>
                </a:spcBef>
                <a:spcAft>
                  <a:spcPts val="0"/>
                </a:spcAft>
                <a:buFont typeface="Arial" panose="020B0604020202020204" pitchFamily="34" charset="0"/>
                <a:buNone/>
                <a:defRPr/>
              </a:pPr>
              <a:endParaRPr lang="zh-CN" altLang="en-US" sz="3320" noProof="1">
                <a:solidFill>
                  <a:prstClr val="black"/>
                </a:solidFill>
                <a:latin typeface="+mj-ea"/>
                <a:ea typeface="+mj-ea"/>
                <a:cs typeface="Arial" panose="020B0604020202020204" pitchFamily="34" charset="0"/>
              </a:endParaRPr>
            </a:p>
          </p:txBody>
        </p:sp>
      </p:grpSp>
      <p:sp>
        <p:nvSpPr>
          <p:cNvPr id="40" name="矩形 39"/>
          <p:cNvSpPr>
            <a:spLocks noChangeArrowheads="1"/>
          </p:cNvSpPr>
          <p:nvPr/>
        </p:nvSpPr>
        <p:spPr bwMode="auto">
          <a:xfrm>
            <a:off x="7478713" y="2662238"/>
            <a:ext cx="1258887" cy="4254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121908" tIns="60954" rIns="121908" bIns="60954">
            <a:spAutoFit/>
          </a:bodyPr>
          <a:lstStyle>
            <a:lvl1pPr>
              <a:buFont typeface="Arial" panose="020B0604020202020204" pitchFamily="34" charset="0"/>
              <a:defRPr>
                <a:solidFill>
                  <a:schemeClr val="tx1"/>
                </a:solidFill>
                <a:latin typeface="Calibri" panose="020F050202020403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Calibri" panose="020F050202020403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eaLnBrk="1" hangingPunct="1"/>
            <a:r>
              <a:rPr lang="zh-CN" altLang="en-US" sz="2000">
                <a:solidFill>
                  <a:schemeClr val="accent2"/>
                </a:solidFill>
                <a:latin typeface="宋体" panose="02010600030101010101" pitchFamily="2" charset="-122"/>
              </a:rPr>
              <a:t>标题内容</a:t>
            </a:r>
          </a:p>
        </p:txBody>
      </p:sp>
      <p:sp>
        <p:nvSpPr>
          <p:cNvPr id="41" name="矩形 47"/>
          <p:cNvSpPr>
            <a:spLocks noChangeArrowheads="1"/>
          </p:cNvSpPr>
          <p:nvPr/>
        </p:nvSpPr>
        <p:spPr bwMode="auto">
          <a:xfrm>
            <a:off x="7440613" y="2973388"/>
            <a:ext cx="4057650" cy="731837"/>
          </a:xfrm>
          <a:prstGeom prst="rect">
            <a:avLst/>
          </a:prstGeom>
          <a:noFill/>
          <a:ln>
            <a:noFill/>
          </a:ln>
        </p:spPr>
        <p:txBody>
          <a:bodyPr lIns="121908" tIns="60954" rIns="121908" bIns="60954">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9pPr>
          </a:lstStyle>
          <a:p>
            <a:pPr eaLnBrk="1" fontAlgn="auto" hangingPunct="1">
              <a:lnSpc>
                <a:spcPct val="150000"/>
              </a:lnSpc>
              <a:buFont typeface="Arial" panose="020B0604020202020204" pitchFamily="34" charset="0"/>
              <a:buNone/>
              <a:defRPr/>
            </a:pPr>
            <a:r>
              <a:rPr lang="zh-CN" altLang="en-US" sz="1335" noProof="1">
                <a:solidFill>
                  <a:prstClr val="black"/>
                </a:solidFill>
                <a:latin typeface="+mj-ea"/>
                <a:ea typeface="+mj-ea"/>
              </a:rPr>
              <a:t>点击输入简要文字内容，文字内容需概括精炼，不用多余的文字修饰，言简意赅的说明该项内容。</a:t>
            </a:r>
            <a:endParaRPr lang="en-US" altLang="zh-CN" sz="1335" noProof="1">
              <a:solidFill>
                <a:prstClr val="black"/>
              </a:solidFill>
              <a:latin typeface="+mj-ea"/>
              <a:ea typeface="+mj-ea"/>
            </a:endParaRPr>
          </a:p>
        </p:txBody>
      </p:sp>
      <p:sp>
        <p:nvSpPr>
          <p:cNvPr id="42" name="矩形 41"/>
          <p:cNvSpPr/>
          <p:nvPr/>
        </p:nvSpPr>
        <p:spPr>
          <a:xfrm>
            <a:off x="7578725" y="4037013"/>
            <a:ext cx="1258888" cy="425450"/>
          </a:xfrm>
          <a:prstGeom prst="rect">
            <a:avLst/>
          </a:prstGeom>
        </p:spPr>
        <p:txBody>
          <a:bodyPr wrap="none" lIns="121908" tIns="60954" rIns="121908" bIns="60954">
            <a:spAutoFit/>
          </a:bodyPr>
          <a:lstStyle/>
          <a:p>
            <a:pPr eaLnBrk="1" fontAlgn="auto" hangingPunct="1">
              <a:buFont typeface="Arial" panose="020B0604020202020204" pitchFamily="34" charset="0"/>
              <a:buNone/>
              <a:defRPr/>
            </a:pPr>
            <a:r>
              <a:rPr lang="zh-CN" altLang="en-US" sz="2000" noProof="1">
                <a:solidFill>
                  <a:schemeClr val="accent3"/>
                </a:solidFill>
                <a:latin typeface="+mj-ea"/>
                <a:ea typeface="+mj-ea"/>
              </a:rPr>
              <a:t>标题内容</a:t>
            </a:r>
          </a:p>
        </p:txBody>
      </p:sp>
      <p:sp>
        <p:nvSpPr>
          <p:cNvPr id="43" name="矩形 47"/>
          <p:cNvSpPr>
            <a:spLocks noChangeArrowheads="1"/>
          </p:cNvSpPr>
          <p:nvPr/>
        </p:nvSpPr>
        <p:spPr bwMode="auto">
          <a:xfrm>
            <a:off x="7539038" y="4348163"/>
            <a:ext cx="4057650" cy="731837"/>
          </a:xfrm>
          <a:prstGeom prst="rect">
            <a:avLst/>
          </a:prstGeom>
          <a:noFill/>
          <a:ln>
            <a:noFill/>
          </a:ln>
        </p:spPr>
        <p:txBody>
          <a:bodyPr lIns="121908" tIns="60954" rIns="121908" bIns="60954">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9pPr>
          </a:lstStyle>
          <a:p>
            <a:pPr eaLnBrk="1" fontAlgn="auto" hangingPunct="1">
              <a:lnSpc>
                <a:spcPct val="150000"/>
              </a:lnSpc>
              <a:buFont typeface="Arial" panose="020B0604020202020204" pitchFamily="34" charset="0"/>
              <a:buNone/>
              <a:defRPr/>
            </a:pPr>
            <a:r>
              <a:rPr lang="zh-CN" altLang="en-US" sz="1335" noProof="1">
                <a:solidFill>
                  <a:prstClr val="black"/>
                </a:solidFill>
                <a:latin typeface="+mj-ea"/>
                <a:ea typeface="+mj-ea"/>
              </a:rPr>
              <a:t>点击输入简要文字内容，文字内容需概括精炼，不用多余的文字修饰，言简意赅的说明该项内容。</a:t>
            </a:r>
            <a:endParaRPr lang="en-US" altLang="zh-CN" sz="1335" noProof="1">
              <a:solidFill>
                <a:prstClr val="black"/>
              </a:solidFill>
              <a:latin typeface="+mj-ea"/>
              <a:ea typeface="+mj-ea"/>
            </a:endParaRPr>
          </a:p>
        </p:txBody>
      </p:sp>
      <p:sp>
        <p:nvSpPr>
          <p:cNvPr id="44" name="矩形 43"/>
          <p:cNvSpPr/>
          <p:nvPr/>
        </p:nvSpPr>
        <p:spPr>
          <a:xfrm>
            <a:off x="6678613" y="5295900"/>
            <a:ext cx="1258887" cy="425450"/>
          </a:xfrm>
          <a:prstGeom prst="rect">
            <a:avLst/>
          </a:prstGeom>
        </p:spPr>
        <p:txBody>
          <a:bodyPr wrap="none" lIns="121908" tIns="60954" rIns="121908" bIns="60954">
            <a:spAutoFit/>
          </a:bodyPr>
          <a:lstStyle/>
          <a:p>
            <a:pPr eaLnBrk="1" fontAlgn="auto" hangingPunct="1">
              <a:buFont typeface="Arial" panose="020B0604020202020204" pitchFamily="34" charset="0"/>
              <a:buNone/>
              <a:defRPr/>
            </a:pPr>
            <a:r>
              <a:rPr lang="zh-CN" altLang="en-US" sz="2000" noProof="1">
                <a:solidFill>
                  <a:schemeClr val="accent4"/>
                </a:solidFill>
                <a:latin typeface="+mj-ea"/>
                <a:ea typeface="+mj-ea"/>
              </a:rPr>
              <a:t>标题内容</a:t>
            </a:r>
          </a:p>
        </p:txBody>
      </p:sp>
      <p:sp>
        <p:nvSpPr>
          <p:cNvPr id="45" name="矩形 47"/>
          <p:cNvSpPr>
            <a:spLocks noChangeArrowheads="1"/>
          </p:cNvSpPr>
          <p:nvPr/>
        </p:nvSpPr>
        <p:spPr bwMode="auto">
          <a:xfrm>
            <a:off x="6638925" y="5607050"/>
            <a:ext cx="4057650" cy="733425"/>
          </a:xfrm>
          <a:prstGeom prst="rect">
            <a:avLst/>
          </a:prstGeom>
          <a:noFill/>
          <a:ln>
            <a:noFill/>
          </a:ln>
        </p:spPr>
        <p:txBody>
          <a:bodyPr lIns="121908" tIns="60954" rIns="121908" bIns="60954">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9pPr>
          </a:lstStyle>
          <a:p>
            <a:pPr eaLnBrk="1" fontAlgn="auto" hangingPunct="1">
              <a:lnSpc>
                <a:spcPct val="150000"/>
              </a:lnSpc>
              <a:buFont typeface="Arial" panose="020B0604020202020204" pitchFamily="34" charset="0"/>
              <a:buNone/>
              <a:defRPr/>
            </a:pPr>
            <a:r>
              <a:rPr lang="zh-CN" altLang="en-US" sz="1335" noProof="1">
                <a:solidFill>
                  <a:prstClr val="black"/>
                </a:solidFill>
                <a:latin typeface="+mj-ea"/>
                <a:ea typeface="+mj-ea"/>
              </a:rPr>
              <a:t>点击输入简要文字内容，文字内容需概括精炼，不用多余的文字修饰，言简意赅的说明该项内容。</a:t>
            </a:r>
            <a:endParaRPr lang="en-US" altLang="zh-CN" sz="1335" noProof="1">
              <a:solidFill>
                <a:prstClr val="black"/>
              </a:solidFill>
              <a:latin typeface="+mj-ea"/>
              <a:ea typeface="+mj-ea"/>
            </a:endParaRPr>
          </a:p>
        </p:txBody>
      </p:sp>
    </p:spTree>
  </p:cSld>
  <p:clrMapOvr>
    <a:masterClrMapping/>
  </p:clrMapOvr>
  <p:transition spd="slow" advTm="0">
    <p:split orient="vert"/>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53" presetClass="entr" presetSubtype="16" fill="hold" nodeType="afterEffect">
                                  <p:stCondLst>
                                    <p:cond delay="250"/>
                                  </p:stCondLst>
                                  <p:childTnLst>
                                    <p:set>
                                      <p:cBhvr>
                                        <p:cTn id="6" dur="1" fill="hold">
                                          <p:stCondLst>
                                            <p:cond delay="0"/>
                                          </p:stCondLst>
                                        </p:cTn>
                                        <p:tgtEl>
                                          <p:spTgt spid="11"/>
                                        </p:tgtEl>
                                        <p:attrNameLst>
                                          <p:attrName>style.visibility</p:attrName>
                                        </p:attrNameLst>
                                      </p:cBhvr>
                                      <p:to>
                                        <p:strVal val="visible"/>
                                      </p:to>
                                    </p:set>
                                    <p:anim calcmode="lin" valueType="num">
                                      <p:cBhvr>
                                        <p:cTn id="7" dur="400" fill="hold"/>
                                        <p:tgtEl>
                                          <p:spTgt spid="11"/>
                                        </p:tgtEl>
                                        <p:attrNameLst>
                                          <p:attrName>ppt_w</p:attrName>
                                        </p:attrNameLst>
                                      </p:cBhvr>
                                      <p:tavLst>
                                        <p:tav tm="0">
                                          <p:val>
                                            <p:fltVal val="0"/>
                                          </p:val>
                                        </p:tav>
                                        <p:tav tm="100000">
                                          <p:val>
                                            <p:strVal val="#ppt_w"/>
                                          </p:val>
                                        </p:tav>
                                      </p:tavLst>
                                    </p:anim>
                                    <p:anim calcmode="lin" valueType="num">
                                      <p:cBhvr>
                                        <p:cTn id="8" dur="400" fill="hold"/>
                                        <p:tgtEl>
                                          <p:spTgt spid="11"/>
                                        </p:tgtEl>
                                        <p:attrNameLst>
                                          <p:attrName>ppt_h</p:attrName>
                                        </p:attrNameLst>
                                      </p:cBhvr>
                                      <p:tavLst>
                                        <p:tav tm="0">
                                          <p:val>
                                            <p:fltVal val="0"/>
                                          </p:val>
                                        </p:tav>
                                        <p:tav tm="100000">
                                          <p:val>
                                            <p:strVal val="#ppt_h"/>
                                          </p:val>
                                        </p:tav>
                                      </p:tavLst>
                                    </p:anim>
                                    <p:animEffect transition="in" filter="fade">
                                      <p:cBhvr>
                                        <p:cTn id="9" dur="400"/>
                                        <p:tgtEl>
                                          <p:spTgt spid="11"/>
                                        </p:tgtEl>
                                      </p:cBhvr>
                                    </p:animEffect>
                                  </p:childTnLst>
                                </p:cTn>
                              </p:par>
                            </p:childTnLst>
                          </p:cTn>
                        </p:par>
                        <p:par>
                          <p:cTn id="10" fill="hold" nodeType="afterGroup">
                            <p:stCondLst>
                              <p:cond delay="650"/>
                            </p:stCondLst>
                            <p:childTnLst>
                              <p:par>
                                <p:cTn id="11" presetID="22" presetClass="entr" presetSubtype="1" fill="hold" nodeType="after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wipe(up)">
                                      <p:cBhvr>
                                        <p:cTn id="13" dur="350"/>
                                        <p:tgtEl>
                                          <p:spTgt spid="4"/>
                                        </p:tgtEl>
                                      </p:cBhvr>
                                    </p:animEffect>
                                  </p:childTnLst>
                                </p:cTn>
                              </p:par>
                            </p:childTnLst>
                          </p:cTn>
                        </p:par>
                        <p:par>
                          <p:cTn id="14" fill="hold" nodeType="afterGroup">
                            <p:stCondLst>
                              <p:cond delay="1000"/>
                            </p:stCondLst>
                            <p:childTnLst>
                              <p:par>
                                <p:cTn id="15" presetID="53" presetClass="entr" presetSubtype="16" fill="hold" grpId="0" nodeType="afterEffect">
                                  <p:stCondLst>
                                    <p:cond delay="0"/>
                                  </p:stCondLst>
                                  <p:childTnLst>
                                    <p:set>
                                      <p:cBhvr>
                                        <p:cTn id="16" dur="1" fill="hold">
                                          <p:stCondLst>
                                            <p:cond delay="0"/>
                                          </p:stCondLst>
                                        </p:cTn>
                                        <p:tgtEl>
                                          <p:spTgt spid="14"/>
                                        </p:tgtEl>
                                        <p:attrNameLst>
                                          <p:attrName>style.visibility</p:attrName>
                                        </p:attrNameLst>
                                      </p:cBhvr>
                                      <p:to>
                                        <p:strVal val="visible"/>
                                      </p:to>
                                    </p:set>
                                    <p:anim calcmode="lin" valueType="num">
                                      <p:cBhvr>
                                        <p:cTn id="17" dur="500" fill="hold"/>
                                        <p:tgtEl>
                                          <p:spTgt spid="14"/>
                                        </p:tgtEl>
                                        <p:attrNameLst>
                                          <p:attrName>ppt_w</p:attrName>
                                        </p:attrNameLst>
                                      </p:cBhvr>
                                      <p:tavLst>
                                        <p:tav tm="0">
                                          <p:val>
                                            <p:fltVal val="0"/>
                                          </p:val>
                                        </p:tav>
                                        <p:tav tm="100000">
                                          <p:val>
                                            <p:strVal val="#ppt_w"/>
                                          </p:val>
                                        </p:tav>
                                      </p:tavLst>
                                    </p:anim>
                                    <p:anim calcmode="lin" valueType="num">
                                      <p:cBhvr>
                                        <p:cTn id="18" dur="500" fill="hold"/>
                                        <p:tgtEl>
                                          <p:spTgt spid="14"/>
                                        </p:tgtEl>
                                        <p:attrNameLst>
                                          <p:attrName>ppt_h</p:attrName>
                                        </p:attrNameLst>
                                      </p:cBhvr>
                                      <p:tavLst>
                                        <p:tav tm="0">
                                          <p:val>
                                            <p:fltVal val="0"/>
                                          </p:val>
                                        </p:tav>
                                        <p:tav tm="100000">
                                          <p:val>
                                            <p:strVal val="#ppt_h"/>
                                          </p:val>
                                        </p:tav>
                                      </p:tavLst>
                                    </p:anim>
                                    <p:animEffect transition="in" filter="fade">
                                      <p:cBhvr>
                                        <p:cTn id="19" dur="500"/>
                                        <p:tgtEl>
                                          <p:spTgt spid="14"/>
                                        </p:tgtEl>
                                      </p:cBhvr>
                                    </p:animEffect>
                                  </p:childTnLst>
                                </p:cTn>
                              </p:par>
                            </p:childTnLst>
                          </p:cTn>
                        </p:par>
                        <p:par>
                          <p:cTn id="20" fill="hold" nodeType="afterGroup">
                            <p:stCondLst>
                              <p:cond delay="1500"/>
                            </p:stCondLst>
                            <p:childTnLst>
                              <p:par>
                                <p:cTn id="21" presetID="22" presetClass="entr" presetSubtype="8" fill="hold" nodeType="afterEffect">
                                  <p:stCondLst>
                                    <p:cond delay="0"/>
                                  </p:stCondLst>
                                  <p:childTnLst>
                                    <p:set>
                                      <p:cBhvr>
                                        <p:cTn id="22" dur="1" fill="hold">
                                          <p:stCondLst>
                                            <p:cond delay="0"/>
                                          </p:stCondLst>
                                        </p:cTn>
                                        <p:tgtEl>
                                          <p:spTgt spid="5"/>
                                        </p:tgtEl>
                                        <p:attrNameLst>
                                          <p:attrName>style.visibility</p:attrName>
                                        </p:attrNameLst>
                                      </p:cBhvr>
                                      <p:to>
                                        <p:strVal val="visible"/>
                                      </p:to>
                                    </p:set>
                                    <p:animEffect transition="in" filter="wipe(left)">
                                      <p:cBhvr>
                                        <p:cTn id="23" dur="500"/>
                                        <p:tgtEl>
                                          <p:spTgt spid="5"/>
                                        </p:tgtEl>
                                      </p:cBhvr>
                                    </p:animEffect>
                                  </p:childTnLst>
                                </p:cTn>
                              </p:par>
                            </p:childTnLst>
                          </p:cTn>
                        </p:par>
                        <p:par>
                          <p:cTn id="24" fill="hold" nodeType="afterGroup">
                            <p:stCondLst>
                              <p:cond delay="2000"/>
                            </p:stCondLst>
                            <p:childTnLst>
                              <p:par>
                                <p:cTn id="25" presetID="2" presetClass="entr" presetSubtype="2" fill="hold" nodeType="afterEffect">
                                  <p:stCondLst>
                                    <p:cond delay="0"/>
                                  </p:stCondLst>
                                  <p:childTnLst>
                                    <p:set>
                                      <p:cBhvr>
                                        <p:cTn id="26" dur="1" fill="hold">
                                          <p:stCondLst>
                                            <p:cond delay="0"/>
                                          </p:stCondLst>
                                        </p:cTn>
                                        <p:tgtEl>
                                          <p:spTgt spid="18"/>
                                        </p:tgtEl>
                                        <p:attrNameLst>
                                          <p:attrName>style.visibility</p:attrName>
                                        </p:attrNameLst>
                                      </p:cBhvr>
                                      <p:to>
                                        <p:strVal val="visible"/>
                                      </p:to>
                                    </p:set>
                                    <p:anim calcmode="lin" valueType="num">
                                      <p:cBhvr>
                                        <p:cTn id="27" dur="500" fill="hold"/>
                                        <p:tgtEl>
                                          <p:spTgt spid="18"/>
                                        </p:tgtEl>
                                        <p:attrNameLst>
                                          <p:attrName>ppt_x</p:attrName>
                                        </p:attrNameLst>
                                      </p:cBhvr>
                                      <p:tavLst>
                                        <p:tav tm="0">
                                          <p:val>
                                            <p:strVal val="1+#ppt_w/2"/>
                                          </p:val>
                                        </p:tav>
                                        <p:tav tm="100000">
                                          <p:val>
                                            <p:strVal val="#ppt_x"/>
                                          </p:val>
                                        </p:tav>
                                      </p:tavLst>
                                    </p:anim>
                                    <p:anim calcmode="lin" valueType="num">
                                      <p:cBhvr>
                                        <p:cTn id="28" dur="500" fill="hold"/>
                                        <p:tgtEl>
                                          <p:spTgt spid="18"/>
                                        </p:tgtEl>
                                        <p:attrNameLst>
                                          <p:attrName>ppt_y</p:attrName>
                                        </p:attrNameLst>
                                      </p:cBhvr>
                                      <p:tavLst>
                                        <p:tav tm="0">
                                          <p:val>
                                            <p:strVal val="#ppt_y"/>
                                          </p:val>
                                        </p:tav>
                                        <p:tav tm="100000">
                                          <p:val>
                                            <p:strVal val="#ppt_y"/>
                                          </p:val>
                                        </p:tav>
                                      </p:tavLst>
                                    </p:anim>
                                  </p:childTnLst>
                                </p:cTn>
                              </p:par>
                            </p:childTnLst>
                          </p:cTn>
                        </p:par>
                        <p:par>
                          <p:cTn id="29" fill="hold" nodeType="afterGroup">
                            <p:stCondLst>
                              <p:cond delay="2500"/>
                            </p:stCondLst>
                            <p:childTnLst>
                              <p:par>
                                <p:cTn id="30" presetID="22" presetClass="entr" presetSubtype="8" fill="hold" grpId="0" nodeType="afterEffect">
                                  <p:stCondLst>
                                    <p:cond delay="0"/>
                                  </p:stCondLst>
                                  <p:childTnLst>
                                    <p:set>
                                      <p:cBhvr>
                                        <p:cTn id="31" dur="1" fill="hold">
                                          <p:stCondLst>
                                            <p:cond delay="0"/>
                                          </p:stCondLst>
                                        </p:cTn>
                                        <p:tgtEl>
                                          <p:spTgt spid="9"/>
                                        </p:tgtEl>
                                        <p:attrNameLst>
                                          <p:attrName>style.visibility</p:attrName>
                                        </p:attrNameLst>
                                      </p:cBhvr>
                                      <p:to>
                                        <p:strVal val="visible"/>
                                      </p:to>
                                    </p:set>
                                    <p:animEffect transition="in" filter="wipe(left)">
                                      <p:cBhvr>
                                        <p:cTn id="32" dur="500"/>
                                        <p:tgtEl>
                                          <p:spTgt spid="9"/>
                                        </p:tgtEl>
                                      </p:cBhvr>
                                    </p:animEffect>
                                  </p:childTnLst>
                                </p:cTn>
                              </p:par>
                              <p:par>
                                <p:cTn id="33" presetID="22" presetClass="entr" presetSubtype="8" fill="hold" grpId="0" nodeType="withEffect">
                                  <p:stCondLst>
                                    <p:cond delay="0"/>
                                  </p:stCondLst>
                                  <p:childTnLst>
                                    <p:set>
                                      <p:cBhvr>
                                        <p:cTn id="34" dur="1" fill="hold">
                                          <p:stCondLst>
                                            <p:cond delay="0"/>
                                          </p:stCondLst>
                                        </p:cTn>
                                        <p:tgtEl>
                                          <p:spTgt spid="10"/>
                                        </p:tgtEl>
                                        <p:attrNameLst>
                                          <p:attrName>style.visibility</p:attrName>
                                        </p:attrNameLst>
                                      </p:cBhvr>
                                      <p:to>
                                        <p:strVal val="visible"/>
                                      </p:to>
                                    </p:set>
                                    <p:animEffect transition="in" filter="wipe(left)">
                                      <p:cBhvr>
                                        <p:cTn id="35" dur="500"/>
                                        <p:tgtEl>
                                          <p:spTgt spid="10"/>
                                        </p:tgtEl>
                                      </p:cBhvr>
                                    </p:animEffect>
                                  </p:childTnLst>
                                </p:cTn>
                              </p:par>
                              <p:par>
                                <p:cTn id="36" presetID="53" presetClass="entr" presetSubtype="16" fill="hold" grpId="0" nodeType="withEffect">
                                  <p:stCondLst>
                                    <p:cond delay="750"/>
                                  </p:stCondLst>
                                  <p:childTnLst>
                                    <p:set>
                                      <p:cBhvr>
                                        <p:cTn id="37" dur="1" fill="hold">
                                          <p:stCondLst>
                                            <p:cond delay="0"/>
                                          </p:stCondLst>
                                        </p:cTn>
                                        <p:tgtEl>
                                          <p:spTgt spid="15"/>
                                        </p:tgtEl>
                                        <p:attrNameLst>
                                          <p:attrName>style.visibility</p:attrName>
                                        </p:attrNameLst>
                                      </p:cBhvr>
                                      <p:to>
                                        <p:strVal val="visible"/>
                                      </p:to>
                                    </p:set>
                                    <p:anim calcmode="lin" valueType="num">
                                      <p:cBhvr>
                                        <p:cTn id="38" dur="500" fill="hold"/>
                                        <p:tgtEl>
                                          <p:spTgt spid="15"/>
                                        </p:tgtEl>
                                        <p:attrNameLst>
                                          <p:attrName>ppt_w</p:attrName>
                                        </p:attrNameLst>
                                      </p:cBhvr>
                                      <p:tavLst>
                                        <p:tav tm="0">
                                          <p:val>
                                            <p:fltVal val="0"/>
                                          </p:val>
                                        </p:tav>
                                        <p:tav tm="100000">
                                          <p:val>
                                            <p:strVal val="#ppt_w"/>
                                          </p:val>
                                        </p:tav>
                                      </p:tavLst>
                                    </p:anim>
                                    <p:anim calcmode="lin" valueType="num">
                                      <p:cBhvr>
                                        <p:cTn id="39" dur="500" fill="hold"/>
                                        <p:tgtEl>
                                          <p:spTgt spid="15"/>
                                        </p:tgtEl>
                                        <p:attrNameLst>
                                          <p:attrName>ppt_h</p:attrName>
                                        </p:attrNameLst>
                                      </p:cBhvr>
                                      <p:tavLst>
                                        <p:tav tm="0">
                                          <p:val>
                                            <p:fltVal val="0"/>
                                          </p:val>
                                        </p:tav>
                                        <p:tav tm="100000">
                                          <p:val>
                                            <p:strVal val="#ppt_h"/>
                                          </p:val>
                                        </p:tav>
                                      </p:tavLst>
                                    </p:anim>
                                    <p:animEffect transition="in" filter="fade">
                                      <p:cBhvr>
                                        <p:cTn id="40" dur="500"/>
                                        <p:tgtEl>
                                          <p:spTgt spid="15"/>
                                        </p:tgtEl>
                                      </p:cBhvr>
                                    </p:animEffect>
                                  </p:childTnLst>
                                </p:cTn>
                              </p:par>
                            </p:childTnLst>
                          </p:cTn>
                        </p:par>
                        <p:par>
                          <p:cTn id="41" fill="hold" nodeType="afterGroup">
                            <p:stCondLst>
                              <p:cond delay="3750"/>
                            </p:stCondLst>
                            <p:childTnLst>
                              <p:par>
                                <p:cTn id="42" presetID="22" presetClass="entr" presetSubtype="8" fill="hold" nodeType="afterEffect">
                                  <p:stCondLst>
                                    <p:cond delay="0"/>
                                  </p:stCondLst>
                                  <p:childTnLst>
                                    <p:set>
                                      <p:cBhvr>
                                        <p:cTn id="43" dur="1" fill="hold">
                                          <p:stCondLst>
                                            <p:cond delay="0"/>
                                          </p:stCondLst>
                                        </p:cTn>
                                        <p:tgtEl>
                                          <p:spTgt spid="7"/>
                                        </p:tgtEl>
                                        <p:attrNameLst>
                                          <p:attrName>style.visibility</p:attrName>
                                        </p:attrNameLst>
                                      </p:cBhvr>
                                      <p:to>
                                        <p:strVal val="visible"/>
                                      </p:to>
                                    </p:set>
                                    <p:animEffect transition="in" filter="wipe(left)">
                                      <p:cBhvr>
                                        <p:cTn id="44" dur="500"/>
                                        <p:tgtEl>
                                          <p:spTgt spid="7"/>
                                        </p:tgtEl>
                                      </p:cBhvr>
                                    </p:animEffect>
                                  </p:childTnLst>
                                </p:cTn>
                              </p:par>
                            </p:childTnLst>
                          </p:cTn>
                        </p:par>
                        <p:par>
                          <p:cTn id="45" fill="hold" nodeType="afterGroup">
                            <p:stCondLst>
                              <p:cond delay="4250"/>
                            </p:stCondLst>
                            <p:childTnLst>
                              <p:par>
                                <p:cTn id="46" presetID="2" presetClass="entr" presetSubtype="2" fill="hold" nodeType="afterEffect">
                                  <p:stCondLst>
                                    <p:cond delay="0"/>
                                  </p:stCondLst>
                                  <p:childTnLst>
                                    <p:set>
                                      <p:cBhvr>
                                        <p:cTn id="47" dur="1" fill="hold">
                                          <p:stCondLst>
                                            <p:cond delay="0"/>
                                          </p:stCondLst>
                                        </p:cTn>
                                        <p:tgtEl>
                                          <p:spTgt spid="25"/>
                                        </p:tgtEl>
                                        <p:attrNameLst>
                                          <p:attrName>style.visibility</p:attrName>
                                        </p:attrNameLst>
                                      </p:cBhvr>
                                      <p:to>
                                        <p:strVal val="visible"/>
                                      </p:to>
                                    </p:set>
                                    <p:anim calcmode="lin" valueType="num">
                                      <p:cBhvr>
                                        <p:cTn id="48" dur="500" fill="hold"/>
                                        <p:tgtEl>
                                          <p:spTgt spid="25"/>
                                        </p:tgtEl>
                                        <p:attrNameLst>
                                          <p:attrName>ppt_x</p:attrName>
                                        </p:attrNameLst>
                                      </p:cBhvr>
                                      <p:tavLst>
                                        <p:tav tm="0">
                                          <p:val>
                                            <p:strVal val="1+#ppt_w/2"/>
                                          </p:val>
                                        </p:tav>
                                        <p:tav tm="100000">
                                          <p:val>
                                            <p:strVal val="#ppt_x"/>
                                          </p:val>
                                        </p:tav>
                                      </p:tavLst>
                                    </p:anim>
                                    <p:anim calcmode="lin" valueType="num">
                                      <p:cBhvr>
                                        <p:cTn id="49" dur="500" fill="hold"/>
                                        <p:tgtEl>
                                          <p:spTgt spid="25"/>
                                        </p:tgtEl>
                                        <p:attrNameLst>
                                          <p:attrName>ppt_y</p:attrName>
                                        </p:attrNameLst>
                                      </p:cBhvr>
                                      <p:tavLst>
                                        <p:tav tm="0">
                                          <p:val>
                                            <p:strVal val="#ppt_y"/>
                                          </p:val>
                                        </p:tav>
                                        <p:tav tm="100000">
                                          <p:val>
                                            <p:strVal val="#ppt_y"/>
                                          </p:val>
                                        </p:tav>
                                      </p:tavLst>
                                    </p:anim>
                                  </p:childTnLst>
                                </p:cTn>
                              </p:par>
                            </p:childTnLst>
                          </p:cTn>
                        </p:par>
                        <p:par>
                          <p:cTn id="50" fill="hold" nodeType="afterGroup">
                            <p:stCondLst>
                              <p:cond delay="4750"/>
                            </p:stCondLst>
                            <p:childTnLst>
                              <p:par>
                                <p:cTn id="51" presetID="22" presetClass="entr" presetSubtype="8" fill="hold" grpId="0" nodeType="afterEffect">
                                  <p:stCondLst>
                                    <p:cond delay="0"/>
                                  </p:stCondLst>
                                  <p:childTnLst>
                                    <p:set>
                                      <p:cBhvr>
                                        <p:cTn id="52" dur="1" fill="hold">
                                          <p:stCondLst>
                                            <p:cond delay="0"/>
                                          </p:stCondLst>
                                        </p:cTn>
                                        <p:tgtEl>
                                          <p:spTgt spid="40"/>
                                        </p:tgtEl>
                                        <p:attrNameLst>
                                          <p:attrName>style.visibility</p:attrName>
                                        </p:attrNameLst>
                                      </p:cBhvr>
                                      <p:to>
                                        <p:strVal val="visible"/>
                                      </p:to>
                                    </p:set>
                                    <p:animEffect transition="in" filter="wipe(left)">
                                      <p:cBhvr>
                                        <p:cTn id="53" dur="500"/>
                                        <p:tgtEl>
                                          <p:spTgt spid="40"/>
                                        </p:tgtEl>
                                      </p:cBhvr>
                                    </p:animEffect>
                                  </p:childTnLst>
                                </p:cTn>
                              </p:par>
                              <p:par>
                                <p:cTn id="54" presetID="22" presetClass="entr" presetSubtype="8" fill="hold" grpId="0" nodeType="withEffect">
                                  <p:stCondLst>
                                    <p:cond delay="0"/>
                                  </p:stCondLst>
                                  <p:childTnLst>
                                    <p:set>
                                      <p:cBhvr>
                                        <p:cTn id="55" dur="1" fill="hold">
                                          <p:stCondLst>
                                            <p:cond delay="0"/>
                                          </p:stCondLst>
                                        </p:cTn>
                                        <p:tgtEl>
                                          <p:spTgt spid="41"/>
                                        </p:tgtEl>
                                        <p:attrNameLst>
                                          <p:attrName>style.visibility</p:attrName>
                                        </p:attrNameLst>
                                      </p:cBhvr>
                                      <p:to>
                                        <p:strVal val="visible"/>
                                      </p:to>
                                    </p:set>
                                    <p:animEffect transition="in" filter="wipe(left)">
                                      <p:cBhvr>
                                        <p:cTn id="56" dur="500"/>
                                        <p:tgtEl>
                                          <p:spTgt spid="41"/>
                                        </p:tgtEl>
                                      </p:cBhvr>
                                    </p:animEffect>
                                  </p:childTnLst>
                                </p:cTn>
                              </p:par>
                              <p:par>
                                <p:cTn id="57" presetID="53" presetClass="entr" presetSubtype="16" fill="hold" grpId="0" nodeType="withEffect">
                                  <p:stCondLst>
                                    <p:cond delay="750"/>
                                  </p:stCondLst>
                                  <p:childTnLst>
                                    <p:set>
                                      <p:cBhvr>
                                        <p:cTn id="58" dur="1" fill="hold">
                                          <p:stCondLst>
                                            <p:cond delay="0"/>
                                          </p:stCondLst>
                                        </p:cTn>
                                        <p:tgtEl>
                                          <p:spTgt spid="16"/>
                                        </p:tgtEl>
                                        <p:attrNameLst>
                                          <p:attrName>style.visibility</p:attrName>
                                        </p:attrNameLst>
                                      </p:cBhvr>
                                      <p:to>
                                        <p:strVal val="visible"/>
                                      </p:to>
                                    </p:set>
                                    <p:anim calcmode="lin" valueType="num">
                                      <p:cBhvr>
                                        <p:cTn id="59" dur="500" fill="hold"/>
                                        <p:tgtEl>
                                          <p:spTgt spid="16"/>
                                        </p:tgtEl>
                                        <p:attrNameLst>
                                          <p:attrName>ppt_w</p:attrName>
                                        </p:attrNameLst>
                                      </p:cBhvr>
                                      <p:tavLst>
                                        <p:tav tm="0">
                                          <p:val>
                                            <p:fltVal val="0"/>
                                          </p:val>
                                        </p:tav>
                                        <p:tav tm="100000">
                                          <p:val>
                                            <p:strVal val="#ppt_w"/>
                                          </p:val>
                                        </p:tav>
                                      </p:tavLst>
                                    </p:anim>
                                    <p:anim calcmode="lin" valueType="num">
                                      <p:cBhvr>
                                        <p:cTn id="60" dur="500" fill="hold"/>
                                        <p:tgtEl>
                                          <p:spTgt spid="16"/>
                                        </p:tgtEl>
                                        <p:attrNameLst>
                                          <p:attrName>ppt_h</p:attrName>
                                        </p:attrNameLst>
                                      </p:cBhvr>
                                      <p:tavLst>
                                        <p:tav tm="0">
                                          <p:val>
                                            <p:fltVal val="0"/>
                                          </p:val>
                                        </p:tav>
                                        <p:tav tm="100000">
                                          <p:val>
                                            <p:strVal val="#ppt_h"/>
                                          </p:val>
                                        </p:tav>
                                      </p:tavLst>
                                    </p:anim>
                                    <p:animEffect transition="in" filter="fade">
                                      <p:cBhvr>
                                        <p:cTn id="61" dur="500"/>
                                        <p:tgtEl>
                                          <p:spTgt spid="16"/>
                                        </p:tgtEl>
                                      </p:cBhvr>
                                    </p:animEffect>
                                  </p:childTnLst>
                                </p:cTn>
                              </p:par>
                            </p:childTnLst>
                          </p:cTn>
                        </p:par>
                        <p:par>
                          <p:cTn id="62" fill="hold" nodeType="afterGroup">
                            <p:stCondLst>
                              <p:cond delay="6000"/>
                            </p:stCondLst>
                            <p:childTnLst>
                              <p:par>
                                <p:cTn id="63" presetID="22" presetClass="entr" presetSubtype="8" fill="hold" nodeType="afterEffect">
                                  <p:stCondLst>
                                    <p:cond delay="0"/>
                                  </p:stCondLst>
                                  <p:childTnLst>
                                    <p:set>
                                      <p:cBhvr>
                                        <p:cTn id="64" dur="1" fill="hold">
                                          <p:stCondLst>
                                            <p:cond delay="0"/>
                                          </p:stCondLst>
                                        </p:cTn>
                                        <p:tgtEl>
                                          <p:spTgt spid="8"/>
                                        </p:tgtEl>
                                        <p:attrNameLst>
                                          <p:attrName>style.visibility</p:attrName>
                                        </p:attrNameLst>
                                      </p:cBhvr>
                                      <p:to>
                                        <p:strVal val="visible"/>
                                      </p:to>
                                    </p:set>
                                    <p:animEffect transition="in" filter="wipe(left)">
                                      <p:cBhvr>
                                        <p:cTn id="65" dur="500"/>
                                        <p:tgtEl>
                                          <p:spTgt spid="8"/>
                                        </p:tgtEl>
                                      </p:cBhvr>
                                    </p:animEffect>
                                  </p:childTnLst>
                                </p:cTn>
                              </p:par>
                            </p:childTnLst>
                          </p:cTn>
                        </p:par>
                        <p:par>
                          <p:cTn id="66" fill="hold" nodeType="afterGroup">
                            <p:stCondLst>
                              <p:cond delay="6500"/>
                            </p:stCondLst>
                            <p:childTnLst>
                              <p:par>
                                <p:cTn id="67" presetID="2" presetClass="entr" presetSubtype="2" fill="hold" nodeType="afterEffect">
                                  <p:stCondLst>
                                    <p:cond delay="0"/>
                                  </p:stCondLst>
                                  <p:childTnLst>
                                    <p:set>
                                      <p:cBhvr>
                                        <p:cTn id="68" dur="1" fill="hold">
                                          <p:stCondLst>
                                            <p:cond delay="0"/>
                                          </p:stCondLst>
                                        </p:cTn>
                                        <p:tgtEl>
                                          <p:spTgt spid="30"/>
                                        </p:tgtEl>
                                        <p:attrNameLst>
                                          <p:attrName>style.visibility</p:attrName>
                                        </p:attrNameLst>
                                      </p:cBhvr>
                                      <p:to>
                                        <p:strVal val="visible"/>
                                      </p:to>
                                    </p:set>
                                    <p:anim calcmode="lin" valueType="num">
                                      <p:cBhvr>
                                        <p:cTn id="69" dur="500" fill="hold"/>
                                        <p:tgtEl>
                                          <p:spTgt spid="30"/>
                                        </p:tgtEl>
                                        <p:attrNameLst>
                                          <p:attrName>ppt_x</p:attrName>
                                        </p:attrNameLst>
                                      </p:cBhvr>
                                      <p:tavLst>
                                        <p:tav tm="0">
                                          <p:val>
                                            <p:strVal val="1+#ppt_w/2"/>
                                          </p:val>
                                        </p:tav>
                                        <p:tav tm="100000">
                                          <p:val>
                                            <p:strVal val="#ppt_x"/>
                                          </p:val>
                                        </p:tav>
                                      </p:tavLst>
                                    </p:anim>
                                    <p:anim calcmode="lin" valueType="num">
                                      <p:cBhvr>
                                        <p:cTn id="70" dur="500" fill="hold"/>
                                        <p:tgtEl>
                                          <p:spTgt spid="30"/>
                                        </p:tgtEl>
                                        <p:attrNameLst>
                                          <p:attrName>ppt_y</p:attrName>
                                        </p:attrNameLst>
                                      </p:cBhvr>
                                      <p:tavLst>
                                        <p:tav tm="0">
                                          <p:val>
                                            <p:strVal val="#ppt_y"/>
                                          </p:val>
                                        </p:tav>
                                        <p:tav tm="100000">
                                          <p:val>
                                            <p:strVal val="#ppt_y"/>
                                          </p:val>
                                        </p:tav>
                                      </p:tavLst>
                                    </p:anim>
                                  </p:childTnLst>
                                </p:cTn>
                              </p:par>
                            </p:childTnLst>
                          </p:cTn>
                        </p:par>
                        <p:par>
                          <p:cTn id="71" fill="hold" nodeType="afterGroup">
                            <p:stCondLst>
                              <p:cond delay="7000"/>
                            </p:stCondLst>
                            <p:childTnLst>
                              <p:par>
                                <p:cTn id="72" presetID="22" presetClass="entr" presetSubtype="8" fill="hold" grpId="0" nodeType="afterEffect">
                                  <p:stCondLst>
                                    <p:cond delay="0"/>
                                  </p:stCondLst>
                                  <p:childTnLst>
                                    <p:set>
                                      <p:cBhvr>
                                        <p:cTn id="73" dur="1" fill="hold">
                                          <p:stCondLst>
                                            <p:cond delay="0"/>
                                          </p:stCondLst>
                                        </p:cTn>
                                        <p:tgtEl>
                                          <p:spTgt spid="42"/>
                                        </p:tgtEl>
                                        <p:attrNameLst>
                                          <p:attrName>style.visibility</p:attrName>
                                        </p:attrNameLst>
                                      </p:cBhvr>
                                      <p:to>
                                        <p:strVal val="visible"/>
                                      </p:to>
                                    </p:set>
                                    <p:animEffect transition="in" filter="wipe(left)">
                                      <p:cBhvr>
                                        <p:cTn id="74" dur="500"/>
                                        <p:tgtEl>
                                          <p:spTgt spid="42"/>
                                        </p:tgtEl>
                                      </p:cBhvr>
                                    </p:animEffect>
                                  </p:childTnLst>
                                </p:cTn>
                              </p:par>
                              <p:par>
                                <p:cTn id="75" presetID="22" presetClass="entr" presetSubtype="8" fill="hold" grpId="0" nodeType="withEffect">
                                  <p:stCondLst>
                                    <p:cond delay="0"/>
                                  </p:stCondLst>
                                  <p:childTnLst>
                                    <p:set>
                                      <p:cBhvr>
                                        <p:cTn id="76" dur="1" fill="hold">
                                          <p:stCondLst>
                                            <p:cond delay="0"/>
                                          </p:stCondLst>
                                        </p:cTn>
                                        <p:tgtEl>
                                          <p:spTgt spid="43"/>
                                        </p:tgtEl>
                                        <p:attrNameLst>
                                          <p:attrName>style.visibility</p:attrName>
                                        </p:attrNameLst>
                                      </p:cBhvr>
                                      <p:to>
                                        <p:strVal val="visible"/>
                                      </p:to>
                                    </p:set>
                                    <p:animEffect transition="in" filter="wipe(left)">
                                      <p:cBhvr>
                                        <p:cTn id="77" dur="500"/>
                                        <p:tgtEl>
                                          <p:spTgt spid="43"/>
                                        </p:tgtEl>
                                      </p:cBhvr>
                                    </p:animEffect>
                                  </p:childTnLst>
                                </p:cTn>
                              </p:par>
                              <p:par>
                                <p:cTn id="78" presetID="53" presetClass="entr" presetSubtype="16" fill="hold" grpId="0" nodeType="withEffect">
                                  <p:stCondLst>
                                    <p:cond delay="750"/>
                                  </p:stCondLst>
                                  <p:childTnLst>
                                    <p:set>
                                      <p:cBhvr>
                                        <p:cTn id="79" dur="1" fill="hold">
                                          <p:stCondLst>
                                            <p:cond delay="0"/>
                                          </p:stCondLst>
                                        </p:cTn>
                                        <p:tgtEl>
                                          <p:spTgt spid="17"/>
                                        </p:tgtEl>
                                        <p:attrNameLst>
                                          <p:attrName>style.visibility</p:attrName>
                                        </p:attrNameLst>
                                      </p:cBhvr>
                                      <p:to>
                                        <p:strVal val="visible"/>
                                      </p:to>
                                    </p:set>
                                    <p:anim calcmode="lin" valueType="num">
                                      <p:cBhvr>
                                        <p:cTn id="80" dur="500" fill="hold"/>
                                        <p:tgtEl>
                                          <p:spTgt spid="17"/>
                                        </p:tgtEl>
                                        <p:attrNameLst>
                                          <p:attrName>ppt_w</p:attrName>
                                        </p:attrNameLst>
                                      </p:cBhvr>
                                      <p:tavLst>
                                        <p:tav tm="0">
                                          <p:val>
                                            <p:fltVal val="0"/>
                                          </p:val>
                                        </p:tav>
                                        <p:tav tm="100000">
                                          <p:val>
                                            <p:strVal val="#ppt_w"/>
                                          </p:val>
                                        </p:tav>
                                      </p:tavLst>
                                    </p:anim>
                                    <p:anim calcmode="lin" valueType="num">
                                      <p:cBhvr>
                                        <p:cTn id="81" dur="500" fill="hold"/>
                                        <p:tgtEl>
                                          <p:spTgt spid="17"/>
                                        </p:tgtEl>
                                        <p:attrNameLst>
                                          <p:attrName>ppt_h</p:attrName>
                                        </p:attrNameLst>
                                      </p:cBhvr>
                                      <p:tavLst>
                                        <p:tav tm="0">
                                          <p:val>
                                            <p:fltVal val="0"/>
                                          </p:val>
                                        </p:tav>
                                        <p:tav tm="100000">
                                          <p:val>
                                            <p:strVal val="#ppt_h"/>
                                          </p:val>
                                        </p:tav>
                                      </p:tavLst>
                                    </p:anim>
                                    <p:animEffect transition="in" filter="fade">
                                      <p:cBhvr>
                                        <p:cTn id="82" dur="500"/>
                                        <p:tgtEl>
                                          <p:spTgt spid="17"/>
                                        </p:tgtEl>
                                      </p:cBhvr>
                                    </p:animEffect>
                                  </p:childTnLst>
                                </p:cTn>
                              </p:par>
                            </p:childTnLst>
                          </p:cTn>
                        </p:par>
                        <p:par>
                          <p:cTn id="83" fill="hold" nodeType="afterGroup">
                            <p:stCondLst>
                              <p:cond delay="8250"/>
                            </p:stCondLst>
                            <p:childTnLst>
                              <p:par>
                                <p:cTn id="84" presetID="22" presetClass="entr" presetSubtype="8" fill="hold" nodeType="afterEffect">
                                  <p:stCondLst>
                                    <p:cond delay="0"/>
                                  </p:stCondLst>
                                  <p:childTnLst>
                                    <p:set>
                                      <p:cBhvr>
                                        <p:cTn id="85" dur="1" fill="hold">
                                          <p:stCondLst>
                                            <p:cond delay="0"/>
                                          </p:stCondLst>
                                        </p:cTn>
                                        <p:tgtEl>
                                          <p:spTgt spid="6"/>
                                        </p:tgtEl>
                                        <p:attrNameLst>
                                          <p:attrName>style.visibility</p:attrName>
                                        </p:attrNameLst>
                                      </p:cBhvr>
                                      <p:to>
                                        <p:strVal val="visible"/>
                                      </p:to>
                                    </p:set>
                                    <p:animEffect transition="in" filter="wipe(left)">
                                      <p:cBhvr>
                                        <p:cTn id="86" dur="500"/>
                                        <p:tgtEl>
                                          <p:spTgt spid="6"/>
                                        </p:tgtEl>
                                      </p:cBhvr>
                                    </p:animEffect>
                                  </p:childTnLst>
                                </p:cTn>
                              </p:par>
                            </p:childTnLst>
                          </p:cTn>
                        </p:par>
                        <p:par>
                          <p:cTn id="87" fill="hold" nodeType="afterGroup">
                            <p:stCondLst>
                              <p:cond delay="8750"/>
                            </p:stCondLst>
                            <p:childTnLst>
                              <p:par>
                                <p:cTn id="88" presetID="2" presetClass="entr" presetSubtype="2" fill="hold" nodeType="afterEffect">
                                  <p:stCondLst>
                                    <p:cond delay="0"/>
                                  </p:stCondLst>
                                  <p:childTnLst>
                                    <p:set>
                                      <p:cBhvr>
                                        <p:cTn id="89" dur="1" fill="hold">
                                          <p:stCondLst>
                                            <p:cond delay="0"/>
                                          </p:stCondLst>
                                        </p:cTn>
                                        <p:tgtEl>
                                          <p:spTgt spid="35"/>
                                        </p:tgtEl>
                                        <p:attrNameLst>
                                          <p:attrName>style.visibility</p:attrName>
                                        </p:attrNameLst>
                                      </p:cBhvr>
                                      <p:to>
                                        <p:strVal val="visible"/>
                                      </p:to>
                                    </p:set>
                                    <p:anim calcmode="lin" valueType="num">
                                      <p:cBhvr>
                                        <p:cTn id="90" dur="500" fill="hold"/>
                                        <p:tgtEl>
                                          <p:spTgt spid="35"/>
                                        </p:tgtEl>
                                        <p:attrNameLst>
                                          <p:attrName>ppt_x</p:attrName>
                                        </p:attrNameLst>
                                      </p:cBhvr>
                                      <p:tavLst>
                                        <p:tav tm="0">
                                          <p:val>
                                            <p:strVal val="1+#ppt_w/2"/>
                                          </p:val>
                                        </p:tav>
                                        <p:tav tm="100000">
                                          <p:val>
                                            <p:strVal val="#ppt_x"/>
                                          </p:val>
                                        </p:tav>
                                      </p:tavLst>
                                    </p:anim>
                                    <p:anim calcmode="lin" valueType="num">
                                      <p:cBhvr>
                                        <p:cTn id="91" dur="500" fill="hold"/>
                                        <p:tgtEl>
                                          <p:spTgt spid="35"/>
                                        </p:tgtEl>
                                        <p:attrNameLst>
                                          <p:attrName>ppt_y</p:attrName>
                                        </p:attrNameLst>
                                      </p:cBhvr>
                                      <p:tavLst>
                                        <p:tav tm="0">
                                          <p:val>
                                            <p:strVal val="#ppt_y"/>
                                          </p:val>
                                        </p:tav>
                                        <p:tav tm="100000">
                                          <p:val>
                                            <p:strVal val="#ppt_y"/>
                                          </p:val>
                                        </p:tav>
                                      </p:tavLst>
                                    </p:anim>
                                  </p:childTnLst>
                                </p:cTn>
                              </p:par>
                            </p:childTnLst>
                          </p:cTn>
                        </p:par>
                        <p:par>
                          <p:cTn id="92" fill="hold" nodeType="afterGroup">
                            <p:stCondLst>
                              <p:cond delay="9250"/>
                            </p:stCondLst>
                            <p:childTnLst>
                              <p:par>
                                <p:cTn id="93" presetID="22" presetClass="entr" presetSubtype="8" fill="hold" grpId="0" nodeType="afterEffect">
                                  <p:stCondLst>
                                    <p:cond delay="0"/>
                                  </p:stCondLst>
                                  <p:childTnLst>
                                    <p:set>
                                      <p:cBhvr>
                                        <p:cTn id="94" dur="1" fill="hold">
                                          <p:stCondLst>
                                            <p:cond delay="0"/>
                                          </p:stCondLst>
                                        </p:cTn>
                                        <p:tgtEl>
                                          <p:spTgt spid="44"/>
                                        </p:tgtEl>
                                        <p:attrNameLst>
                                          <p:attrName>style.visibility</p:attrName>
                                        </p:attrNameLst>
                                      </p:cBhvr>
                                      <p:to>
                                        <p:strVal val="visible"/>
                                      </p:to>
                                    </p:set>
                                    <p:animEffect transition="in" filter="wipe(left)">
                                      <p:cBhvr>
                                        <p:cTn id="95" dur="500"/>
                                        <p:tgtEl>
                                          <p:spTgt spid="44"/>
                                        </p:tgtEl>
                                      </p:cBhvr>
                                    </p:animEffect>
                                  </p:childTnLst>
                                </p:cTn>
                              </p:par>
                              <p:par>
                                <p:cTn id="96" presetID="22" presetClass="entr" presetSubtype="8" fill="hold" grpId="0" nodeType="withEffect">
                                  <p:stCondLst>
                                    <p:cond delay="0"/>
                                  </p:stCondLst>
                                  <p:childTnLst>
                                    <p:set>
                                      <p:cBhvr>
                                        <p:cTn id="97" dur="1" fill="hold">
                                          <p:stCondLst>
                                            <p:cond delay="0"/>
                                          </p:stCondLst>
                                        </p:cTn>
                                        <p:tgtEl>
                                          <p:spTgt spid="45"/>
                                        </p:tgtEl>
                                        <p:attrNameLst>
                                          <p:attrName>style.visibility</p:attrName>
                                        </p:attrNameLst>
                                      </p:cBhvr>
                                      <p:to>
                                        <p:strVal val="visible"/>
                                      </p:to>
                                    </p:set>
                                    <p:animEffect transition="in" filter="wipe(left)">
                                      <p:cBhvr>
                                        <p:cTn id="98" dur="500"/>
                                        <p:tgtEl>
                                          <p:spTgt spid="4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0" grpId="0"/>
      <p:bldP spid="14" grpId="0" bldLvl="0" animBg="1"/>
      <p:bldP spid="15" grpId="0" bldLvl="0" animBg="1"/>
      <p:bldP spid="16" grpId="0" bldLvl="0" animBg="1"/>
      <p:bldP spid="17" grpId="0" bldLvl="0" animBg="1"/>
      <p:bldP spid="40" grpId="0"/>
      <p:bldP spid="41" grpId="0"/>
      <p:bldP spid="42" grpId="0"/>
      <p:bldP spid="43" grpId="0"/>
      <p:bldP spid="44" grpId="0"/>
      <p:bldP spid="45" grpId="0"/>
    </p:bldLst>
  </p:timing>
</p:sld>
</file>

<file path=ppt/slides/slide19.xml><?xml version="1.0" encoding="utf-8"?>
<p:sld xmlns:a="http://schemas.openxmlformats.org/drawingml/2006/main" xmlns:r="http://schemas.openxmlformats.org/officeDocument/2006/relationships" xmlns:p="http://schemas.openxmlformats.org/presentationml/2006/main">
  <p:cSld>
    <p:bg bwMode="auto">
      <p:bgPr>
        <a:blipFill dpi="0" rotWithShape="0">
          <a:blip r:embed="rId3"/>
          <a:srcRect/>
          <a:stretch>
            <a:fillRect/>
          </a:stretch>
        </a:blipFill>
        <a:effectLst/>
      </p:bgPr>
    </p:bg>
    <p:spTree>
      <p:nvGrpSpPr>
        <p:cNvPr id="1" name=""/>
        <p:cNvGrpSpPr/>
        <p:nvPr/>
      </p:nvGrpSpPr>
      <p:grpSpPr>
        <a:xfrm>
          <a:off x="0" y="0"/>
          <a:ext cx="0" cy="0"/>
          <a:chOff x="0" y="0"/>
          <a:chExt cx="0" cy="0"/>
        </a:xfrm>
      </p:grpSpPr>
      <p:sp>
        <p:nvSpPr>
          <p:cNvPr id="87" name="Text Box 18"/>
          <p:cNvSpPr txBox="1">
            <a:spLocks noChangeArrowheads="1"/>
          </p:cNvSpPr>
          <p:nvPr/>
        </p:nvSpPr>
        <p:spPr bwMode="gray">
          <a:xfrm>
            <a:off x="3840163" y="488950"/>
            <a:ext cx="4511675" cy="6365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fontAlgn="auto">
              <a:buFont typeface="Arial" panose="020B0604020202020204" pitchFamily="34" charset="0"/>
              <a:buNone/>
              <a:defRPr/>
            </a:pPr>
            <a:r>
              <a:rPr lang="zh-CN" altLang="en-US" sz="3335" noProof="1" smtClean="0">
                <a:solidFill>
                  <a:srgbClr val="333333"/>
                </a:solidFill>
                <a:latin typeface="微软雅黑" panose="020B0503020204020204" pitchFamily="34" charset="-122"/>
                <a:ea typeface="微软雅黑" panose="020B0503020204020204" pitchFamily="34" charset="-122"/>
              </a:rPr>
              <a:t>点击添加标题文字内容</a:t>
            </a:r>
            <a:endParaRPr lang="zh-CN" altLang="en-US" sz="3335" noProof="1">
              <a:solidFill>
                <a:srgbClr val="333333"/>
              </a:solidFill>
              <a:latin typeface="微软雅黑" panose="020B0503020204020204" pitchFamily="34" charset="-122"/>
              <a:ea typeface="微软雅黑" panose="020B0503020204020204" pitchFamily="34" charset="-122"/>
            </a:endParaRPr>
          </a:p>
        </p:txBody>
      </p:sp>
      <p:cxnSp>
        <p:nvCxnSpPr>
          <p:cNvPr id="88" name="直接连接符​​ 14"/>
          <p:cNvCxnSpPr/>
          <p:nvPr/>
        </p:nvCxnSpPr>
        <p:spPr>
          <a:xfrm>
            <a:off x="3254375" y="1125538"/>
            <a:ext cx="5683250" cy="0"/>
          </a:xfrm>
          <a:prstGeom prst="line">
            <a:avLst/>
          </a:prstGeom>
          <a:ln w="9525">
            <a:solidFill>
              <a:srgbClr val="333333"/>
            </a:solidFill>
            <a:prstDash val="solid"/>
          </a:ln>
        </p:spPr>
        <p:style>
          <a:lnRef idx="1">
            <a:schemeClr val="accent1"/>
          </a:lnRef>
          <a:fillRef idx="0">
            <a:schemeClr val="accent1"/>
          </a:fillRef>
          <a:effectRef idx="0">
            <a:schemeClr val="accent1"/>
          </a:effectRef>
          <a:fontRef idx="minor">
            <a:schemeClr val="tx1"/>
          </a:fontRef>
        </p:style>
      </p:cxnSp>
      <p:sp>
        <p:nvSpPr>
          <p:cNvPr id="4" name="Freeform 7"/>
          <p:cNvSpPr/>
          <p:nvPr/>
        </p:nvSpPr>
        <p:spPr>
          <a:xfrm>
            <a:off x="0" y="2805113"/>
            <a:ext cx="8051800" cy="1635125"/>
          </a:xfrm>
          <a:custGeom>
            <a:avLst/>
            <a:gdLst>
              <a:gd name="connsiteX0" fmla="*/ 0 w 6781800"/>
              <a:gd name="connsiteY0" fmla="*/ 299838 h 1215160"/>
              <a:gd name="connsiteX1" fmla="*/ 2705100 w 6781800"/>
              <a:gd name="connsiteY1" fmla="*/ 52188 h 1215160"/>
              <a:gd name="connsiteX2" fmla="*/ 5619750 w 6781800"/>
              <a:gd name="connsiteY2" fmla="*/ 1195188 h 1215160"/>
              <a:gd name="connsiteX3" fmla="*/ 6781800 w 6781800"/>
              <a:gd name="connsiteY3" fmla="*/ 757038 h 1215160"/>
              <a:gd name="connsiteX0-1" fmla="*/ 0 w 6038850"/>
              <a:gd name="connsiteY0-2" fmla="*/ 299838 h 1304686"/>
              <a:gd name="connsiteX1-3" fmla="*/ 2705100 w 6038850"/>
              <a:gd name="connsiteY1-4" fmla="*/ 52188 h 1304686"/>
              <a:gd name="connsiteX2-5" fmla="*/ 5619750 w 6038850"/>
              <a:gd name="connsiteY2-6" fmla="*/ 1195188 h 1304686"/>
              <a:gd name="connsiteX3-7" fmla="*/ 6038850 w 6038850"/>
              <a:gd name="connsiteY3-8" fmla="*/ 1176138 h 1304686"/>
              <a:gd name="connsiteX0-9" fmla="*/ 0 w 6038850"/>
              <a:gd name="connsiteY0-10" fmla="*/ 287550 h 1218694"/>
              <a:gd name="connsiteX1-11" fmla="*/ 2705100 w 6038850"/>
              <a:gd name="connsiteY1-12" fmla="*/ 39900 h 1218694"/>
              <a:gd name="connsiteX2-13" fmla="*/ 4832350 w 6038850"/>
              <a:gd name="connsiteY2-14" fmla="*/ 1005100 h 1218694"/>
              <a:gd name="connsiteX3-15" fmla="*/ 6038850 w 6038850"/>
              <a:gd name="connsiteY3-16" fmla="*/ 1163850 h 1218694"/>
              <a:gd name="connsiteX0-17" fmla="*/ 0 w 6038850"/>
              <a:gd name="connsiteY0-18" fmla="*/ 287550 h 1225494"/>
              <a:gd name="connsiteX1-19" fmla="*/ 2705100 w 6038850"/>
              <a:gd name="connsiteY1-20" fmla="*/ 39900 h 1225494"/>
              <a:gd name="connsiteX2-21" fmla="*/ 4832350 w 6038850"/>
              <a:gd name="connsiteY2-22" fmla="*/ 1005100 h 1225494"/>
              <a:gd name="connsiteX3-23" fmla="*/ 6038850 w 6038850"/>
              <a:gd name="connsiteY3-24" fmla="*/ 1163850 h 1225494"/>
            </a:gdLst>
            <a:ahLst/>
            <a:cxnLst>
              <a:cxn ang="0">
                <a:pos x="connsiteX0-1" y="connsiteY0-2"/>
              </a:cxn>
              <a:cxn ang="0">
                <a:pos x="connsiteX1-3" y="connsiteY1-4"/>
              </a:cxn>
              <a:cxn ang="0">
                <a:pos x="connsiteX2-5" y="connsiteY2-6"/>
              </a:cxn>
              <a:cxn ang="0">
                <a:pos x="connsiteX3-7" y="connsiteY3-8"/>
              </a:cxn>
            </a:cxnLst>
            <a:rect l="l" t="t" r="r" b="b"/>
            <a:pathLst>
              <a:path w="6038850" h="1225494">
                <a:moveTo>
                  <a:pt x="0" y="287550"/>
                </a:moveTo>
                <a:cubicBezTo>
                  <a:pt x="884237" y="89112"/>
                  <a:pt x="1899708" y="-79692"/>
                  <a:pt x="2705100" y="39900"/>
                </a:cubicBezTo>
                <a:cubicBezTo>
                  <a:pt x="3510492" y="159492"/>
                  <a:pt x="4371975" y="786025"/>
                  <a:pt x="4832350" y="1005100"/>
                </a:cubicBezTo>
                <a:cubicBezTo>
                  <a:pt x="5292725" y="1224175"/>
                  <a:pt x="5829300" y="1285558"/>
                  <a:pt x="6038850" y="1163850"/>
                </a:cubicBezTo>
              </a:path>
            </a:pathLst>
          </a:custGeom>
          <a:ln w="12700" cmpd="sng">
            <a:solidFill>
              <a:schemeClr val="accent3">
                <a:lumMod val="50000"/>
              </a:schemeClr>
            </a:solidFill>
            <a:prstDash val="dash"/>
          </a:ln>
        </p:spPr>
        <p:style>
          <a:lnRef idx="1">
            <a:schemeClr val="dk1"/>
          </a:lnRef>
          <a:fillRef idx="0">
            <a:schemeClr val="dk1"/>
          </a:fillRef>
          <a:effectRef idx="0">
            <a:schemeClr val="dk1"/>
          </a:effectRef>
          <a:fontRef idx="minor">
            <a:schemeClr val="tx1"/>
          </a:fontRef>
        </p:style>
        <p:txBody>
          <a:bodyPr anchor="ctr"/>
          <a:lstStyle>
            <a:lvl1pPr>
              <a:defRPr>
                <a:solidFill>
                  <a:schemeClr val="tx1"/>
                </a:solidFill>
                <a:latin typeface="Calibri" panose="020F0502020204030204" pitchFamily="34" charset="0"/>
                <a:ea typeface="宋体" panose="02010600030101010101" pitchFamily="2" charset="-122"/>
              </a:defRPr>
            </a:lvl1pPr>
            <a:lvl2pPr>
              <a:defRPr>
                <a:solidFill>
                  <a:schemeClr val="tx1"/>
                </a:solidFill>
                <a:latin typeface="Calibri" panose="020F0502020204030204" pitchFamily="34" charset="0"/>
                <a:ea typeface="宋体" panose="02010600030101010101" pitchFamily="2" charset="-122"/>
              </a:defRPr>
            </a:lvl2pPr>
            <a:lvl3pPr>
              <a:defRPr>
                <a:solidFill>
                  <a:schemeClr val="tx1"/>
                </a:solidFill>
                <a:latin typeface="Calibri" panose="020F0502020204030204" pitchFamily="34" charset="0"/>
                <a:ea typeface="宋体" panose="02010600030101010101" pitchFamily="2" charset="-122"/>
              </a:defRPr>
            </a:lvl3pPr>
            <a:lvl4pPr>
              <a:defRPr>
                <a:solidFill>
                  <a:schemeClr val="tx1"/>
                </a:solidFill>
                <a:latin typeface="Calibri" panose="020F0502020204030204" pitchFamily="34" charset="0"/>
                <a:ea typeface="宋体" panose="02010600030101010101" pitchFamily="2" charset="-122"/>
              </a:defRPr>
            </a:lvl4pPr>
            <a:lvl5pPr>
              <a:defRPr>
                <a:solidFill>
                  <a:schemeClr val="tx1"/>
                </a:solidFill>
                <a:latin typeface="Calibri" panose="020F050202020403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eaLnBrk="1" hangingPunct="1">
              <a:buFont typeface="Arial" panose="020B0604020202020204" pitchFamily="34" charset="0"/>
              <a:buNone/>
              <a:defRPr/>
            </a:pPr>
            <a:endParaRPr lang="en-US" altLang="en-US" sz="2400" smtClean="0"/>
          </a:p>
        </p:txBody>
      </p:sp>
      <p:grpSp>
        <p:nvGrpSpPr>
          <p:cNvPr id="5" name="组合 4"/>
          <p:cNvGrpSpPr/>
          <p:nvPr/>
        </p:nvGrpSpPr>
        <p:grpSpPr>
          <a:xfrm>
            <a:off x="8072581" y="3364959"/>
            <a:ext cx="1133095" cy="847308"/>
            <a:chOff x="6054436" y="2405136"/>
            <a:chExt cx="849821" cy="635481"/>
          </a:xfrm>
          <a:effectLst>
            <a:outerShdw blurRad="50800" dist="38100" dir="5400000" algn="t" rotWithShape="0">
              <a:prstClr val="black">
                <a:alpha val="40000"/>
              </a:prstClr>
            </a:outerShdw>
          </a:effectLst>
        </p:grpSpPr>
        <p:sp>
          <p:nvSpPr>
            <p:cNvPr id="6" name="Freeform 133"/>
            <p:cNvSpPr/>
            <p:nvPr/>
          </p:nvSpPr>
          <p:spPr bwMode="auto">
            <a:xfrm rot="2700000" flipH="1">
              <a:off x="6116557" y="2789035"/>
              <a:ext cx="189461" cy="313703"/>
            </a:xfrm>
            <a:custGeom>
              <a:avLst/>
              <a:gdLst>
                <a:gd name="T0" fmla="*/ 7566 w 397"/>
                <a:gd name="T1" fmla="*/ 1009717 h 659"/>
                <a:gd name="T2" fmla="*/ 0 w 397"/>
                <a:gd name="T3" fmla="*/ 1009717 h 659"/>
                <a:gd name="T4" fmla="*/ 0 w 397"/>
                <a:gd name="T5" fmla="*/ 1009717 h 659"/>
                <a:gd name="T6" fmla="*/ 11348 w 397"/>
                <a:gd name="T7" fmla="*/ 1021020 h 659"/>
                <a:gd name="T8" fmla="*/ 15131 w 397"/>
                <a:gd name="T9" fmla="*/ 1062464 h 659"/>
                <a:gd name="T10" fmla="*/ 18914 w 397"/>
                <a:gd name="T11" fmla="*/ 1069999 h 659"/>
                <a:gd name="T12" fmla="*/ 181575 w 397"/>
                <a:gd name="T13" fmla="*/ 1574858 h 659"/>
                <a:gd name="T14" fmla="*/ 348019 w 397"/>
                <a:gd name="T15" fmla="*/ 1092605 h 659"/>
                <a:gd name="T16" fmla="*/ 650644 w 397"/>
                <a:gd name="T17" fmla="*/ 1661513 h 659"/>
                <a:gd name="T18" fmla="*/ 548508 w 397"/>
                <a:gd name="T19" fmla="*/ 2124928 h 659"/>
                <a:gd name="T20" fmla="*/ 760345 w 397"/>
                <a:gd name="T21" fmla="*/ 2482850 h 659"/>
                <a:gd name="T22" fmla="*/ 650644 w 397"/>
                <a:gd name="T23" fmla="*/ 2275632 h 659"/>
                <a:gd name="T24" fmla="*/ 688472 w 397"/>
                <a:gd name="T25" fmla="*/ 1989294 h 659"/>
                <a:gd name="T26" fmla="*/ 866264 w 397"/>
                <a:gd name="T27" fmla="*/ 1740632 h 659"/>
                <a:gd name="T28" fmla="*/ 1028925 w 397"/>
                <a:gd name="T29" fmla="*/ 1454295 h 659"/>
                <a:gd name="T30" fmla="*/ 1059187 w 397"/>
                <a:gd name="T31" fmla="*/ 1363872 h 659"/>
                <a:gd name="T32" fmla="*/ 1161323 w 397"/>
                <a:gd name="T33" fmla="*/ 1823520 h 659"/>
                <a:gd name="T34" fmla="*/ 1229414 w 397"/>
                <a:gd name="T35" fmla="*/ 1529647 h 659"/>
                <a:gd name="T36" fmla="*/ 1399640 w 397"/>
                <a:gd name="T37" fmla="*/ 745985 h 659"/>
                <a:gd name="T38" fmla="*/ 714951 w 397"/>
                <a:gd name="T39" fmla="*/ 0 h 659"/>
                <a:gd name="T40" fmla="*/ 11348 w 397"/>
                <a:gd name="T41" fmla="*/ 956971 h 659"/>
                <a:gd name="T42" fmla="*/ 7566 w 397"/>
                <a:gd name="T43" fmla="*/ 1009717 h 659"/>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Lst>
              <a:ahLst/>
              <a:cxnLst>
                <a:cxn ang="T44">
                  <a:pos x="T0" y="T1"/>
                </a:cxn>
                <a:cxn ang="T45">
                  <a:pos x="T2" y="T3"/>
                </a:cxn>
                <a:cxn ang="T46">
                  <a:pos x="T4" y="T5"/>
                </a:cxn>
                <a:cxn ang="T47">
                  <a:pos x="T6" y="T7"/>
                </a:cxn>
                <a:cxn ang="T48">
                  <a:pos x="T8" y="T9"/>
                </a:cxn>
                <a:cxn ang="T49">
                  <a:pos x="T10" y="T11"/>
                </a:cxn>
                <a:cxn ang="T50">
                  <a:pos x="T12" y="T13"/>
                </a:cxn>
                <a:cxn ang="T51">
                  <a:pos x="T14" y="T15"/>
                </a:cxn>
                <a:cxn ang="T52">
                  <a:pos x="T16" y="T17"/>
                </a:cxn>
                <a:cxn ang="T53">
                  <a:pos x="T18" y="T19"/>
                </a:cxn>
                <a:cxn ang="T54">
                  <a:pos x="T20" y="T21"/>
                </a:cxn>
                <a:cxn ang="T55">
                  <a:pos x="T22" y="T23"/>
                </a:cxn>
                <a:cxn ang="T56">
                  <a:pos x="T24" y="T25"/>
                </a:cxn>
                <a:cxn ang="T57">
                  <a:pos x="T26" y="T27"/>
                </a:cxn>
                <a:cxn ang="T58">
                  <a:pos x="T28" y="T29"/>
                </a:cxn>
                <a:cxn ang="T59">
                  <a:pos x="T30" y="T31"/>
                </a:cxn>
                <a:cxn ang="T60">
                  <a:pos x="T32" y="T33"/>
                </a:cxn>
                <a:cxn ang="T61">
                  <a:pos x="T34" y="T35"/>
                </a:cxn>
                <a:cxn ang="T62">
                  <a:pos x="T36" y="T37"/>
                </a:cxn>
                <a:cxn ang="T63">
                  <a:pos x="T38" y="T39"/>
                </a:cxn>
                <a:cxn ang="T64">
                  <a:pos x="T40" y="T41"/>
                </a:cxn>
                <a:cxn ang="T65">
                  <a:pos x="T42" y="T43"/>
                </a:cxn>
              </a:cxnLst>
              <a:rect l="0" t="0" r="r" b="b"/>
              <a:pathLst>
                <a:path w="397" h="659">
                  <a:moveTo>
                    <a:pt x="2" y="268"/>
                  </a:moveTo>
                  <a:cubicBezTo>
                    <a:pt x="2" y="267"/>
                    <a:pt x="0" y="264"/>
                    <a:pt x="0" y="268"/>
                  </a:cubicBezTo>
                  <a:cubicBezTo>
                    <a:pt x="0" y="268"/>
                    <a:pt x="0" y="268"/>
                    <a:pt x="0" y="268"/>
                  </a:cubicBezTo>
                  <a:cubicBezTo>
                    <a:pt x="0" y="269"/>
                    <a:pt x="2" y="270"/>
                    <a:pt x="3" y="271"/>
                  </a:cubicBezTo>
                  <a:cubicBezTo>
                    <a:pt x="3" y="275"/>
                    <a:pt x="4" y="278"/>
                    <a:pt x="4" y="282"/>
                  </a:cubicBezTo>
                  <a:cubicBezTo>
                    <a:pt x="5" y="283"/>
                    <a:pt x="5" y="283"/>
                    <a:pt x="5" y="284"/>
                  </a:cubicBezTo>
                  <a:cubicBezTo>
                    <a:pt x="10" y="335"/>
                    <a:pt x="25" y="381"/>
                    <a:pt x="48" y="418"/>
                  </a:cubicBezTo>
                  <a:cubicBezTo>
                    <a:pt x="23" y="377"/>
                    <a:pt x="37" y="299"/>
                    <a:pt x="92" y="290"/>
                  </a:cubicBezTo>
                  <a:cubicBezTo>
                    <a:pt x="158" y="280"/>
                    <a:pt x="169" y="399"/>
                    <a:pt x="172" y="441"/>
                  </a:cubicBezTo>
                  <a:cubicBezTo>
                    <a:pt x="174" y="484"/>
                    <a:pt x="145" y="521"/>
                    <a:pt x="145" y="564"/>
                  </a:cubicBezTo>
                  <a:cubicBezTo>
                    <a:pt x="145" y="613"/>
                    <a:pt x="170" y="653"/>
                    <a:pt x="201" y="659"/>
                  </a:cubicBezTo>
                  <a:cubicBezTo>
                    <a:pt x="187" y="656"/>
                    <a:pt x="174" y="616"/>
                    <a:pt x="172" y="604"/>
                  </a:cubicBezTo>
                  <a:cubicBezTo>
                    <a:pt x="168" y="580"/>
                    <a:pt x="175" y="551"/>
                    <a:pt x="182" y="528"/>
                  </a:cubicBezTo>
                  <a:cubicBezTo>
                    <a:pt x="190" y="501"/>
                    <a:pt x="211" y="483"/>
                    <a:pt x="229" y="462"/>
                  </a:cubicBezTo>
                  <a:cubicBezTo>
                    <a:pt x="247" y="440"/>
                    <a:pt x="262" y="414"/>
                    <a:pt x="272" y="386"/>
                  </a:cubicBezTo>
                  <a:cubicBezTo>
                    <a:pt x="275" y="378"/>
                    <a:pt x="278" y="370"/>
                    <a:pt x="280" y="362"/>
                  </a:cubicBezTo>
                  <a:cubicBezTo>
                    <a:pt x="284" y="420"/>
                    <a:pt x="307" y="484"/>
                    <a:pt x="307" y="484"/>
                  </a:cubicBezTo>
                  <a:cubicBezTo>
                    <a:pt x="299" y="437"/>
                    <a:pt x="325" y="406"/>
                    <a:pt x="325" y="406"/>
                  </a:cubicBezTo>
                  <a:cubicBezTo>
                    <a:pt x="397" y="291"/>
                    <a:pt x="370" y="198"/>
                    <a:pt x="370" y="198"/>
                  </a:cubicBezTo>
                  <a:cubicBezTo>
                    <a:pt x="351" y="85"/>
                    <a:pt x="277" y="0"/>
                    <a:pt x="189" y="0"/>
                  </a:cubicBezTo>
                  <a:cubicBezTo>
                    <a:pt x="87" y="0"/>
                    <a:pt x="3" y="114"/>
                    <a:pt x="3" y="254"/>
                  </a:cubicBezTo>
                  <a:cubicBezTo>
                    <a:pt x="3" y="258"/>
                    <a:pt x="2" y="263"/>
                    <a:pt x="2" y="268"/>
                  </a:cubicBezTo>
                  <a:close/>
                </a:path>
              </a:pathLst>
            </a:custGeom>
            <a:solidFill>
              <a:srgbClr val="F15A24"/>
            </a:solidFill>
            <a:ln>
              <a:noFill/>
            </a:ln>
            <a:extLst>
              <a:ext uri="{91240B29-F687-4F45-9708-019B960494DF}">
                <a14:hiddenLine xmlns:a14="http://schemas.microsoft.com/office/drawing/2010/main" w="9525">
                  <a:solidFill>
                    <a:srgbClr val="000000"/>
                  </a:solidFill>
                  <a:round/>
                </a14:hiddenLine>
              </a:ext>
            </a:extLst>
          </p:spPr>
          <p:txBody>
            <a:bodyPr/>
            <a:lstStyle/>
            <a:p>
              <a:pPr eaLnBrk="1" fontAlgn="auto" hangingPunct="1">
                <a:buFont typeface="Arial" panose="020B0604020202020204" pitchFamily="34" charset="0"/>
                <a:buNone/>
                <a:defRPr/>
              </a:pPr>
              <a:endParaRPr lang="en-US" sz="2400" noProof="1">
                <a:latin typeface="+mj-ea"/>
                <a:ea typeface="+mj-ea"/>
              </a:endParaRPr>
            </a:p>
          </p:txBody>
        </p:sp>
        <p:sp>
          <p:nvSpPr>
            <p:cNvPr id="7" name="Freeform 134"/>
            <p:cNvSpPr/>
            <p:nvPr/>
          </p:nvSpPr>
          <p:spPr bwMode="auto">
            <a:xfrm rot="2700000" flipH="1">
              <a:off x="6176406" y="2803550"/>
              <a:ext cx="154413" cy="197568"/>
            </a:xfrm>
            <a:custGeom>
              <a:avLst/>
              <a:gdLst>
                <a:gd name="T0" fmla="*/ 581760 w 324"/>
                <a:gd name="T1" fmla="*/ 0 h 415"/>
                <a:gd name="T2" fmla="*/ 1148410 w 324"/>
                <a:gd name="T3" fmla="*/ 648083 h 415"/>
                <a:gd name="T4" fmla="*/ 1152187 w 324"/>
                <a:gd name="T5" fmla="*/ 655619 h 415"/>
                <a:gd name="T6" fmla="*/ 1152187 w 324"/>
                <a:gd name="T7" fmla="*/ 663154 h 415"/>
                <a:gd name="T8" fmla="*/ 1042635 w 324"/>
                <a:gd name="T9" fmla="*/ 1273558 h 415"/>
                <a:gd name="T10" fmla="*/ 963304 w 324"/>
                <a:gd name="T11" fmla="*/ 983428 h 415"/>
                <a:gd name="T12" fmla="*/ 868863 w 324"/>
                <a:gd name="T13" fmla="*/ 1137913 h 415"/>
                <a:gd name="T14" fmla="*/ 642203 w 324"/>
                <a:gd name="T15" fmla="*/ 1552384 h 415"/>
                <a:gd name="T16" fmla="*/ 630870 w 324"/>
                <a:gd name="T17" fmla="*/ 1563688 h 415"/>
                <a:gd name="T18" fmla="*/ 630870 w 324"/>
                <a:gd name="T19" fmla="*/ 1541080 h 415"/>
                <a:gd name="T20" fmla="*/ 245548 w 324"/>
                <a:gd name="T21" fmla="*/ 859086 h 415"/>
                <a:gd name="T22" fmla="*/ 196439 w 324"/>
                <a:gd name="T23" fmla="*/ 862854 h 415"/>
                <a:gd name="T24" fmla="*/ 7555 w 324"/>
                <a:gd name="T25" fmla="*/ 964588 h 415"/>
                <a:gd name="T26" fmla="*/ 3778 w 324"/>
                <a:gd name="T27" fmla="*/ 945749 h 415"/>
                <a:gd name="T28" fmla="*/ 3778 w 324"/>
                <a:gd name="T29" fmla="*/ 938213 h 415"/>
                <a:gd name="T30" fmla="*/ 0 w 324"/>
                <a:gd name="T31" fmla="*/ 900534 h 415"/>
                <a:gd name="T32" fmla="*/ 0 w 324"/>
                <a:gd name="T33" fmla="*/ 889230 h 415"/>
                <a:gd name="T34" fmla="*/ 0 w 324"/>
                <a:gd name="T35" fmla="*/ 840247 h 415"/>
                <a:gd name="T36" fmla="*/ 581760 w 324"/>
                <a:gd name="T37" fmla="*/ 0 h 415"/>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0" t="0" r="r" b="b"/>
              <a:pathLst>
                <a:path w="324" h="415">
                  <a:moveTo>
                    <a:pt x="154" y="0"/>
                  </a:moveTo>
                  <a:cubicBezTo>
                    <a:pt x="225" y="0"/>
                    <a:pt x="288" y="73"/>
                    <a:pt x="304" y="172"/>
                  </a:cubicBezTo>
                  <a:cubicBezTo>
                    <a:pt x="305" y="174"/>
                    <a:pt x="305" y="174"/>
                    <a:pt x="305" y="174"/>
                  </a:cubicBezTo>
                  <a:cubicBezTo>
                    <a:pt x="305" y="176"/>
                    <a:pt x="305" y="176"/>
                    <a:pt x="305" y="176"/>
                  </a:cubicBezTo>
                  <a:cubicBezTo>
                    <a:pt x="306" y="179"/>
                    <a:pt x="324" y="248"/>
                    <a:pt x="276" y="338"/>
                  </a:cubicBezTo>
                  <a:cubicBezTo>
                    <a:pt x="276" y="335"/>
                    <a:pt x="256" y="263"/>
                    <a:pt x="255" y="261"/>
                  </a:cubicBezTo>
                  <a:cubicBezTo>
                    <a:pt x="256" y="270"/>
                    <a:pt x="235" y="292"/>
                    <a:pt x="230" y="302"/>
                  </a:cubicBezTo>
                  <a:cubicBezTo>
                    <a:pt x="209" y="338"/>
                    <a:pt x="198" y="379"/>
                    <a:pt x="170" y="412"/>
                  </a:cubicBezTo>
                  <a:cubicBezTo>
                    <a:pt x="169" y="413"/>
                    <a:pt x="168" y="414"/>
                    <a:pt x="167" y="415"/>
                  </a:cubicBezTo>
                  <a:cubicBezTo>
                    <a:pt x="167" y="413"/>
                    <a:pt x="167" y="411"/>
                    <a:pt x="167" y="409"/>
                  </a:cubicBezTo>
                  <a:cubicBezTo>
                    <a:pt x="159" y="260"/>
                    <a:pt x="107" y="228"/>
                    <a:pt x="65" y="228"/>
                  </a:cubicBezTo>
                  <a:cubicBezTo>
                    <a:pt x="61" y="228"/>
                    <a:pt x="57" y="229"/>
                    <a:pt x="52" y="229"/>
                  </a:cubicBezTo>
                  <a:cubicBezTo>
                    <a:pt x="33" y="232"/>
                    <a:pt x="15" y="242"/>
                    <a:pt x="2" y="256"/>
                  </a:cubicBezTo>
                  <a:cubicBezTo>
                    <a:pt x="2" y="254"/>
                    <a:pt x="1" y="253"/>
                    <a:pt x="1" y="251"/>
                  </a:cubicBezTo>
                  <a:cubicBezTo>
                    <a:pt x="1" y="249"/>
                    <a:pt x="1" y="249"/>
                    <a:pt x="1" y="249"/>
                  </a:cubicBezTo>
                  <a:cubicBezTo>
                    <a:pt x="1" y="246"/>
                    <a:pt x="1" y="242"/>
                    <a:pt x="0" y="239"/>
                  </a:cubicBezTo>
                  <a:cubicBezTo>
                    <a:pt x="0" y="239"/>
                    <a:pt x="0" y="236"/>
                    <a:pt x="0" y="236"/>
                  </a:cubicBezTo>
                  <a:cubicBezTo>
                    <a:pt x="0" y="231"/>
                    <a:pt x="0" y="227"/>
                    <a:pt x="0" y="223"/>
                  </a:cubicBezTo>
                  <a:cubicBezTo>
                    <a:pt x="0" y="100"/>
                    <a:pt x="69" y="0"/>
                    <a:pt x="154" y="0"/>
                  </a:cubicBezTo>
                  <a:close/>
                </a:path>
              </a:pathLst>
            </a:custGeom>
            <a:solidFill>
              <a:srgbClr val="F7931E"/>
            </a:solidFill>
            <a:ln>
              <a:noFill/>
            </a:ln>
            <a:extLst>
              <a:ext uri="{91240B29-F687-4F45-9708-019B960494DF}">
                <a14:hiddenLine xmlns:a14="http://schemas.microsoft.com/office/drawing/2010/main" w="9525">
                  <a:solidFill>
                    <a:srgbClr val="000000"/>
                  </a:solidFill>
                  <a:round/>
                </a14:hiddenLine>
              </a:ext>
            </a:extLst>
          </p:spPr>
          <p:txBody>
            <a:bodyPr/>
            <a:lstStyle/>
            <a:p>
              <a:pPr eaLnBrk="1" fontAlgn="auto" hangingPunct="1">
                <a:buFont typeface="Arial" panose="020B0604020202020204" pitchFamily="34" charset="0"/>
                <a:buNone/>
                <a:defRPr/>
              </a:pPr>
              <a:endParaRPr lang="en-US" sz="2400" noProof="1">
                <a:latin typeface="+mj-ea"/>
                <a:ea typeface="+mj-ea"/>
              </a:endParaRPr>
            </a:p>
          </p:txBody>
        </p:sp>
        <p:sp>
          <p:nvSpPr>
            <p:cNvPr id="8" name="Freeform 135"/>
            <p:cNvSpPr/>
            <p:nvPr/>
          </p:nvSpPr>
          <p:spPr bwMode="auto">
            <a:xfrm rot="2700000" flipH="1">
              <a:off x="6216128" y="2815389"/>
              <a:ext cx="101140" cy="142811"/>
            </a:xfrm>
            <a:custGeom>
              <a:avLst/>
              <a:gdLst>
                <a:gd name="T0" fmla="*/ 162607 w 212"/>
                <a:gd name="T1" fmla="*/ 535009 h 300"/>
                <a:gd name="T2" fmla="*/ 128573 w 212"/>
                <a:gd name="T3" fmla="*/ 535009 h 300"/>
                <a:gd name="T4" fmla="*/ 3782 w 212"/>
                <a:gd name="T5" fmla="*/ 599059 h 300"/>
                <a:gd name="T6" fmla="*/ 3782 w 212"/>
                <a:gd name="T7" fmla="*/ 587756 h 300"/>
                <a:gd name="T8" fmla="*/ 3782 w 212"/>
                <a:gd name="T9" fmla="*/ 583988 h 300"/>
                <a:gd name="T10" fmla="*/ 0 w 212"/>
                <a:gd name="T11" fmla="*/ 557615 h 300"/>
                <a:gd name="T12" fmla="*/ 0 w 212"/>
                <a:gd name="T13" fmla="*/ 550079 h 300"/>
                <a:gd name="T14" fmla="*/ 0 w 212"/>
                <a:gd name="T15" fmla="*/ 523706 h 300"/>
                <a:gd name="T16" fmla="*/ 381936 w 212"/>
                <a:gd name="T17" fmla="*/ 0 h 300"/>
                <a:gd name="T18" fmla="*/ 752528 w 212"/>
                <a:gd name="T19" fmla="*/ 403140 h 300"/>
                <a:gd name="T20" fmla="*/ 756309 w 212"/>
                <a:gd name="T21" fmla="*/ 406908 h 300"/>
                <a:gd name="T22" fmla="*/ 756309 w 212"/>
                <a:gd name="T23" fmla="*/ 410676 h 300"/>
                <a:gd name="T24" fmla="*/ 684460 w 212"/>
                <a:gd name="T25" fmla="*/ 791210 h 300"/>
                <a:gd name="T26" fmla="*/ 631518 w 212"/>
                <a:gd name="T27" fmla="*/ 610362 h 300"/>
                <a:gd name="T28" fmla="*/ 567232 w 212"/>
                <a:gd name="T29" fmla="*/ 704554 h 300"/>
                <a:gd name="T30" fmla="*/ 457567 w 212"/>
                <a:gd name="T31" fmla="*/ 1130300 h 300"/>
                <a:gd name="T32" fmla="*/ 162607 w 212"/>
                <a:gd name="T33" fmla="*/ 535009 h 300"/>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0" t="0" r="r" b="b"/>
              <a:pathLst>
                <a:path w="212" h="300">
                  <a:moveTo>
                    <a:pt x="43" y="142"/>
                  </a:moveTo>
                  <a:cubicBezTo>
                    <a:pt x="40" y="142"/>
                    <a:pt x="37" y="142"/>
                    <a:pt x="34" y="142"/>
                  </a:cubicBezTo>
                  <a:cubicBezTo>
                    <a:pt x="21" y="144"/>
                    <a:pt x="10" y="150"/>
                    <a:pt x="1" y="159"/>
                  </a:cubicBezTo>
                  <a:cubicBezTo>
                    <a:pt x="1" y="158"/>
                    <a:pt x="1" y="157"/>
                    <a:pt x="1" y="156"/>
                  </a:cubicBezTo>
                  <a:cubicBezTo>
                    <a:pt x="1" y="155"/>
                    <a:pt x="1" y="155"/>
                    <a:pt x="1" y="155"/>
                  </a:cubicBezTo>
                  <a:cubicBezTo>
                    <a:pt x="0" y="152"/>
                    <a:pt x="0" y="150"/>
                    <a:pt x="0" y="148"/>
                  </a:cubicBezTo>
                  <a:cubicBezTo>
                    <a:pt x="0" y="146"/>
                    <a:pt x="0" y="146"/>
                    <a:pt x="0" y="146"/>
                  </a:cubicBezTo>
                  <a:cubicBezTo>
                    <a:pt x="0" y="143"/>
                    <a:pt x="0" y="141"/>
                    <a:pt x="0" y="139"/>
                  </a:cubicBezTo>
                  <a:cubicBezTo>
                    <a:pt x="0" y="62"/>
                    <a:pt x="45" y="0"/>
                    <a:pt x="101" y="0"/>
                  </a:cubicBezTo>
                  <a:cubicBezTo>
                    <a:pt x="147" y="0"/>
                    <a:pt x="189" y="45"/>
                    <a:pt x="199" y="107"/>
                  </a:cubicBezTo>
                  <a:cubicBezTo>
                    <a:pt x="200" y="108"/>
                    <a:pt x="200" y="108"/>
                    <a:pt x="200" y="108"/>
                  </a:cubicBezTo>
                  <a:cubicBezTo>
                    <a:pt x="200" y="109"/>
                    <a:pt x="200" y="109"/>
                    <a:pt x="200" y="109"/>
                  </a:cubicBezTo>
                  <a:cubicBezTo>
                    <a:pt x="201" y="111"/>
                    <a:pt x="212" y="154"/>
                    <a:pt x="181" y="210"/>
                  </a:cubicBezTo>
                  <a:cubicBezTo>
                    <a:pt x="181" y="208"/>
                    <a:pt x="167" y="164"/>
                    <a:pt x="167" y="162"/>
                  </a:cubicBezTo>
                  <a:cubicBezTo>
                    <a:pt x="168" y="168"/>
                    <a:pt x="154" y="181"/>
                    <a:pt x="150" y="187"/>
                  </a:cubicBezTo>
                  <a:cubicBezTo>
                    <a:pt x="137" y="210"/>
                    <a:pt x="126" y="275"/>
                    <a:pt x="121" y="300"/>
                  </a:cubicBezTo>
                  <a:cubicBezTo>
                    <a:pt x="121" y="300"/>
                    <a:pt x="94" y="134"/>
                    <a:pt x="43" y="142"/>
                  </a:cubicBezTo>
                  <a:close/>
                </a:path>
              </a:pathLst>
            </a:custGeom>
            <a:solidFill>
              <a:srgbClr val="FBB03B"/>
            </a:solidFill>
            <a:ln>
              <a:noFill/>
            </a:ln>
            <a:extLst>
              <a:ext uri="{91240B29-F687-4F45-9708-019B960494DF}">
                <a14:hiddenLine xmlns:a14="http://schemas.microsoft.com/office/drawing/2010/main" w="9525">
                  <a:solidFill>
                    <a:srgbClr val="000000"/>
                  </a:solidFill>
                  <a:round/>
                </a14:hiddenLine>
              </a:ext>
            </a:extLst>
          </p:spPr>
          <p:txBody>
            <a:bodyPr/>
            <a:lstStyle/>
            <a:p>
              <a:pPr eaLnBrk="1" fontAlgn="auto" hangingPunct="1">
                <a:buFont typeface="Arial" panose="020B0604020202020204" pitchFamily="34" charset="0"/>
                <a:buNone/>
                <a:defRPr/>
              </a:pPr>
              <a:endParaRPr lang="en-US" sz="2400" noProof="1">
                <a:latin typeface="+mj-ea"/>
                <a:ea typeface="+mj-ea"/>
              </a:endParaRPr>
            </a:p>
          </p:txBody>
        </p:sp>
        <p:sp>
          <p:nvSpPr>
            <p:cNvPr id="9" name="Freeform 107"/>
            <p:cNvSpPr/>
            <p:nvPr/>
          </p:nvSpPr>
          <p:spPr bwMode="auto">
            <a:xfrm rot="2700000" flipH="1">
              <a:off x="6219230" y="2554544"/>
              <a:ext cx="183510" cy="293579"/>
            </a:xfrm>
            <a:custGeom>
              <a:avLst/>
              <a:gdLst>
                <a:gd name="T0" fmla="*/ 587375 w 312"/>
                <a:gd name="T1" fmla="*/ 0 h 495"/>
                <a:gd name="T2" fmla="*/ 1174750 w 312"/>
                <a:gd name="T3" fmla="*/ 597631 h 495"/>
                <a:gd name="T4" fmla="*/ 1174750 w 312"/>
                <a:gd name="T5" fmla="*/ 612666 h 495"/>
                <a:gd name="T6" fmla="*/ 1174750 w 312"/>
                <a:gd name="T7" fmla="*/ 612666 h 495"/>
                <a:gd name="T8" fmla="*/ 798228 w 312"/>
                <a:gd name="T9" fmla="*/ 1804170 h 495"/>
                <a:gd name="T10" fmla="*/ 779401 w 312"/>
                <a:gd name="T11" fmla="*/ 1826722 h 495"/>
                <a:gd name="T12" fmla="*/ 779401 w 312"/>
                <a:gd name="T13" fmla="*/ 1826722 h 495"/>
                <a:gd name="T14" fmla="*/ 779401 w 312"/>
                <a:gd name="T15" fmla="*/ 1826722 h 495"/>
                <a:gd name="T16" fmla="*/ 692801 w 312"/>
                <a:gd name="T17" fmla="*/ 1860550 h 495"/>
                <a:gd name="T18" fmla="*/ 579845 w 312"/>
                <a:gd name="T19" fmla="*/ 1762824 h 495"/>
                <a:gd name="T20" fmla="*/ 587375 w 312"/>
                <a:gd name="T21" fmla="*/ 1740272 h 495"/>
                <a:gd name="T22" fmla="*/ 587375 w 312"/>
                <a:gd name="T23" fmla="*/ 1740272 h 495"/>
                <a:gd name="T24" fmla="*/ 621262 w 312"/>
                <a:gd name="T25" fmla="*/ 1559855 h 495"/>
                <a:gd name="T26" fmla="*/ 459357 w 312"/>
                <a:gd name="T27" fmla="*/ 1168952 h 495"/>
                <a:gd name="T28" fmla="*/ 459357 w 312"/>
                <a:gd name="T29" fmla="*/ 1165193 h 495"/>
                <a:gd name="T30" fmla="*/ 158139 w 312"/>
                <a:gd name="T31" fmla="*/ 992293 h 495"/>
                <a:gd name="T32" fmla="*/ 0 w 312"/>
                <a:gd name="T33" fmla="*/ 590114 h 495"/>
                <a:gd name="T34" fmla="*/ 587375 w 312"/>
                <a:gd name="T35" fmla="*/ 0 h 495"/>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connsiteX0" fmla="*/ 5000 w 10000"/>
                <a:gd name="connsiteY0" fmla="*/ 0 h 10000"/>
                <a:gd name="connsiteX1" fmla="*/ 10000 w 10000"/>
                <a:gd name="connsiteY1" fmla="*/ 3212 h 10000"/>
                <a:gd name="connsiteX2" fmla="*/ 10000 w 10000"/>
                <a:gd name="connsiteY2" fmla="*/ 3293 h 10000"/>
                <a:gd name="connsiteX3" fmla="*/ 10000 w 10000"/>
                <a:gd name="connsiteY3" fmla="*/ 3293 h 10000"/>
                <a:gd name="connsiteX4" fmla="*/ 6795 w 10000"/>
                <a:gd name="connsiteY4" fmla="*/ 9697 h 10000"/>
                <a:gd name="connsiteX5" fmla="*/ 6635 w 10000"/>
                <a:gd name="connsiteY5" fmla="*/ 9818 h 10000"/>
                <a:gd name="connsiteX6" fmla="*/ 6635 w 10000"/>
                <a:gd name="connsiteY6" fmla="*/ 9818 h 10000"/>
                <a:gd name="connsiteX7" fmla="*/ 6635 w 10000"/>
                <a:gd name="connsiteY7" fmla="*/ 9818 h 10000"/>
                <a:gd name="connsiteX8" fmla="*/ 5897 w 10000"/>
                <a:gd name="connsiteY8" fmla="*/ 10000 h 10000"/>
                <a:gd name="connsiteX9" fmla="*/ 4936 w 10000"/>
                <a:gd name="connsiteY9" fmla="*/ 9475 h 10000"/>
                <a:gd name="connsiteX10" fmla="*/ 5000 w 10000"/>
                <a:gd name="connsiteY10" fmla="*/ 9354 h 10000"/>
                <a:gd name="connsiteX11" fmla="*/ 5288 w 10000"/>
                <a:gd name="connsiteY11" fmla="*/ 8384 h 10000"/>
                <a:gd name="connsiteX12" fmla="*/ 3910 w 10000"/>
                <a:gd name="connsiteY12" fmla="*/ 6283 h 10000"/>
                <a:gd name="connsiteX13" fmla="*/ 3910 w 10000"/>
                <a:gd name="connsiteY13" fmla="*/ 6263 h 10000"/>
                <a:gd name="connsiteX14" fmla="*/ 1346 w 10000"/>
                <a:gd name="connsiteY14" fmla="*/ 5333 h 10000"/>
                <a:gd name="connsiteX15" fmla="*/ 0 w 10000"/>
                <a:gd name="connsiteY15" fmla="*/ 3172 h 10000"/>
                <a:gd name="connsiteX16" fmla="*/ 5000 w 10000"/>
                <a:gd name="connsiteY16" fmla="*/ 0 h 10000"/>
                <a:gd name="connsiteX0-1" fmla="*/ 5000 w 10000"/>
                <a:gd name="connsiteY0-2" fmla="*/ 0 h 10000"/>
                <a:gd name="connsiteX1-3" fmla="*/ 10000 w 10000"/>
                <a:gd name="connsiteY1-4" fmla="*/ 3212 h 10000"/>
                <a:gd name="connsiteX2-5" fmla="*/ 10000 w 10000"/>
                <a:gd name="connsiteY2-6" fmla="*/ 3293 h 10000"/>
                <a:gd name="connsiteX3-7" fmla="*/ 10000 w 10000"/>
                <a:gd name="connsiteY3-8" fmla="*/ 3293 h 10000"/>
                <a:gd name="connsiteX4-9" fmla="*/ 6795 w 10000"/>
                <a:gd name="connsiteY4-10" fmla="*/ 9697 h 10000"/>
                <a:gd name="connsiteX5-11" fmla="*/ 6635 w 10000"/>
                <a:gd name="connsiteY5-12" fmla="*/ 9818 h 10000"/>
                <a:gd name="connsiteX6-13" fmla="*/ 6635 w 10000"/>
                <a:gd name="connsiteY6-14" fmla="*/ 9818 h 10000"/>
                <a:gd name="connsiteX7-15" fmla="*/ 6635 w 10000"/>
                <a:gd name="connsiteY7-16" fmla="*/ 9818 h 10000"/>
                <a:gd name="connsiteX8-17" fmla="*/ 5897 w 10000"/>
                <a:gd name="connsiteY8-18" fmla="*/ 10000 h 10000"/>
                <a:gd name="connsiteX9-19" fmla="*/ 4936 w 10000"/>
                <a:gd name="connsiteY9-20" fmla="*/ 9475 h 10000"/>
                <a:gd name="connsiteX10-21" fmla="*/ 5288 w 10000"/>
                <a:gd name="connsiteY10-22" fmla="*/ 8384 h 10000"/>
                <a:gd name="connsiteX11-23" fmla="*/ 3910 w 10000"/>
                <a:gd name="connsiteY11-24" fmla="*/ 6283 h 10000"/>
                <a:gd name="connsiteX12-25" fmla="*/ 3910 w 10000"/>
                <a:gd name="connsiteY12-26" fmla="*/ 6263 h 10000"/>
                <a:gd name="connsiteX13-27" fmla="*/ 1346 w 10000"/>
                <a:gd name="connsiteY13-28" fmla="*/ 5333 h 10000"/>
                <a:gd name="connsiteX14-29" fmla="*/ 0 w 10000"/>
                <a:gd name="connsiteY14-30" fmla="*/ 3172 h 10000"/>
                <a:gd name="connsiteX15-31" fmla="*/ 5000 w 10000"/>
                <a:gd name="connsiteY15-32" fmla="*/ 0 h 10000"/>
                <a:gd name="connsiteX0-33" fmla="*/ 5000 w 10000"/>
                <a:gd name="connsiteY0-34" fmla="*/ 0 h 10086"/>
                <a:gd name="connsiteX1-35" fmla="*/ 10000 w 10000"/>
                <a:gd name="connsiteY1-36" fmla="*/ 3212 h 10086"/>
                <a:gd name="connsiteX2-37" fmla="*/ 10000 w 10000"/>
                <a:gd name="connsiteY2-38" fmla="*/ 3293 h 10086"/>
                <a:gd name="connsiteX3-39" fmla="*/ 10000 w 10000"/>
                <a:gd name="connsiteY3-40" fmla="*/ 3293 h 10086"/>
                <a:gd name="connsiteX4-41" fmla="*/ 6795 w 10000"/>
                <a:gd name="connsiteY4-42" fmla="*/ 9697 h 10086"/>
                <a:gd name="connsiteX5-43" fmla="*/ 6635 w 10000"/>
                <a:gd name="connsiteY5-44" fmla="*/ 9818 h 10086"/>
                <a:gd name="connsiteX6-45" fmla="*/ 6635 w 10000"/>
                <a:gd name="connsiteY6-46" fmla="*/ 9818 h 10086"/>
                <a:gd name="connsiteX7-47" fmla="*/ 6635 w 10000"/>
                <a:gd name="connsiteY7-48" fmla="*/ 9818 h 10086"/>
                <a:gd name="connsiteX8-49" fmla="*/ 5897 w 10000"/>
                <a:gd name="connsiteY8-50" fmla="*/ 10000 h 10086"/>
                <a:gd name="connsiteX9-51" fmla="*/ 5288 w 10000"/>
                <a:gd name="connsiteY9-52" fmla="*/ 8384 h 10086"/>
                <a:gd name="connsiteX10-53" fmla="*/ 3910 w 10000"/>
                <a:gd name="connsiteY10-54" fmla="*/ 6283 h 10086"/>
                <a:gd name="connsiteX11-55" fmla="*/ 3910 w 10000"/>
                <a:gd name="connsiteY11-56" fmla="*/ 6263 h 10086"/>
                <a:gd name="connsiteX12-57" fmla="*/ 1346 w 10000"/>
                <a:gd name="connsiteY12-58" fmla="*/ 5333 h 10086"/>
                <a:gd name="connsiteX13-59" fmla="*/ 0 w 10000"/>
                <a:gd name="connsiteY13-60" fmla="*/ 3172 h 10086"/>
                <a:gd name="connsiteX14-61" fmla="*/ 5000 w 10000"/>
                <a:gd name="connsiteY14-62" fmla="*/ 0 h 10086"/>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19" y="connsiteY9-20"/>
                </a:cxn>
                <a:cxn ang="0">
                  <a:pos x="connsiteX10-21" y="connsiteY10-22"/>
                </a:cxn>
                <a:cxn ang="0">
                  <a:pos x="connsiteX11-23" y="connsiteY11-24"/>
                </a:cxn>
                <a:cxn ang="0">
                  <a:pos x="connsiteX12-25" y="connsiteY12-26"/>
                </a:cxn>
                <a:cxn ang="0">
                  <a:pos x="connsiteX13-27" y="connsiteY13-28"/>
                </a:cxn>
                <a:cxn ang="0">
                  <a:pos x="connsiteX14-29" y="connsiteY14-30"/>
                </a:cxn>
              </a:cxnLst>
              <a:rect l="l" t="t" r="r" b="b"/>
              <a:pathLst>
                <a:path w="10000" h="10086">
                  <a:moveTo>
                    <a:pt x="5000" y="0"/>
                  </a:moveTo>
                  <a:cubicBezTo>
                    <a:pt x="7756" y="0"/>
                    <a:pt x="10000" y="1455"/>
                    <a:pt x="10000" y="3212"/>
                  </a:cubicBezTo>
                  <a:lnTo>
                    <a:pt x="10000" y="3293"/>
                  </a:lnTo>
                  <a:lnTo>
                    <a:pt x="10000" y="3293"/>
                  </a:lnTo>
                  <a:cubicBezTo>
                    <a:pt x="10000" y="5717"/>
                    <a:pt x="8814" y="7859"/>
                    <a:pt x="6795" y="9697"/>
                  </a:cubicBezTo>
                  <a:cubicBezTo>
                    <a:pt x="6731" y="9737"/>
                    <a:pt x="6699" y="9778"/>
                    <a:pt x="6635" y="9818"/>
                  </a:cubicBezTo>
                  <a:lnTo>
                    <a:pt x="6635" y="9818"/>
                  </a:lnTo>
                  <a:lnTo>
                    <a:pt x="6635" y="9818"/>
                  </a:lnTo>
                  <a:cubicBezTo>
                    <a:pt x="6442" y="9919"/>
                    <a:pt x="6121" y="10239"/>
                    <a:pt x="5897" y="10000"/>
                  </a:cubicBezTo>
                  <a:cubicBezTo>
                    <a:pt x="5673" y="9761"/>
                    <a:pt x="5619" y="9003"/>
                    <a:pt x="5288" y="8384"/>
                  </a:cubicBezTo>
                  <a:cubicBezTo>
                    <a:pt x="5064" y="7556"/>
                    <a:pt x="4744" y="6848"/>
                    <a:pt x="3910" y="6283"/>
                  </a:cubicBezTo>
                  <a:lnTo>
                    <a:pt x="3910" y="6263"/>
                  </a:lnTo>
                  <a:cubicBezTo>
                    <a:pt x="3237" y="5818"/>
                    <a:pt x="2340" y="5475"/>
                    <a:pt x="1346" y="5333"/>
                  </a:cubicBezTo>
                  <a:cubicBezTo>
                    <a:pt x="513" y="4768"/>
                    <a:pt x="0" y="4000"/>
                    <a:pt x="0" y="3172"/>
                  </a:cubicBezTo>
                  <a:cubicBezTo>
                    <a:pt x="0" y="1414"/>
                    <a:pt x="2244" y="0"/>
                    <a:pt x="5000" y="0"/>
                  </a:cubicBezTo>
                  <a:close/>
                </a:path>
              </a:pathLst>
            </a:custGeom>
            <a:solidFill>
              <a:schemeClr val="accent2">
                <a:alpha val="73000"/>
              </a:schemeClr>
            </a:solidFill>
            <a:ln>
              <a:noFill/>
            </a:ln>
          </p:spPr>
          <p:txBody>
            <a:bodyPr/>
            <a:lstStyle/>
            <a:p>
              <a:pPr eaLnBrk="1" fontAlgn="auto" hangingPunct="1">
                <a:buFont typeface="Arial" panose="020B0604020202020204" pitchFamily="34" charset="0"/>
                <a:buNone/>
                <a:defRPr/>
              </a:pPr>
              <a:endParaRPr lang="en-US" sz="2400" noProof="1">
                <a:latin typeface="+mj-ea"/>
                <a:ea typeface="+mj-ea"/>
              </a:endParaRPr>
            </a:p>
          </p:txBody>
        </p:sp>
        <p:sp>
          <p:nvSpPr>
            <p:cNvPr id="10" name="Freeform 107"/>
            <p:cNvSpPr/>
            <p:nvPr/>
          </p:nvSpPr>
          <p:spPr bwMode="auto">
            <a:xfrm rot="2700000">
              <a:off x="6369742" y="2705056"/>
              <a:ext cx="183510" cy="293579"/>
            </a:xfrm>
            <a:custGeom>
              <a:avLst/>
              <a:gdLst>
                <a:gd name="T0" fmla="*/ 587375 w 312"/>
                <a:gd name="T1" fmla="*/ 0 h 495"/>
                <a:gd name="T2" fmla="*/ 1174750 w 312"/>
                <a:gd name="T3" fmla="*/ 597631 h 495"/>
                <a:gd name="T4" fmla="*/ 1174750 w 312"/>
                <a:gd name="T5" fmla="*/ 612666 h 495"/>
                <a:gd name="T6" fmla="*/ 1174750 w 312"/>
                <a:gd name="T7" fmla="*/ 612666 h 495"/>
                <a:gd name="T8" fmla="*/ 798228 w 312"/>
                <a:gd name="T9" fmla="*/ 1804170 h 495"/>
                <a:gd name="T10" fmla="*/ 779401 w 312"/>
                <a:gd name="T11" fmla="*/ 1826722 h 495"/>
                <a:gd name="T12" fmla="*/ 779401 w 312"/>
                <a:gd name="T13" fmla="*/ 1826722 h 495"/>
                <a:gd name="T14" fmla="*/ 779401 w 312"/>
                <a:gd name="T15" fmla="*/ 1826722 h 495"/>
                <a:gd name="T16" fmla="*/ 692801 w 312"/>
                <a:gd name="T17" fmla="*/ 1860550 h 495"/>
                <a:gd name="T18" fmla="*/ 579845 w 312"/>
                <a:gd name="T19" fmla="*/ 1762824 h 495"/>
                <a:gd name="T20" fmla="*/ 587375 w 312"/>
                <a:gd name="T21" fmla="*/ 1740272 h 495"/>
                <a:gd name="T22" fmla="*/ 587375 w 312"/>
                <a:gd name="T23" fmla="*/ 1740272 h 495"/>
                <a:gd name="T24" fmla="*/ 621262 w 312"/>
                <a:gd name="T25" fmla="*/ 1559855 h 495"/>
                <a:gd name="T26" fmla="*/ 459357 w 312"/>
                <a:gd name="T27" fmla="*/ 1168952 h 495"/>
                <a:gd name="T28" fmla="*/ 459357 w 312"/>
                <a:gd name="T29" fmla="*/ 1165193 h 495"/>
                <a:gd name="T30" fmla="*/ 158139 w 312"/>
                <a:gd name="T31" fmla="*/ 992293 h 495"/>
                <a:gd name="T32" fmla="*/ 0 w 312"/>
                <a:gd name="T33" fmla="*/ 590114 h 495"/>
                <a:gd name="T34" fmla="*/ 587375 w 312"/>
                <a:gd name="T35" fmla="*/ 0 h 495"/>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connsiteX0" fmla="*/ 5000 w 10000"/>
                <a:gd name="connsiteY0" fmla="*/ 0 h 10000"/>
                <a:gd name="connsiteX1" fmla="*/ 10000 w 10000"/>
                <a:gd name="connsiteY1" fmla="*/ 3212 h 10000"/>
                <a:gd name="connsiteX2" fmla="*/ 10000 w 10000"/>
                <a:gd name="connsiteY2" fmla="*/ 3293 h 10000"/>
                <a:gd name="connsiteX3" fmla="*/ 10000 w 10000"/>
                <a:gd name="connsiteY3" fmla="*/ 3293 h 10000"/>
                <a:gd name="connsiteX4" fmla="*/ 6795 w 10000"/>
                <a:gd name="connsiteY4" fmla="*/ 9697 h 10000"/>
                <a:gd name="connsiteX5" fmla="*/ 6635 w 10000"/>
                <a:gd name="connsiteY5" fmla="*/ 9818 h 10000"/>
                <a:gd name="connsiteX6" fmla="*/ 6635 w 10000"/>
                <a:gd name="connsiteY6" fmla="*/ 9818 h 10000"/>
                <a:gd name="connsiteX7" fmla="*/ 6635 w 10000"/>
                <a:gd name="connsiteY7" fmla="*/ 9818 h 10000"/>
                <a:gd name="connsiteX8" fmla="*/ 5897 w 10000"/>
                <a:gd name="connsiteY8" fmla="*/ 10000 h 10000"/>
                <a:gd name="connsiteX9" fmla="*/ 4936 w 10000"/>
                <a:gd name="connsiteY9" fmla="*/ 9475 h 10000"/>
                <a:gd name="connsiteX10" fmla="*/ 5000 w 10000"/>
                <a:gd name="connsiteY10" fmla="*/ 9354 h 10000"/>
                <a:gd name="connsiteX11" fmla="*/ 5288 w 10000"/>
                <a:gd name="connsiteY11" fmla="*/ 8384 h 10000"/>
                <a:gd name="connsiteX12" fmla="*/ 3910 w 10000"/>
                <a:gd name="connsiteY12" fmla="*/ 6283 h 10000"/>
                <a:gd name="connsiteX13" fmla="*/ 3910 w 10000"/>
                <a:gd name="connsiteY13" fmla="*/ 6263 h 10000"/>
                <a:gd name="connsiteX14" fmla="*/ 1346 w 10000"/>
                <a:gd name="connsiteY14" fmla="*/ 5333 h 10000"/>
                <a:gd name="connsiteX15" fmla="*/ 0 w 10000"/>
                <a:gd name="connsiteY15" fmla="*/ 3172 h 10000"/>
                <a:gd name="connsiteX16" fmla="*/ 5000 w 10000"/>
                <a:gd name="connsiteY16" fmla="*/ 0 h 10000"/>
                <a:gd name="connsiteX0-1" fmla="*/ 5000 w 10000"/>
                <a:gd name="connsiteY0-2" fmla="*/ 0 h 10000"/>
                <a:gd name="connsiteX1-3" fmla="*/ 10000 w 10000"/>
                <a:gd name="connsiteY1-4" fmla="*/ 3212 h 10000"/>
                <a:gd name="connsiteX2-5" fmla="*/ 10000 w 10000"/>
                <a:gd name="connsiteY2-6" fmla="*/ 3293 h 10000"/>
                <a:gd name="connsiteX3-7" fmla="*/ 10000 w 10000"/>
                <a:gd name="connsiteY3-8" fmla="*/ 3293 h 10000"/>
                <a:gd name="connsiteX4-9" fmla="*/ 6795 w 10000"/>
                <a:gd name="connsiteY4-10" fmla="*/ 9697 h 10000"/>
                <a:gd name="connsiteX5-11" fmla="*/ 6635 w 10000"/>
                <a:gd name="connsiteY5-12" fmla="*/ 9818 h 10000"/>
                <a:gd name="connsiteX6-13" fmla="*/ 6635 w 10000"/>
                <a:gd name="connsiteY6-14" fmla="*/ 9818 h 10000"/>
                <a:gd name="connsiteX7-15" fmla="*/ 6635 w 10000"/>
                <a:gd name="connsiteY7-16" fmla="*/ 9818 h 10000"/>
                <a:gd name="connsiteX8-17" fmla="*/ 5897 w 10000"/>
                <a:gd name="connsiteY8-18" fmla="*/ 10000 h 10000"/>
                <a:gd name="connsiteX9-19" fmla="*/ 4936 w 10000"/>
                <a:gd name="connsiteY9-20" fmla="*/ 9475 h 10000"/>
                <a:gd name="connsiteX10-21" fmla="*/ 5288 w 10000"/>
                <a:gd name="connsiteY10-22" fmla="*/ 8384 h 10000"/>
                <a:gd name="connsiteX11-23" fmla="*/ 3910 w 10000"/>
                <a:gd name="connsiteY11-24" fmla="*/ 6283 h 10000"/>
                <a:gd name="connsiteX12-25" fmla="*/ 3910 w 10000"/>
                <a:gd name="connsiteY12-26" fmla="*/ 6263 h 10000"/>
                <a:gd name="connsiteX13-27" fmla="*/ 1346 w 10000"/>
                <a:gd name="connsiteY13-28" fmla="*/ 5333 h 10000"/>
                <a:gd name="connsiteX14-29" fmla="*/ 0 w 10000"/>
                <a:gd name="connsiteY14-30" fmla="*/ 3172 h 10000"/>
                <a:gd name="connsiteX15-31" fmla="*/ 5000 w 10000"/>
                <a:gd name="connsiteY15-32" fmla="*/ 0 h 10000"/>
                <a:gd name="connsiteX0-33" fmla="*/ 5000 w 10000"/>
                <a:gd name="connsiteY0-34" fmla="*/ 0 h 10086"/>
                <a:gd name="connsiteX1-35" fmla="*/ 10000 w 10000"/>
                <a:gd name="connsiteY1-36" fmla="*/ 3212 h 10086"/>
                <a:gd name="connsiteX2-37" fmla="*/ 10000 w 10000"/>
                <a:gd name="connsiteY2-38" fmla="*/ 3293 h 10086"/>
                <a:gd name="connsiteX3-39" fmla="*/ 10000 w 10000"/>
                <a:gd name="connsiteY3-40" fmla="*/ 3293 h 10086"/>
                <a:gd name="connsiteX4-41" fmla="*/ 6795 w 10000"/>
                <a:gd name="connsiteY4-42" fmla="*/ 9697 h 10086"/>
                <a:gd name="connsiteX5-43" fmla="*/ 6635 w 10000"/>
                <a:gd name="connsiteY5-44" fmla="*/ 9818 h 10086"/>
                <a:gd name="connsiteX6-45" fmla="*/ 6635 w 10000"/>
                <a:gd name="connsiteY6-46" fmla="*/ 9818 h 10086"/>
                <a:gd name="connsiteX7-47" fmla="*/ 6635 w 10000"/>
                <a:gd name="connsiteY7-48" fmla="*/ 9818 h 10086"/>
                <a:gd name="connsiteX8-49" fmla="*/ 5897 w 10000"/>
                <a:gd name="connsiteY8-50" fmla="*/ 10000 h 10086"/>
                <a:gd name="connsiteX9-51" fmla="*/ 5288 w 10000"/>
                <a:gd name="connsiteY9-52" fmla="*/ 8384 h 10086"/>
                <a:gd name="connsiteX10-53" fmla="*/ 3910 w 10000"/>
                <a:gd name="connsiteY10-54" fmla="*/ 6283 h 10086"/>
                <a:gd name="connsiteX11-55" fmla="*/ 3910 w 10000"/>
                <a:gd name="connsiteY11-56" fmla="*/ 6263 h 10086"/>
                <a:gd name="connsiteX12-57" fmla="*/ 1346 w 10000"/>
                <a:gd name="connsiteY12-58" fmla="*/ 5333 h 10086"/>
                <a:gd name="connsiteX13-59" fmla="*/ 0 w 10000"/>
                <a:gd name="connsiteY13-60" fmla="*/ 3172 h 10086"/>
                <a:gd name="connsiteX14-61" fmla="*/ 5000 w 10000"/>
                <a:gd name="connsiteY14-62" fmla="*/ 0 h 10086"/>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19" y="connsiteY9-20"/>
                </a:cxn>
                <a:cxn ang="0">
                  <a:pos x="connsiteX10-21" y="connsiteY10-22"/>
                </a:cxn>
                <a:cxn ang="0">
                  <a:pos x="connsiteX11-23" y="connsiteY11-24"/>
                </a:cxn>
                <a:cxn ang="0">
                  <a:pos x="connsiteX12-25" y="connsiteY12-26"/>
                </a:cxn>
                <a:cxn ang="0">
                  <a:pos x="connsiteX13-27" y="connsiteY13-28"/>
                </a:cxn>
                <a:cxn ang="0">
                  <a:pos x="connsiteX14-29" y="connsiteY14-30"/>
                </a:cxn>
              </a:cxnLst>
              <a:rect l="l" t="t" r="r" b="b"/>
              <a:pathLst>
                <a:path w="10000" h="10086">
                  <a:moveTo>
                    <a:pt x="5000" y="0"/>
                  </a:moveTo>
                  <a:cubicBezTo>
                    <a:pt x="7756" y="0"/>
                    <a:pt x="10000" y="1455"/>
                    <a:pt x="10000" y="3212"/>
                  </a:cubicBezTo>
                  <a:lnTo>
                    <a:pt x="10000" y="3293"/>
                  </a:lnTo>
                  <a:lnTo>
                    <a:pt x="10000" y="3293"/>
                  </a:lnTo>
                  <a:cubicBezTo>
                    <a:pt x="10000" y="5717"/>
                    <a:pt x="8814" y="7859"/>
                    <a:pt x="6795" y="9697"/>
                  </a:cubicBezTo>
                  <a:cubicBezTo>
                    <a:pt x="6731" y="9737"/>
                    <a:pt x="6699" y="9778"/>
                    <a:pt x="6635" y="9818"/>
                  </a:cubicBezTo>
                  <a:lnTo>
                    <a:pt x="6635" y="9818"/>
                  </a:lnTo>
                  <a:lnTo>
                    <a:pt x="6635" y="9818"/>
                  </a:lnTo>
                  <a:cubicBezTo>
                    <a:pt x="6442" y="9919"/>
                    <a:pt x="6121" y="10239"/>
                    <a:pt x="5897" y="10000"/>
                  </a:cubicBezTo>
                  <a:cubicBezTo>
                    <a:pt x="5673" y="9761"/>
                    <a:pt x="5619" y="9003"/>
                    <a:pt x="5288" y="8384"/>
                  </a:cubicBezTo>
                  <a:cubicBezTo>
                    <a:pt x="5064" y="7556"/>
                    <a:pt x="4744" y="6848"/>
                    <a:pt x="3910" y="6283"/>
                  </a:cubicBezTo>
                  <a:lnTo>
                    <a:pt x="3910" y="6263"/>
                  </a:lnTo>
                  <a:cubicBezTo>
                    <a:pt x="3237" y="5818"/>
                    <a:pt x="2340" y="5475"/>
                    <a:pt x="1346" y="5333"/>
                  </a:cubicBezTo>
                  <a:cubicBezTo>
                    <a:pt x="513" y="4768"/>
                    <a:pt x="0" y="4000"/>
                    <a:pt x="0" y="3172"/>
                  </a:cubicBezTo>
                  <a:cubicBezTo>
                    <a:pt x="0" y="1414"/>
                    <a:pt x="2244" y="0"/>
                    <a:pt x="5000" y="0"/>
                  </a:cubicBezTo>
                  <a:close/>
                </a:path>
              </a:pathLst>
            </a:custGeom>
            <a:solidFill>
              <a:schemeClr val="accent2">
                <a:alpha val="73000"/>
              </a:schemeClr>
            </a:solidFill>
            <a:ln>
              <a:noFill/>
            </a:ln>
          </p:spPr>
          <p:txBody>
            <a:bodyPr/>
            <a:lstStyle/>
            <a:p>
              <a:pPr eaLnBrk="1" fontAlgn="auto" hangingPunct="1">
                <a:buFont typeface="Arial" panose="020B0604020202020204" pitchFamily="34" charset="0"/>
                <a:buNone/>
                <a:defRPr/>
              </a:pPr>
              <a:endParaRPr lang="en-US" sz="2400" noProof="1">
                <a:latin typeface="+mj-ea"/>
                <a:ea typeface="+mj-ea"/>
              </a:endParaRPr>
            </a:p>
          </p:txBody>
        </p:sp>
        <p:sp>
          <p:nvSpPr>
            <p:cNvPr id="11" name="Freeform 108"/>
            <p:cNvSpPr/>
            <p:nvPr/>
          </p:nvSpPr>
          <p:spPr bwMode="auto">
            <a:xfrm rot="2700000">
              <a:off x="6407803" y="2259335"/>
              <a:ext cx="350653" cy="642255"/>
            </a:xfrm>
            <a:custGeom>
              <a:avLst/>
              <a:gdLst>
                <a:gd name="T0" fmla="*/ 1122363 w 596"/>
                <a:gd name="T1" fmla="*/ 4105275 h 1092"/>
                <a:gd name="T2" fmla="*/ 598844 w 596"/>
                <a:gd name="T3" fmla="*/ 4105275 h 1092"/>
                <a:gd name="T4" fmla="*/ 79093 w 596"/>
                <a:gd name="T5" fmla="*/ 1928577 h 1092"/>
                <a:gd name="T6" fmla="*/ 1122363 w 596"/>
                <a:gd name="T7" fmla="*/ 0 h 1092"/>
                <a:gd name="T8" fmla="*/ 1126129 w 596"/>
                <a:gd name="T9" fmla="*/ 0 h 1092"/>
                <a:gd name="T10" fmla="*/ 2165632 w 596"/>
                <a:gd name="T11" fmla="*/ 1928577 h 1092"/>
                <a:gd name="T12" fmla="*/ 1645881 w 596"/>
                <a:gd name="T13" fmla="*/ 4105275 h 1092"/>
                <a:gd name="T14" fmla="*/ 1122363 w 596"/>
                <a:gd name="T15" fmla="*/ 4105275 h 1092"/>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596" h="1092">
                  <a:moveTo>
                    <a:pt x="298" y="1092"/>
                  </a:moveTo>
                  <a:cubicBezTo>
                    <a:pt x="159" y="1092"/>
                    <a:pt x="159" y="1092"/>
                    <a:pt x="159" y="1092"/>
                  </a:cubicBezTo>
                  <a:cubicBezTo>
                    <a:pt x="31" y="824"/>
                    <a:pt x="21" y="513"/>
                    <a:pt x="21" y="513"/>
                  </a:cubicBezTo>
                  <a:cubicBezTo>
                    <a:pt x="0" y="212"/>
                    <a:pt x="298" y="0"/>
                    <a:pt x="298" y="0"/>
                  </a:cubicBezTo>
                  <a:cubicBezTo>
                    <a:pt x="299" y="0"/>
                    <a:pt x="299" y="0"/>
                    <a:pt x="299" y="0"/>
                  </a:cubicBezTo>
                  <a:cubicBezTo>
                    <a:pt x="299" y="0"/>
                    <a:pt x="596" y="212"/>
                    <a:pt x="575" y="513"/>
                  </a:cubicBezTo>
                  <a:cubicBezTo>
                    <a:pt x="575" y="513"/>
                    <a:pt x="566" y="824"/>
                    <a:pt x="437" y="1092"/>
                  </a:cubicBezTo>
                  <a:lnTo>
                    <a:pt x="298" y="1092"/>
                  </a:lnTo>
                  <a:close/>
                </a:path>
              </a:pathLst>
            </a:custGeom>
            <a:solidFill>
              <a:schemeClr val="accent1"/>
            </a:solidFill>
            <a:ln>
              <a:noFill/>
            </a:ln>
          </p:spPr>
          <p:txBody>
            <a:bodyPr/>
            <a:lstStyle/>
            <a:p>
              <a:pPr eaLnBrk="1" fontAlgn="auto" hangingPunct="1">
                <a:buFont typeface="Arial" panose="020B0604020202020204" pitchFamily="34" charset="0"/>
                <a:buNone/>
                <a:defRPr/>
              </a:pPr>
              <a:endParaRPr lang="en-US" sz="2400" noProof="1">
                <a:latin typeface="+mj-ea"/>
                <a:ea typeface="+mj-ea"/>
              </a:endParaRPr>
            </a:p>
          </p:txBody>
        </p:sp>
        <p:sp>
          <p:nvSpPr>
            <p:cNvPr id="12" name="Oval 113"/>
            <p:cNvSpPr>
              <a:spLocks noChangeArrowheads="1"/>
            </p:cNvSpPr>
            <p:nvPr/>
          </p:nvSpPr>
          <p:spPr bwMode="auto">
            <a:xfrm rot="2700000">
              <a:off x="6568043" y="2481147"/>
              <a:ext cx="117123" cy="114085"/>
            </a:xfrm>
            <a:prstGeom prst="ellipse">
              <a:avLst/>
            </a:prstGeom>
            <a:solidFill>
              <a:schemeClr val="bg1">
                <a:alpha val="77000"/>
              </a:schemeClr>
            </a:solidFill>
            <a:ln>
              <a:noFill/>
            </a:ln>
          </p:spPr>
          <p:txBody>
            <a:bodyPr/>
            <a:lstStyle/>
            <a:p>
              <a:pPr eaLnBrk="1" fontAlgn="auto" hangingPunct="1">
                <a:buFont typeface="Arial" panose="020B0604020202020204" pitchFamily="34" charset="0"/>
                <a:buNone/>
                <a:defRPr/>
              </a:pPr>
              <a:endParaRPr lang="en-US" sz="2400" noProof="1">
                <a:latin typeface="+mj-ea"/>
                <a:ea typeface="+mj-ea"/>
              </a:endParaRPr>
            </a:p>
          </p:txBody>
        </p:sp>
        <p:sp>
          <p:nvSpPr>
            <p:cNvPr id="13" name="Oval 116"/>
            <p:cNvSpPr>
              <a:spLocks noChangeArrowheads="1"/>
            </p:cNvSpPr>
            <p:nvPr/>
          </p:nvSpPr>
          <p:spPr bwMode="auto">
            <a:xfrm rot="2700000">
              <a:off x="6500229" y="2593093"/>
              <a:ext cx="70303" cy="72640"/>
            </a:xfrm>
            <a:prstGeom prst="ellipse">
              <a:avLst/>
            </a:prstGeom>
            <a:solidFill>
              <a:schemeClr val="bg1">
                <a:alpha val="77000"/>
              </a:schemeClr>
            </a:solidFill>
            <a:ln>
              <a:noFill/>
            </a:ln>
          </p:spPr>
          <p:txBody>
            <a:bodyPr/>
            <a:lstStyle/>
            <a:p>
              <a:pPr eaLnBrk="1" fontAlgn="auto" hangingPunct="1">
                <a:buFont typeface="Arial" panose="020B0604020202020204" pitchFamily="34" charset="0"/>
                <a:buNone/>
                <a:defRPr/>
              </a:pPr>
              <a:endParaRPr lang="en-US" sz="2400" noProof="1">
                <a:latin typeface="+mj-ea"/>
                <a:ea typeface="+mj-ea"/>
              </a:endParaRPr>
            </a:p>
          </p:txBody>
        </p:sp>
        <p:sp>
          <p:nvSpPr>
            <p:cNvPr id="14" name="Oval 119"/>
            <p:cNvSpPr>
              <a:spLocks noChangeArrowheads="1"/>
            </p:cNvSpPr>
            <p:nvPr/>
          </p:nvSpPr>
          <p:spPr bwMode="auto">
            <a:xfrm rot="2700000">
              <a:off x="6447912" y="2674106"/>
              <a:ext cx="43239" cy="42313"/>
            </a:xfrm>
            <a:prstGeom prst="ellipse">
              <a:avLst/>
            </a:prstGeom>
            <a:solidFill>
              <a:schemeClr val="bg1">
                <a:alpha val="77000"/>
              </a:schemeClr>
            </a:solidFill>
            <a:ln>
              <a:noFill/>
            </a:ln>
          </p:spPr>
          <p:txBody>
            <a:bodyPr/>
            <a:lstStyle/>
            <a:p>
              <a:pPr eaLnBrk="1" fontAlgn="auto" hangingPunct="1">
                <a:buFont typeface="Arial" panose="020B0604020202020204" pitchFamily="34" charset="0"/>
                <a:buNone/>
                <a:defRPr/>
              </a:pPr>
              <a:endParaRPr lang="en-US" sz="2400" noProof="1">
                <a:latin typeface="+mj-ea"/>
                <a:ea typeface="+mj-ea"/>
              </a:endParaRPr>
            </a:p>
          </p:txBody>
        </p:sp>
        <p:sp>
          <p:nvSpPr>
            <p:cNvPr id="15" name="Rectangle 27"/>
            <p:cNvSpPr/>
            <p:nvPr/>
          </p:nvSpPr>
          <p:spPr>
            <a:xfrm rot="2700000">
              <a:off x="6301683" y="2797997"/>
              <a:ext cx="71523" cy="43830"/>
            </a:xfrm>
            <a:prstGeom prst="rect">
              <a:avLst/>
            </a:prstGeom>
            <a:solidFill>
              <a:srgbClr val="EB6949">
                <a:alpha val="73000"/>
              </a:srgbClr>
            </a:solidFill>
            <a:ln>
              <a:noFill/>
            </a:ln>
          </p:spPr>
          <p:style>
            <a:lnRef idx="2">
              <a:schemeClr val="dk1"/>
            </a:lnRef>
            <a:fillRef idx="1">
              <a:schemeClr val="lt1"/>
            </a:fillRef>
            <a:effectRef idx="0">
              <a:schemeClr val="dk1"/>
            </a:effectRef>
            <a:fontRef idx="minor">
              <a:schemeClr val="dk1"/>
            </a:fontRef>
          </p:style>
          <p:txBody>
            <a:bodyPr anchor="ctr"/>
            <a:lstStyle/>
            <a:p>
              <a:pPr algn="ctr" eaLnBrk="1" fontAlgn="auto" hangingPunct="1">
                <a:buFont typeface="Arial" panose="020B0604020202020204" pitchFamily="34" charset="0"/>
                <a:buNone/>
                <a:defRPr/>
              </a:pPr>
              <a:endParaRPr lang="en-US" sz="2400" noProof="1">
                <a:latin typeface="+mj-ea"/>
                <a:ea typeface="+mj-ea"/>
              </a:endParaRPr>
            </a:p>
          </p:txBody>
        </p:sp>
      </p:grpSp>
      <p:grpSp>
        <p:nvGrpSpPr>
          <p:cNvPr id="16" name="组合 15"/>
          <p:cNvGrpSpPr/>
          <p:nvPr/>
        </p:nvGrpSpPr>
        <p:grpSpPr>
          <a:xfrm>
            <a:off x="3701944" y="2310659"/>
            <a:ext cx="1277515" cy="1277510"/>
            <a:chOff x="304800" y="673100"/>
            <a:chExt cx="4000500" cy="4000500"/>
          </a:xfrm>
          <a:effectLst>
            <a:outerShdw blurRad="444500" dist="254000" dir="8100000" algn="tr" rotWithShape="0">
              <a:prstClr val="black">
                <a:alpha val="50000"/>
              </a:prstClr>
            </a:outerShdw>
          </a:effectLst>
        </p:grpSpPr>
        <p:sp>
          <p:nvSpPr>
            <p:cNvPr id="17" name="同心圆 16"/>
            <p:cNvSpPr/>
            <p:nvPr/>
          </p:nvSpPr>
          <p:spPr>
            <a:xfrm>
              <a:off x="304800" y="673100"/>
              <a:ext cx="4000500" cy="4000500"/>
            </a:xfrm>
            <a:prstGeom prst="donut">
              <a:avLst>
                <a:gd name="adj" fmla="val 4879"/>
              </a:avLst>
            </a:prstGeom>
            <a:gradFill>
              <a:gsLst>
                <a:gs pos="0">
                  <a:sysClr val="window" lastClr="FFFFFF"/>
                </a:gs>
                <a:gs pos="55000">
                  <a:sysClr val="window" lastClr="FFFFFF">
                    <a:lumMod val="95000"/>
                  </a:sysClr>
                </a:gs>
                <a:gs pos="100000">
                  <a:sysClr val="window" lastClr="FFFFFF">
                    <a:lumMod val="65000"/>
                  </a:sysClr>
                </a:gs>
              </a:gsLst>
              <a:lin ang="8100000" scaled="0"/>
            </a:gradFill>
            <a:ln w="25400" cap="flat" cmpd="sng" algn="ctr">
              <a:noFill/>
              <a:prstDash val="solid"/>
            </a:ln>
            <a:effectLst/>
          </p:spPr>
          <p:txBody>
            <a:bodyPr anchor="ctr"/>
            <a:lstStyle/>
            <a:p>
              <a:pPr algn="ctr" eaLnBrk="1" fontAlgn="auto" hangingPunct="1">
                <a:spcBef>
                  <a:spcPts val="0"/>
                </a:spcBef>
                <a:spcAft>
                  <a:spcPts val="0"/>
                </a:spcAft>
                <a:defRPr/>
              </a:pPr>
              <a:endParaRPr lang="zh-CN" altLang="en-US" sz="2400" kern="0">
                <a:solidFill>
                  <a:sysClr val="windowText" lastClr="000000"/>
                </a:solidFill>
                <a:latin typeface="+mj-ea"/>
                <a:ea typeface="+mj-ea"/>
              </a:endParaRPr>
            </a:p>
          </p:txBody>
        </p:sp>
        <p:sp>
          <p:nvSpPr>
            <p:cNvPr id="18" name="椭圆 17"/>
            <p:cNvSpPr/>
            <p:nvPr/>
          </p:nvSpPr>
          <p:spPr>
            <a:xfrm>
              <a:off x="392112" y="760412"/>
              <a:ext cx="3825874" cy="3825874"/>
            </a:xfrm>
            <a:prstGeom prst="ellipse">
              <a:avLst/>
            </a:prstGeom>
            <a:gradFill>
              <a:gsLst>
                <a:gs pos="0">
                  <a:sysClr val="window" lastClr="FFFFFF"/>
                </a:gs>
                <a:gs pos="51000">
                  <a:sysClr val="window" lastClr="FFFFFF">
                    <a:lumMod val="95000"/>
                  </a:sysClr>
                </a:gs>
                <a:gs pos="100000">
                  <a:sysClr val="window" lastClr="FFFFFF">
                    <a:lumMod val="75000"/>
                  </a:sysClr>
                </a:gs>
              </a:gsLst>
              <a:lin ang="18900000" scaled="0"/>
            </a:gradFill>
            <a:ln w="25400" cap="flat" cmpd="sng" algn="ctr">
              <a:noFill/>
              <a:prstDash val="solid"/>
            </a:ln>
            <a:effectLst/>
          </p:spPr>
          <p:txBody>
            <a:bodyPr anchor="ctr"/>
            <a:lstStyle/>
            <a:p>
              <a:pPr algn="ctr" eaLnBrk="1" fontAlgn="auto" hangingPunct="1">
                <a:spcBef>
                  <a:spcPts val="0"/>
                </a:spcBef>
                <a:spcAft>
                  <a:spcPts val="0"/>
                </a:spcAft>
                <a:defRPr/>
              </a:pPr>
              <a:endParaRPr lang="zh-CN" altLang="en-US" sz="2400" kern="0">
                <a:solidFill>
                  <a:sysClr val="window" lastClr="FFFFFF"/>
                </a:solidFill>
                <a:latin typeface="+mj-ea"/>
                <a:ea typeface="+mj-ea"/>
              </a:endParaRPr>
            </a:p>
          </p:txBody>
        </p:sp>
      </p:grpSp>
      <p:grpSp>
        <p:nvGrpSpPr>
          <p:cNvPr id="19" name="Group 30"/>
          <p:cNvGrpSpPr/>
          <p:nvPr/>
        </p:nvGrpSpPr>
        <p:grpSpPr>
          <a:xfrm>
            <a:off x="6401859" y="5112169"/>
            <a:ext cx="423138" cy="371106"/>
            <a:chOff x="3175" y="-1587"/>
            <a:chExt cx="490538" cy="430212"/>
          </a:xfrm>
          <a:solidFill>
            <a:schemeClr val="accent1"/>
          </a:solidFill>
        </p:grpSpPr>
        <p:sp>
          <p:nvSpPr>
            <p:cNvPr id="20" name="Freeform 175"/>
            <p:cNvSpPr>
              <a:spLocks noEditPoints="1"/>
            </p:cNvSpPr>
            <p:nvPr/>
          </p:nvSpPr>
          <p:spPr bwMode="auto">
            <a:xfrm>
              <a:off x="3175" y="-1587"/>
              <a:ext cx="490538" cy="430212"/>
            </a:xfrm>
            <a:custGeom>
              <a:avLst/>
              <a:gdLst>
                <a:gd name="T0" fmla="*/ 128 w 128"/>
                <a:gd name="T1" fmla="*/ 66 h 112"/>
                <a:gd name="T2" fmla="*/ 112 w 128"/>
                <a:gd name="T3" fmla="*/ 6 h 112"/>
                <a:gd name="T4" fmla="*/ 104 w 128"/>
                <a:gd name="T5" fmla="*/ 0 h 112"/>
                <a:gd name="T6" fmla="*/ 64 w 128"/>
                <a:gd name="T7" fmla="*/ 0 h 112"/>
                <a:gd name="T8" fmla="*/ 24 w 128"/>
                <a:gd name="T9" fmla="*/ 0 h 112"/>
                <a:gd name="T10" fmla="*/ 16 w 128"/>
                <a:gd name="T11" fmla="*/ 6 h 112"/>
                <a:gd name="T12" fmla="*/ 0 w 128"/>
                <a:gd name="T13" fmla="*/ 66 h 112"/>
                <a:gd name="T14" fmla="*/ 0 w 128"/>
                <a:gd name="T15" fmla="*/ 68 h 112"/>
                <a:gd name="T16" fmla="*/ 0 w 128"/>
                <a:gd name="T17" fmla="*/ 96 h 112"/>
                <a:gd name="T18" fmla="*/ 16 w 128"/>
                <a:gd name="T19" fmla="*/ 112 h 112"/>
                <a:gd name="T20" fmla="*/ 112 w 128"/>
                <a:gd name="T21" fmla="*/ 112 h 112"/>
                <a:gd name="T22" fmla="*/ 128 w 128"/>
                <a:gd name="T23" fmla="*/ 96 h 112"/>
                <a:gd name="T24" fmla="*/ 128 w 128"/>
                <a:gd name="T25" fmla="*/ 68 h 112"/>
                <a:gd name="T26" fmla="*/ 128 w 128"/>
                <a:gd name="T27" fmla="*/ 66 h 112"/>
                <a:gd name="T28" fmla="*/ 120 w 128"/>
                <a:gd name="T29" fmla="*/ 96 h 112"/>
                <a:gd name="T30" fmla="*/ 112 w 128"/>
                <a:gd name="T31" fmla="*/ 104 h 112"/>
                <a:gd name="T32" fmla="*/ 16 w 128"/>
                <a:gd name="T33" fmla="*/ 104 h 112"/>
                <a:gd name="T34" fmla="*/ 8 w 128"/>
                <a:gd name="T35" fmla="*/ 96 h 112"/>
                <a:gd name="T36" fmla="*/ 8 w 128"/>
                <a:gd name="T37" fmla="*/ 68 h 112"/>
                <a:gd name="T38" fmla="*/ 24 w 128"/>
                <a:gd name="T39" fmla="*/ 8 h 112"/>
                <a:gd name="T40" fmla="*/ 104 w 128"/>
                <a:gd name="T41" fmla="*/ 8 h 112"/>
                <a:gd name="T42" fmla="*/ 120 w 128"/>
                <a:gd name="T43" fmla="*/ 68 h 112"/>
                <a:gd name="T44" fmla="*/ 120 w 128"/>
                <a:gd name="T45" fmla="*/ 96 h 1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128" h="112">
                  <a:moveTo>
                    <a:pt x="128" y="66"/>
                  </a:moveTo>
                  <a:cubicBezTo>
                    <a:pt x="112" y="6"/>
                    <a:pt x="112" y="6"/>
                    <a:pt x="112" y="6"/>
                  </a:cubicBezTo>
                  <a:cubicBezTo>
                    <a:pt x="111" y="2"/>
                    <a:pt x="108" y="0"/>
                    <a:pt x="104" y="0"/>
                  </a:cubicBezTo>
                  <a:cubicBezTo>
                    <a:pt x="64" y="0"/>
                    <a:pt x="64" y="0"/>
                    <a:pt x="64" y="0"/>
                  </a:cubicBezTo>
                  <a:cubicBezTo>
                    <a:pt x="24" y="0"/>
                    <a:pt x="24" y="0"/>
                    <a:pt x="24" y="0"/>
                  </a:cubicBezTo>
                  <a:cubicBezTo>
                    <a:pt x="20" y="0"/>
                    <a:pt x="17" y="2"/>
                    <a:pt x="16" y="6"/>
                  </a:cubicBezTo>
                  <a:cubicBezTo>
                    <a:pt x="0" y="66"/>
                    <a:pt x="0" y="66"/>
                    <a:pt x="0" y="66"/>
                  </a:cubicBezTo>
                  <a:cubicBezTo>
                    <a:pt x="0" y="67"/>
                    <a:pt x="0" y="67"/>
                    <a:pt x="0" y="68"/>
                  </a:cubicBezTo>
                  <a:cubicBezTo>
                    <a:pt x="0" y="96"/>
                    <a:pt x="0" y="96"/>
                    <a:pt x="0" y="96"/>
                  </a:cubicBezTo>
                  <a:cubicBezTo>
                    <a:pt x="0" y="105"/>
                    <a:pt x="7" y="112"/>
                    <a:pt x="16" y="112"/>
                  </a:cubicBezTo>
                  <a:cubicBezTo>
                    <a:pt x="112" y="112"/>
                    <a:pt x="112" y="112"/>
                    <a:pt x="112" y="112"/>
                  </a:cubicBezTo>
                  <a:cubicBezTo>
                    <a:pt x="121" y="112"/>
                    <a:pt x="128" y="105"/>
                    <a:pt x="128" y="96"/>
                  </a:cubicBezTo>
                  <a:cubicBezTo>
                    <a:pt x="128" y="68"/>
                    <a:pt x="128" y="68"/>
                    <a:pt x="128" y="68"/>
                  </a:cubicBezTo>
                  <a:cubicBezTo>
                    <a:pt x="128" y="67"/>
                    <a:pt x="128" y="67"/>
                    <a:pt x="128" y="66"/>
                  </a:cubicBezTo>
                  <a:close/>
                  <a:moveTo>
                    <a:pt x="120" y="96"/>
                  </a:moveTo>
                  <a:cubicBezTo>
                    <a:pt x="120" y="100"/>
                    <a:pt x="116" y="104"/>
                    <a:pt x="112" y="104"/>
                  </a:cubicBezTo>
                  <a:cubicBezTo>
                    <a:pt x="16" y="104"/>
                    <a:pt x="16" y="104"/>
                    <a:pt x="16" y="104"/>
                  </a:cubicBezTo>
                  <a:cubicBezTo>
                    <a:pt x="12" y="104"/>
                    <a:pt x="8" y="100"/>
                    <a:pt x="8" y="96"/>
                  </a:cubicBezTo>
                  <a:cubicBezTo>
                    <a:pt x="8" y="68"/>
                    <a:pt x="8" y="68"/>
                    <a:pt x="8" y="68"/>
                  </a:cubicBezTo>
                  <a:cubicBezTo>
                    <a:pt x="24" y="8"/>
                    <a:pt x="24" y="8"/>
                    <a:pt x="24" y="8"/>
                  </a:cubicBezTo>
                  <a:cubicBezTo>
                    <a:pt x="104" y="8"/>
                    <a:pt x="104" y="8"/>
                    <a:pt x="104" y="8"/>
                  </a:cubicBezTo>
                  <a:cubicBezTo>
                    <a:pt x="120" y="68"/>
                    <a:pt x="120" y="68"/>
                    <a:pt x="120" y="68"/>
                  </a:cubicBezTo>
                  <a:lnTo>
                    <a:pt x="120" y="96"/>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eaLnBrk="1" fontAlgn="auto" hangingPunct="1">
                <a:spcBef>
                  <a:spcPts val="0"/>
                </a:spcBef>
                <a:spcAft>
                  <a:spcPts val="0"/>
                </a:spcAft>
                <a:buFont typeface="Arial" panose="020B0604020202020204" pitchFamily="34" charset="0"/>
                <a:buNone/>
                <a:defRPr/>
              </a:pPr>
              <a:endParaRPr lang="id-ID" sz="2400" noProof="1">
                <a:latin typeface="+mj-ea"/>
                <a:ea typeface="+mj-ea"/>
              </a:endParaRPr>
            </a:p>
          </p:txBody>
        </p:sp>
        <p:sp>
          <p:nvSpPr>
            <p:cNvPr id="21" name="Freeform 176"/>
            <p:cNvSpPr>
              <a:spLocks noEditPoints="1"/>
            </p:cNvSpPr>
            <p:nvPr/>
          </p:nvSpPr>
          <p:spPr bwMode="auto">
            <a:xfrm>
              <a:off x="60325" y="58738"/>
              <a:ext cx="374650" cy="277812"/>
            </a:xfrm>
            <a:custGeom>
              <a:avLst/>
              <a:gdLst>
                <a:gd name="T0" fmla="*/ 80 w 98"/>
                <a:gd name="T1" fmla="*/ 0 h 72"/>
                <a:gd name="T2" fmla="*/ 18 w 98"/>
                <a:gd name="T3" fmla="*/ 0 h 72"/>
                <a:gd name="T4" fmla="*/ 14 w 98"/>
                <a:gd name="T5" fmla="*/ 3 h 72"/>
                <a:gd name="T6" fmla="*/ 0 w 98"/>
                <a:gd name="T7" fmla="*/ 51 h 72"/>
                <a:gd name="T8" fmla="*/ 1 w 98"/>
                <a:gd name="T9" fmla="*/ 54 h 72"/>
                <a:gd name="T10" fmla="*/ 4 w 98"/>
                <a:gd name="T11" fmla="*/ 56 h 72"/>
                <a:gd name="T12" fmla="*/ 16 w 98"/>
                <a:gd name="T13" fmla="*/ 56 h 72"/>
                <a:gd name="T14" fmla="*/ 20 w 98"/>
                <a:gd name="T15" fmla="*/ 56 h 72"/>
                <a:gd name="T16" fmla="*/ 23 w 98"/>
                <a:gd name="T17" fmla="*/ 56 h 72"/>
                <a:gd name="T18" fmla="*/ 28 w 98"/>
                <a:gd name="T19" fmla="*/ 68 h 72"/>
                <a:gd name="T20" fmla="*/ 35 w 98"/>
                <a:gd name="T21" fmla="*/ 72 h 72"/>
                <a:gd name="T22" fmla="*/ 63 w 98"/>
                <a:gd name="T23" fmla="*/ 72 h 72"/>
                <a:gd name="T24" fmla="*/ 70 w 98"/>
                <a:gd name="T25" fmla="*/ 68 h 72"/>
                <a:gd name="T26" fmla="*/ 75 w 98"/>
                <a:gd name="T27" fmla="*/ 56 h 72"/>
                <a:gd name="T28" fmla="*/ 78 w 98"/>
                <a:gd name="T29" fmla="*/ 56 h 72"/>
                <a:gd name="T30" fmla="*/ 82 w 98"/>
                <a:gd name="T31" fmla="*/ 56 h 72"/>
                <a:gd name="T32" fmla="*/ 94 w 98"/>
                <a:gd name="T33" fmla="*/ 56 h 72"/>
                <a:gd name="T34" fmla="*/ 97 w 98"/>
                <a:gd name="T35" fmla="*/ 54 h 72"/>
                <a:gd name="T36" fmla="*/ 98 w 98"/>
                <a:gd name="T37" fmla="*/ 51 h 72"/>
                <a:gd name="T38" fmla="*/ 84 w 98"/>
                <a:gd name="T39" fmla="*/ 3 h 72"/>
                <a:gd name="T40" fmla="*/ 80 w 98"/>
                <a:gd name="T41" fmla="*/ 0 h 72"/>
                <a:gd name="T42" fmla="*/ 82 w 98"/>
                <a:gd name="T43" fmla="*/ 48 h 72"/>
                <a:gd name="T44" fmla="*/ 75 w 98"/>
                <a:gd name="T45" fmla="*/ 48 h 72"/>
                <a:gd name="T46" fmla="*/ 68 w 98"/>
                <a:gd name="T47" fmla="*/ 52 h 72"/>
                <a:gd name="T48" fmla="*/ 63 w 98"/>
                <a:gd name="T49" fmla="*/ 64 h 72"/>
                <a:gd name="T50" fmla="*/ 35 w 98"/>
                <a:gd name="T51" fmla="*/ 64 h 72"/>
                <a:gd name="T52" fmla="*/ 30 w 98"/>
                <a:gd name="T53" fmla="*/ 52 h 72"/>
                <a:gd name="T54" fmla="*/ 23 w 98"/>
                <a:gd name="T55" fmla="*/ 48 h 72"/>
                <a:gd name="T56" fmla="*/ 16 w 98"/>
                <a:gd name="T57" fmla="*/ 48 h 72"/>
                <a:gd name="T58" fmla="*/ 6 w 98"/>
                <a:gd name="T59" fmla="*/ 48 h 72"/>
                <a:gd name="T60" fmla="*/ 18 w 98"/>
                <a:gd name="T61" fmla="*/ 4 h 72"/>
                <a:gd name="T62" fmla="*/ 80 w 98"/>
                <a:gd name="T63" fmla="*/ 4 h 72"/>
                <a:gd name="T64" fmla="*/ 92 w 98"/>
                <a:gd name="T65" fmla="*/ 48 h 72"/>
                <a:gd name="T66" fmla="*/ 82 w 98"/>
                <a:gd name="T67" fmla="*/ 48 h 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98" h="72">
                  <a:moveTo>
                    <a:pt x="80" y="0"/>
                  </a:moveTo>
                  <a:cubicBezTo>
                    <a:pt x="18" y="0"/>
                    <a:pt x="18" y="0"/>
                    <a:pt x="18" y="0"/>
                  </a:cubicBezTo>
                  <a:cubicBezTo>
                    <a:pt x="16" y="0"/>
                    <a:pt x="15" y="1"/>
                    <a:pt x="14" y="3"/>
                  </a:cubicBezTo>
                  <a:cubicBezTo>
                    <a:pt x="0" y="51"/>
                    <a:pt x="0" y="51"/>
                    <a:pt x="0" y="51"/>
                  </a:cubicBezTo>
                  <a:cubicBezTo>
                    <a:pt x="0" y="52"/>
                    <a:pt x="0" y="53"/>
                    <a:pt x="1" y="54"/>
                  </a:cubicBezTo>
                  <a:cubicBezTo>
                    <a:pt x="2" y="55"/>
                    <a:pt x="3" y="56"/>
                    <a:pt x="4" y="56"/>
                  </a:cubicBezTo>
                  <a:cubicBezTo>
                    <a:pt x="16" y="56"/>
                    <a:pt x="16" y="56"/>
                    <a:pt x="16" y="56"/>
                  </a:cubicBezTo>
                  <a:cubicBezTo>
                    <a:pt x="20" y="56"/>
                    <a:pt x="20" y="56"/>
                    <a:pt x="20" y="56"/>
                  </a:cubicBezTo>
                  <a:cubicBezTo>
                    <a:pt x="23" y="56"/>
                    <a:pt x="23" y="56"/>
                    <a:pt x="23" y="56"/>
                  </a:cubicBezTo>
                  <a:cubicBezTo>
                    <a:pt x="28" y="68"/>
                    <a:pt x="28" y="68"/>
                    <a:pt x="28" y="68"/>
                  </a:cubicBezTo>
                  <a:cubicBezTo>
                    <a:pt x="30" y="70"/>
                    <a:pt x="32" y="72"/>
                    <a:pt x="35" y="72"/>
                  </a:cubicBezTo>
                  <a:cubicBezTo>
                    <a:pt x="63" y="72"/>
                    <a:pt x="63" y="72"/>
                    <a:pt x="63" y="72"/>
                  </a:cubicBezTo>
                  <a:cubicBezTo>
                    <a:pt x="66" y="72"/>
                    <a:pt x="68" y="70"/>
                    <a:pt x="70" y="68"/>
                  </a:cubicBezTo>
                  <a:cubicBezTo>
                    <a:pt x="75" y="56"/>
                    <a:pt x="75" y="56"/>
                    <a:pt x="75" y="56"/>
                  </a:cubicBezTo>
                  <a:cubicBezTo>
                    <a:pt x="78" y="56"/>
                    <a:pt x="78" y="56"/>
                    <a:pt x="78" y="56"/>
                  </a:cubicBezTo>
                  <a:cubicBezTo>
                    <a:pt x="82" y="56"/>
                    <a:pt x="82" y="56"/>
                    <a:pt x="82" y="56"/>
                  </a:cubicBezTo>
                  <a:cubicBezTo>
                    <a:pt x="94" y="56"/>
                    <a:pt x="94" y="56"/>
                    <a:pt x="94" y="56"/>
                  </a:cubicBezTo>
                  <a:cubicBezTo>
                    <a:pt x="95" y="56"/>
                    <a:pt x="96" y="55"/>
                    <a:pt x="97" y="54"/>
                  </a:cubicBezTo>
                  <a:cubicBezTo>
                    <a:pt x="98" y="53"/>
                    <a:pt x="98" y="52"/>
                    <a:pt x="98" y="51"/>
                  </a:cubicBezTo>
                  <a:cubicBezTo>
                    <a:pt x="84" y="3"/>
                    <a:pt x="84" y="3"/>
                    <a:pt x="84" y="3"/>
                  </a:cubicBezTo>
                  <a:cubicBezTo>
                    <a:pt x="83" y="1"/>
                    <a:pt x="82" y="0"/>
                    <a:pt x="80" y="0"/>
                  </a:cubicBezTo>
                  <a:close/>
                  <a:moveTo>
                    <a:pt x="82" y="48"/>
                  </a:moveTo>
                  <a:cubicBezTo>
                    <a:pt x="75" y="48"/>
                    <a:pt x="75" y="48"/>
                    <a:pt x="75" y="48"/>
                  </a:cubicBezTo>
                  <a:cubicBezTo>
                    <a:pt x="72" y="48"/>
                    <a:pt x="70" y="50"/>
                    <a:pt x="68" y="52"/>
                  </a:cubicBezTo>
                  <a:cubicBezTo>
                    <a:pt x="63" y="64"/>
                    <a:pt x="63" y="64"/>
                    <a:pt x="63" y="64"/>
                  </a:cubicBezTo>
                  <a:cubicBezTo>
                    <a:pt x="35" y="64"/>
                    <a:pt x="35" y="64"/>
                    <a:pt x="35" y="64"/>
                  </a:cubicBezTo>
                  <a:cubicBezTo>
                    <a:pt x="30" y="52"/>
                    <a:pt x="30" y="52"/>
                    <a:pt x="30" y="52"/>
                  </a:cubicBezTo>
                  <a:cubicBezTo>
                    <a:pt x="28" y="50"/>
                    <a:pt x="26" y="48"/>
                    <a:pt x="23" y="48"/>
                  </a:cubicBezTo>
                  <a:cubicBezTo>
                    <a:pt x="16" y="48"/>
                    <a:pt x="16" y="48"/>
                    <a:pt x="16" y="48"/>
                  </a:cubicBezTo>
                  <a:cubicBezTo>
                    <a:pt x="6" y="48"/>
                    <a:pt x="6" y="48"/>
                    <a:pt x="6" y="48"/>
                  </a:cubicBezTo>
                  <a:cubicBezTo>
                    <a:pt x="18" y="4"/>
                    <a:pt x="18" y="4"/>
                    <a:pt x="18" y="4"/>
                  </a:cubicBezTo>
                  <a:cubicBezTo>
                    <a:pt x="80" y="4"/>
                    <a:pt x="80" y="4"/>
                    <a:pt x="80" y="4"/>
                  </a:cubicBezTo>
                  <a:cubicBezTo>
                    <a:pt x="92" y="48"/>
                    <a:pt x="92" y="48"/>
                    <a:pt x="92" y="48"/>
                  </a:cubicBezTo>
                  <a:lnTo>
                    <a:pt x="82" y="48"/>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eaLnBrk="1" fontAlgn="auto" hangingPunct="1">
                <a:spcBef>
                  <a:spcPts val="0"/>
                </a:spcBef>
                <a:spcAft>
                  <a:spcPts val="0"/>
                </a:spcAft>
                <a:buFont typeface="Arial" panose="020B0604020202020204" pitchFamily="34" charset="0"/>
                <a:buNone/>
                <a:defRPr/>
              </a:pPr>
              <a:endParaRPr lang="id-ID" sz="2400" noProof="1">
                <a:latin typeface="+mj-ea"/>
                <a:ea typeface="+mj-ea"/>
              </a:endParaRPr>
            </a:p>
          </p:txBody>
        </p:sp>
      </p:grpSp>
      <p:sp>
        <p:nvSpPr>
          <p:cNvPr id="22" name="Freeform 50"/>
          <p:cNvSpPr>
            <a:spLocks noEditPoints="1" noChangeArrowheads="1"/>
          </p:cNvSpPr>
          <p:nvPr/>
        </p:nvSpPr>
        <p:spPr bwMode="auto">
          <a:xfrm>
            <a:off x="1408113" y="3859213"/>
            <a:ext cx="347662" cy="439737"/>
          </a:xfrm>
          <a:custGeom>
            <a:avLst/>
            <a:gdLst>
              <a:gd name="T0" fmla="*/ 248140 w 262"/>
              <a:gd name="T1" fmla="*/ 179892 h 330"/>
              <a:gd name="T2" fmla="*/ 58386 w 262"/>
              <a:gd name="T3" fmla="*/ 179892 h 330"/>
              <a:gd name="T4" fmla="*/ 58386 w 262"/>
              <a:gd name="T5" fmla="*/ 207876 h 330"/>
              <a:gd name="T6" fmla="*/ 248140 w 262"/>
              <a:gd name="T7" fmla="*/ 207876 h 330"/>
              <a:gd name="T8" fmla="*/ 248140 w 262"/>
              <a:gd name="T9" fmla="*/ 179892 h 330"/>
              <a:gd name="T10" fmla="*/ 248140 w 262"/>
              <a:gd name="T11" fmla="*/ 126591 h 330"/>
              <a:gd name="T12" fmla="*/ 58386 w 262"/>
              <a:gd name="T13" fmla="*/ 126591 h 330"/>
              <a:gd name="T14" fmla="*/ 58386 w 262"/>
              <a:gd name="T15" fmla="*/ 153242 h 330"/>
              <a:gd name="T16" fmla="*/ 248140 w 262"/>
              <a:gd name="T17" fmla="*/ 153242 h 330"/>
              <a:gd name="T18" fmla="*/ 248140 w 262"/>
              <a:gd name="T19" fmla="*/ 126591 h 330"/>
              <a:gd name="T20" fmla="*/ 248140 w 262"/>
              <a:gd name="T21" fmla="*/ 71957 h 330"/>
              <a:gd name="T22" fmla="*/ 58386 w 262"/>
              <a:gd name="T23" fmla="*/ 71957 h 330"/>
              <a:gd name="T24" fmla="*/ 58386 w 262"/>
              <a:gd name="T25" fmla="*/ 99940 h 330"/>
              <a:gd name="T26" fmla="*/ 248140 w 262"/>
              <a:gd name="T27" fmla="*/ 99940 h 330"/>
              <a:gd name="T28" fmla="*/ 248140 w 262"/>
              <a:gd name="T29" fmla="*/ 71957 h 330"/>
              <a:gd name="T30" fmla="*/ 58386 w 262"/>
              <a:gd name="T31" fmla="*/ 261177 h 330"/>
              <a:gd name="T32" fmla="*/ 153927 w 262"/>
              <a:gd name="T33" fmla="*/ 261177 h 330"/>
              <a:gd name="T34" fmla="*/ 153927 w 262"/>
              <a:gd name="T35" fmla="*/ 234526 h 330"/>
              <a:gd name="T36" fmla="*/ 58386 w 262"/>
              <a:gd name="T37" fmla="*/ 234526 h 330"/>
              <a:gd name="T38" fmla="*/ 58386 w 262"/>
              <a:gd name="T39" fmla="*/ 261177 h 330"/>
              <a:gd name="T40" fmla="*/ 309180 w 262"/>
              <a:gd name="T41" fmla="*/ 38644 h 330"/>
              <a:gd name="T42" fmla="*/ 309180 w 262"/>
              <a:gd name="T43" fmla="*/ 0 h 330"/>
              <a:gd name="T44" fmla="*/ 0 w 262"/>
              <a:gd name="T45" fmla="*/ 0 h 330"/>
              <a:gd name="T46" fmla="*/ 0 w 262"/>
              <a:gd name="T47" fmla="*/ 401093 h 330"/>
              <a:gd name="T48" fmla="*/ 38482 w 262"/>
              <a:gd name="T49" fmla="*/ 401093 h 330"/>
              <a:gd name="T50" fmla="*/ 38482 w 262"/>
              <a:gd name="T51" fmla="*/ 439737 h 330"/>
              <a:gd name="T52" fmla="*/ 347662 w 262"/>
              <a:gd name="T53" fmla="*/ 439737 h 330"/>
              <a:gd name="T54" fmla="*/ 347662 w 262"/>
              <a:gd name="T55" fmla="*/ 38644 h 330"/>
              <a:gd name="T56" fmla="*/ 309180 w 262"/>
              <a:gd name="T57" fmla="*/ 38644 h 330"/>
              <a:gd name="T58" fmla="*/ 19904 w 262"/>
              <a:gd name="T59" fmla="*/ 381105 h 330"/>
              <a:gd name="T60" fmla="*/ 19904 w 262"/>
              <a:gd name="T61" fmla="*/ 21321 h 330"/>
              <a:gd name="T62" fmla="*/ 286622 w 262"/>
              <a:gd name="T63" fmla="*/ 21321 h 330"/>
              <a:gd name="T64" fmla="*/ 286622 w 262"/>
              <a:gd name="T65" fmla="*/ 287828 h 330"/>
              <a:gd name="T66" fmla="*/ 196389 w 262"/>
              <a:gd name="T67" fmla="*/ 287828 h 330"/>
              <a:gd name="T68" fmla="*/ 196389 w 262"/>
              <a:gd name="T69" fmla="*/ 381105 h 330"/>
              <a:gd name="T70" fmla="*/ 19904 w 262"/>
              <a:gd name="T71" fmla="*/ 381105 h 330"/>
              <a:gd name="T72" fmla="*/ 325104 w 262"/>
              <a:gd name="T73" fmla="*/ 419749 h 330"/>
              <a:gd name="T74" fmla="*/ 58386 w 262"/>
              <a:gd name="T75" fmla="*/ 419749 h 330"/>
              <a:gd name="T76" fmla="*/ 58386 w 262"/>
              <a:gd name="T77" fmla="*/ 401093 h 330"/>
              <a:gd name="T78" fmla="*/ 205678 w 262"/>
              <a:gd name="T79" fmla="*/ 401093 h 330"/>
              <a:gd name="T80" fmla="*/ 309180 w 262"/>
              <a:gd name="T81" fmla="*/ 299821 h 330"/>
              <a:gd name="T82" fmla="*/ 309180 w 262"/>
              <a:gd name="T83" fmla="*/ 59964 h 330"/>
              <a:gd name="T84" fmla="*/ 325104 w 262"/>
              <a:gd name="T85" fmla="*/ 59964 h 330"/>
              <a:gd name="T86" fmla="*/ 325104 w 262"/>
              <a:gd name="T87" fmla="*/ 419749 h 330"/>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Lst>
            <a:ah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0" t="0" r="r" b="b"/>
            <a:pathLst>
              <a:path w="262" h="330">
                <a:moveTo>
                  <a:pt x="187" y="135"/>
                </a:moveTo>
                <a:lnTo>
                  <a:pt x="44" y="135"/>
                </a:lnTo>
                <a:lnTo>
                  <a:pt x="44" y="156"/>
                </a:lnTo>
                <a:lnTo>
                  <a:pt x="187" y="156"/>
                </a:lnTo>
                <a:lnTo>
                  <a:pt x="187" y="135"/>
                </a:lnTo>
                <a:close/>
                <a:moveTo>
                  <a:pt x="187" y="95"/>
                </a:moveTo>
                <a:lnTo>
                  <a:pt x="44" y="95"/>
                </a:lnTo>
                <a:lnTo>
                  <a:pt x="44" y="115"/>
                </a:lnTo>
                <a:lnTo>
                  <a:pt x="187" y="115"/>
                </a:lnTo>
                <a:lnTo>
                  <a:pt x="187" y="95"/>
                </a:lnTo>
                <a:close/>
                <a:moveTo>
                  <a:pt x="187" y="54"/>
                </a:moveTo>
                <a:lnTo>
                  <a:pt x="44" y="54"/>
                </a:lnTo>
                <a:lnTo>
                  <a:pt x="44" y="75"/>
                </a:lnTo>
                <a:lnTo>
                  <a:pt x="187" y="75"/>
                </a:lnTo>
                <a:lnTo>
                  <a:pt x="187" y="54"/>
                </a:lnTo>
                <a:close/>
                <a:moveTo>
                  <a:pt x="44" y="196"/>
                </a:moveTo>
                <a:lnTo>
                  <a:pt x="116" y="196"/>
                </a:lnTo>
                <a:lnTo>
                  <a:pt x="116" y="176"/>
                </a:lnTo>
                <a:lnTo>
                  <a:pt x="44" y="176"/>
                </a:lnTo>
                <a:lnTo>
                  <a:pt x="44" y="196"/>
                </a:lnTo>
                <a:close/>
                <a:moveTo>
                  <a:pt x="233" y="29"/>
                </a:moveTo>
                <a:lnTo>
                  <a:pt x="233" y="0"/>
                </a:lnTo>
                <a:lnTo>
                  <a:pt x="0" y="0"/>
                </a:lnTo>
                <a:lnTo>
                  <a:pt x="0" y="301"/>
                </a:lnTo>
                <a:lnTo>
                  <a:pt x="29" y="301"/>
                </a:lnTo>
                <a:lnTo>
                  <a:pt x="29" y="330"/>
                </a:lnTo>
                <a:lnTo>
                  <a:pt x="262" y="330"/>
                </a:lnTo>
                <a:lnTo>
                  <a:pt x="262" y="29"/>
                </a:lnTo>
                <a:lnTo>
                  <a:pt x="233" y="29"/>
                </a:lnTo>
                <a:close/>
                <a:moveTo>
                  <a:pt x="15" y="286"/>
                </a:moveTo>
                <a:lnTo>
                  <a:pt x="15" y="16"/>
                </a:lnTo>
                <a:lnTo>
                  <a:pt x="216" y="16"/>
                </a:lnTo>
                <a:lnTo>
                  <a:pt x="216" y="216"/>
                </a:lnTo>
                <a:lnTo>
                  <a:pt x="148" y="216"/>
                </a:lnTo>
                <a:lnTo>
                  <a:pt x="148" y="286"/>
                </a:lnTo>
                <a:lnTo>
                  <a:pt x="15" y="286"/>
                </a:lnTo>
                <a:close/>
                <a:moveTo>
                  <a:pt x="245" y="315"/>
                </a:moveTo>
                <a:lnTo>
                  <a:pt x="44" y="315"/>
                </a:lnTo>
                <a:lnTo>
                  <a:pt x="44" y="301"/>
                </a:lnTo>
                <a:lnTo>
                  <a:pt x="155" y="301"/>
                </a:lnTo>
                <a:lnTo>
                  <a:pt x="233" y="225"/>
                </a:lnTo>
                <a:lnTo>
                  <a:pt x="233" y="45"/>
                </a:lnTo>
                <a:lnTo>
                  <a:pt x="245" y="45"/>
                </a:lnTo>
                <a:lnTo>
                  <a:pt x="245" y="315"/>
                </a:ln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23" name="Freeform 48"/>
          <p:cNvSpPr>
            <a:spLocks noEditPoints="1" noChangeArrowheads="1"/>
          </p:cNvSpPr>
          <p:nvPr/>
        </p:nvSpPr>
        <p:spPr bwMode="auto">
          <a:xfrm>
            <a:off x="3978275" y="4298950"/>
            <a:ext cx="322263" cy="473075"/>
          </a:xfrm>
          <a:custGeom>
            <a:avLst/>
            <a:gdLst>
              <a:gd name="T0" fmla="*/ 161132 w 152"/>
              <a:gd name="T1" fmla="*/ 66359 h 221"/>
              <a:gd name="T2" fmla="*/ 169612 w 152"/>
              <a:gd name="T3" fmla="*/ 57796 h 221"/>
              <a:gd name="T4" fmla="*/ 161132 w 152"/>
              <a:gd name="T5" fmla="*/ 49234 h 221"/>
              <a:gd name="T6" fmla="*/ 48763 w 152"/>
              <a:gd name="T7" fmla="*/ 162686 h 221"/>
              <a:gd name="T8" fmla="*/ 57244 w 152"/>
              <a:gd name="T9" fmla="*/ 171249 h 221"/>
              <a:gd name="T10" fmla="*/ 65725 w 152"/>
              <a:gd name="T11" fmla="*/ 162686 h 221"/>
              <a:gd name="T12" fmla="*/ 161132 w 152"/>
              <a:gd name="T13" fmla="*/ 66359 h 221"/>
              <a:gd name="T14" fmla="*/ 93287 w 152"/>
              <a:gd name="T15" fmla="*/ 410997 h 221"/>
              <a:gd name="T16" fmla="*/ 95407 w 152"/>
              <a:gd name="T17" fmla="*/ 434544 h 221"/>
              <a:gd name="T18" fmla="*/ 118728 w 152"/>
              <a:gd name="T19" fmla="*/ 447388 h 221"/>
              <a:gd name="T20" fmla="*/ 120849 w 152"/>
              <a:gd name="T21" fmla="*/ 462372 h 221"/>
              <a:gd name="T22" fmla="*/ 161132 w 152"/>
              <a:gd name="T23" fmla="*/ 473075 h 221"/>
              <a:gd name="T24" fmla="*/ 201414 w 152"/>
              <a:gd name="T25" fmla="*/ 462372 h 221"/>
              <a:gd name="T26" fmla="*/ 203535 w 152"/>
              <a:gd name="T27" fmla="*/ 447388 h 221"/>
              <a:gd name="T28" fmla="*/ 224736 w 152"/>
              <a:gd name="T29" fmla="*/ 434544 h 221"/>
              <a:gd name="T30" fmla="*/ 228976 w 152"/>
              <a:gd name="T31" fmla="*/ 410997 h 221"/>
              <a:gd name="T32" fmla="*/ 161132 w 152"/>
              <a:gd name="T33" fmla="*/ 421700 h 221"/>
              <a:gd name="T34" fmla="*/ 93287 w 152"/>
              <a:gd name="T35" fmla="*/ 410997 h 221"/>
              <a:gd name="T36" fmla="*/ 86926 w 152"/>
              <a:gd name="T37" fmla="*/ 363904 h 221"/>
              <a:gd name="T38" fmla="*/ 89046 w 152"/>
              <a:gd name="T39" fmla="*/ 389591 h 221"/>
              <a:gd name="T40" fmla="*/ 161132 w 152"/>
              <a:gd name="T41" fmla="*/ 402435 h 221"/>
              <a:gd name="T42" fmla="*/ 231096 w 152"/>
              <a:gd name="T43" fmla="*/ 389591 h 221"/>
              <a:gd name="T44" fmla="*/ 235337 w 152"/>
              <a:gd name="T45" fmla="*/ 363904 h 221"/>
              <a:gd name="T46" fmla="*/ 161132 w 152"/>
              <a:gd name="T47" fmla="*/ 378888 h 221"/>
              <a:gd name="T48" fmla="*/ 86926 w 152"/>
              <a:gd name="T49" fmla="*/ 363904 h 221"/>
              <a:gd name="T50" fmla="*/ 161132 w 152"/>
              <a:gd name="T51" fmla="*/ 0 h 221"/>
              <a:gd name="T52" fmla="*/ 0 w 152"/>
              <a:gd name="T53" fmla="*/ 162686 h 221"/>
              <a:gd name="T54" fmla="*/ 76325 w 152"/>
              <a:gd name="T55" fmla="*/ 301826 h 221"/>
              <a:gd name="T56" fmla="*/ 82686 w 152"/>
              <a:gd name="T57" fmla="*/ 342498 h 221"/>
              <a:gd name="T58" fmla="*/ 161132 w 152"/>
              <a:gd name="T59" fmla="*/ 359623 h 221"/>
              <a:gd name="T60" fmla="*/ 239577 w 152"/>
              <a:gd name="T61" fmla="*/ 342498 h 221"/>
              <a:gd name="T62" fmla="*/ 243817 w 152"/>
              <a:gd name="T63" fmla="*/ 301826 h 221"/>
              <a:gd name="T64" fmla="*/ 322263 w 152"/>
              <a:gd name="T65" fmla="*/ 162686 h 221"/>
              <a:gd name="T66" fmla="*/ 161132 w 152"/>
              <a:gd name="T67" fmla="*/ 0 h 221"/>
              <a:gd name="T68" fmla="*/ 220496 w 152"/>
              <a:gd name="T69" fmla="*/ 282561 h 221"/>
              <a:gd name="T70" fmla="*/ 216255 w 152"/>
              <a:gd name="T71" fmla="*/ 321092 h 221"/>
              <a:gd name="T72" fmla="*/ 161132 w 152"/>
              <a:gd name="T73" fmla="*/ 329654 h 221"/>
              <a:gd name="T74" fmla="*/ 106008 w 152"/>
              <a:gd name="T75" fmla="*/ 321092 h 221"/>
              <a:gd name="T76" fmla="*/ 101767 w 152"/>
              <a:gd name="T77" fmla="*/ 282561 h 221"/>
              <a:gd name="T78" fmla="*/ 27562 w 152"/>
              <a:gd name="T79" fmla="*/ 162686 h 221"/>
              <a:gd name="T80" fmla="*/ 161132 w 152"/>
              <a:gd name="T81" fmla="*/ 29969 h 221"/>
              <a:gd name="T82" fmla="*/ 294701 w 152"/>
              <a:gd name="T83" fmla="*/ 162686 h 221"/>
              <a:gd name="T84" fmla="*/ 220496 w 152"/>
              <a:gd name="T85" fmla="*/ 282561 h 221"/>
              <a:gd name="T86" fmla="*/ 197174 w 152"/>
              <a:gd name="T87" fmla="*/ 222624 h 221"/>
              <a:gd name="T88" fmla="*/ 161132 w 152"/>
              <a:gd name="T89" fmla="*/ 158405 h 221"/>
              <a:gd name="T90" fmla="*/ 125089 w 152"/>
              <a:gd name="T91" fmla="*/ 222624 h 221"/>
              <a:gd name="T92" fmla="*/ 110248 w 152"/>
              <a:gd name="T93" fmla="*/ 190514 h 221"/>
              <a:gd name="T94" fmla="*/ 86926 w 152"/>
              <a:gd name="T95" fmla="*/ 201217 h 221"/>
              <a:gd name="T96" fmla="*/ 122969 w 152"/>
              <a:gd name="T97" fmla="*/ 280420 h 221"/>
              <a:gd name="T98" fmla="*/ 161132 w 152"/>
              <a:gd name="T99" fmla="*/ 209780 h 221"/>
              <a:gd name="T100" fmla="*/ 199294 w 152"/>
              <a:gd name="T101" fmla="*/ 280420 h 221"/>
              <a:gd name="T102" fmla="*/ 235337 w 152"/>
              <a:gd name="T103" fmla="*/ 201217 h 221"/>
              <a:gd name="T104" fmla="*/ 212015 w 152"/>
              <a:gd name="T105" fmla="*/ 190514 h 221"/>
              <a:gd name="T106" fmla="*/ 197174 w 152"/>
              <a:gd name="T107" fmla="*/ 222624 h 221"/>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Lst>
            <a:ahLst/>
            <a:cxnLst>
              <a:cxn ang="T108">
                <a:pos x="T0" y="T1"/>
              </a:cxn>
              <a:cxn ang="T109">
                <a:pos x="T2" y="T3"/>
              </a:cxn>
              <a:cxn ang="T110">
                <a:pos x="T4" y="T5"/>
              </a:cxn>
              <a:cxn ang="T111">
                <a:pos x="T6" y="T7"/>
              </a:cxn>
              <a:cxn ang="T112">
                <a:pos x="T8" y="T9"/>
              </a:cxn>
              <a:cxn ang="T113">
                <a:pos x="T10" y="T11"/>
              </a:cxn>
              <a:cxn ang="T114">
                <a:pos x="T12" y="T13"/>
              </a:cxn>
              <a:cxn ang="T115">
                <a:pos x="T14" y="T15"/>
              </a:cxn>
              <a:cxn ang="T116">
                <a:pos x="T16" y="T17"/>
              </a:cxn>
              <a:cxn ang="T117">
                <a:pos x="T18" y="T19"/>
              </a:cxn>
              <a:cxn ang="T118">
                <a:pos x="T20" y="T21"/>
              </a:cxn>
              <a:cxn ang="T119">
                <a:pos x="T22" y="T23"/>
              </a:cxn>
              <a:cxn ang="T120">
                <a:pos x="T24" y="T25"/>
              </a:cxn>
              <a:cxn ang="T121">
                <a:pos x="T26" y="T27"/>
              </a:cxn>
              <a:cxn ang="T122">
                <a:pos x="T28" y="T29"/>
              </a:cxn>
              <a:cxn ang="T123">
                <a:pos x="T30" y="T31"/>
              </a:cxn>
              <a:cxn ang="T124">
                <a:pos x="T32" y="T33"/>
              </a:cxn>
              <a:cxn ang="T125">
                <a:pos x="T34" y="T35"/>
              </a:cxn>
              <a:cxn ang="T126">
                <a:pos x="T36" y="T37"/>
              </a:cxn>
              <a:cxn ang="T127">
                <a:pos x="T38" y="T39"/>
              </a:cxn>
              <a:cxn ang="T128">
                <a:pos x="T40" y="T41"/>
              </a:cxn>
              <a:cxn ang="T129">
                <a:pos x="T42" y="T43"/>
              </a:cxn>
              <a:cxn ang="T130">
                <a:pos x="T44" y="T45"/>
              </a:cxn>
              <a:cxn ang="T131">
                <a:pos x="T46" y="T47"/>
              </a:cxn>
              <a:cxn ang="T132">
                <a:pos x="T48" y="T49"/>
              </a:cxn>
              <a:cxn ang="T133">
                <a:pos x="T50" y="T51"/>
              </a:cxn>
              <a:cxn ang="T134">
                <a:pos x="T52" y="T53"/>
              </a:cxn>
              <a:cxn ang="T135">
                <a:pos x="T54" y="T55"/>
              </a:cxn>
              <a:cxn ang="T136">
                <a:pos x="T56" y="T57"/>
              </a:cxn>
              <a:cxn ang="T137">
                <a:pos x="T58" y="T59"/>
              </a:cxn>
              <a:cxn ang="T138">
                <a:pos x="T60" y="T61"/>
              </a:cxn>
              <a:cxn ang="T139">
                <a:pos x="T62" y="T63"/>
              </a:cxn>
              <a:cxn ang="T140">
                <a:pos x="T64" y="T65"/>
              </a:cxn>
              <a:cxn ang="T141">
                <a:pos x="T66" y="T67"/>
              </a:cxn>
              <a:cxn ang="T142">
                <a:pos x="T68" y="T69"/>
              </a:cxn>
              <a:cxn ang="T143">
                <a:pos x="T70" y="T71"/>
              </a:cxn>
              <a:cxn ang="T144">
                <a:pos x="T72" y="T73"/>
              </a:cxn>
              <a:cxn ang="T145">
                <a:pos x="T74" y="T75"/>
              </a:cxn>
              <a:cxn ang="T146">
                <a:pos x="T76" y="T77"/>
              </a:cxn>
              <a:cxn ang="T147">
                <a:pos x="T78" y="T79"/>
              </a:cxn>
              <a:cxn ang="T148">
                <a:pos x="T80" y="T81"/>
              </a:cxn>
              <a:cxn ang="T149">
                <a:pos x="T82" y="T83"/>
              </a:cxn>
              <a:cxn ang="T150">
                <a:pos x="T84" y="T85"/>
              </a:cxn>
              <a:cxn ang="T151">
                <a:pos x="T86" y="T87"/>
              </a:cxn>
              <a:cxn ang="T152">
                <a:pos x="T88" y="T89"/>
              </a:cxn>
              <a:cxn ang="T153">
                <a:pos x="T90" y="T91"/>
              </a:cxn>
              <a:cxn ang="T154">
                <a:pos x="T92" y="T93"/>
              </a:cxn>
              <a:cxn ang="T155">
                <a:pos x="T94" y="T95"/>
              </a:cxn>
              <a:cxn ang="T156">
                <a:pos x="T96" y="T97"/>
              </a:cxn>
              <a:cxn ang="T157">
                <a:pos x="T98" y="T99"/>
              </a:cxn>
              <a:cxn ang="T158">
                <a:pos x="T100" y="T101"/>
              </a:cxn>
              <a:cxn ang="T159">
                <a:pos x="T102" y="T103"/>
              </a:cxn>
              <a:cxn ang="T160">
                <a:pos x="T104" y="T105"/>
              </a:cxn>
              <a:cxn ang="T161">
                <a:pos x="T106" y="T107"/>
              </a:cxn>
            </a:cxnLst>
            <a:rect l="0" t="0" r="r" b="b"/>
            <a:pathLst>
              <a:path w="152" h="221">
                <a:moveTo>
                  <a:pt x="76" y="31"/>
                </a:moveTo>
                <a:cubicBezTo>
                  <a:pt x="78" y="31"/>
                  <a:pt x="80" y="30"/>
                  <a:pt x="80" y="27"/>
                </a:cubicBezTo>
                <a:cubicBezTo>
                  <a:pt x="80" y="25"/>
                  <a:pt x="78" y="23"/>
                  <a:pt x="76" y="23"/>
                </a:cubicBezTo>
                <a:cubicBezTo>
                  <a:pt x="47" y="23"/>
                  <a:pt x="23" y="47"/>
                  <a:pt x="23" y="76"/>
                </a:cubicBezTo>
                <a:cubicBezTo>
                  <a:pt x="23" y="78"/>
                  <a:pt x="25" y="80"/>
                  <a:pt x="27" y="80"/>
                </a:cubicBezTo>
                <a:cubicBezTo>
                  <a:pt x="29" y="80"/>
                  <a:pt x="31" y="78"/>
                  <a:pt x="31" y="76"/>
                </a:cubicBezTo>
                <a:cubicBezTo>
                  <a:pt x="31" y="52"/>
                  <a:pt x="51" y="31"/>
                  <a:pt x="76" y="31"/>
                </a:cubicBezTo>
                <a:close/>
                <a:moveTo>
                  <a:pt x="44" y="192"/>
                </a:moveTo>
                <a:cubicBezTo>
                  <a:pt x="45" y="203"/>
                  <a:pt x="45" y="203"/>
                  <a:pt x="45" y="203"/>
                </a:cubicBezTo>
                <a:cubicBezTo>
                  <a:pt x="45" y="203"/>
                  <a:pt x="48" y="207"/>
                  <a:pt x="56" y="209"/>
                </a:cubicBezTo>
                <a:cubicBezTo>
                  <a:pt x="57" y="216"/>
                  <a:pt x="57" y="216"/>
                  <a:pt x="57" y="216"/>
                </a:cubicBezTo>
                <a:cubicBezTo>
                  <a:pt x="57" y="216"/>
                  <a:pt x="61" y="221"/>
                  <a:pt x="76" y="221"/>
                </a:cubicBezTo>
                <a:cubicBezTo>
                  <a:pt x="91" y="221"/>
                  <a:pt x="95" y="216"/>
                  <a:pt x="95" y="216"/>
                </a:cubicBezTo>
                <a:cubicBezTo>
                  <a:pt x="96" y="209"/>
                  <a:pt x="96" y="209"/>
                  <a:pt x="96" y="209"/>
                </a:cubicBezTo>
                <a:cubicBezTo>
                  <a:pt x="104" y="207"/>
                  <a:pt x="106" y="203"/>
                  <a:pt x="106" y="203"/>
                </a:cubicBezTo>
                <a:cubicBezTo>
                  <a:pt x="108" y="192"/>
                  <a:pt x="108" y="192"/>
                  <a:pt x="108" y="192"/>
                </a:cubicBezTo>
                <a:cubicBezTo>
                  <a:pt x="98" y="195"/>
                  <a:pt x="87" y="197"/>
                  <a:pt x="76" y="197"/>
                </a:cubicBezTo>
                <a:cubicBezTo>
                  <a:pt x="64" y="197"/>
                  <a:pt x="54" y="195"/>
                  <a:pt x="44" y="192"/>
                </a:cubicBezTo>
                <a:close/>
                <a:moveTo>
                  <a:pt x="41" y="170"/>
                </a:moveTo>
                <a:cubicBezTo>
                  <a:pt x="42" y="182"/>
                  <a:pt x="42" y="182"/>
                  <a:pt x="42" y="182"/>
                </a:cubicBezTo>
                <a:cubicBezTo>
                  <a:pt x="52" y="186"/>
                  <a:pt x="64" y="188"/>
                  <a:pt x="76" y="188"/>
                </a:cubicBezTo>
                <a:cubicBezTo>
                  <a:pt x="88" y="188"/>
                  <a:pt x="99" y="186"/>
                  <a:pt x="109" y="182"/>
                </a:cubicBezTo>
                <a:cubicBezTo>
                  <a:pt x="111" y="170"/>
                  <a:pt x="111" y="170"/>
                  <a:pt x="111" y="170"/>
                </a:cubicBezTo>
                <a:cubicBezTo>
                  <a:pt x="100" y="174"/>
                  <a:pt x="89" y="177"/>
                  <a:pt x="76" y="177"/>
                </a:cubicBezTo>
                <a:cubicBezTo>
                  <a:pt x="63" y="177"/>
                  <a:pt x="51" y="174"/>
                  <a:pt x="41" y="170"/>
                </a:cubicBezTo>
                <a:close/>
                <a:moveTo>
                  <a:pt x="76" y="0"/>
                </a:moveTo>
                <a:cubicBezTo>
                  <a:pt x="34" y="0"/>
                  <a:pt x="0" y="34"/>
                  <a:pt x="0" y="76"/>
                </a:cubicBezTo>
                <a:cubicBezTo>
                  <a:pt x="0" y="104"/>
                  <a:pt x="15" y="128"/>
                  <a:pt x="36" y="141"/>
                </a:cubicBezTo>
                <a:cubicBezTo>
                  <a:pt x="39" y="160"/>
                  <a:pt x="39" y="160"/>
                  <a:pt x="39" y="160"/>
                </a:cubicBezTo>
                <a:cubicBezTo>
                  <a:pt x="50" y="165"/>
                  <a:pt x="63" y="168"/>
                  <a:pt x="76" y="168"/>
                </a:cubicBezTo>
                <a:cubicBezTo>
                  <a:pt x="89" y="168"/>
                  <a:pt x="102" y="165"/>
                  <a:pt x="113" y="160"/>
                </a:cubicBezTo>
                <a:cubicBezTo>
                  <a:pt x="115" y="141"/>
                  <a:pt x="115" y="141"/>
                  <a:pt x="115" y="141"/>
                </a:cubicBezTo>
                <a:cubicBezTo>
                  <a:pt x="137" y="128"/>
                  <a:pt x="152" y="104"/>
                  <a:pt x="152" y="76"/>
                </a:cubicBezTo>
                <a:cubicBezTo>
                  <a:pt x="152" y="34"/>
                  <a:pt x="118" y="0"/>
                  <a:pt x="76" y="0"/>
                </a:cubicBezTo>
                <a:close/>
                <a:moveTo>
                  <a:pt x="104" y="132"/>
                </a:moveTo>
                <a:cubicBezTo>
                  <a:pt x="102" y="150"/>
                  <a:pt x="102" y="150"/>
                  <a:pt x="102" y="150"/>
                </a:cubicBezTo>
                <a:cubicBezTo>
                  <a:pt x="102" y="150"/>
                  <a:pt x="95" y="154"/>
                  <a:pt x="76" y="154"/>
                </a:cubicBezTo>
                <a:cubicBezTo>
                  <a:pt x="57" y="154"/>
                  <a:pt x="50" y="150"/>
                  <a:pt x="50" y="150"/>
                </a:cubicBezTo>
                <a:cubicBezTo>
                  <a:pt x="48" y="132"/>
                  <a:pt x="48" y="132"/>
                  <a:pt x="48" y="132"/>
                </a:cubicBezTo>
                <a:cubicBezTo>
                  <a:pt x="27" y="122"/>
                  <a:pt x="13" y="101"/>
                  <a:pt x="13" y="76"/>
                </a:cubicBezTo>
                <a:cubicBezTo>
                  <a:pt x="13" y="42"/>
                  <a:pt x="41" y="14"/>
                  <a:pt x="76" y="14"/>
                </a:cubicBezTo>
                <a:cubicBezTo>
                  <a:pt x="110" y="14"/>
                  <a:pt x="139" y="42"/>
                  <a:pt x="139" y="76"/>
                </a:cubicBezTo>
                <a:cubicBezTo>
                  <a:pt x="139" y="101"/>
                  <a:pt x="124" y="122"/>
                  <a:pt x="104" y="132"/>
                </a:cubicBezTo>
                <a:close/>
                <a:moveTo>
                  <a:pt x="93" y="104"/>
                </a:moveTo>
                <a:cubicBezTo>
                  <a:pt x="76" y="74"/>
                  <a:pt x="76" y="74"/>
                  <a:pt x="76" y="74"/>
                </a:cubicBezTo>
                <a:cubicBezTo>
                  <a:pt x="59" y="104"/>
                  <a:pt x="59" y="104"/>
                  <a:pt x="59" y="104"/>
                </a:cubicBezTo>
                <a:cubicBezTo>
                  <a:pt x="52" y="89"/>
                  <a:pt x="52" y="89"/>
                  <a:pt x="52" y="89"/>
                </a:cubicBezTo>
                <a:cubicBezTo>
                  <a:pt x="41" y="94"/>
                  <a:pt x="41" y="94"/>
                  <a:pt x="41" y="94"/>
                </a:cubicBezTo>
                <a:cubicBezTo>
                  <a:pt x="58" y="131"/>
                  <a:pt x="58" y="131"/>
                  <a:pt x="58" y="131"/>
                </a:cubicBezTo>
                <a:cubicBezTo>
                  <a:pt x="76" y="98"/>
                  <a:pt x="76" y="98"/>
                  <a:pt x="76" y="98"/>
                </a:cubicBezTo>
                <a:cubicBezTo>
                  <a:pt x="94" y="131"/>
                  <a:pt x="94" y="131"/>
                  <a:pt x="94" y="131"/>
                </a:cubicBezTo>
                <a:cubicBezTo>
                  <a:pt x="111" y="94"/>
                  <a:pt x="111" y="94"/>
                  <a:pt x="111" y="94"/>
                </a:cubicBezTo>
                <a:cubicBezTo>
                  <a:pt x="100" y="89"/>
                  <a:pt x="100" y="89"/>
                  <a:pt x="100" y="89"/>
                </a:cubicBezTo>
                <a:lnTo>
                  <a:pt x="93" y="104"/>
                </a:ln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grpSp>
        <p:nvGrpSpPr>
          <p:cNvPr id="24" name="Group 18"/>
          <p:cNvGrpSpPr/>
          <p:nvPr/>
        </p:nvGrpSpPr>
        <p:grpSpPr>
          <a:xfrm>
            <a:off x="9905380" y="4242858"/>
            <a:ext cx="416356" cy="416358"/>
            <a:chOff x="6350" y="4763"/>
            <a:chExt cx="492125" cy="492125"/>
          </a:xfrm>
          <a:solidFill>
            <a:schemeClr val="accent1"/>
          </a:solidFill>
        </p:grpSpPr>
        <p:sp>
          <p:nvSpPr>
            <p:cNvPr id="25" name="Freeform 156"/>
            <p:cNvSpPr>
              <a:spLocks noEditPoints="1"/>
            </p:cNvSpPr>
            <p:nvPr/>
          </p:nvSpPr>
          <p:spPr bwMode="auto">
            <a:xfrm>
              <a:off x="6350" y="4763"/>
              <a:ext cx="492125" cy="492125"/>
            </a:xfrm>
            <a:custGeom>
              <a:avLst/>
              <a:gdLst>
                <a:gd name="T0" fmla="*/ 109 w 128"/>
                <a:gd name="T1" fmla="*/ 48 h 128"/>
                <a:gd name="T2" fmla="*/ 114 w 128"/>
                <a:gd name="T3" fmla="*/ 33 h 128"/>
                <a:gd name="T4" fmla="*/ 105 w 128"/>
                <a:gd name="T5" fmla="*/ 15 h 128"/>
                <a:gd name="T6" fmla="*/ 95 w 128"/>
                <a:gd name="T7" fmla="*/ 14 h 128"/>
                <a:gd name="T8" fmla="*/ 80 w 128"/>
                <a:gd name="T9" fmla="*/ 19 h 128"/>
                <a:gd name="T10" fmla="*/ 69 w 128"/>
                <a:gd name="T11" fmla="*/ 0 h 128"/>
                <a:gd name="T12" fmla="*/ 51 w 128"/>
                <a:gd name="T13" fmla="*/ 6 h 128"/>
                <a:gd name="T14" fmla="*/ 43 w 128"/>
                <a:gd name="T15" fmla="*/ 21 h 128"/>
                <a:gd name="T16" fmla="*/ 28 w 128"/>
                <a:gd name="T17" fmla="*/ 13 h 128"/>
                <a:gd name="T18" fmla="*/ 15 w 128"/>
                <a:gd name="T19" fmla="*/ 23 h 128"/>
                <a:gd name="T20" fmla="*/ 21 w 128"/>
                <a:gd name="T21" fmla="*/ 43 h 128"/>
                <a:gd name="T22" fmla="*/ 6 w 128"/>
                <a:gd name="T23" fmla="*/ 51 h 128"/>
                <a:gd name="T24" fmla="*/ 0 w 128"/>
                <a:gd name="T25" fmla="*/ 69 h 128"/>
                <a:gd name="T26" fmla="*/ 19 w 128"/>
                <a:gd name="T27" fmla="*/ 80 h 128"/>
                <a:gd name="T28" fmla="*/ 14 w 128"/>
                <a:gd name="T29" fmla="*/ 95 h 128"/>
                <a:gd name="T30" fmla="*/ 23 w 128"/>
                <a:gd name="T31" fmla="*/ 113 h 128"/>
                <a:gd name="T32" fmla="*/ 33 w 128"/>
                <a:gd name="T33" fmla="*/ 114 h 128"/>
                <a:gd name="T34" fmla="*/ 48 w 128"/>
                <a:gd name="T35" fmla="*/ 109 h 128"/>
                <a:gd name="T36" fmla="*/ 59 w 128"/>
                <a:gd name="T37" fmla="*/ 128 h 128"/>
                <a:gd name="T38" fmla="*/ 77 w 128"/>
                <a:gd name="T39" fmla="*/ 122 h 128"/>
                <a:gd name="T40" fmla="*/ 85 w 128"/>
                <a:gd name="T41" fmla="*/ 107 h 128"/>
                <a:gd name="T42" fmla="*/ 100 w 128"/>
                <a:gd name="T43" fmla="*/ 115 h 128"/>
                <a:gd name="T44" fmla="*/ 113 w 128"/>
                <a:gd name="T45" fmla="*/ 105 h 128"/>
                <a:gd name="T46" fmla="*/ 107 w 128"/>
                <a:gd name="T47" fmla="*/ 85 h 128"/>
                <a:gd name="T48" fmla="*/ 122 w 128"/>
                <a:gd name="T49" fmla="*/ 77 h 128"/>
                <a:gd name="T50" fmla="*/ 128 w 128"/>
                <a:gd name="T51" fmla="*/ 59 h 128"/>
                <a:gd name="T52" fmla="*/ 108 w 128"/>
                <a:gd name="T53" fmla="*/ 72 h 128"/>
                <a:gd name="T54" fmla="*/ 100 w 128"/>
                <a:gd name="T55" fmla="*/ 81 h 128"/>
                <a:gd name="T56" fmla="*/ 107 w 128"/>
                <a:gd name="T57" fmla="*/ 100 h 128"/>
                <a:gd name="T58" fmla="*/ 89 w 128"/>
                <a:gd name="T59" fmla="*/ 101 h 128"/>
                <a:gd name="T60" fmla="*/ 81 w 128"/>
                <a:gd name="T61" fmla="*/ 100 h 128"/>
                <a:gd name="T62" fmla="*/ 72 w 128"/>
                <a:gd name="T63" fmla="*/ 108 h 128"/>
                <a:gd name="T64" fmla="*/ 59 w 128"/>
                <a:gd name="T65" fmla="*/ 120 h 128"/>
                <a:gd name="T66" fmla="*/ 51 w 128"/>
                <a:gd name="T67" fmla="*/ 102 h 128"/>
                <a:gd name="T68" fmla="*/ 43 w 128"/>
                <a:gd name="T69" fmla="*/ 99 h 128"/>
                <a:gd name="T70" fmla="*/ 28 w 128"/>
                <a:gd name="T71" fmla="*/ 107 h 128"/>
                <a:gd name="T72" fmla="*/ 27 w 128"/>
                <a:gd name="T73" fmla="*/ 89 h 128"/>
                <a:gd name="T74" fmla="*/ 26 w 128"/>
                <a:gd name="T75" fmla="*/ 77 h 128"/>
                <a:gd name="T76" fmla="*/ 8 w 128"/>
                <a:gd name="T77" fmla="*/ 69 h 128"/>
                <a:gd name="T78" fmla="*/ 20 w 128"/>
                <a:gd name="T79" fmla="*/ 56 h 128"/>
                <a:gd name="T80" fmla="*/ 28 w 128"/>
                <a:gd name="T81" fmla="*/ 47 h 128"/>
                <a:gd name="T82" fmla="*/ 21 w 128"/>
                <a:gd name="T83" fmla="*/ 28 h 128"/>
                <a:gd name="T84" fmla="*/ 39 w 128"/>
                <a:gd name="T85" fmla="*/ 27 h 128"/>
                <a:gd name="T86" fmla="*/ 47 w 128"/>
                <a:gd name="T87" fmla="*/ 28 h 128"/>
                <a:gd name="T88" fmla="*/ 56 w 128"/>
                <a:gd name="T89" fmla="*/ 20 h 128"/>
                <a:gd name="T90" fmla="*/ 69 w 128"/>
                <a:gd name="T91" fmla="*/ 8 h 128"/>
                <a:gd name="T92" fmla="*/ 77 w 128"/>
                <a:gd name="T93" fmla="*/ 26 h 128"/>
                <a:gd name="T94" fmla="*/ 85 w 128"/>
                <a:gd name="T95" fmla="*/ 29 h 128"/>
                <a:gd name="T96" fmla="*/ 100 w 128"/>
                <a:gd name="T97" fmla="*/ 21 h 128"/>
                <a:gd name="T98" fmla="*/ 101 w 128"/>
                <a:gd name="T99" fmla="*/ 39 h 128"/>
                <a:gd name="T100" fmla="*/ 102 w 128"/>
                <a:gd name="T101" fmla="*/ 51 h 128"/>
                <a:gd name="T102" fmla="*/ 120 w 128"/>
                <a:gd name="T103" fmla="*/ 59 h 128"/>
                <a:gd name="T104" fmla="*/ 108 w 128"/>
                <a:gd name="T105" fmla="*/ 72 h 1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128" h="128">
                  <a:moveTo>
                    <a:pt x="122" y="51"/>
                  </a:moveTo>
                  <a:cubicBezTo>
                    <a:pt x="109" y="48"/>
                    <a:pt x="109" y="48"/>
                    <a:pt x="109" y="48"/>
                  </a:cubicBezTo>
                  <a:cubicBezTo>
                    <a:pt x="109" y="46"/>
                    <a:pt x="108" y="45"/>
                    <a:pt x="107" y="43"/>
                  </a:cubicBezTo>
                  <a:cubicBezTo>
                    <a:pt x="114" y="33"/>
                    <a:pt x="114" y="33"/>
                    <a:pt x="114" y="33"/>
                  </a:cubicBezTo>
                  <a:cubicBezTo>
                    <a:pt x="116" y="30"/>
                    <a:pt x="116" y="25"/>
                    <a:pt x="113" y="23"/>
                  </a:cubicBezTo>
                  <a:cubicBezTo>
                    <a:pt x="105" y="15"/>
                    <a:pt x="105" y="15"/>
                    <a:pt x="105" y="15"/>
                  </a:cubicBezTo>
                  <a:cubicBezTo>
                    <a:pt x="104" y="13"/>
                    <a:pt x="102" y="13"/>
                    <a:pt x="100" y="13"/>
                  </a:cubicBezTo>
                  <a:cubicBezTo>
                    <a:pt x="98" y="13"/>
                    <a:pt x="97" y="13"/>
                    <a:pt x="95" y="14"/>
                  </a:cubicBezTo>
                  <a:cubicBezTo>
                    <a:pt x="85" y="21"/>
                    <a:pt x="85" y="21"/>
                    <a:pt x="85" y="21"/>
                  </a:cubicBezTo>
                  <a:cubicBezTo>
                    <a:pt x="83" y="20"/>
                    <a:pt x="82" y="19"/>
                    <a:pt x="80" y="19"/>
                  </a:cubicBezTo>
                  <a:cubicBezTo>
                    <a:pt x="77" y="6"/>
                    <a:pt x="77" y="6"/>
                    <a:pt x="77" y="6"/>
                  </a:cubicBezTo>
                  <a:cubicBezTo>
                    <a:pt x="77" y="3"/>
                    <a:pt x="73" y="0"/>
                    <a:pt x="69" y="0"/>
                  </a:cubicBezTo>
                  <a:cubicBezTo>
                    <a:pt x="59" y="0"/>
                    <a:pt x="59" y="0"/>
                    <a:pt x="59" y="0"/>
                  </a:cubicBezTo>
                  <a:cubicBezTo>
                    <a:pt x="55" y="0"/>
                    <a:pt x="51" y="3"/>
                    <a:pt x="51" y="6"/>
                  </a:cubicBezTo>
                  <a:cubicBezTo>
                    <a:pt x="48" y="19"/>
                    <a:pt x="48" y="19"/>
                    <a:pt x="48" y="19"/>
                  </a:cubicBezTo>
                  <a:cubicBezTo>
                    <a:pt x="46" y="19"/>
                    <a:pt x="45" y="20"/>
                    <a:pt x="43" y="21"/>
                  </a:cubicBezTo>
                  <a:cubicBezTo>
                    <a:pt x="33" y="14"/>
                    <a:pt x="33" y="14"/>
                    <a:pt x="33" y="14"/>
                  </a:cubicBezTo>
                  <a:cubicBezTo>
                    <a:pt x="31" y="13"/>
                    <a:pt x="30" y="13"/>
                    <a:pt x="28" y="13"/>
                  </a:cubicBezTo>
                  <a:cubicBezTo>
                    <a:pt x="26" y="13"/>
                    <a:pt x="24" y="13"/>
                    <a:pt x="23" y="15"/>
                  </a:cubicBezTo>
                  <a:cubicBezTo>
                    <a:pt x="15" y="23"/>
                    <a:pt x="15" y="23"/>
                    <a:pt x="15" y="23"/>
                  </a:cubicBezTo>
                  <a:cubicBezTo>
                    <a:pt x="12" y="25"/>
                    <a:pt x="12" y="30"/>
                    <a:pt x="14" y="33"/>
                  </a:cubicBezTo>
                  <a:cubicBezTo>
                    <a:pt x="21" y="43"/>
                    <a:pt x="21" y="43"/>
                    <a:pt x="21" y="43"/>
                  </a:cubicBezTo>
                  <a:cubicBezTo>
                    <a:pt x="20" y="45"/>
                    <a:pt x="19" y="46"/>
                    <a:pt x="19" y="48"/>
                  </a:cubicBezTo>
                  <a:cubicBezTo>
                    <a:pt x="6" y="51"/>
                    <a:pt x="6" y="51"/>
                    <a:pt x="6" y="51"/>
                  </a:cubicBezTo>
                  <a:cubicBezTo>
                    <a:pt x="3" y="51"/>
                    <a:pt x="0" y="55"/>
                    <a:pt x="0" y="59"/>
                  </a:cubicBezTo>
                  <a:cubicBezTo>
                    <a:pt x="0" y="69"/>
                    <a:pt x="0" y="69"/>
                    <a:pt x="0" y="69"/>
                  </a:cubicBezTo>
                  <a:cubicBezTo>
                    <a:pt x="0" y="73"/>
                    <a:pt x="3" y="77"/>
                    <a:pt x="6" y="77"/>
                  </a:cubicBezTo>
                  <a:cubicBezTo>
                    <a:pt x="19" y="80"/>
                    <a:pt x="19" y="80"/>
                    <a:pt x="19" y="80"/>
                  </a:cubicBezTo>
                  <a:cubicBezTo>
                    <a:pt x="19" y="82"/>
                    <a:pt x="20" y="83"/>
                    <a:pt x="21" y="85"/>
                  </a:cubicBezTo>
                  <a:cubicBezTo>
                    <a:pt x="14" y="95"/>
                    <a:pt x="14" y="95"/>
                    <a:pt x="14" y="95"/>
                  </a:cubicBezTo>
                  <a:cubicBezTo>
                    <a:pt x="12" y="98"/>
                    <a:pt x="12" y="103"/>
                    <a:pt x="15" y="105"/>
                  </a:cubicBezTo>
                  <a:cubicBezTo>
                    <a:pt x="23" y="113"/>
                    <a:pt x="23" y="113"/>
                    <a:pt x="23" y="113"/>
                  </a:cubicBezTo>
                  <a:cubicBezTo>
                    <a:pt x="24" y="115"/>
                    <a:pt x="26" y="115"/>
                    <a:pt x="28" y="115"/>
                  </a:cubicBezTo>
                  <a:cubicBezTo>
                    <a:pt x="30" y="115"/>
                    <a:pt x="31" y="115"/>
                    <a:pt x="33" y="114"/>
                  </a:cubicBezTo>
                  <a:cubicBezTo>
                    <a:pt x="43" y="107"/>
                    <a:pt x="43" y="107"/>
                    <a:pt x="43" y="107"/>
                  </a:cubicBezTo>
                  <a:cubicBezTo>
                    <a:pt x="45" y="108"/>
                    <a:pt x="46" y="109"/>
                    <a:pt x="48" y="109"/>
                  </a:cubicBezTo>
                  <a:cubicBezTo>
                    <a:pt x="51" y="122"/>
                    <a:pt x="51" y="122"/>
                    <a:pt x="51" y="122"/>
                  </a:cubicBezTo>
                  <a:cubicBezTo>
                    <a:pt x="51" y="125"/>
                    <a:pt x="55" y="128"/>
                    <a:pt x="59" y="128"/>
                  </a:cubicBezTo>
                  <a:cubicBezTo>
                    <a:pt x="69" y="128"/>
                    <a:pt x="69" y="128"/>
                    <a:pt x="69" y="128"/>
                  </a:cubicBezTo>
                  <a:cubicBezTo>
                    <a:pt x="73" y="128"/>
                    <a:pt x="77" y="125"/>
                    <a:pt x="77" y="122"/>
                  </a:cubicBezTo>
                  <a:cubicBezTo>
                    <a:pt x="80" y="109"/>
                    <a:pt x="80" y="109"/>
                    <a:pt x="80" y="109"/>
                  </a:cubicBezTo>
                  <a:cubicBezTo>
                    <a:pt x="82" y="109"/>
                    <a:pt x="83" y="108"/>
                    <a:pt x="85" y="107"/>
                  </a:cubicBezTo>
                  <a:cubicBezTo>
                    <a:pt x="95" y="114"/>
                    <a:pt x="95" y="114"/>
                    <a:pt x="95" y="114"/>
                  </a:cubicBezTo>
                  <a:cubicBezTo>
                    <a:pt x="97" y="115"/>
                    <a:pt x="98" y="115"/>
                    <a:pt x="100" y="115"/>
                  </a:cubicBezTo>
                  <a:cubicBezTo>
                    <a:pt x="102" y="115"/>
                    <a:pt x="104" y="115"/>
                    <a:pt x="105" y="113"/>
                  </a:cubicBezTo>
                  <a:cubicBezTo>
                    <a:pt x="113" y="105"/>
                    <a:pt x="113" y="105"/>
                    <a:pt x="113" y="105"/>
                  </a:cubicBezTo>
                  <a:cubicBezTo>
                    <a:pt x="116" y="103"/>
                    <a:pt x="116" y="98"/>
                    <a:pt x="114" y="95"/>
                  </a:cubicBezTo>
                  <a:cubicBezTo>
                    <a:pt x="107" y="85"/>
                    <a:pt x="107" y="85"/>
                    <a:pt x="107" y="85"/>
                  </a:cubicBezTo>
                  <a:cubicBezTo>
                    <a:pt x="108" y="83"/>
                    <a:pt x="109" y="82"/>
                    <a:pt x="109" y="80"/>
                  </a:cubicBezTo>
                  <a:cubicBezTo>
                    <a:pt x="122" y="77"/>
                    <a:pt x="122" y="77"/>
                    <a:pt x="122" y="77"/>
                  </a:cubicBezTo>
                  <a:cubicBezTo>
                    <a:pt x="125" y="77"/>
                    <a:pt x="128" y="73"/>
                    <a:pt x="128" y="69"/>
                  </a:cubicBezTo>
                  <a:cubicBezTo>
                    <a:pt x="128" y="59"/>
                    <a:pt x="128" y="59"/>
                    <a:pt x="128" y="59"/>
                  </a:cubicBezTo>
                  <a:cubicBezTo>
                    <a:pt x="128" y="55"/>
                    <a:pt x="125" y="51"/>
                    <a:pt x="122" y="51"/>
                  </a:cubicBezTo>
                  <a:close/>
                  <a:moveTo>
                    <a:pt x="108" y="72"/>
                  </a:moveTo>
                  <a:cubicBezTo>
                    <a:pt x="105" y="72"/>
                    <a:pt x="103" y="74"/>
                    <a:pt x="102" y="77"/>
                  </a:cubicBezTo>
                  <a:cubicBezTo>
                    <a:pt x="101" y="79"/>
                    <a:pt x="101" y="80"/>
                    <a:pt x="100" y="81"/>
                  </a:cubicBezTo>
                  <a:cubicBezTo>
                    <a:pt x="99" y="84"/>
                    <a:pt x="99" y="87"/>
                    <a:pt x="101" y="89"/>
                  </a:cubicBezTo>
                  <a:cubicBezTo>
                    <a:pt x="107" y="100"/>
                    <a:pt x="107" y="100"/>
                    <a:pt x="107" y="100"/>
                  </a:cubicBezTo>
                  <a:cubicBezTo>
                    <a:pt x="100" y="107"/>
                    <a:pt x="100" y="107"/>
                    <a:pt x="100" y="107"/>
                  </a:cubicBezTo>
                  <a:cubicBezTo>
                    <a:pt x="89" y="101"/>
                    <a:pt x="89" y="101"/>
                    <a:pt x="89" y="101"/>
                  </a:cubicBezTo>
                  <a:cubicBezTo>
                    <a:pt x="88" y="100"/>
                    <a:pt x="86" y="99"/>
                    <a:pt x="85" y="99"/>
                  </a:cubicBezTo>
                  <a:cubicBezTo>
                    <a:pt x="84" y="99"/>
                    <a:pt x="83" y="99"/>
                    <a:pt x="81" y="100"/>
                  </a:cubicBezTo>
                  <a:cubicBezTo>
                    <a:pt x="80" y="101"/>
                    <a:pt x="79" y="101"/>
                    <a:pt x="77" y="102"/>
                  </a:cubicBezTo>
                  <a:cubicBezTo>
                    <a:pt x="74" y="103"/>
                    <a:pt x="72" y="105"/>
                    <a:pt x="72" y="108"/>
                  </a:cubicBezTo>
                  <a:cubicBezTo>
                    <a:pt x="69" y="120"/>
                    <a:pt x="69" y="120"/>
                    <a:pt x="69" y="120"/>
                  </a:cubicBezTo>
                  <a:cubicBezTo>
                    <a:pt x="59" y="120"/>
                    <a:pt x="59" y="120"/>
                    <a:pt x="59" y="120"/>
                  </a:cubicBezTo>
                  <a:cubicBezTo>
                    <a:pt x="56" y="108"/>
                    <a:pt x="56" y="108"/>
                    <a:pt x="56" y="108"/>
                  </a:cubicBezTo>
                  <a:cubicBezTo>
                    <a:pt x="56" y="105"/>
                    <a:pt x="54" y="103"/>
                    <a:pt x="51" y="102"/>
                  </a:cubicBezTo>
                  <a:cubicBezTo>
                    <a:pt x="49" y="101"/>
                    <a:pt x="48" y="101"/>
                    <a:pt x="47" y="100"/>
                  </a:cubicBezTo>
                  <a:cubicBezTo>
                    <a:pt x="45" y="99"/>
                    <a:pt x="44" y="99"/>
                    <a:pt x="43" y="99"/>
                  </a:cubicBezTo>
                  <a:cubicBezTo>
                    <a:pt x="42" y="99"/>
                    <a:pt x="40" y="100"/>
                    <a:pt x="39" y="101"/>
                  </a:cubicBezTo>
                  <a:cubicBezTo>
                    <a:pt x="28" y="107"/>
                    <a:pt x="28" y="107"/>
                    <a:pt x="28" y="107"/>
                  </a:cubicBezTo>
                  <a:cubicBezTo>
                    <a:pt x="21" y="100"/>
                    <a:pt x="21" y="100"/>
                    <a:pt x="21" y="100"/>
                  </a:cubicBezTo>
                  <a:cubicBezTo>
                    <a:pt x="27" y="89"/>
                    <a:pt x="27" y="89"/>
                    <a:pt x="27" y="89"/>
                  </a:cubicBezTo>
                  <a:cubicBezTo>
                    <a:pt x="29" y="87"/>
                    <a:pt x="29" y="84"/>
                    <a:pt x="28" y="81"/>
                  </a:cubicBezTo>
                  <a:cubicBezTo>
                    <a:pt x="27" y="80"/>
                    <a:pt x="27" y="79"/>
                    <a:pt x="26" y="77"/>
                  </a:cubicBezTo>
                  <a:cubicBezTo>
                    <a:pt x="25" y="74"/>
                    <a:pt x="23" y="72"/>
                    <a:pt x="20" y="72"/>
                  </a:cubicBezTo>
                  <a:cubicBezTo>
                    <a:pt x="8" y="69"/>
                    <a:pt x="8" y="69"/>
                    <a:pt x="8" y="69"/>
                  </a:cubicBezTo>
                  <a:cubicBezTo>
                    <a:pt x="8" y="59"/>
                    <a:pt x="8" y="59"/>
                    <a:pt x="8" y="59"/>
                  </a:cubicBezTo>
                  <a:cubicBezTo>
                    <a:pt x="20" y="56"/>
                    <a:pt x="20" y="56"/>
                    <a:pt x="20" y="56"/>
                  </a:cubicBezTo>
                  <a:cubicBezTo>
                    <a:pt x="23" y="56"/>
                    <a:pt x="25" y="54"/>
                    <a:pt x="26" y="51"/>
                  </a:cubicBezTo>
                  <a:cubicBezTo>
                    <a:pt x="27" y="49"/>
                    <a:pt x="27" y="48"/>
                    <a:pt x="28" y="47"/>
                  </a:cubicBezTo>
                  <a:cubicBezTo>
                    <a:pt x="29" y="44"/>
                    <a:pt x="29" y="41"/>
                    <a:pt x="27" y="39"/>
                  </a:cubicBezTo>
                  <a:cubicBezTo>
                    <a:pt x="21" y="28"/>
                    <a:pt x="21" y="28"/>
                    <a:pt x="21" y="28"/>
                  </a:cubicBezTo>
                  <a:cubicBezTo>
                    <a:pt x="28" y="21"/>
                    <a:pt x="28" y="21"/>
                    <a:pt x="28" y="21"/>
                  </a:cubicBezTo>
                  <a:cubicBezTo>
                    <a:pt x="39" y="27"/>
                    <a:pt x="39" y="27"/>
                    <a:pt x="39" y="27"/>
                  </a:cubicBezTo>
                  <a:cubicBezTo>
                    <a:pt x="40" y="28"/>
                    <a:pt x="42" y="29"/>
                    <a:pt x="43" y="29"/>
                  </a:cubicBezTo>
                  <a:cubicBezTo>
                    <a:pt x="44" y="29"/>
                    <a:pt x="45" y="29"/>
                    <a:pt x="47" y="28"/>
                  </a:cubicBezTo>
                  <a:cubicBezTo>
                    <a:pt x="48" y="27"/>
                    <a:pt x="49" y="27"/>
                    <a:pt x="51" y="26"/>
                  </a:cubicBezTo>
                  <a:cubicBezTo>
                    <a:pt x="54" y="25"/>
                    <a:pt x="56" y="23"/>
                    <a:pt x="56" y="20"/>
                  </a:cubicBezTo>
                  <a:cubicBezTo>
                    <a:pt x="59" y="8"/>
                    <a:pt x="59" y="8"/>
                    <a:pt x="59" y="8"/>
                  </a:cubicBezTo>
                  <a:cubicBezTo>
                    <a:pt x="69" y="8"/>
                    <a:pt x="69" y="8"/>
                    <a:pt x="69" y="8"/>
                  </a:cubicBezTo>
                  <a:cubicBezTo>
                    <a:pt x="72" y="20"/>
                    <a:pt x="72" y="20"/>
                    <a:pt x="72" y="20"/>
                  </a:cubicBezTo>
                  <a:cubicBezTo>
                    <a:pt x="72" y="23"/>
                    <a:pt x="74" y="25"/>
                    <a:pt x="77" y="26"/>
                  </a:cubicBezTo>
                  <a:cubicBezTo>
                    <a:pt x="79" y="27"/>
                    <a:pt x="80" y="27"/>
                    <a:pt x="81" y="28"/>
                  </a:cubicBezTo>
                  <a:cubicBezTo>
                    <a:pt x="83" y="29"/>
                    <a:pt x="84" y="29"/>
                    <a:pt x="85" y="29"/>
                  </a:cubicBezTo>
                  <a:cubicBezTo>
                    <a:pt x="86" y="29"/>
                    <a:pt x="88" y="28"/>
                    <a:pt x="89" y="27"/>
                  </a:cubicBezTo>
                  <a:cubicBezTo>
                    <a:pt x="100" y="21"/>
                    <a:pt x="100" y="21"/>
                    <a:pt x="100" y="21"/>
                  </a:cubicBezTo>
                  <a:cubicBezTo>
                    <a:pt x="107" y="28"/>
                    <a:pt x="107" y="28"/>
                    <a:pt x="107" y="28"/>
                  </a:cubicBezTo>
                  <a:cubicBezTo>
                    <a:pt x="101" y="39"/>
                    <a:pt x="101" y="39"/>
                    <a:pt x="101" y="39"/>
                  </a:cubicBezTo>
                  <a:cubicBezTo>
                    <a:pt x="99" y="41"/>
                    <a:pt x="99" y="44"/>
                    <a:pt x="100" y="47"/>
                  </a:cubicBezTo>
                  <a:cubicBezTo>
                    <a:pt x="101" y="48"/>
                    <a:pt x="101" y="49"/>
                    <a:pt x="102" y="51"/>
                  </a:cubicBezTo>
                  <a:cubicBezTo>
                    <a:pt x="103" y="54"/>
                    <a:pt x="105" y="56"/>
                    <a:pt x="108" y="56"/>
                  </a:cubicBezTo>
                  <a:cubicBezTo>
                    <a:pt x="120" y="59"/>
                    <a:pt x="120" y="59"/>
                    <a:pt x="120" y="59"/>
                  </a:cubicBezTo>
                  <a:cubicBezTo>
                    <a:pt x="120" y="69"/>
                    <a:pt x="120" y="69"/>
                    <a:pt x="120" y="69"/>
                  </a:cubicBezTo>
                  <a:lnTo>
                    <a:pt x="108" y="72"/>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eaLnBrk="1" fontAlgn="auto" hangingPunct="1">
                <a:spcBef>
                  <a:spcPts val="0"/>
                </a:spcBef>
                <a:spcAft>
                  <a:spcPts val="0"/>
                </a:spcAft>
                <a:buFont typeface="Arial" panose="020B0604020202020204" pitchFamily="34" charset="0"/>
                <a:buNone/>
                <a:defRPr/>
              </a:pPr>
              <a:endParaRPr lang="id-ID" sz="2400" noProof="1">
                <a:latin typeface="+mj-ea"/>
                <a:ea typeface="+mj-ea"/>
                <a:cs typeface="Roboto condensed"/>
              </a:endParaRPr>
            </a:p>
          </p:txBody>
        </p:sp>
        <p:sp>
          <p:nvSpPr>
            <p:cNvPr id="26" name="Freeform 157"/>
            <p:cNvSpPr>
              <a:spLocks noEditPoints="1"/>
            </p:cNvSpPr>
            <p:nvPr/>
          </p:nvSpPr>
          <p:spPr bwMode="auto">
            <a:xfrm>
              <a:off x="146050" y="144463"/>
              <a:ext cx="214313" cy="214313"/>
            </a:xfrm>
            <a:custGeom>
              <a:avLst/>
              <a:gdLst>
                <a:gd name="T0" fmla="*/ 28 w 56"/>
                <a:gd name="T1" fmla="*/ 0 h 56"/>
                <a:gd name="T2" fmla="*/ 0 w 56"/>
                <a:gd name="T3" fmla="*/ 28 h 56"/>
                <a:gd name="T4" fmla="*/ 28 w 56"/>
                <a:gd name="T5" fmla="*/ 56 h 56"/>
                <a:gd name="T6" fmla="*/ 56 w 56"/>
                <a:gd name="T7" fmla="*/ 28 h 56"/>
                <a:gd name="T8" fmla="*/ 28 w 56"/>
                <a:gd name="T9" fmla="*/ 0 h 56"/>
                <a:gd name="T10" fmla="*/ 28 w 56"/>
                <a:gd name="T11" fmla="*/ 53 h 56"/>
                <a:gd name="T12" fmla="*/ 4 w 56"/>
                <a:gd name="T13" fmla="*/ 28 h 56"/>
                <a:gd name="T14" fmla="*/ 28 w 56"/>
                <a:gd name="T15" fmla="*/ 4 h 56"/>
                <a:gd name="T16" fmla="*/ 53 w 56"/>
                <a:gd name="T17" fmla="*/ 28 h 56"/>
                <a:gd name="T18" fmla="*/ 28 w 56"/>
                <a:gd name="T19" fmla="*/ 53 h 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56" h="56">
                  <a:moveTo>
                    <a:pt x="28" y="0"/>
                  </a:moveTo>
                  <a:cubicBezTo>
                    <a:pt x="13" y="0"/>
                    <a:pt x="0" y="13"/>
                    <a:pt x="0" y="28"/>
                  </a:cubicBezTo>
                  <a:cubicBezTo>
                    <a:pt x="0" y="43"/>
                    <a:pt x="13" y="56"/>
                    <a:pt x="28" y="56"/>
                  </a:cubicBezTo>
                  <a:cubicBezTo>
                    <a:pt x="43" y="56"/>
                    <a:pt x="56" y="43"/>
                    <a:pt x="56" y="28"/>
                  </a:cubicBezTo>
                  <a:cubicBezTo>
                    <a:pt x="56" y="13"/>
                    <a:pt x="43" y="0"/>
                    <a:pt x="28" y="0"/>
                  </a:cubicBezTo>
                  <a:close/>
                  <a:moveTo>
                    <a:pt x="28" y="53"/>
                  </a:moveTo>
                  <a:cubicBezTo>
                    <a:pt x="14" y="53"/>
                    <a:pt x="4" y="42"/>
                    <a:pt x="4" y="28"/>
                  </a:cubicBezTo>
                  <a:cubicBezTo>
                    <a:pt x="4" y="14"/>
                    <a:pt x="14" y="4"/>
                    <a:pt x="28" y="4"/>
                  </a:cubicBezTo>
                  <a:cubicBezTo>
                    <a:pt x="42" y="4"/>
                    <a:pt x="53" y="14"/>
                    <a:pt x="53" y="28"/>
                  </a:cubicBezTo>
                  <a:cubicBezTo>
                    <a:pt x="53" y="42"/>
                    <a:pt x="42" y="53"/>
                    <a:pt x="28" y="5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eaLnBrk="1" fontAlgn="auto" hangingPunct="1">
                <a:spcBef>
                  <a:spcPts val="0"/>
                </a:spcBef>
                <a:spcAft>
                  <a:spcPts val="0"/>
                </a:spcAft>
                <a:buFont typeface="Arial" panose="020B0604020202020204" pitchFamily="34" charset="0"/>
                <a:buNone/>
                <a:defRPr/>
              </a:pPr>
              <a:endParaRPr lang="id-ID" sz="2400" noProof="1">
                <a:latin typeface="+mj-ea"/>
                <a:ea typeface="+mj-ea"/>
                <a:cs typeface="Roboto condensed"/>
              </a:endParaRPr>
            </a:p>
          </p:txBody>
        </p:sp>
        <p:sp>
          <p:nvSpPr>
            <p:cNvPr id="27" name="Freeform 158"/>
            <p:cNvSpPr>
              <a:spLocks noEditPoints="1"/>
            </p:cNvSpPr>
            <p:nvPr/>
          </p:nvSpPr>
          <p:spPr bwMode="auto">
            <a:xfrm>
              <a:off x="192088" y="190501"/>
              <a:ext cx="122238" cy="122238"/>
            </a:xfrm>
            <a:custGeom>
              <a:avLst/>
              <a:gdLst>
                <a:gd name="T0" fmla="*/ 16 w 32"/>
                <a:gd name="T1" fmla="*/ 0 h 32"/>
                <a:gd name="T2" fmla="*/ 0 w 32"/>
                <a:gd name="T3" fmla="*/ 16 h 32"/>
                <a:gd name="T4" fmla="*/ 16 w 32"/>
                <a:gd name="T5" fmla="*/ 32 h 32"/>
                <a:gd name="T6" fmla="*/ 32 w 32"/>
                <a:gd name="T7" fmla="*/ 16 h 32"/>
                <a:gd name="T8" fmla="*/ 16 w 32"/>
                <a:gd name="T9" fmla="*/ 0 h 32"/>
                <a:gd name="T10" fmla="*/ 16 w 32"/>
                <a:gd name="T11" fmla="*/ 28 h 32"/>
                <a:gd name="T12" fmla="*/ 4 w 32"/>
                <a:gd name="T13" fmla="*/ 16 h 32"/>
                <a:gd name="T14" fmla="*/ 16 w 32"/>
                <a:gd name="T15" fmla="*/ 4 h 32"/>
                <a:gd name="T16" fmla="*/ 28 w 32"/>
                <a:gd name="T17" fmla="*/ 16 h 32"/>
                <a:gd name="T18" fmla="*/ 16 w 32"/>
                <a:gd name="T19" fmla="*/ 28 h 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2" h="32">
                  <a:moveTo>
                    <a:pt x="16" y="0"/>
                  </a:moveTo>
                  <a:cubicBezTo>
                    <a:pt x="7" y="0"/>
                    <a:pt x="0" y="7"/>
                    <a:pt x="0" y="16"/>
                  </a:cubicBezTo>
                  <a:cubicBezTo>
                    <a:pt x="0" y="25"/>
                    <a:pt x="7" y="32"/>
                    <a:pt x="16" y="32"/>
                  </a:cubicBezTo>
                  <a:cubicBezTo>
                    <a:pt x="25" y="32"/>
                    <a:pt x="32" y="25"/>
                    <a:pt x="32" y="16"/>
                  </a:cubicBezTo>
                  <a:cubicBezTo>
                    <a:pt x="32" y="7"/>
                    <a:pt x="25" y="0"/>
                    <a:pt x="16" y="0"/>
                  </a:cubicBezTo>
                  <a:close/>
                  <a:moveTo>
                    <a:pt x="16" y="28"/>
                  </a:moveTo>
                  <a:cubicBezTo>
                    <a:pt x="9" y="28"/>
                    <a:pt x="4" y="23"/>
                    <a:pt x="4" y="16"/>
                  </a:cubicBezTo>
                  <a:cubicBezTo>
                    <a:pt x="4" y="9"/>
                    <a:pt x="9" y="4"/>
                    <a:pt x="16" y="4"/>
                  </a:cubicBezTo>
                  <a:cubicBezTo>
                    <a:pt x="23" y="4"/>
                    <a:pt x="28" y="9"/>
                    <a:pt x="28" y="16"/>
                  </a:cubicBezTo>
                  <a:cubicBezTo>
                    <a:pt x="28" y="23"/>
                    <a:pt x="23" y="28"/>
                    <a:pt x="16" y="2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eaLnBrk="1" fontAlgn="auto" hangingPunct="1">
                <a:spcBef>
                  <a:spcPts val="0"/>
                </a:spcBef>
                <a:spcAft>
                  <a:spcPts val="0"/>
                </a:spcAft>
                <a:buFont typeface="Arial" panose="020B0604020202020204" pitchFamily="34" charset="0"/>
                <a:buNone/>
                <a:defRPr/>
              </a:pPr>
              <a:endParaRPr lang="id-ID" sz="2400" noProof="1">
                <a:latin typeface="+mj-ea"/>
                <a:ea typeface="+mj-ea"/>
                <a:cs typeface="Roboto condensed"/>
              </a:endParaRPr>
            </a:p>
          </p:txBody>
        </p:sp>
      </p:grpSp>
      <p:sp>
        <p:nvSpPr>
          <p:cNvPr id="28" name="TextBox 26"/>
          <p:cNvSpPr txBox="1"/>
          <p:nvPr/>
        </p:nvSpPr>
        <p:spPr>
          <a:xfrm>
            <a:off x="306388" y="4405313"/>
            <a:ext cx="2554287" cy="920750"/>
          </a:xfrm>
          <a:prstGeom prst="rect">
            <a:avLst/>
          </a:prstGeom>
          <a:noFill/>
        </p:spPr>
        <p:txBody>
          <a:bodyPr lIns="91464" tIns="45732" rIns="91464" bIns="45732">
            <a:spAutoFit/>
          </a:bodyPr>
          <a:lstStyle/>
          <a:p>
            <a:pPr eaLnBrk="1" fontAlgn="auto" hangingPunct="1">
              <a:lnSpc>
                <a:spcPct val="130000"/>
              </a:lnSpc>
              <a:spcBef>
                <a:spcPts val="0"/>
              </a:spcBef>
              <a:spcAft>
                <a:spcPts val="0"/>
              </a:spcAft>
              <a:defRPr/>
            </a:pPr>
            <a:r>
              <a:rPr lang="zh-CN" altLang="en-US" sz="1400" kern="0" dirty="0">
                <a:solidFill>
                  <a:schemeClr val="tx1">
                    <a:lumMod val="85000"/>
                    <a:lumOff val="15000"/>
                  </a:schemeClr>
                </a:solidFill>
                <a:latin typeface="+mj-ea"/>
                <a:ea typeface="+mj-ea"/>
              </a:rPr>
              <a:t>您的内容打在这里，或者通过复制您的文本后，在此框中选择粘贴</a:t>
            </a:r>
          </a:p>
        </p:txBody>
      </p:sp>
      <p:sp>
        <p:nvSpPr>
          <p:cNvPr id="29" name="TextBox 27"/>
          <p:cNvSpPr txBox="1"/>
          <p:nvPr/>
        </p:nvSpPr>
        <p:spPr>
          <a:xfrm>
            <a:off x="2827338" y="4878388"/>
            <a:ext cx="2554287" cy="920750"/>
          </a:xfrm>
          <a:prstGeom prst="rect">
            <a:avLst/>
          </a:prstGeom>
          <a:noFill/>
        </p:spPr>
        <p:txBody>
          <a:bodyPr lIns="91464" tIns="45732" rIns="91464" bIns="45732">
            <a:spAutoFit/>
          </a:bodyPr>
          <a:lstStyle/>
          <a:p>
            <a:pPr eaLnBrk="1" fontAlgn="auto" hangingPunct="1">
              <a:lnSpc>
                <a:spcPct val="130000"/>
              </a:lnSpc>
              <a:spcBef>
                <a:spcPts val="0"/>
              </a:spcBef>
              <a:spcAft>
                <a:spcPts val="0"/>
              </a:spcAft>
              <a:defRPr/>
            </a:pPr>
            <a:r>
              <a:rPr lang="zh-CN" altLang="en-US" sz="1400" kern="0" dirty="0">
                <a:solidFill>
                  <a:schemeClr val="tx1">
                    <a:lumMod val="85000"/>
                    <a:lumOff val="15000"/>
                  </a:schemeClr>
                </a:solidFill>
                <a:latin typeface="+mj-ea"/>
                <a:ea typeface="+mj-ea"/>
              </a:rPr>
              <a:t>您的内容打在这里，或者通过复制您的文本后，在此框中选择粘贴</a:t>
            </a:r>
          </a:p>
        </p:txBody>
      </p:sp>
      <p:sp>
        <p:nvSpPr>
          <p:cNvPr id="30" name="TextBox 28"/>
          <p:cNvSpPr txBox="1"/>
          <p:nvPr/>
        </p:nvSpPr>
        <p:spPr>
          <a:xfrm>
            <a:off x="5365750" y="5619750"/>
            <a:ext cx="2554288" cy="922338"/>
          </a:xfrm>
          <a:prstGeom prst="rect">
            <a:avLst/>
          </a:prstGeom>
          <a:noFill/>
        </p:spPr>
        <p:txBody>
          <a:bodyPr lIns="91464" tIns="45732" rIns="91464" bIns="45732">
            <a:spAutoFit/>
          </a:bodyPr>
          <a:lstStyle/>
          <a:p>
            <a:pPr eaLnBrk="1" fontAlgn="auto" hangingPunct="1">
              <a:lnSpc>
                <a:spcPct val="130000"/>
              </a:lnSpc>
              <a:spcBef>
                <a:spcPts val="0"/>
              </a:spcBef>
              <a:spcAft>
                <a:spcPts val="0"/>
              </a:spcAft>
              <a:defRPr/>
            </a:pPr>
            <a:r>
              <a:rPr lang="zh-CN" altLang="en-US" sz="1400" kern="0" dirty="0">
                <a:solidFill>
                  <a:schemeClr val="tx1">
                    <a:lumMod val="85000"/>
                    <a:lumOff val="15000"/>
                  </a:schemeClr>
                </a:solidFill>
                <a:latin typeface="+mj-ea"/>
                <a:ea typeface="+mj-ea"/>
              </a:rPr>
              <a:t>您的内容打在这里，或者通过复制您的文本后，在此框中选择粘贴</a:t>
            </a:r>
          </a:p>
        </p:txBody>
      </p:sp>
      <p:sp>
        <p:nvSpPr>
          <p:cNvPr id="31" name="TextBox 29"/>
          <p:cNvSpPr txBox="1"/>
          <p:nvPr/>
        </p:nvSpPr>
        <p:spPr>
          <a:xfrm>
            <a:off x="8918575" y="4852988"/>
            <a:ext cx="2554288" cy="922337"/>
          </a:xfrm>
          <a:prstGeom prst="rect">
            <a:avLst/>
          </a:prstGeom>
          <a:noFill/>
        </p:spPr>
        <p:txBody>
          <a:bodyPr lIns="91464" tIns="45732" rIns="91464" bIns="45732">
            <a:spAutoFit/>
          </a:bodyPr>
          <a:lstStyle/>
          <a:p>
            <a:pPr eaLnBrk="1" fontAlgn="auto" hangingPunct="1">
              <a:lnSpc>
                <a:spcPct val="130000"/>
              </a:lnSpc>
              <a:spcBef>
                <a:spcPts val="0"/>
              </a:spcBef>
              <a:spcAft>
                <a:spcPts val="0"/>
              </a:spcAft>
              <a:defRPr/>
            </a:pPr>
            <a:r>
              <a:rPr lang="zh-CN" altLang="en-US" sz="1400" kern="0" dirty="0">
                <a:solidFill>
                  <a:schemeClr val="tx1">
                    <a:lumMod val="85000"/>
                    <a:lumOff val="15000"/>
                  </a:schemeClr>
                </a:solidFill>
                <a:latin typeface="+mj-ea"/>
                <a:ea typeface="+mj-ea"/>
              </a:rPr>
              <a:t>您的内容打在这里，或者通过复制您的文本后，在此框中选择粘贴</a:t>
            </a:r>
          </a:p>
        </p:txBody>
      </p:sp>
      <p:grpSp>
        <p:nvGrpSpPr>
          <p:cNvPr id="32" name="组合 31"/>
          <p:cNvGrpSpPr/>
          <p:nvPr/>
        </p:nvGrpSpPr>
        <p:grpSpPr>
          <a:xfrm>
            <a:off x="6237143" y="3532896"/>
            <a:ext cx="1079115" cy="1079115"/>
            <a:chOff x="4677858" y="2649672"/>
            <a:chExt cx="809336" cy="809336"/>
          </a:xfrm>
          <a:solidFill>
            <a:schemeClr val="accent1"/>
          </a:solidFill>
        </p:grpSpPr>
        <p:sp>
          <p:nvSpPr>
            <p:cNvPr id="33" name="椭圆 32"/>
            <p:cNvSpPr/>
            <p:nvPr/>
          </p:nvSpPr>
          <p:spPr>
            <a:xfrm>
              <a:off x="4677858" y="2649672"/>
              <a:ext cx="809336" cy="809336"/>
            </a:xfrm>
            <a:prstGeom prst="ellipse">
              <a:avLst/>
            </a:prstGeom>
            <a:grpFill/>
            <a:ln w="25400" cap="flat" cmpd="sng" algn="ctr">
              <a:noFill/>
              <a:prstDash val="solid"/>
            </a:ln>
            <a:effectLst>
              <a:outerShdw blurRad="444500" dist="254000" dir="8100000" algn="tr" rotWithShape="0">
                <a:prstClr val="black">
                  <a:alpha val="50000"/>
                </a:prstClr>
              </a:outerShdw>
            </a:effectLst>
          </p:spPr>
          <p:txBody>
            <a:bodyPr anchor="ctr"/>
            <a:lstStyle/>
            <a:p>
              <a:pPr algn="ctr" eaLnBrk="1" fontAlgn="auto" hangingPunct="1">
                <a:spcBef>
                  <a:spcPts val="0"/>
                </a:spcBef>
                <a:spcAft>
                  <a:spcPts val="0"/>
                </a:spcAft>
                <a:defRPr/>
              </a:pPr>
              <a:endParaRPr lang="zh-CN" altLang="en-US" sz="2400" kern="0">
                <a:solidFill>
                  <a:sysClr val="window" lastClr="FFFFFF"/>
                </a:solidFill>
                <a:latin typeface="+mj-ea"/>
                <a:ea typeface="+mj-ea"/>
              </a:endParaRPr>
            </a:p>
          </p:txBody>
        </p:sp>
        <p:sp>
          <p:nvSpPr>
            <p:cNvPr id="34" name="椭圆 33"/>
            <p:cNvSpPr/>
            <p:nvPr/>
          </p:nvSpPr>
          <p:spPr>
            <a:xfrm>
              <a:off x="4719132" y="2696247"/>
              <a:ext cx="726788" cy="726784"/>
            </a:xfrm>
            <a:prstGeom prst="ellipse">
              <a:avLst/>
            </a:prstGeom>
            <a:grpFill/>
            <a:ln>
              <a:noFill/>
            </a:ln>
            <a:effectLst>
              <a:innerShdw blurRad="368300" dist="254000">
                <a:prstClr val="black">
                  <a:alpha val="22000"/>
                </a:prstClr>
              </a:inn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buFont typeface="Arial" panose="020B0604020202020204" pitchFamily="34" charset="0"/>
                <a:buNone/>
                <a:defRPr/>
              </a:pPr>
              <a:endParaRPr lang="zh-CN" altLang="en-US" sz="2400" noProof="1">
                <a:latin typeface="+mj-ea"/>
                <a:ea typeface="+mj-ea"/>
              </a:endParaRPr>
            </a:p>
          </p:txBody>
        </p:sp>
      </p:grpSp>
      <p:grpSp>
        <p:nvGrpSpPr>
          <p:cNvPr id="35" name="组合 34"/>
          <p:cNvGrpSpPr/>
          <p:nvPr/>
        </p:nvGrpSpPr>
        <p:grpSpPr>
          <a:xfrm>
            <a:off x="852344" y="2350943"/>
            <a:ext cx="1079115" cy="1079115"/>
            <a:chOff x="4677858" y="2649672"/>
            <a:chExt cx="809336" cy="809336"/>
          </a:xfrm>
          <a:solidFill>
            <a:schemeClr val="accent1"/>
          </a:solidFill>
        </p:grpSpPr>
        <p:sp>
          <p:nvSpPr>
            <p:cNvPr id="36" name="椭圆 35"/>
            <p:cNvSpPr/>
            <p:nvPr/>
          </p:nvSpPr>
          <p:spPr>
            <a:xfrm>
              <a:off x="4677858" y="2649672"/>
              <a:ext cx="809336" cy="809336"/>
            </a:xfrm>
            <a:prstGeom prst="ellipse">
              <a:avLst/>
            </a:prstGeom>
            <a:grpFill/>
            <a:ln w="25400" cap="flat" cmpd="sng" algn="ctr">
              <a:noFill/>
              <a:prstDash val="solid"/>
            </a:ln>
            <a:effectLst>
              <a:outerShdw blurRad="444500" dist="254000" dir="8100000" algn="tr" rotWithShape="0">
                <a:prstClr val="black">
                  <a:alpha val="50000"/>
                </a:prstClr>
              </a:outerShdw>
            </a:effectLst>
          </p:spPr>
          <p:txBody>
            <a:bodyPr anchor="ctr"/>
            <a:lstStyle/>
            <a:p>
              <a:pPr algn="ctr" eaLnBrk="1" fontAlgn="auto" hangingPunct="1">
                <a:spcBef>
                  <a:spcPts val="0"/>
                </a:spcBef>
                <a:spcAft>
                  <a:spcPts val="0"/>
                </a:spcAft>
                <a:defRPr/>
              </a:pPr>
              <a:endParaRPr lang="zh-CN" altLang="en-US" sz="2400" kern="0">
                <a:solidFill>
                  <a:sysClr val="window" lastClr="FFFFFF"/>
                </a:solidFill>
                <a:latin typeface="+mj-ea"/>
                <a:ea typeface="+mj-ea"/>
              </a:endParaRPr>
            </a:p>
          </p:txBody>
        </p:sp>
        <p:sp>
          <p:nvSpPr>
            <p:cNvPr id="37" name="椭圆 36"/>
            <p:cNvSpPr/>
            <p:nvPr/>
          </p:nvSpPr>
          <p:spPr>
            <a:xfrm>
              <a:off x="4719132" y="2696247"/>
              <a:ext cx="726788" cy="726784"/>
            </a:xfrm>
            <a:prstGeom prst="ellipse">
              <a:avLst/>
            </a:prstGeom>
            <a:solidFill>
              <a:schemeClr val="accent1"/>
            </a:solidFill>
            <a:ln>
              <a:noFill/>
            </a:ln>
            <a:effectLst>
              <a:innerShdw blurRad="368300" dist="254000">
                <a:prstClr val="black">
                  <a:alpha val="22000"/>
                </a:prstClr>
              </a:inn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buFont typeface="Arial" panose="020B0604020202020204" pitchFamily="34" charset="0"/>
                <a:buNone/>
                <a:defRPr/>
              </a:pPr>
              <a:endParaRPr lang="zh-CN" altLang="en-US" sz="2400" noProof="1">
                <a:latin typeface="+mj-ea"/>
                <a:ea typeface="+mj-ea"/>
              </a:endParaRPr>
            </a:p>
          </p:txBody>
        </p:sp>
      </p:grpSp>
      <p:pic>
        <p:nvPicPr>
          <p:cNvPr id="38" name="Picture 2" descr="C:\Users\Administrator\Desktop\微立体创业计划\001.pn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840788" y="1601788"/>
            <a:ext cx="2386012" cy="23860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9" name="Picture 3" descr="C:\Users\Administrator\Desktop\微立体创业计划\002.png"/>
          <p:cNvPicPr>
            <a:picLocks noChangeAspect="1" noChangeArrowheads="1"/>
          </p:cNvPicPr>
          <p:nvPr/>
        </p:nvPicPr>
        <p:blipFill>
          <a:blip r:embed="rId5"/>
          <a:srcRect/>
          <a:stretch>
            <a:fillRect/>
          </a:stretch>
        </p:blipFill>
        <p:spPr bwMode="auto">
          <a:xfrm>
            <a:off x="9002713" y="1277938"/>
            <a:ext cx="2705100" cy="2705100"/>
          </a:xfrm>
          <a:prstGeom prst="rect">
            <a:avLst/>
          </a:prstGeom>
          <a:noFill/>
          <a:effectLst>
            <a:outerShdw blurRad="292100" dist="177800" dir="2460000" sx="99000" sy="99000" algn="l" rotWithShape="0">
              <a:prstClr val="black">
                <a:alpha val="39000"/>
              </a:prstClr>
            </a:outerShdw>
          </a:effectLst>
          <a:extLst>
            <a:ext uri="{909E8E84-426E-40DD-AFC4-6F175D3DCCD1}">
              <a14:hiddenFill xmlns:a14="http://schemas.microsoft.com/office/drawing/2010/main">
                <a:solidFill>
                  <a:srgbClr val="FFFFFF"/>
                </a:solidFill>
              </a14:hiddenFill>
            </a:ext>
          </a:extLst>
        </p:spPr>
      </p:pic>
      <p:sp>
        <p:nvSpPr>
          <p:cNvPr id="40" name="矩形 39"/>
          <p:cNvSpPr>
            <a:spLocks noChangeArrowheads="1"/>
          </p:cNvSpPr>
          <p:nvPr/>
        </p:nvSpPr>
        <p:spPr bwMode="auto">
          <a:xfrm>
            <a:off x="9648825" y="2317750"/>
            <a:ext cx="1452563" cy="530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52" tIns="45726" rIns="91452" bIns="45726">
            <a:spAutoFit/>
          </a:bodyPr>
          <a:lstStyle>
            <a:lvl1pPr>
              <a:buFont typeface="Arial" panose="020B0604020202020204" pitchFamily="34" charset="0"/>
              <a:defRPr>
                <a:solidFill>
                  <a:schemeClr val="tx1"/>
                </a:solidFill>
                <a:latin typeface="Calibri" panose="020F050202020403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Calibri" panose="020F050202020403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eaLnBrk="1" hangingPunct="1">
              <a:lnSpc>
                <a:spcPct val="120000"/>
              </a:lnSpc>
            </a:pPr>
            <a:r>
              <a:rPr lang="zh-CN" altLang="en-US" sz="2400">
                <a:solidFill>
                  <a:srgbClr val="595959"/>
                </a:solidFill>
                <a:latin typeface="宋体" panose="02010600030101010101" pitchFamily="2" charset="-122"/>
              </a:rPr>
              <a:t>完成概述</a:t>
            </a:r>
          </a:p>
        </p:txBody>
      </p:sp>
    </p:spTree>
  </p:cSld>
  <p:clrMapOvr>
    <a:masterClrMapping/>
  </p:clrMapOvr>
  <p:transition spd="slow" advTm="0">
    <p:split orient="vert"/>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0" presetClass="entr" presetSubtype="0"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childTnLst>
                                </p:cTn>
                              </p:par>
                              <p:par>
                                <p:cTn id="8" presetID="0" presetClass="path" presetSubtype="0" accel="50000" decel="50000" fill="hold" nodeType="withEffect">
                                  <p:stCondLst>
                                    <p:cond delay="0"/>
                                  </p:stCondLst>
                                  <p:childTnLst>
                                    <p:animMotion origin="layout" path="M -0.71129 -0.09537 C -0.71129 -0.09506 -0.56111 -0.16173 -0.47709 -0.14198 C -0.3724 -0.13272 -0.39549 -0.14753 -0.20712 0.02284 C -0.01875 0.19321 -0.04306 0.00463 3.05556E-6 8.64198E-7 " pathEditMode="relative" rAng="0" ptsTypes="assa">
                                      <p:cBhvr>
                                        <p:cTn id="9" dur="2000" fill="hold"/>
                                        <p:tgtEl>
                                          <p:spTgt spid="5"/>
                                        </p:tgtEl>
                                        <p:attrNameLst>
                                          <p:attrName>ppt_x,ppt_y</p:attrName>
                                        </p:attrNameLst>
                                      </p:cBhvr>
                                      <p:rCtr x="35500" y="11100"/>
                                    </p:animMotion>
                                  </p:childTnLst>
                                </p:cTn>
                              </p:par>
                              <p:par>
                                <p:cTn id="10" presetID="22" presetClass="entr" presetSubtype="8" fill="hold" nodeType="with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wipe(left)">
                                      <p:cBhvr>
                                        <p:cTn id="12" dur="2000"/>
                                        <p:tgtEl>
                                          <p:spTgt spid="4"/>
                                        </p:tgtEl>
                                      </p:cBhvr>
                                    </p:animEffect>
                                  </p:childTnLst>
                                </p:cTn>
                              </p:par>
                              <p:par>
                                <p:cTn id="13" presetID="53" presetClass="entr" presetSubtype="16" fill="hold" nodeType="withEffect">
                                  <p:stCondLst>
                                    <p:cond delay="1300"/>
                                  </p:stCondLst>
                                  <p:childTnLst>
                                    <p:set>
                                      <p:cBhvr>
                                        <p:cTn id="14" dur="1" fill="hold">
                                          <p:stCondLst>
                                            <p:cond delay="0"/>
                                          </p:stCondLst>
                                        </p:cTn>
                                        <p:tgtEl>
                                          <p:spTgt spid="38"/>
                                        </p:tgtEl>
                                        <p:attrNameLst>
                                          <p:attrName>style.visibility</p:attrName>
                                        </p:attrNameLst>
                                      </p:cBhvr>
                                      <p:to>
                                        <p:strVal val="visible"/>
                                      </p:to>
                                    </p:set>
                                    <p:anim calcmode="lin" valueType="num">
                                      <p:cBhvr>
                                        <p:cTn id="15" dur="500" fill="hold"/>
                                        <p:tgtEl>
                                          <p:spTgt spid="38"/>
                                        </p:tgtEl>
                                        <p:attrNameLst>
                                          <p:attrName>ppt_w</p:attrName>
                                        </p:attrNameLst>
                                      </p:cBhvr>
                                      <p:tavLst>
                                        <p:tav tm="0">
                                          <p:val>
                                            <p:fltVal val="0"/>
                                          </p:val>
                                        </p:tav>
                                        <p:tav tm="100000">
                                          <p:val>
                                            <p:strVal val="#ppt_w"/>
                                          </p:val>
                                        </p:tav>
                                      </p:tavLst>
                                    </p:anim>
                                    <p:anim calcmode="lin" valueType="num">
                                      <p:cBhvr>
                                        <p:cTn id="16" dur="500" fill="hold"/>
                                        <p:tgtEl>
                                          <p:spTgt spid="38"/>
                                        </p:tgtEl>
                                        <p:attrNameLst>
                                          <p:attrName>ppt_h</p:attrName>
                                        </p:attrNameLst>
                                      </p:cBhvr>
                                      <p:tavLst>
                                        <p:tav tm="0">
                                          <p:val>
                                            <p:fltVal val="0"/>
                                          </p:val>
                                        </p:tav>
                                        <p:tav tm="100000">
                                          <p:val>
                                            <p:strVal val="#ppt_h"/>
                                          </p:val>
                                        </p:tav>
                                      </p:tavLst>
                                    </p:anim>
                                    <p:animEffect transition="in" filter="fade">
                                      <p:cBhvr>
                                        <p:cTn id="17" dur="500"/>
                                        <p:tgtEl>
                                          <p:spTgt spid="38"/>
                                        </p:tgtEl>
                                      </p:cBhvr>
                                    </p:animEffect>
                                  </p:childTnLst>
                                </p:cTn>
                              </p:par>
                              <p:par>
                                <p:cTn id="18" presetID="42" presetClass="entr" presetSubtype="0" fill="hold" nodeType="withEffect">
                                  <p:stCondLst>
                                    <p:cond delay="1600"/>
                                  </p:stCondLst>
                                  <p:childTnLst>
                                    <p:set>
                                      <p:cBhvr>
                                        <p:cTn id="19" dur="1" fill="hold">
                                          <p:stCondLst>
                                            <p:cond delay="0"/>
                                          </p:stCondLst>
                                        </p:cTn>
                                        <p:tgtEl>
                                          <p:spTgt spid="39"/>
                                        </p:tgtEl>
                                        <p:attrNameLst>
                                          <p:attrName>style.visibility</p:attrName>
                                        </p:attrNameLst>
                                      </p:cBhvr>
                                      <p:to>
                                        <p:strVal val="visible"/>
                                      </p:to>
                                    </p:set>
                                    <p:animEffect transition="in" filter="fade">
                                      <p:cBhvr>
                                        <p:cTn id="20" dur="500"/>
                                        <p:tgtEl>
                                          <p:spTgt spid="39"/>
                                        </p:tgtEl>
                                      </p:cBhvr>
                                    </p:animEffect>
                                    <p:anim calcmode="lin" valueType="num">
                                      <p:cBhvr>
                                        <p:cTn id="21" dur="500" fill="hold"/>
                                        <p:tgtEl>
                                          <p:spTgt spid="39"/>
                                        </p:tgtEl>
                                        <p:attrNameLst>
                                          <p:attrName>ppt_x</p:attrName>
                                        </p:attrNameLst>
                                      </p:cBhvr>
                                      <p:tavLst>
                                        <p:tav tm="0">
                                          <p:val>
                                            <p:strVal val="#ppt_x"/>
                                          </p:val>
                                        </p:tav>
                                        <p:tav tm="100000">
                                          <p:val>
                                            <p:strVal val="#ppt_x"/>
                                          </p:val>
                                        </p:tav>
                                      </p:tavLst>
                                    </p:anim>
                                    <p:anim calcmode="lin" valueType="num">
                                      <p:cBhvr>
                                        <p:cTn id="22" dur="500" fill="hold"/>
                                        <p:tgtEl>
                                          <p:spTgt spid="39"/>
                                        </p:tgtEl>
                                        <p:attrNameLst>
                                          <p:attrName>ppt_y</p:attrName>
                                        </p:attrNameLst>
                                      </p:cBhvr>
                                      <p:tavLst>
                                        <p:tav tm="0">
                                          <p:val>
                                            <p:strVal val="#ppt_y+.1"/>
                                          </p:val>
                                        </p:tav>
                                        <p:tav tm="100000">
                                          <p:val>
                                            <p:strVal val="#ppt_y"/>
                                          </p:val>
                                        </p:tav>
                                      </p:tavLst>
                                    </p:anim>
                                  </p:childTnLst>
                                </p:cTn>
                              </p:par>
                            </p:childTnLst>
                          </p:cTn>
                        </p:par>
                        <p:par>
                          <p:cTn id="23" fill="hold" nodeType="afterGroup">
                            <p:stCondLst>
                              <p:cond delay="2100"/>
                            </p:stCondLst>
                            <p:childTnLst>
                              <p:par>
                                <p:cTn id="24" presetID="16" presetClass="entr" presetSubtype="21" fill="hold" grpId="0" nodeType="afterEffect">
                                  <p:stCondLst>
                                    <p:cond delay="0"/>
                                  </p:stCondLst>
                                  <p:childTnLst>
                                    <p:set>
                                      <p:cBhvr>
                                        <p:cTn id="25" dur="1" fill="hold">
                                          <p:stCondLst>
                                            <p:cond delay="0"/>
                                          </p:stCondLst>
                                        </p:cTn>
                                        <p:tgtEl>
                                          <p:spTgt spid="40"/>
                                        </p:tgtEl>
                                        <p:attrNameLst>
                                          <p:attrName>style.visibility</p:attrName>
                                        </p:attrNameLst>
                                      </p:cBhvr>
                                      <p:to>
                                        <p:strVal val="visible"/>
                                      </p:to>
                                    </p:set>
                                    <p:animEffect transition="in" filter="barn(inVertical)">
                                      <p:cBhvr>
                                        <p:cTn id="26" dur="500"/>
                                        <p:tgtEl>
                                          <p:spTgt spid="40"/>
                                        </p:tgtEl>
                                      </p:cBhvr>
                                    </p:animEffect>
                                  </p:childTnLst>
                                </p:cTn>
                              </p:par>
                            </p:childTnLst>
                          </p:cTn>
                        </p:par>
                        <p:par>
                          <p:cTn id="27" fill="hold" nodeType="afterGroup">
                            <p:stCondLst>
                              <p:cond delay="2600"/>
                            </p:stCondLst>
                            <p:childTnLst>
                              <p:par>
                                <p:cTn id="28" presetID="2" presetClass="entr" presetSubtype="12" accel="52000" fill="hold" nodeType="afterEffect">
                                  <p:stCondLst>
                                    <p:cond delay="0"/>
                                  </p:stCondLst>
                                  <p:childTnLst>
                                    <p:set>
                                      <p:cBhvr>
                                        <p:cTn id="29" dur="1" fill="hold">
                                          <p:stCondLst>
                                            <p:cond delay="0"/>
                                          </p:stCondLst>
                                        </p:cTn>
                                        <p:tgtEl>
                                          <p:spTgt spid="35"/>
                                        </p:tgtEl>
                                        <p:attrNameLst>
                                          <p:attrName>style.visibility</p:attrName>
                                        </p:attrNameLst>
                                      </p:cBhvr>
                                      <p:to>
                                        <p:strVal val="visible"/>
                                      </p:to>
                                    </p:set>
                                    <p:anim calcmode="lin" valueType="num">
                                      <p:cBhvr>
                                        <p:cTn id="30" dur="1200" fill="hold"/>
                                        <p:tgtEl>
                                          <p:spTgt spid="35"/>
                                        </p:tgtEl>
                                        <p:attrNameLst>
                                          <p:attrName>ppt_x</p:attrName>
                                        </p:attrNameLst>
                                      </p:cBhvr>
                                      <p:tavLst>
                                        <p:tav tm="0">
                                          <p:val>
                                            <p:strVal val="0-#ppt_w/2"/>
                                          </p:val>
                                        </p:tav>
                                        <p:tav tm="100000">
                                          <p:val>
                                            <p:strVal val="#ppt_x"/>
                                          </p:val>
                                        </p:tav>
                                      </p:tavLst>
                                    </p:anim>
                                    <p:anim calcmode="lin" valueType="num">
                                      <p:cBhvr>
                                        <p:cTn id="31" dur="1200" fill="hold"/>
                                        <p:tgtEl>
                                          <p:spTgt spid="35"/>
                                        </p:tgtEl>
                                        <p:attrNameLst>
                                          <p:attrName>ppt_y</p:attrName>
                                        </p:attrNameLst>
                                      </p:cBhvr>
                                      <p:tavLst>
                                        <p:tav tm="0">
                                          <p:val>
                                            <p:strVal val="1+#ppt_h/2"/>
                                          </p:val>
                                        </p:tav>
                                        <p:tav tm="100000">
                                          <p:val>
                                            <p:strVal val="#ppt_y"/>
                                          </p:val>
                                        </p:tav>
                                      </p:tavLst>
                                    </p:anim>
                                  </p:childTnLst>
                                </p:cTn>
                              </p:par>
                              <p:par>
                                <p:cTn id="32" presetID="2" presetClass="entr" presetSubtype="3" accel="52000" fill="hold" nodeType="withEffect">
                                  <p:stCondLst>
                                    <p:cond delay="400"/>
                                  </p:stCondLst>
                                  <p:childTnLst>
                                    <p:set>
                                      <p:cBhvr>
                                        <p:cTn id="33" dur="1" fill="hold">
                                          <p:stCondLst>
                                            <p:cond delay="0"/>
                                          </p:stCondLst>
                                        </p:cTn>
                                        <p:tgtEl>
                                          <p:spTgt spid="16"/>
                                        </p:tgtEl>
                                        <p:attrNameLst>
                                          <p:attrName>style.visibility</p:attrName>
                                        </p:attrNameLst>
                                      </p:cBhvr>
                                      <p:to>
                                        <p:strVal val="visible"/>
                                      </p:to>
                                    </p:set>
                                    <p:anim calcmode="lin" valueType="num">
                                      <p:cBhvr>
                                        <p:cTn id="34" dur="1200" fill="hold"/>
                                        <p:tgtEl>
                                          <p:spTgt spid="16"/>
                                        </p:tgtEl>
                                        <p:attrNameLst>
                                          <p:attrName>ppt_x</p:attrName>
                                        </p:attrNameLst>
                                      </p:cBhvr>
                                      <p:tavLst>
                                        <p:tav tm="0">
                                          <p:val>
                                            <p:strVal val="1+#ppt_w/2"/>
                                          </p:val>
                                        </p:tav>
                                        <p:tav tm="100000">
                                          <p:val>
                                            <p:strVal val="#ppt_x"/>
                                          </p:val>
                                        </p:tav>
                                      </p:tavLst>
                                    </p:anim>
                                    <p:anim calcmode="lin" valueType="num">
                                      <p:cBhvr>
                                        <p:cTn id="35" dur="1200" fill="hold"/>
                                        <p:tgtEl>
                                          <p:spTgt spid="16"/>
                                        </p:tgtEl>
                                        <p:attrNameLst>
                                          <p:attrName>ppt_y</p:attrName>
                                        </p:attrNameLst>
                                      </p:cBhvr>
                                      <p:tavLst>
                                        <p:tav tm="0">
                                          <p:val>
                                            <p:strVal val="0-#ppt_h/2"/>
                                          </p:val>
                                        </p:tav>
                                        <p:tav tm="100000">
                                          <p:val>
                                            <p:strVal val="#ppt_y"/>
                                          </p:val>
                                        </p:tav>
                                      </p:tavLst>
                                    </p:anim>
                                  </p:childTnLst>
                                </p:cTn>
                              </p:par>
                              <p:par>
                                <p:cTn id="36" presetID="2" presetClass="entr" presetSubtype="6" accel="52000" fill="hold" nodeType="withEffect">
                                  <p:stCondLst>
                                    <p:cond delay="900"/>
                                  </p:stCondLst>
                                  <p:childTnLst>
                                    <p:set>
                                      <p:cBhvr>
                                        <p:cTn id="37" dur="1" fill="hold">
                                          <p:stCondLst>
                                            <p:cond delay="0"/>
                                          </p:stCondLst>
                                        </p:cTn>
                                        <p:tgtEl>
                                          <p:spTgt spid="32"/>
                                        </p:tgtEl>
                                        <p:attrNameLst>
                                          <p:attrName>style.visibility</p:attrName>
                                        </p:attrNameLst>
                                      </p:cBhvr>
                                      <p:to>
                                        <p:strVal val="visible"/>
                                      </p:to>
                                    </p:set>
                                    <p:anim calcmode="lin" valueType="num">
                                      <p:cBhvr>
                                        <p:cTn id="38" dur="1200" fill="hold"/>
                                        <p:tgtEl>
                                          <p:spTgt spid="32"/>
                                        </p:tgtEl>
                                        <p:attrNameLst>
                                          <p:attrName>ppt_x</p:attrName>
                                        </p:attrNameLst>
                                      </p:cBhvr>
                                      <p:tavLst>
                                        <p:tav tm="0">
                                          <p:val>
                                            <p:strVal val="1+#ppt_w/2"/>
                                          </p:val>
                                        </p:tav>
                                        <p:tav tm="100000">
                                          <p:val>
                                            <p:strVal val="#ppt_x"/>
                                          </p:val>
                                        </p:tav>
                                      </p:tavLst>
                                    </p:anim>
                                    <p:anim calcmode="lin" valueType="num">
                                      <p:cBhvr>
                                        <p:cTn id="39" dur="1200" fill="hold"/>
                                        <p:tgtEl>
                                          <p:spTgt spid="32"/>
                                        </p:tgtEl>
                                        <p:attrNameLst>
                                          <p:attrName>ppt_y</p:attrName>
                                        </p:attrNameLst>
                                      </p:cBhvr>
                                      <p:tavLst>
                                        <p:tav tm="0">
                                          <p:val>
                                            <p:strVal val="1+#ppt_h/2"/>
                                          </p:val>
                                        </p:tav>
                                        <p:tav tm="100000">
                                          <p:val>
                                            <p:strVal val="#ppt_y"/>
                                          </p:val>
                                        </p:tav>
                                      </p:tavLst>
                                    </p:anim>
                                  </p:childTnLst>
                                </p:cTn>
                              </p:par>
                            </p:childTnLst>
                          </p:cTn>
                        </p:par>
                        <p:par>
                          <p:cTn id="40" fill="hold" nodeType="afterGroup">
                            <p:stCondLst>
                              <p:cond delay="4700"/>
                            </p:stCondLst>
                            <p:childTnLst>
                              <p:par>
                                <p:cTn id="41" presetID="42" presetClass="entr" presetSubtype="0" fill="hold" grpId="0" nodeType="afterEffect">
                                  <p:stCondLst>
                                    <p:cond delay="0"/>
                                  </p:stCondLst>
                                  <p:childTnLst>
                                    <p:set>
                                      <p:cBhvr>
                                        <p:cTn id="42" dur="1" fill="hold">
                                          <p:stCondLst>
                                            <p:cond delay="0"/>
                                          </p:stCondLst>
                                        </p:cTn>
                                        <p:tgtEl>
                                          <p:spTgt spid="22"/>
                                        </p:tgtEl>
                                        <p:attrNameLst>
                                          <p:attrName>style.visibility</p:attrName>
                                        </p:attrNameLst>
                                      </p:cBhvr>
                                      <p:to>
                                        <p:strVal val="visible"/>
                                      </p:to>
                                    </p:set>
                                    <p:animEffect transition="in" filter="fade">
                                      <p:cBhvr>
                                        <p:cTn id="43" dur="1000"/>
                                        <p:tgtEl>
                                          <p:spTgt spid="22"/>
                                        </p:tgtEl>
                                      </p:cBhvr>
                                    </p:animEffect>
                                    <p:anim calcmode="lin" valueType="num">
                                      <p:cBhvr>
                                        <p:cTn id="44" dur="1000" fill="hold"/>
                                        <p:tgtEl>
                                          <p:spTgt spid="22"/>
                                        </p:tgtEl>
                                        <p:attrNameLst>
                                          <p:attrName>ppt_x</p:attrName>
                                        </p:attrNameLst>
                                      </p:cBhvr>
                                      <p:tavLst>
                                        <p:tav tm="0">
                                          <p:val>
                                            <p:strVal val="#ppt_x"/>
                                          </p:val>
                                        </p:tav>
                                        <p:tav tm="100000">
                                          <p:val>
                                            <p:strVal val="#ppt_x"/>
                                          </p:val>
                                        </p:tav>
                                      </p:tavLst>
                                    </p:anim>
                                    <p:anim calcmode="lin" valueType="num">
                                      <p:cBhvr>
                                        <p:cTn id="45" dur="1000" fill="hold"/>
                                        <p:tgtEl>
                                          <p:spTgt spid="22"/>
                                        </p:tgtEl>
                                        <p:attrNameLst>
                                          <p:attrName>ppt_y</p:attrName>
                                        </p:attrNameLst>
                                      </p:cBhvr>
                                      <p:tavLst>
                                        <p:tav tm="0">
                                          <p:val>
                                            <p:strVal val="#ppt_y+.1"/>
                                          </p:val>
                                        </p:tav>
                                        <p:tav tm="100000">
                                          <p:val>
                                            <p:strVal val="#ppt_y"/>
                                          </p:val>
                                        </p:tav>
                                      </p:tavLst>
                                    </p:anim>
                                  </p:childTnLst>
                                </p:cTn>
                              </p:par>
                              <p:par>
                                <p:cTn id="46" presetID="42" presetClass="entr" presetSubtype="0" fill="hold" grpId="0" nodeType="withEffect">
                                  <p:stCondLst>
                                    <p:cond delay="0"/>
                                  </p:stCondLst>
                                  <p:childTnLst>
                                    <p:set>
                                      <p:cBhvr>
                                        <p:cTn id="47" dur="1" fill="hold">
                                          <p:stCondLst>
                                            <p:cond delay="0"/>
                                          </p:stCondLst>
                                        </p:cTn>
                                        <p:tgtEl>
                                          <p:spTgt spid="23"/>
                                        </p:tgtEl>
                                        <p:attrNameLst>
                                          <p:attrName>style.visibility</p:attrName>
                                        </p:attrNameLst>
                                      </p:cBhvr>
                                      <p:to>
                                        <p:strVal val="visible"/>
                                      </p:to>
                                    </p:set>
                                    <p:animEffect transition="in" filter="fade">
                                      <p:cBhvr>
                                        <p:cTn id="48" dur="1000"/>
                                        <p:tgtEl>
                                          <p:spTgt spid="23"/>
                                        </p:tgtEl>
                                      </p:cBhvr>
                                    </p:animEffect>
                                    <p:anim calcmode="lin" valueType="num">
                                      <p:cBhvr>
                                        <p:cTn id="49" dur="1000" fill="hold"/>
                                        <p:tgtEl>
                                          <p:spTgt spid="23"/>
                                        </p:tgtEl>
                                        <p:attrNameLst>
                                          <p:attrName>ppt_x</p:attrName>
                                        </p:attrNameLst>
                                      </p:cBhvr>
                                      <p:tavLst>
                                        <p:tav tm="0">
                                          <p:val>
                                            <p:strVal val="#ppt_x"/>
                                          </p:val>
                                        </p:tav>
                                        <p:tav tm="100000">
                                          <p:val>
                                            <p:strVal val="#ppt_x"/>
                                          </p:val>
                                        </p:tav>
                                      </p:tavLst>
                                    </p:anim>
                                    <p:anim calcmode="lin" valueType="num">
                                      <p:cBhvr>
                                        <p:cTn id="50" dur="1000" fill="hold"/>
                                        <p:tgtEl>
                                          <p:spTgt spid="23"/>
                                        </p:tgtEl>
                                        <p:attrNameLst>
                                          <p:attrName>ppt_y</p:attrName>
                                        </p:attrNameLst>
                                      </p:cBhvr>
                                      <p:tavLst>
                                        <p:tav tm="0">
                                          <p:val>
                                            <p:strVal val="#ppt_y+.1"/>
                                          </p:val>
                                        </p:tav>
                                        <p:tav tm="100000">
                                          <p:val>
                                            <p:strVal val="#ppt_y"/>
                                          </p:val>
                                        </p:tav>
                                      </p:tavLst>
                                    </p:anim>
                                  </p:childTnLst>
                                </p:cTn>
                              </p:par>
                              <p:par>
                                <p:cTn id="51" presetID="42" presetClass="entr" presetSubtype="0" fill="hold" nodeType="withEffect">
                                  <p:stCondLst>
                                    <p:cond delay="0"/>
                                  </p:stCondLst>
                                  <p:childTnLst>
                                    <p:set>
                                      <p:cBhvr>
                                        <p:cTn id="52" dur="1" fill="hold">
                                          <p:stCondLst>
                                            <p:cond delay="0"/>
                                          </p:stCondLst>
                                        </p:cTn>
                                        <p:tgtEl>
                                          <p:spTgt spid="19"/>
                                        </p:tgtEl>
                                        <p:attrNameLst>
                                          <p:attrName>style.visibility</p:attrName>
                                        </p:attrNameLst>
                                      </p:cBhvr>
                                      <p:to>
                                        <p:strVal val="visible"/>
                                      </p:to>
                                    </p:set>
                                    <p:animEffect transition="in" filter="fade">
                                      <p:cBhvr>
                                        <p:cTn id="53" dur="1000"/>
                                        <p:tgtEl>
                                          <p:spTgt spid="19"/>
                                        </p:tgtEl>
                                      </p:cBhvr>
                                    </p:animEffect>
                                    <p:anim calcmode="lin" valueType="num">
                                      <p:cBhvr>
                                        <p:cTn id="54" dur="1000" fill="hold"/>
                                        <p:tgtEl>
                                          <p:spTgt spid="19"/>
                                        </p:tgtEl>
                                        <p:attrNameLst>
                                          <p:attrName>ppt_x</p:attrName>
                                        </p:attrNameLst>
                                      </p:cBhvr>
                                      <p:tavLst>
                                        <p:tav tm="0">
                                          <p:val>
                                            <p:strVal val="#ppt_x"/>
                                          </p:val>
                                        </p:tav>
                                        <p:tav tm="100000">
                                          <p:val>
                                            <p:strVal val="#ppt_x"/>
                                          </p:val>
                                        </p:tav>
                                      </p:tavLst>
                                    </p:anim>
                                    <p:anim calcmode="lin" valueType="num">
                                      <p:cBhvr>
                                        <p:cTn id="55" dur="1000" fill="hold"/>
                                        <p:tgtEl>
                                          <p:spTgt spid="19"/>
                                        </p:tgtEl>
                                        <p:attrNameLst>
                                          <p:attrName>ppt_y</p:attrName>
                                        </p:attrNameLst>
                                      </p:cBhvr>
                                      <p:tavLst>
                                        <p:tav tm="0">
                                          <p:val>
                                            <p:strVal val="#ppt_y+.1"/>
                                          </p:val>
                                        </p:tav>
                                        <p:tav tm="100000">
                                          <p:val>
                                            <p:strVal val="#ppt_y"/>
                                          </p:val>
                                        </p:tav>
                                      </p:tavLst>
                                    </p:anim>
                                  </p:childTnLst>
                                </p:cTn>
                              </p:par>
                              <p:par>
                                <p:cTn id="56" presetID="42" presetClass="entr" presetSubtype="0" fill="hold" nodeType="withEffect">
                                  <p:stCondLst>
                                    <p:cond delay="0"/>
                                  </p:stCondLst>
                                  <p:childTnLst>
                                    <p:set>
                                      <p:cBhvr>
                                        <p:cTn id="57" dur="1" fill="hold">
                                          <p:stCondLst>
                                            <p:cond delay="0"/>
                                          </p:stCondLst>
                                        </p:cTn>
                                        <p:tgtEl>
                                          <p:spTgt spid="24"/>
                                        </p:tgtEl>
                                        <p:attrNameLst>
                                          <p:attrName>style.visibility</p:attrName>
                                        </p:attrNameLst>
                                      </p:cBhvr>
                                      <p:to>
                                        <p:strVal val="visible"/>
                                      </p:to>
                                    </p:set>
                                    <p:animEffect transition="in" filter="fade">
                                      <p:cBhvr>
                                        <p:cTn id="58" dur="1000"/>
                                        <p:tgtEl>
                                          <p:spTgt spid="24"/>
                                        </p:tgtEl>
                                      </p:cBhvr>
                                    </p:animEffect>
                                    <p:anim calcmode="lin" valueType="num">
                                      <p:cBhvr>
                                        <p:cTn id="59" dur="1000" fill="hold"/>
                                        <p:tgtEl>
                                          <p:spTgt spid="24"/>
                                        </p:tgtEl>
                                        <p:attrNameLst>
                                          <p:attrName>ppt_x</p:attrName>
                                        </p:attrNameLst>
                                      </p:cBhvr>
                                      <p:tavLst>
                                        <p:tav tm="0">
                                          <p:val>
                                            <p:strVal val="#ppt_x"/>
                                          </p:val>
                                        </p:tav>
                                        <p:tav tm="100000">
                                          <p:val>
                                            <p:strVal val="#ppt_x"/>
                                          </p:val>
                                        </p:tav>
                                      </p:tavLst>
                                    </p:anim>
                                    <p:anim calcmode="lin" valueType="num">
                                      <p:cBhvr>
                                        <p:cTn id="60" dur="1000" fill="hold"/>
                                        <p:tgtEl>
                                          <p:spTgt spid="24"/>
                                        </p:tgtEl>
                                        <p:attrNameLst>
                                          <p:attrName>ppt_y</p:attrName>
                                        </p:attrNameLst>
                                      </p:cBhvr>
                                      <p:tavLst>
                                        <p:tav tm="0">
                                          <p:val>
                                            <p:strVal val="#ppt_y+.1"/>
                                          </p:val>
                                        </p:tav>
                                        <p:tav tm="100000">
                                          <p:val>
                                            <p:strVal val="#ppt_y"/>
                                          </p:val>
                                        </p:tav>
                                      </p:tavLst>
                                    </p:anim>
                                  </p:childTnLst>
                                </p:cTn>
                              </p:par>
                            </p:childTnLst>
                          </p:cTn>
                        </p:par>
                        <p:par>
                          <p:cTn id="61" fill="hold" nodeType="afterGroup">
                            <p:stCondLst>
                              <p:cond delay="5700"/>
                            </p:stCondLst>
                            <p:childTnLst>
                              <p:par>
                                <p:cTn id="62" presetID="14" presetClass="entr" presetSubtype="10" fill="hold" grpId="0" nodeType="afterEffect">
                                  <p:stCondLst>
                                    <p:cond delay="0"/>
                                  </p:stCondLst>
                                  <p:childTnLst>
                                    <p:set>
                                      <p:cBhvr>
                                        <p:cTn id="63" dur="1" fill="hold">
                                          <p:stCondLst>
                                            <p:cond delay="0"/>
                                          </p:stCondLst>
                                        </p:cTn>
                                        <p:tgtEl>
                                          <p:spTgt spid="28"/>
                                        </p:tgtEl>
                                        <p:attrNameLst>
                                          <p:attrName>style.visibility</p:attrName>
                                        </p:attrNameLst>
                                      </p:cBhvr>
                                      <p:to>
                                        <p:strVal val="visible"/>
                                      </p:to>
                                    </p:set>
                                    <p:animEffect transition="in" filter="randombar(horizontal)">
                                      <p:cBhvr>
                                        <p:cTn id="64" dur="500"/>
                                        <p:tgtEl>
                                          <p:spTgt spid="28"/>
                                        </p:tgtEl>
                                      </p:cBhvr>
                                    </p:animEffect>
                                  </p:childTnLst>
                                </p:cTn>
                              </p:par>
                              <p:par>
                                <p:cTn id="65" presetID="14" presetClass="entr" presetSubtype="10" fill="hold" grpId="0" nodeType="withEffect">
                                  <p:stCondLst>
                                    <p:cond delay="0"/>
                                  </p:stCondLst>
                                  <p:childTnLst>
                                    <p:set>
                                      <p:cBhvr>
                                        <p:cTn id="66" dur="1" fill="hold">
                                          <p:stCondLst>
                                            <p:cond delay="0"/>
                                          </p:stCondLst>
                                        </p:cTn>
                                        <p:tgtEl>
                                          <p:spTgt spid="29"/>
                                        </p:tgtEl>
                                        <p:attrNameLst>
                                          <p:attrName>style.visibility</p:attrName>
                                        </p:attrNameLst>
                                      </p:cBhvr>
                                      <p:to>
                                        <p:strVal val="visible"/>
                                      </p:to>
                                    </p:set>
                                    <p:animEffect transition="in" filter="randombar(horizontal)">
                                      <p:cBhvr>
                                        <p:cTn id="67" dur="500"/>
                                        <p:tgtEl>
                                          <p:spTgt spid="29"/>
                                        </p:tgtEl>
                                      </p:cBhvr>
                                    </p:animEffect>
                                  </p:childTnLst>
                                </p:cTn>
                              </p:par>
                              <p:par>
                                <p:cTn id="68" presetID="14" presetClass="entr" presetSubtype="10" fill="hold" grpId="0" nodeType="withEffect">
                                  <p:stCondLst>
                                    <p:cond delay="0"/>
                                  </p:stCondLst>
                                  <p:childTnLst>
                                    <p:set>
                                      <p:cBhvr>
                                        <p:cTn id="69" dur="1" fill="hold">
                                          <p:stCondLst>
                                            <p:cond delay="0"/>
                                          </p:stCondLst>
                                        </p:cTn>
                                        <p:tgtEl>
                                          <p:spTgt spid="30"/>
                                        </p:tgtEl>
                                        <p:attrNameLst>
                                          <p:attrName>style.visibility</p:attrName>
                                        </p:attrNameLst>
                                      </p:cBhvr>
                                      <p:to>
                                        <p:strVal val="visible"/>
                                      </p:to>
                                    </p:set>
                                    <p:animEffect transition="in" filter="randombar(horizontal)">
                                      <p:cBhvr>
                                        <p:cTn id="70" dur="500"/>
                                        <p:tgtEl>
                                          <p:spTgt spid="30"/>
                                        </p:tgtEl>
                                      </p:cBhvr>
                                    </p:animEffect>
                                  </p:childTnLst>
                                </p:cTn>
                              </p:par>
                              <p:par>
                                <p:cTn id="71" presetID="14" presetClass="entr" presetSubtype="10" fill="hold" grpId="0" nodeType="withEffect">
                                  <p:stCondLst>
                                    <p:cond delay="0"/>
                                  </p:stCondLst>
                                  <p:childTnLst>
                                    <p:set>
                                      <p:cBhvr>
                                        <p:cTn id="72" dur="1" fill="hold">
                                          <p:stCondLst>
                                            <p:cond delay="0"/>
                                          </p:stCondLst>
                                        </p:cTn>
                                        <p:tgtEl>
                                          <p:spTgt spid="31"/>
                                        </p:tgtEl>
                                        <p:attrNameLst>
                                          <p:attrName>style.visibility</p:attrName>
                                        </p:attrNameLst>
                                      </p:cBhvr>
                                      <p:to>
                                        <p:strVal val="visible"/>
                                      </p:to>
                                    </p:set>
                                    <p:animEffect transition="in" filter="randombar(horizontal)">
                                      <p:cBhvr>
                                        <p:cTn id="73" dur="500"/>
                                        <p:tgtEl>
                                          <p:spTgt spid="3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animBg="1"/>
      <p:bldP spid="23" grpId="0" animBg="1"/>
      <p:bldP spid="28" grpId="0"/>
      <p:bldP spid="29" grpId="0"/>
      <p:bldP spid="30" grpId="0"/>
      <p:bldP spid="31" grpId="0"/>
      <p:bldP spid="40" grpId="0"/>
    </p:bldLst>
  </p:timing>
</p:sld>
</file>

<file path=ppt/slides/slide20.xml><?xml version="1.0" encoding="utf-8"?>
<p:sld xmlns:a="http://schemas.openxmlformats.org/drawingml/2006/main" xmlns:r="http://schemas.openxmlformats.org/officeDocument/2006/relationships" xmlns:p="http://schemas.openxmlformats.org/presentationml/2006/main">
  <p:cSld>
    <p:bg bwMode="auto">
      <p:bgPr>
        <a:blipFill dpi="0" rotWithShape="0">
          <a:blip r:embed="rId3"/>
          <a:srcRect/>
          <a:stretch>
            <a:fillRect/>
          </a:stretch>
        </a:blipFill>
        <a:effectLst/>
      </p:bgPr>
    </p:bg>
    <p:spTree>
      <p:nvGrpSpPr>
        <p:cNvPr id="1" name=""/>
        <p:cNvGrpSpPr/>
        <p:nvPr/>
      </p:nvGrpSpPr>
      <p:grpSpPr>
        <a:xfrm>
          <a:off x="0" y="0"/>
          <a:ext cx="0" cy="0"/>
          <a:chOff x="0" y="0"/>
          <a:chExt cx="0" cy="0"/>
        </a:xfrm>
      </p:grpSpPr>
      <p:pic>
        <p:nvPicPr>
          <p:cNvPr id="29" name="Picture 3" descr="C:\Users\Administrator\Desktop\787637.png"/>
          <p:cNvPicPr>
            <a:picLocks noChangeAspect="1" noChangeArrowheads="1"/>
          </p:cNvPicPr>
          <p:nvPr/>
        </p:nvPicPr>
        <p:blipFill>
          <a:blip r:embed="rId4"/>
          <a:srcRect/>
          <a:stretch>
            <a:fillRect/>
          </a:stretch>
        </p:blipFill>
        <p:spPr bwMode="auto">
          <a:xfrm>
            <a:off x="3846513" y="1195388"/>
            <a:ext cx="3876675" cy="5456237"/>
          </a:xfrm>
          <a:prstGeom prst="rect">
            <a:avLst/>
          </a:prstGeom>
          <a:noFill/>
          <a:effectLst>
            <a:outerShdw blurRad="50800" dist="38100" dir="5400000" algn="t" rotWithShape="0">
              <a:prstClr val="black">
                <a:alpha val="40000"/>
              </a:prstClr>
            </a:outerShdw>
          </a:effectLst>
          <a:extLst>
            <a:ext uri="{909E8E84-426E-40DD-AFC4-6F175D3DCCD1}">
              <a14:hiddenFill xmlns:a14="http://schemas.microsoft.com/office/drawing/2010/main">
                <a:solidFill>
                  <a:srgbClr val="FFFFFF"/>
                </a:solidFill>
              </a14:hiddenFill>
            </a:ext>
          </a:extLst>
        </p:spPr>
      </p:pic>
      <p:grpSp>
        <p:nvGrpSpPr>
          <p:cNvPr id="30" name="组合 29"/>
          <p:cNvGrpSpPr>
            <a:grpSpLocks/>
          </p:cNvGrpSpPr>
          <p:nvPr/>
        </p:nvGrpSpPr>
        <p:grpSpPr bwMode="auto">
          <a:xfrm>
            <a:off x="5273675" y="5487988"/>
            <a:ext cx="1020763" cy="1019175"/>
            <a:chOff x="3832873" y="2297208"/>
            <a:chExt cx="1516550" cy="1516550"/>
          </a:xfrm>
        </p:grpSpPr>
        <p:grpSp>
          <p:nvGrpSpPr>
            <p:cNvPr id="31" name="组合 30"/>
            <p:cNvGrpSpPr/>
            <p:nvPr/>
          </p:nvGrpSpPr>
          <p:grpSpPr>
            <a:xfrm>
              <a:off x="3832873" y="2297208"/>
              <a:ext cx="1516550" cy="1516550"/>
              <a:chOff x="304800" y="673100"/>
              <a:chExt cx="4000500" cy="4000500"/>
            </a:xfrm>
            <a:effectLst>
              <a:outerShdw blurRad="444500" dist="254000" dir="8100000" algn="tr" rotWithShape="0">
                <a:prstClr val="black">
                  <a:alpha val="50000"/>
                </a:prstClr>
              </a:outerShdw>
            </a:effectLst>
          </p:grpSpPr>
          <p:sp>
            <p:nvSpPr>
              <p:cNvPr id="33" name="同心圆 32"/>
              <p:cNvSpPr/>
              <p:nvPr/>
            </p:nvSpPr>
            <p:spPr>
              <a:xfrm>
                <a:off x="304800" y="673100"/>
                <a:ext cx="4000500" cy="4000500"/>
              </a:xfrm>
              <a:prstGeom prst="donut">
                <a:avLst>
                  <a:gd name="adj" fmla="val 4879"/>
                </a:avLst>
              </a:prstGeom>
              <a:gradFill>
                <a:gsLst>
                  <a:gs pos="0">
                    <a:sysClr val="window" lastClr="FFFFFF"/>
                  </a:gs>
                  <a:gs pos="55000">
                    <a:sysClr val="window" lastClr="FFFFFF">
                      <a:lumMod val="95000"/>
                    </a:sysClr>
                  </a:gs>
                  <a:gs pos="100000">
                    <a:sysClr val="window" lastClr="FFFFFF">
                      <a:lumMod val="65000"/>
                    </a:sysClr>
                  </a:gs>
                </a:gsLst>
                <a:lin ang="8100000" scaled="0"/>
              </a:gradFill>
              <a:ln w="25400" cap="flat" cmpd="sng" algn="ctr">
                <a:noFill/>
                <a:prstDash val="solid"/>
              </a:ln>
              <a:effectLst/>
            </p:spPr>
            <p:txBody>
              <a:bodyPr anchor="ctr"/>
              <a:lstStyle/>
              <a:p>
                <a:pPr algn="ctr" eaLnBrk="1" fontAlgn="auto" hangingPunct="1">
                  <a:spcBef>
                    <a:spcPts val="0"/>
                  </a:spcBef>
                  <a:spcAft>
                    <a:spcPts val="0"/>
                  </a:spcAft>
                  <a:defRPr/>
                </a:pPr>
                <a:endParaRPr lang="zh-CN" altLang="en-US" sz="2400" kern="0">
                  <a:solidFill>
                    <a:sysClr val="windowText" lastClr="000000"/>
                  </a:solidFill>
                  <a:latin typeface="Calibri" panose="020F0502020204030204"/>
                </a:endParaRPr>
              </a:p>
            </p:txBody>
          </p:sp>
          <p:sp>
            <p:nvSpPr>
              <p:cNvPr id="34" name="椭圆 33"/>
              <p:cNvSpPr/>
              <p:nvPr/>
            </p:nvSpPr>
            <p:spPr>
              <a:xfrm>
                <a:off x="392113" y="760413"/>
                <a:ext cx="3825874" cy="3825874"/>
              </a:xfrm>
              <a:prstGeom prst="ellipse">
                <a:avLst/>
              </a:prstGeom>
              <a:gradFill>
                <a:gsLst>
                  <a:gs pos="0">
                    <a:sysClr val="window" lastClr="FFFFFF"/>
                  </a:gs>
                  <a:gs pos="51000">
                    <a:sysClr val="window" lastClr="FFFFFF">
                      <a:lumMod val="95000"/>
                    </a:sysClr>
                  </a:gs>
                  <a:gs pos="100000">
                    <a:sysClr val="window" lastClr="FFFFFF">
                      <a:lumMod val="75000"/>
                    </a:sysClr>
                  </a:gs>
                </a:gsLst>
                <a:lin ang="18900000" scaled="0"/>
              </a:gradFill>
              <a:ln w="25400" cap="flat" cmpd="sng" algn="ctr">
                <a:noFill/>
                <a:prstDash val="solid"/>
              </a:ln>
              <a:effectLst/>
            </p:spPr>
            <p:txBody>
              <a:bodyPr anchor="ctr"/>
              <a:lstStyle/>
              <a:p>
                <a:pPr algn="ctr" eaLnBrk="1" fontAlgn="auto" hangingPunct="1">
                  <a:spcBef>
                    <a:spcPts val="0"/>
                  </a:spcBef>
                  <a:spcAft>
                    <a:spcPts val="0"/>
                  </a:spcAft>
                  <a:defRPr/>
                </a:pPr>
                <a:endParaRPr lang="zh-CN" altLang="en-US" sz="2400" kern="0">
                  <a:solidFill>
                    <a:sysClr val="window" lastClr="FFFFFF"/>
                  </a:solidFill>
                  <a:latin typeface="Calibri" panose="020F0502020204030204"/>
                </a:endParaRPr>
              </a:p>
            </p:txBody>
          </p:sp>
        </p:grpSp>
        <p:sp>
          <p:nvSpPr>
            <p:cNvPr id="32" name="椭圆 31"/>
            <p:cNvSpPr/>
            <p:nvPr/>
          </p:nvSpPr>
          <p:spPr>
            <a:xfrm>
              <a:off x="3983164" y="2466913"/>
              <a:ext cx="1185736" cy="1185736"/>
            </a:xfrm>
            <a:prstGeom prst="ellipse">
              <a:avLst/>
            </a:prstGeom>
            <a:solidFill>
              <a:srgbClr val="9954CC"/>
            </a:solidFill>
            <a:ln>
              <a:noFill/>
            </a:ln>
            <a:effectLst>
              <a:innerShdw blurRad="368300" dist="254000">
                <a:prstClr val="black">
                  <a:alpha val="22000"/>
                </a:prstClr>
              </a:inn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buFont typeface="Arial" panose="020B0604020202020204" pitchFamily="34" charset="0"/>
                <a:buNone/>
                <a:defRPr/>
              </a:pPr>
              <a:endParaRPr lang="zh-CN" altLang="en-US" sz="2400" noProof="1"/>
            </a:p>
          </p:txBody>
        </p:sp>
      </p:grpSp>
      <p:grpSp>
        <p:nvGrpSpPr>
          <p:cNvPr id="35" name="组合 34"/>
          <p:cNvGrpSpPr>
            <a:grpSpLocks/>
          </p:cNvGrpSpPr>
          <p:nvPr/>
        </p:nvGrpSpPr>
        <p:grpSpPr bwMode="auto">
          <a:xfrm>
            <a:off x="4264025" y="4398963"/>
            <a:ext cx="1020763" cy="1020762"/>
            <a:chOff x="3832873" y="2297208"/>
            <a:chExt cx="1516550" cy="1516550"/>
          </a:xfrm>
        </p:grpSpPr>
        <p:grpSp>
          <p:nvGrpSpPr>
            <p:cNvPr id="36" name="组合 35"/>
            <p:cNvGrpSpPr/>
            <p:nvPr/>
          </p:nvGrpSpPr>
          <p:grpSpPr>
            <a:xfrm>
              <a:off x="3832873" y="2297208"/>
              <a:ext cx="1516550" cy="1516550"/>
              <a:chOff x="304800" y="673100"/>
              <a:chExt cx="4000500" cy="4000500"/>
            </a:xfrm>
            <a:effectLst>
              <a:outerShdw blurRad="444500" dist="254000" dir="8100000" algn="tr" rotWithShape="0">
                <a:prstClr val="black">
                  <a:alpha val="50000"/>
                </a:prstClr>
              </a:outerShdw>
            </a:effectLst>
          </p:grpSpPr>
          <p:sp>
            <p:nvSpPr>
              <p:cNvPr id="38" name="同心圆 37"/>
              <p:cNvSpPr/>
              <p:nvPr/>
            </p:nvSpPr>
            <p:spPr>
              <a:xfrm>
                <a:off x="304800" y="673100"/>
                <a:ext cx="4000500" cy="4000500"/>
              </a:xfrm>
              <a:prstGeom prst="donut">
                <a:avLst>
                  <a:gd name="adj" fmla="val 4879"/>
                </a:avLst>
              </a:prstGeom>
              <a:gradFill>
                <a:gsLst>
                  <a:gs pos="0">
                    <a:sysClr val="window" lastClr="FFFFFF"/>
                  </a:gs>
                  <a:gs pos="55000">
                    <a:sysClr val="window" lastClr="FFFFFF">
                      <a:lumMod val="95000"/>
                    </a:sysClr>
                  </a:gs>
                  <a:gs pos="100000">
                    <a:sysClr val="window" lastClr="FFFFFF">
                      <a:lumMod val="65000"/>
                    </a:sysClr>
                  </a:gs>
                </a:gsLst>
                <a:lin ang="8100000" scaled="0"/>
              </a:gradFill>
              <a:ln w="25400" cap="flat" cmpd="sng" algn="ctr">
                <a:noFill/>
                <a:prstDash val="solid"/>
              </a:ln>
              <a:effectLst/>
            </p:spPr>
            <p:txBody>
              <a:bodyPr anchor="ctr"/>
              <a:lstStyle/>
              <a:p>
                <a:pPr algn="ctr" eaLnBrk="1" fontAlgn="auto" hangingPunct="1">
                  <a:spcBef>
                    <a:spcPts val="0"/>
                  </a:spcBef>
                  <a:spcAft>
                    <a:spcPts val="0"/>
                  </a:spcAft>
                  <a:defRPr/>
                </a:pPr>
                <a:endParaRPr lang="zh-CN" altLang="en-US" sz="2400" kern="0">
                  <a:solidFill>
                    <a:sysClr val="windowText" lastClr="000000"/>
                  </a:solidFill>
                  <a:latin typeface="Calibri" panose="020F0502020204030204"/>
                </a:endParaRPr>
              </a:p>
            </p:txBody>
          </p:sp>
          <p:sp>
            <p:nvSpPr>
              <p:cNvPr id="39" name="椭圆 38"/>
              <p:cNvSpPr/>
              <p:nvPr/>
            </p:nvSpPr>
            <p:spPr>
              <a:xfrm>
                <a:off x="392113" y="760413"/>
                <a:ext cx="3825874" cy="3825874"/>
              </a:xfrm>
              <a:prstGeom prst="ellipse">
                <a:avLst/>
              </a:prstGeom>
              <a:gradFill>
                <a:gsLst>
                  <a:gs pos="0">
                    <a:sysClr val="window" lastClr="FFFFFF"/>
                  </a:gs>
                  <a:gs pos="51000">
                    <a:sysClr val="window" lastClr="FFFFFF">
                      <a:lumMod val="95000"/>
                    </a:sysClr>
                  </a:gs>
                  <a:gs pos="100000">
                    <a:sysClr val="window" lastClr="FFFFFF">
                      <a:lumMod val="75000"/>
                    </a:sysClr>
                  </a:gs>
                </a:gsLst>
                <a:lin ang="18900000" scaled="0"/>
              </a:gradFill>
              <a:ln w="25400" cap="flat" cmpd="sng" algn="ctr">
                <a:noFill/>
                <a:prstDash val="solid"/>
              </a:ln>
              <a:effectLst/>
            </p:spPr>
            <p:txBody>
              <a:bodyPr anchor="ctr"/>
              <a:lstStyle/>
              <a:p>
                <a:pPr algn="ctr" eaLnBrk="1" fontAlgn="auto" hangingPunct="1">
                  <a:spcBef>
                    <a:spcPts val="0"/>
                  </a:spcBef>
                  <a:spcAft>
                    <a:spcPts val="0"/>
                  </a:spcAft>
                  <a:defRPr/>
                </a:pPr>
                <a:endParaRPr lang="zh-CN" altLang="en-US" sz="2400" kern="0">
                  <a:solidFill>
                    <a:sysClr val="window" lastClr="FFFFFF"/>
                  </a:solidFill>
                  <a:latin typeface="Calibri" panose="020F0502020204030204"/>
                </a:endParaRPr>
              </a:p>
            </p:txBody>
          </p:sp>
        </p:grpSp>
        <p:sp>
          <p:nvSpPr>
            <p:cNvPr id="37" name="椭圆 36"/>
            <p:cNvSpPr/>
            <p:nvPr/>
          </p:nvSpPr>
          <p:spPr>
            <a:xfrm>
              <a:off x="3983164" y="2466913"/>
              <a:ext cx="1185736" cy="1185736"/>
            </a:xfrm>
            <a:prstGeom prst="ellipse">
              <a:avLst/>
            </a:prstGeom>
            <a:solidFill>
              <a:srgbClr val="7030A0"/>
            </a:solidFill>
            <a:ln>
              <a:noFill/>
            </a:ln>
            <a:effectLst>
              <a:innerShdw blurRad="368300" dist="254000">
                <a:prstClr val="black">
                  <a:alpha val="22000"/>
                </a:prstClr>
              </a:inn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buFont typeface="Arial" panose="020B0604020202020204" pitchFamily="34" charset="0"/>
                <a:buNone/>
                <a:defRPr/>
              </a:pPr>
              <a:endParaRPr lang="zh-CN" altLang="en-US" sz="2400" noProof="1"/>
            </a:p>
          </p:txBody>
        </p:sp>
      </p:grpSp>
      <p:grpSp>
        <p:nvGrpSpPr>
          <p:cNvPr id="40" name="组合 39"/>
          <p:cNvGrpSpPr>
            <a:grpSpLocks/>
          </p:cNvGrpSpPr>
          <p:nvPr/>
        </p:nvGrpSpPr>
        <p:grpSpPr bwMode="auto">
          <a:xfrm>
            <a:off x="6300788" y="3735388"/>
            <a:ext cx="1019175" cy="1019175"/>
            <a:chOff x="3832873" y="2297208"/>
            <a:chExt cx="1516550" cy="1516550"/>
          </a:xfrm>
        </p:grpSpPr>
        <p:grpSp>
          <p:nvGrpSpPr>
            <p:cNvPr id="41" name="组合 40"/>
            <p:cNvGrpSpPr/>
            <p:nvPr/>
          </p:nvGrpSpPr>
          <p:grpSpPr>
            <a:xfrm>
              <a:off x="3832873" y="2297208"/>
              <a:ext cx="1516550" cy="1516550"/>
              <a:chOff x="304800" y="673100"/>
              <a:chExt cx="4000500" cy="4000500"/>
            </a:xfrm>
            <a:effectLst>
              <a:outerShdw blurRad="444500" dist="254000" dir="8100000" algn="tr" rotWithShape="0">
                <a:prstClr val="black">
                  <a:alpha val="50000"/>
                </a:prstClr>
              </a:outerShdw>
            </a:effectLst>
          </p:grpSpPr>
          <p:sp>
            <p:nvSpPr>
              <p:cNvPr id="43" name="同心圆 42"/>
              <p:cNvSpPr/>
              <p:nvPr/>
            </p:nvSpPr>
            <p:spPr>
              <a:xfrm>
                <a:off x="304800" y="673100"/>
                <a:ext cx="4000500" cy="4000500"/>
              </a:xfrm>
              <a:prstGeom prst="donut">
                <a:avLst>
                  <a:gd name="adj" fmla="val 4879"/>
                </a:avLst>
              </a:prstGeom>
              <a:gradFill>
                <a:gsLst>
                  <a:gs pos="0">
                    <a:sysClr val="window" lastClr="FFFFFF"/>
                  </a:gs>
                  <a:gs pos="55000">
                    <a:sysClr val="window" lastClr="FFFFFF">
                      <a:lumMod val="95000"/>
                    </a:sysClr>
                  </a:gs>
                  <a:gs pos="100000">
                    <a:sysClr val="window" lastClr="FFFFFF">
                      <a:lumMod val="65000"/>
                    </a:sysClr>
                  </a:gs>
                </a:gsLst>
                <a:lin ang="8100000" scaled="0"/>
              </a:gradFill>
              <a:ln w="25400" cap="flat" cmpd="sng" algn="ctr">
                <a:noFill/>
                <a:prstDash val="solid"/>
              </a:ln>
              <a:effectLst/>
            </p:spPr>
            <p:txBody>
              <a:bodyPr anchor="ctr"/>
              <a:lstStyle/>
              <a:p>
                <a:pPr algn="ctr" eaLnBrk="1" fontAlgn="auto" hangingPunct="1">
                  <a:spcBef>
                    <a:spcPts val="0"/>
                  </a:spcBef>
                  <a:spcAft>
                    <a:spcPts val="0"/>
                  </a:spcAft>
                  <a:defRPr/>
                </a:pPr>
                <a:endParaRPr lang="zh-CN" altLang="en-US" sz="2400" kern="0">
                  <a:solidFill>
                    <a:sysClr val="windowText" lastClr="000000"/>
                  </a:solidFill>
                  <a:latin typeface="Calibri" panose="020F0502020204030204"/>
                </a:endParaRPr>
              </a:p>
            </p:txBody>
          </p:sp>
          <p:sp>
            <p:nvSpPr>
              <p:cNvPr id="44" name="椭圆 43"/>
              <p:cNvSpPr/>
              <p:nvPr/>
            </p:nvSpPr>
            <p:spPr>
              <a:xfrm>
                <a:off x="392113" y="760413"/>
                <a:ext cx="3825874" cy="3825874"/>
              </a:xfrm>
              <a:prstGeom prst="ellipse">
                <a:avLst/>
              </a:prstGeom>
              <a:gradFill>
                <a:gsLst>
                  <a:gs pos="0">
                    <a:sysClr val="window" lastClr="FFFFFF"/>
                  </a:gs>
                  <a:gs pos="51000">
                    <a:sysClr val="window" lastClr="FFFFFF">
                      <a:lumMod val="95000"/>
                    </a:sysClr>
                  </a:gs>
                  <a:gs pos="100000">
                    <a:sysClr val="window" lastClr="FFFFFF">
                      <a:lumMod val="75000"/>
                    </a:sysClr>
                  </a:gs>
                </a:gsLst>
                <a:lin ang="18900000" scaled="0"/>
              </a:gradFill>
              <a:ln w="25400" cap="flat" cmpd="sng" algn="ctr">
                <a:noFill/>
                <a:prstDash val="solid"/>
              </a:ln>
              <a:effectLst/>
            </p:spPr>
            <p:txBody>
              <a:bodyPr anchor="ctr"/>
              <a:lstStyle/>
              <a:p>
                <a:pPr algn="ctr" eaLnBrk="1" fontAlgn="auto" hangingPunct="1">
                  <a:spcBef>
                    <a:spcPts val="0"/>
                  </a:spcBef>
                  <a:spcAft>
                    <a:spcPts val="0"/>
                  </a:spcAft>
                  <a:defRPr/>
                </a:pPr>
                <a:endParaRPr lang="zh-CN" altLang="en-US" sz="2400" kern="0">
                  <a:solidFill>
                    <a:sysClr val="window" lastClr="FFFFFF"/>
                  </a:solidFill>
                  <a:latin typeface="Calibri" panose="020F0502020204030204"/>
                </a:endParaRPr>
              </a:p>
            </p:txBody>
          </p:sp>
        </p:grpSp>
        <p:sp>
          <p:nvSpPr>
            <p:cNvPr id="42" name="椭圆 41"/>
            <p:cNvSpPr/>
            <p:nvPr/>
          </p:nvSpPr>
          <p:spPr>
            <a:xfrm>
              <a:off x="3983164" y="2466913"/>
              <a:ext cx="1185736" cy="1185736"/>
            </a:xfrm>
            <a:prstGeom prst="ellipse">
              <a:avLst/>
            </a:prstGeom>
            <a:solidFill>
              <a:srgbClr val="9954CC"/>
            </a:solidFill>
            <a:ln>
              <a:noFill/>
            </a:ln>
            <a:effectLst>
              <a:innerShdw blurRad="368300" dist="254000">
                <a:prstClr val="black">
                  <a:alpha val="22000"/>
                </a:prstClr>
              </a:inn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buFont typeface="Arial" panose="020B0604020202020204" pitchFamily="34" charset="0"/>
                <a:buNone/>
                <a:defRPr/>
              </a:pPr>
              <a:endParaRPr lang="zh-CN" altLang="en-US" sz="2400" noProof="1"/>
            </a:p>
          </p:txBody>
        </p:sp>
      </p:grpSp>
      <p:grpSp>
        <p:nvGrpSpPr>
          <p:cNvPr id="45" name="组合 44"/>
          <p:cNvGrpSpPr>
            <a:grpSpLocks/>
          </p:cNvGrpSpPr>
          <p:nvPr/>
        </p:nvGrpSpPr>
        <p:grpSpPr bwMode="auto">
          <a:xfrm>
            <a:off x="4264025" y="3103563"/>
            <a:ext cx="1020763" cy="1020762"/>
            <a:chOff x="3832873" y="2297208"/>
            <a:chExt cx="1516550" cy="1516550"/>
          </a:xfrm>
        </p:grpSpPr>
        <p:grpSp>
          <p:nvGrpSpPr>
            <p:cNvPr id="46" name="组合 45"/>
            <p:cNvGrpSpPr/>
            <p:nvPr/>
          </p:nvGrpSpPr>
          <p:grpSpPr>
            <a:xfrm>
              <a:off x="3832873" y="2297208"/>
              <a:ext cx="1516550" cy="1516550"/>
              <a:chOff x="304800" y="673100"/>
              <a:chExt cx="4000500" cy="4000500"/>
            </a:xfrm>
            <a:effectLst>
              <a:outerShdw blurRad="444500" dist="254000" dir="8100000" algn="tr" rotWithShape="0">
                <a:prstClr val="black">
                  <a:alpha val="50000"/>
                </a:prstClr>
              </a:outerShdw>
            </a:effectLst>
          </p:grpSpPr>
          <p:sp>
            <p:nvSpPr>
              <p:cNvPr id="48" name="同心圆 47"/>
              <p:cNvSpPr/>
              <p:nvPr/>
            </p:nvSpPr>
            <p:spPr>
              <a:xfrm>
                <a:off x="304800" y="673100"/>
                <a:ext cx="4000500" cy="4000500"/>
              </a:xfrm>
              <a:prstGeom prst="donut">
                <a:avLst>
                  <a:gd name="adj" fmla="val 4879"/>
                </a:avLst>
              </a:prstGeom>
              <a:gradFill>
                <a:gsLst>
                  <a:gs pos="0">
                    <a:sysClr val="window" lastClr="FFFFFF"/>
                  </a:gs>
                  <a:gs pos="55000">
                    <a:sysClr val="window" lastClr="FFFFFF">
                      <a:lumMod val="95000"/>
                    </a:sysClr>
                  </a:gs>
                  <a:gs pos="100000">
                    <a:sysClr val="window" lastClr="FFFFFF">
                      <a:lumMod val="65000"/>
                    </a:sysClr>
                  </a:gs>
                </a:gsLst>
                <a:lin ang="8100000" scaled="0"/>
              </a:gradFill>
              <a:ln w="25400" cap="flat" cmpd="sng" algn="ctr">
                <a:noFill/>
                <a:prstDash val="solid"/>
              </a:ln>
              <a:effectLst/>
            </p:spPr>
            <p:txBody>
              <a:bodyPr anchor="ctr"/>
              <a:lstStyle/>
              <a:p>
                <a:pPr algn="ctr" eaLnBrk="1" fontAlgn="auto" hangingPunct="1">
                  <a:spcBef>
                    <a:spcPts val="0"/>
                  </a:spcBef>
                  <a:spcAft>
                    <a:spcPts val="0"/>
                  </a:spcAft>
                  <a:defRPr/>
                </a:pPr>
                <a:endParaRPr lang="zh-CN" altLang="en-US" sz="2400" kern="0">
                  <a:solidFill>
                    <a:sysClr val="windowText" lastClr="000000"/>
                  </a:solidFill>
                  <a:latin typeface="Calibri" panose="020F0502020204030204"/>
                </a:endParaRPr>
              </a:p>
            </p:txBody>
          </p:sp>
          <p:sp>
            <p:nvSpPr>
              <p:cNvPr id="49" name="椭圆 48"/>
              <p:cNvSpPr/>
              <p:nvPr/>
            </p:nvSpPr>
            <p:spPr>
              <a:xfrm>
                <a:off x="392113" y="760413"/>
                <a:ext cx="3825874" cy="3825874"/>
              </a:xfrm>
              <a:prstGeom prst="ellipse">
                <a:avLst/>
              </a:prstGeom>
              <a:gradFill>
                <a:gsLst>
                  <a:gs pos="0">
                    <a:sysClr val="window" lastClr="FFFFFF"/>
                  </a:gs>
                  <a:gs pos="51000">
                    <a:sysClr val="window" lastClr="FFFFFF">
                      <a:lumMod val="95000"/>
                    </a:sysClr>
                  </a:gs>
                  <a:gs pos="100000">
                    <a:sysClr val="window" lastClr="FFFFFF">
                      <a:lumMod val="75000"/>
                    </a:sysClr>
                  </a:gs>
                </a:gsLst>
                <a:lin ang="18900000" scaled="0"/>
              </a:gradFill>
              <a:ln w="25400" cap="flat" cmpd="sng" algn="ctr">
                <a:noFill/>
                <a:prstDash val="solid"/>
              </a:ln>
              <a:effectLst/>
            </p:spPr>
            <p:txBody>
              <a:bodyPr anchor="ctr"/>
              <a:lstStyle/>
              <a:p>
                <a:pPr algn="ctr" eaLnBrk="1" fontAlgn="auto" hangingPunct="1">
                  <a:spcBef>
                    <a:spcPts val="0"/>
                  </a:spcBef>
                  <a:spcAft>
                    <a:spcPts val="0"/>
                  </a:spcAft>
                  <a:defRPr/>
                </a:pPr>
                <a:endParaRPr lang="zh-CN" altLang="en-US" sz="2400" kern="0">
                  <a:solidFill>
                    <a:sysClr val="window" lastClr="FFFFFF"/>
                  </a:solidFill>
                  <a:latin typeface="Calibri" panose="020F0502020204030204"/>
                </a:endParaRPr>
              </a:p>
            </p:txBody>
          </p:sp>
        </p:grpSp>
        <p:sp>
          <p:nvSpPr>
            <p:cNvPr id="47" name="椭圆 46"/>
            <p:cNvSpPr/>
            <p:nvPr/>
          </p:nvSpPr>
          <p:spPr>
            <a:xfrm>
              <a:off x="3983164" y="2466913"/>
              <a:ext cx="1185736" cy="1185736"/>
            </a:xfrm>
            <a:prstGeom prst="ellipse">
              <a:avLst/>
            </a:prstGeom>
            <a:solidFill>
              <a:srgbClr val="7030A0"/>
            </a:solidFill>
            <a:ln>
              <a:noFill/>
            </a:ln>
            <a:effectLst>
              <a:innerShdw blurRad="368300" dist="254000">
                <a:prstClr val="black">
                  <a:alpha val="22000"/>
                </a:prstClr>
              </a:inn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buFont typeface="Arial" panose="020B0604020202020204" pitchFamily="34" charset="0"/>
                <a:buNone/>
                <a:defRPr/>
              </a:pPr>
              <a:endParaRPr lang="zh-CN" altLang="en-US" sz="2400" noProof="1"/>
            </a:p>
          </p:txBody>
        </p:sp>
      </p:grpSp>
      <p:grpSp>
        <p:nvGrpSpPr>
          <p:cNvPr id="50" name="组合 49"/>
          <p:cNvGrpSpPr>
            <a:grpSpLocks/>
          </p:cNvGrpSpPr>
          <p:nvPr/>
        </p:nvGrpSpPr>
        <p:grpSpPr bwMode="auto">
          <a:xfrm>
            <a:off x="6300788" y="2424113"/>
            <a:ext cx="1019175" cy="1019175"/>
            <a:chOff x="3832873" y="2297208"/>
            <a:chExt cx="1516550" cy="1516550"/>
          </a:xfrm>
        </p:grpSpPr>
        <p:grpSp>
          <p:nvGrpSpPr>
            <p:cNvPr id="51" name="组合 50"/>
            <p:cNvGrpSpPr/>
            <p:nvPr/>
          </p:nvGrpSpPr>
          <p:grpSpPr>
            <a:xfrm>
              <a:off x="3832873" y="2297208"/>
              <a:ext cx="1516550" cy="1516550"/>
              <a:chOff x="304800" y="673100"/>
              <a:chExt cx="4000500" cy="4000500"/>
            </a:xfrm>
            <a:effectLst>
              <a:outerShdw blurRad="444500" dist="254000" dir="8100000" algn="tr" rotWithShape="0">
                <a:prstClr val="black">
                  <a:alpha val="50000"/>
                </a:prstClr>
              </a:outerShdw>
            </a:effectLst>
          </p:grpSpPr>
          <p:sp>
            <p:nvSpPr>
              <p:cNvPr id="53" name="同心圆 52"/>
              <p:cNvSpPr/>
              <p:nvPr/>
            </p:nvSpPr>
            <p:spPr>
              <a:xfrm>
                <a:off x="304800" y="673100"/>
                <a:ext cx="4000500" cy="4000500"/>
              </a:xfrm>
              <a:prstGeom prst="donut">
                <a:avLst>
                  <a:gd name="adj" fmla="val 4879"/>
                </a:avLst>
              </a:prstGeom>
              <a:gradFill>
                <a:gsLst>
                  <a:gs pos="0">
                    <a:sysClr val="window" lastClr="FFFFFF"/>
                  </a:gs>
                  <a:gs pos="55000">
                    <a:sysClr val="window" lastClr="FFFFFF">
                      <a:lumMod val="95000"/>
                    </a:sysClr>
                  </a:gs>
                  <a:gs pos="100000">
                    <a:sysClr val="window" lastClr="FFFFFF">
                      <a:lumMod val="65000"/>
                    </a:sysClr>
                  </a:gs>
                </a:gsLst>
                <a:lin ang="8100000" scaled="0"/>
              </a:gradFill>
              <a:ln w="25400" cap="flat" cmpd="sng" algn="ctr">
                <a:noFill/>
                <a:prstDash val="solid"/>
              </a:ln>
              <a:effectLst/>
            </p:spPr>
            <p:txBody>
              <a:bodyPr anchor="ctr"/>
              <a:lstStyle/>
              <a:p>
                <a:pPr algn="ctr" eaLnBrk="1" fontAlgn="auto" hangingPunct="1">
                  <a:spcBef>
                    <a:spcPts val="0"/>
                  </a:spcBef>
                  <a:spcAft>
                    <a:spcPts val="0"/>
                  </a:spcAft>
                  <a:defRPr/>
                </a:pPr>
                <a:endParaRPr lang="zh-CN" altLang="en-US" sz="2400" kern="0">
                  <a:solidFill>
                    <a:sysClr val="windowText" lastClr="000000"/>
                  </a:solidFill>
                  <a:latin typeface="Calibri" panose="020F0502020204030204"/>
                </a:endParaRPr>
              </a:p>
            </p:txBody>
          </p:sp>
          <p:sp>
            <p:nvSpPr>
              <p:cNvPr id="54" name="椭圆 53"/>
              <p:cNvSpPr/>
              <p:nvPr/>
            </p:nvSpPr>
            <p:spPr>
              <a:xfrm>
                <a:off x="392113" y="760413"/>
                <a:ext cx="3825874" cy="3825874"/>
              </a:xfrm>
              <a:prstGeom prst="ellipse">
                <a:avLst/>
              </a:prstGeom>
              <a:gradFill>
                <a:gsLst>
                  <a:gs pos="0">
                    <a:sysClr val="window" lastClr="FFFFFF"/>
                  </a:gs>
                  <a:gs pos="51000">
                    <a:sysClr val="window" lastClr="FFFFFF">
                      <a:lumMod val="95000"/>
                    </a:sysClr>
                  </a:gs>
                  <a:gs pos="100000">
                    <a:sysClr val="window" lastClr="FFFFFF">
                      <a:lumMod val="75000"/>
                    </a:sysClr>
                  </a:gs>
                </a:gsLst>
                <a:lin ang="18900000" scaled="0"/>
              </a:gradFill>
              <a:ln w="25400" cap="flat" cmpd="sng" algn="ctr">
                <a:noFill/>
                <a:prstDash val="solid"/>
              </a:ln>
              <a:effectLst/>
            </p:spPr>
            <p:txBody>
              <a:bodyPr anchor="ctr"/>
              <a:lstStyle/>
              <a:p>
                <a:pPr algn="ctr" eaLnBrk="1" fontAlgn="auto" hangingPunct="1">
                  <a:spcBef>
                    <a:spcPts val="0"/>
                  </a:spcBef>
                  <a:spcAft>
                    <a:spcPts val="0"/>
                  </a:spcAft>
                  <a:defRPr/>
                </a:pPr>
                <a:endParaRPr lang="zh-CN" altLang="en-US" sz="2400" kern="0">
                  <a:solidFill>
                    <a:sysClr val="window" lastClr="FFFFFF"/>
                  </a:solidFill>
                  <a:latin typeface="Calibri" panose="020F0502020204030204"/>
                </a:endParaRPr>
              </a:p>
            </p:txBody>
          </p:sp>
        </p:grpSp>
        <p:sp>
          <p:nvSpPr>
            <p:cNvPr id="52" name="椭圆 51"/>
            <p:cNvSpPr/>
            <p:nvPr/>
          </p:nvSpPr>
          <p:spPr>
            <a:xfrm>
              <a:off x="3983164" y="2466913"/>
              <a:ext cx="1185736" cy="1185736"/>
            </a:xfrm>
            <a:prstGeom prst="ellipse">
              <a:avLst/>
            </a:prstGeom>
            <a:solidFill>
              <a:srgbClr val="9954CC"/>
            </a:solidFill>
            <a:ln>
              <a:noFill/>
            </a:ln>
            <a:effectLst>
              <a:innerShdw blurRad="368300" dist="254000">
                <a:prstClr val="black">
                  <a:alpha val="22000"/>
                </a:prstClr>
              </a:inn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buFont typeface="Arial" panose="020B0604020202020204" pitchFamily="34" charset="0"/>
                <a:buNone/>
                <a:defRPr/>
              </a:pPr>
              <a:endParaRPr lang="zh-CN" altLang="en-US" sz="2400" noProof="1"/>
            </a:p>
          </p:txBody>
        </p:sp>
      </p:grpSp>
      <p:grpSp>
        <p:nvGrpSpPr>
          <p:cNvPr id="55" name="组合 54"/>
          <p:cNvGrpSpPr>
            <a:grpSpLocks/>
          </p:cNvGrpSpPr>
          <p:nvPr/>
        </p:nvGrpSpPr>
        <p:grpSpPr bwMode="auto">
          <a:xfrm>
            <a:off x="5273675" y="1296988"/>
            <a:ext cx="1020763" cy="1019175"/>
            <a:chOff x="3832873" y="2297208"/>
            <a:chExt cx="1516550" cy="1516550"/>
          </a:xfrm>
        </p:grpSpPr>
        <p:grpSp>
          <p:nvGrpSpPr>
            <p:cNvPr id="56" name="组合 55"/>
            <p:cNvGrpSpPr/>
            <p:nvPr/>
          </p:nvGrpSpPr>
          <p:grpSpPr>
            <a:xfrm>
              <a:off x="3832873" y="2297208"/>
              <a:ext cx="1516550" cy="1516550"/>
              <a:chOff x="304800" y="673100"/>
              <a:chExt cx="4000500" cy="4000500"/>
            </a:xfrm>
            <a:effectLst>
              <a:outerShdw blurRad="444500" dist="254000" dir="8100000" algn="tr" rotWithShape="0">
                <a:prstClr val="black">
                  <a:alpha val="50000"/>
                </a:prstClr>
              </a:outerShdw>
            </a:effectLst>
          </p:grpSpPr>
          <p:sp>
            <p:nvSpPr>
              <p:cNvPr id="58" name="同心圆 57"/>
              <p:cNvSpPr/>
              <p:nvPr/>
            </p:nvSpPr>
            <p:spPr>
              <a:xfrm>
                <a:off x="304800" y="673100"/>
                <a:ext cx="4000500" cy="4000500"/>
              </a:xfrm>
              <a:prstGeom prst="donut">
                <a:avLst>
                  <a:gd name="adj" fmla="val 4879"/>
                </a:avLst>
              </a:prstGeom>
              <a:gradFill>
                <a:gsLst>
                  <a:gs pos="0">
                    <a:sysClr val="window" lastClr="FFFFFF"/>
                  </a:gs>
                  <a:gs pos="55000">
                    <a:sysClr val="window" lastClr="FFFFFF">
                      <a:lumMod val="95000"/>
                    </a:sysClr>
                  </a:gs>
                  <a:gs pos="100000">
                    <a:sysClr val="window" lastClr="FFFFFF">
                      <a:lumMod val="65000"/>
                    </a:sysClr>
                  </a:gs>
                </a:gsLst>
                <a:lin ang="8100000" scaled="0"/>
              </a:gradFill>
              <a:ln w="25400" cap="flat" cmpd="sng" algn="ctr">
                <a:noFill/>
                <a:prstDash val="solid"/>
              </a:ln>
              <a:effectLst/>
            </p:spPr>
            <p:txBody>
              <a:bodyPr anchor="ctr"/>
              <a:lstStyle/>
              <a:p>
                <a:pPr algn="ctr" eaLnBrk="1" fontAlgn="auto" hangingPunct="1">
                  <a:spcBef>
                    <a:spcPts val="0"/>
                  </a:spcBef>
                  <a:spcAft>
                    <a:spcPts val="0"/>
                  </a:spcAft>
                  <a:defRPr/>
                </a:pPr>
                <a:endParaRPr lang="zh-CN" altLang="en-US" sz="2400" kern="0">
                  <a:solidFill>
                    <a:sysClr val="windowText" lastClr="000000"/>
                  </a:solidFill>
                  <a:latin typeface="Calibri" panose="020F0502020204030204"/>
                </a:endParaRPr>
              </a:p>
            </p:txBody>
          </p:sp>
          <p:sp>
            <p:nvSpPr>
              <p:cNvPr id="59" name="椭圆 58"/>
              <p:cNvSpPr/>
              <p:nvPr/>
            </p:nvSpPr>
            <p:spPr>
              <a:xfrm>
                <a:off x="392113" y="760413"/>
                <a:ext cx="3825874" cy="3825874"/>
              </a:xfrm>
              <a:prstGeom prst="ellipse">
                <a:avLst/>
              </a:prstGeom>
              <a:gradFill>
                <a:gsLst>
                  <a:gs pos="0">
                    <a:sysClr val="window" lastClr="FFFFFF"/>
                  </a:gs>
                  <a:gs pos="51000">
                    <a:sysClr val="window" lastClr="FFFFFF">
                      <a:lumMod val="95000"/>
                    </a:sysClr>
                  </a:gs>
                  <a:gs pos="100000">
                    <a:sysClr val="window" lastClr="FFFFFF">
                      <a:lumMod val="75000"/>
                    </a:sysClr>
                  </a:gs>
                </a:gsLst>
                <a:lin ang="18900000" scaled="0"/>
              </a:gradFill>
              <a:ln w="25400" cap="flat" cmpd="sng" algn="ctr">
                <a:noFill/>
                <a:prstDash val="solid"/>
              </a:ln>
              <a:effectLst/>
            </p:spPr>
            <p:txBody>
              <a:bodyPr anchor="ctr"/>
              <a:lstStyle/>
              <a:p>
                <a:pPr algn="ctr" eaLnBrk="1" fontAlgn="auto" hangingPunct="1">
                  <a:spcBef>
                    <a:spcPts val="0"/>
                  </a:spcBef>
                  <a:spcAft>
                    <a:spcPts val="0"/>
                  </a:spcAft>
                  <a:defRPr/>
                </a:pPr>
                <a:endParaRPr lang="zh-CN" altLang="en-US" sz="2400" kern="0">
                  <a:solidFill>
                    <a:sysClr val="window" lastClr="FFFFFF"/>
                  </a:solidFill>
                  <a:latin typeface="Calibri" panose="020F0502020204030204"/>
                </a:endParaRPr>
              </a:p>
            </p:txBody>
          </p:sp>
        </p:grpSp>
        <p:sp>
          <p:nvSpPr>
            <p:cNvPr id="57" name="椭圆 56"/>
            <p:cNvSpPr/>
            <p:nvPr/>
          </p:nvSpPr>
          <p:spPr>
            <a:xfrm>
              <a:off x="3983164" y="2466913"/>
              <a:ext cx="1185736" cy="1185736"/>
            </a:xfrm>
            <a:prstGeom prst="ellipse">
              <a:avLst/>
            </a:prstGeom>
            <a:solidFill>
              <a:srgbClr val="7030A0"/>
            </a:solidFill>
            <a:ln>
              <a:noFill/>
            </a:ln>
            <a:effectLst>
              <a:innerShdw blurRad="368300" dist="254000">
                <a:prstClr val="black">
                  <a:alpha val="22000"/>
                </a:prstClr>
              </a:inn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buFont typeface="Arial" panose="020B0604020202020204" pitchFamily="34" charset="0"/>
                <a:buNone/>
                <a:defRPr/>
              </a:pPr>
              <a:endParaRPr lang="zh-CN" altLang="en-US" sz="2400" noProof="1"/>
            </a:p>
          </p:txBody>
        </p:sp>
      </p:grpSp>
      <p:grpSp>
        <p:nvGrpSpPr>
          <p:cNvPr id="60" name="Group 34"/>
          <p:cNvGrpSpPr/>
          <p:nvPr/>
        </p:nvGrpSpPr>
        <p:grpSpPr>
          <a:xfrm>
            <a:off x="5596132" y="1580123"/>
            <a:ext cx="399326" cy="324941"/>
            <a:chOff x="1550139" y="1314466"/>
            <a:chExt cx="509139" cy="414300"/>
          </a:xfrm>
          <a:solidFill>
            <a:schemeClr val="bg1"/>
          </a:solidFill>
        </p:grpSpPr>
        <p:sp>
          <p:nvSpPr>
            <p:cNvPr id="61" name="Freeform 5"/>
            <p:cNvSpPr>
              <a:spLocks noEditPoints="1"/>
            </p:cNvSpPr>
            <p:nvPr/>
          </p:nvSpPr>
          <p:spPr bwMode="auto">
            <a:xfrm>
              <a:off x="1550139" y="1314466"/>
              <a:ext cx="509139" cy="414300"/>
            </a:xfrm>
            <a:custGeom>
              <a:avLst/>
              <a:gdLst>
                <a:gd name="T0" fmla="*/ 78 w 153"/>
                <a:gd name="T1" fmla="*/ 0 h 125"/>
                <a:gd name="T2" fmla="*/ 0 w 153"/>
                <a:gd name="T3" fmla="*/ 69 h 125"/>
                <a:gd name="T4" fmla="*/ 15 w 153"/>
                <a:gd name="T5" fmla="*/ 69 h 125"/>
                <a:gd name="T6" fmla="*/ 21 w 153"/>
                <a:gd name="T7" fmla="*/ 64 h 125"/>
                <a:gd name="T8" fmla="*/ 21 w 153"/>
                <a:gd name="T9" fmla="*/ 121 h 125"/>
                <a:gd name="T10" fmla="*/ 24 w 153"/>
                <a:gd name="T11" fmla="*/ 125 h 125"/>
                <a:gd name="T12" fmla="*/ 62 w 153"/>
                <a:gd name="T13" fmla="*/ 125 h 125"/>
                <a:gd name="T14" fmla="*/ 63 w 153"/>
                <a:gd name="T15" fmla="*/ 93 h 125"/>
                <a:gd name="T16" fmla="*/ 67 w 153"/>
                <a:gd name="T17" fmla="*/ 88 h 125"/>
                <a:gd name="T18" fmla="*/ 83 w 153"/>
                <a:gd name="T19" fmla="*/ 88 h 125"/>
                <a:gd name="T20" fmla="*/ 89 w 153"/>
                <a:gd name="T21" fmla="*/ 93 h 125"/>
                <a:gd name="T22" fmla="*/ 89 w 153"/>
                <a:gd name="T23" fmla="*/ 125 h 125"/>
                <a:gd name="T24" fmla="*/ 126 w 153"/>
                <a:gd name="T25" fmla="*/ 125 h 125"/>
                <a:gd name="T26" fmla="*/ 130 w 153"/>
                <a:gd name="T27" fmla="*/ 120 h 125"/>
                <a:gd name="T28" fmla="*/ 130 w 153"/>
                <a:gd name="T29" fmla="*/ 63 h 125"/>
                <a:gd name="T30" fmla="*/ 136 w 153"/>
                <a:gd name="T31" fmla="*/ 69 h 125"/>
                <a:gd name="T32" fmla="*/ 153 w 153"/>
                <a:gd name="T33" fmla="*/ 69 h 125"/>
                <a:gd name="T34" fmla="*/ 78 w 153"/>
                <a:gd name="T35" fmla="*/ 0 h 125"/>
                <a:gd name="T36" fmla="*/ 76 w 153"/>
                <a:gd name="T37" fmla="*/ 76 h 125"/>
                <a:gd name="T38" fmla="*/ 60 w 153"/>
                <a:gd name="T39" fmla="*/ 60 h 125"/>
                <a:gd name="T40" fmla="*/ 76 w 153"/>
                <a:gd name="T41" fmla="*/ 43 h 125"/>
                <a:gd name="T42" fmla="*/ 92 w 153"/>
                <a:gd name="T43" fmla="*/ 60 h 125"/>
                <a:gd name="T44" fmla="*/ 76 w 153"/>
                <a:gd name="T45" fmla="*/ 76 h 1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153" h="125">
                  <a:moveTo>
                    <a:pt x="78" y="0"/>
                  </a:moveTo>
                  <a:cubicBezTo>
                    <a:pt x="0" y="69"/>
                    <a:pt x="0" y="69"/>
                    <a:pt x="0" y="69"/>
                  </a:cubicBezTo>
                  <a:cubicBezTo>
                    <a:pt x="0" y="69"/>
                    <a:pt x="5" y="78"/>
                    <a:pt x="15" y="69"/>
                  </a:cubicBezTo>
                  <a:cubicBezTo>
                    <a:pt x="21" y="64"/>
                    <a:pt x="21" y="64"/>
                    <a:pt x="21" y="64"/>
                  </a:cubicBezTo>
                  <a:cubicBezTo>
                    <a:pt x="21" y="121"/>
                    <a:pt x="21" y="121"/>
                    <a:pt x="21" y="121"/>
                  </a:cubicBezTo>
                  <a:cubicBezTo>
                    <a:pt x="21" y="121"/>
                    <a:pt x="21" y="125"/>
                    <a:pt x="24" y="125"/>
                  </a:cubicBezTo>
                  <a:cubicBezTo>
                    <a:pt x="28" y="125"/>
                    <a:pt x="62" y="125"/>
                    <a:pt x="62" y="125"/>
                  </a:cubicBezTo>
                  <a:cubicBezTo>
                    <a:pt x="63" y="93"/>
                    <a:pt x="63" y="93"/>
                    <a:pt x="63" y="93"/>
                  </a:cubicBezTo>
                  <a:cubicBezTo>
                    <a:pt x="63" y="93"/>
                    <a:pt x="62" y="88"/>
                    <a:pt x="67" y="88"/>
                  </a:cubicBezTo>
                  <a:cubicBezTo>
                    <a:pt x="83" y="88"/>
                    <a:pt x="83" y="88"/>
                    <a:pt x="83" y="88"/>
                  </a:cubicBezTo>
                  <a:cubicBezTo>
                    <a:pt x="89" y="88"/>
                    <a:pt x="89" y="93"/>
                    <a:pt x="89" y="93"/>
                  </a:cubicBezTo>
                  <a:cubicBezTo>
                    <a:pt x="89" y="125"/>
                    <a:pt x="89" y="125"/>
                    <a:pt x="89" y="125"/>
                  </a:cubicBezTo>
                  <a:cubicBezTo>
                    <a:pt x="89" y="125"/>
                    <a:pt x="121" y="125"/>
                    <a:pt x="126" y="125"/>
                  </a:cubicBezTo>
                  <a:cubicBezTo>
                    <a:pt x="131" y="125"/>
                    <a:pt x="130" y="120"/>
                    <a:pt x="130" y="120"/>
                  </a:cubicBezTo>
                  <a:cubicBezTo>
                    <a:pt x="130" y="63"/>
                    <a:pt x="130" y="63"/>
                    <a:pt x="130" y="63"/>
                  </a:cubicBezTo>
                  <a:cubicBezTo>
                    <a:pt x="136" y="69"/>
                    <a:pt x="136" y="69"/>
                    <a:pt x="136" y="69"/>
                  </a:cubicBezTo>
                  <a:cubicBezTo>
                    <a:pt x="148" y="77"/>
                    <a:pt x="153" y="69"/>
                    <a:pt x="153" y="69"/>
                  </a:cubicBezTo>
                  <a:lnTo>
                    <a:pt x="78" y="0"/>
                  </a:lnTo>
                  <a:close/>
                  <a:moveTo>
                    <a:pt x="76" y="76"/>
                  </a:moveTo>
                  <a:cubicBezTo>
                    <a:pt x="67" y="76"/>
                    <a:pt x="60" y="69"/>
                    <a:pt x="60" y="60"/>
                  </a:cubicBezTo>
                  <a:cubicBezTo>
                    <a:pt x="60" y="50"/>
                    <a:pt x="67" y="43"/>
                    <a:pt x="76" y="43"/>
                  </a:cubicBezTo>
                  <a:cubicBezTo>
                    <a:pt x="85" y="43"/>
                    <a:pt x="92" y="50"/>
                    <a:pt x="92" y="60"/>
                  </a:cubicBezTo>
                  <a:cubicBezTo>
                    <a:pt x="92" y="69"/>
                    <a:pt x="85" y="76"/>
                    <a:pt x="76" y="7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lIns="121920" tIns="60960" rIns="121920" bIns="60960"/>
            <a:lstStyle/>
            <a:p>
              <a:pPr eaLnBrk="1" fontAlgn="auto" hangingPunct="1">
                <a:buFont typeface="Arial" panose="020B0604020202020204" pitchFamily="34" charset="0"/>
                <a:buNone/>
                <a:defRPr/>
              </a:pPr>
              <a:endParaRPr lang="en-US" sz="2400" noProof="1"/>
            </a:p>
          </p:txBody>
        </p:sp>
        <p:sp>
          <p:nvSpPr>
            <p:cNvPr id="62" name="Freeform 6"/>
            <p:cNvSpPr/>
            <p:nvPr/>
          </p:nvSpPr>
          <p:spPr bwMode="auto">
            <a:xfrm>
              <a:off x="1949464" y="1366877"/>
              <a:ext cx="49916" cy="102328"/>
            </a:xfrm>
            <a:custGeom>
              <a:avLst/>
              <a:gdLst>
                <a:gd name="T0" fmla="*/ 20 w 20"/>
                <a:gd name="T1" fmla="*/ 41 h 41"/>
                <a:gd name="T2" fmla="*/ 20 w 20"/>
                <a:gd name="T3" fmla="*/ 0 h 41"/>
                <a:gd name="T4" fmla="*/ 0 w 20"/>
                <a:gd name="T5" fmla="*/ 0 h 41"/>
                <a:gd name="T6" fmla="*/ 0 w 20"/>
                <a:gd name="T7" fmla="*/ 24 h 41"/>
                <a:gd name="T8" fmla="*/ 20 w 20"/>
                <a:gd name="T9" fmla="*/ 41 h 41"/>
              </a:gdLst>
              <a:ahLst/>
              <a:cxnLst>
                <a:cxn ang="0">
                  <a:pos x="T0" y="T1"/>
                </a:cxn>
                <a:cxn ang="0">
                  <a:pos x="T2" y="T3"/>
                </a:cxn>
                <a:cxn ang="0">
                  <a:pos x="T4" y="T5"/>
                </a:cxn>
                <a:cxn ang="0">
                  <a:pos x="T6" y="T7"/>
                </a:cxn>
                <a:cxn ang="0">
                  <a:pos x="T8" y="T9"/>
                </a:cxn>
              </a:cxnLst>
              <a:rect l="0" t="0" r="r" b="b"/>
              <a:pathLst>
                <a:path w="20" h="41">
                  <a:moveTo>
                    <a:pt x="20" y="41"/>
                  </a:moveTo>
                  <a:lnTo>
                    <a:pt x="20" y="0"/>
                  </a:lnTo>
                  <a:lnTo>
                    <a:pt x="0" y="0"/>
                  </a:lnTo>
                  <a:lnTo>
                    <a:pt x="0" y="24"/>
                  </a:lnTo>
                  <a:lnTo>
                    <a:pt x="20" y="41"/>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lIns="121920" tIns="60960" rIns="121920" bIns="60960"/>
            <a:lstStyle/>
            <a:p>
              <a:pPr eaLnBrk="1" fontAlgn="auto" hangingPunct="1">
                <a:buFont typeface="Arial" panose="020B0604020202020204" pitchFamily="34" charset="0"/>
                <a:buNone/>
                <a:defRPr/>
              </a:pPr>
              <a:endParaRPr lang="en-US" sz="2400" noProof="1"/>
            </a:p>
          </p:txBody>
        </p:sp>
        <p:sp>
          <p:nvSpPr>
            <p:cNvPr id="63" name="Oval 7"/>
            <p:cNvSpPr>
              <a:spLocks noChangeArrowheads="1"/>
            </p:cNvSpPr>
            <p:nvPr/>
          </p:nvSpPr>
          <p:spPr bwMode="auto">
            <a:xfrm>
              <a:off x="1777255" y="1484179"/>
              <a:ext cx="52412" cy="54907"/>
            </a:xfrm>
            <a:prstGeom prst="ellipse">
              <a:avLst/>
            </a:prstGeom>
            <a:grpFill/>
            <a:ln>
              <a:noFill/>
            </a:ln>
            <a:extLst>
              <a:ext uri="{91240B29-F687-4F45-9708-019B960494DF}">
                <a14:hiddenLine xmlns:a14="http://schemas.microsoft.com/office/drawing/2010/main" w="9525">
                  <a:solidFill>
                    <a:srgbClr val="000000"/>
                  </a:solidFill>
                  <a:round/>
                </a14:hiddenLine>
              </a:ext>
            </a:extLst>
          </p:spPr>
          <p:txBody>
            <a:bodyPr lIns="121920" tIns="60960" rIns="121920" bIns="60960"/>
            <a:lstStyle/>
            <a:p>
              <a:pPr eaLnBrk="1" fontAlgn="auto" hangingPunct="1">
                <a:buFont typeface="Arial" panose="020B0604020202020204" pitchFamily="34" charset="0"/>
                <a:buNone/>
                <a:defRPr/>
              </a:pPr>
              <a:endParaRPr lang="en-US" sz="2400" noProof="1"/>
            </a:p>
          </p:txBody>
        </p:sp>
      </p:grpSp>
      <p:sp>
        <p:nvSpPr>
          <p:cNvPr id="64" name="矩形 3"/>
          <p:cNvSpPr>
            <a:spLocks noChangeArrowheads="1"/>
          </p:cNvSpPr>
          <p:nvPr/>
        </p:nvSpPr>
        <p:spPr bwMode="auto">
          <a:xfrm>
            <a:off x="6486525" y="1608138"/>
            <a:ext cx="944563" cy="4175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91442" tIns="45722" rIns="91442" bIns="45722">
            <a:spAutoFit/>
          </a:bodyPr>
          <a:lstStyle>
            <a:lvl1pPr>
              <a:buFont typeface="Arial" panose="020B0604020202020204" pitchFamily="34" charset="0"/>
              <a:defRPr>
                <a:solidFill>
                  <a:schemeClr val="tx1"/>
                </a:solidFill>
                <a:latin typeface="Calibri" panose="020F050202020403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Calibri" panose="020F050202020403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eaLnBrk="1" hangingPunct="1"/>
            <a:r>
              <a:rPr lang="zh-CN" altLang="en-US" sz="2000">
                <a:solidFill>
                  <a:srgbClr val="7030A0"/>
                </a:solidFill>
                <a:latin typeface="微软雅黑" panose="020B0503020204020204" pitchFamily="34" charset="-122"/>
                <a:ea typeface="微软雅黑" panose="020B0503020204020204" pitchFamily="34" charset="-122"/>
                <a:sym typeface="Arial" panose="020B0604020202020204" pitchFamily="34" charset="0"/>
              </a:rPr>
              <a:t>阶段一</a:t>
            </a:r>
          </a:p>
        </p:txBody>
      </p:sp>
      <p:sp>
        <p:nvSpPr>
          <p:cNvPr id="65" name="文本框 13"/>
          <p:cNvSpPr txBox="1">
            <a:spLocks noChangeArrowheads="1"/>
          </p:cNvSpPr>
          <p:nvPr/>
        </p:nvSpPr>
        <p:spPr bwMode="auto">
          <a:xfrm>
            <a:off x="7621588" y="1411288"/>
            <a:ext cx="3251200" cy="7445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87765" tIns="43881" rIns="87765" bIns="43881">
            <a:spAutoFit/>
          </a:bodyPr>
          <a:lstStyle>
            <a:lvl1pPr>
              <a:buFont typeface="Arial" panose="020B0604020202020204" pitchFamily="34" charset="0"/>
              <a:defRPr>
                <a:solidFill>
                  <a:schemeClr val="tx1"/>
                </a:solidFill>
                <a:latin typeface="Calibri" panose="020F050202020403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Calibri" panose="020F050202020403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eaLnBrk="1" hangingPunct="1">
              <a:lnSpc>
                <a:spcPct val="120000"/>
              </a:lnSpc>
            </a:pPr>
            <a:r>
              <a:rPr lang="zh-CN" altLang="en-US" sz="1200">
                <a:solidFill>
                  <a:srgbClr val="595959"/>
                </a:solidFill>
                <a:latin typeface="微软雅黑" panose="020B0503020204020204" pitchFamily="34" charset="-122"/>
                <a:ea typeface="微软雅黑" panose="020B0503020204020204" pitchFamily="34" charset="-122"/>
                <a:sym typeface="微软雅黑" panose="020B0503020204020204" pitchFamily="34" charset="-122"/>
              </a:rPr>
              <a:t>在此录入上述图表的综合描述说明，在此录入上述图表的综合描述说明，在此录入上述图表的综合描述说明。</a:t>
            </a:r>
          </a:p>
        </p:txBody>
      </p:sp>
      <p:sp>
        <p:nvSpPr>
          <p:cNvPr id="66" name="矩形 3"/>
          <p:cNvSpPr>
            <a:spLocks noChangeArrowheads="1"/>
          </p:cNvSpPr>
          <p:nvPr/>
        </p:nvSpPr>
        <p:spPr bwMode="auto">
          <a:xfrm>
            <a:off x="7629525" y="2414588"/>
            <a:ext cx="944563" cy="4175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91442" tIns="45722" rIns="91442" bIns="45722">
            <a:spAutoFit/>
          </a:bodyPr>
          <a:lstStyle>
            <a:lvl1pPr>
              <a:buFont typeface="Arial" panose="020B0604020202020204" pitchFamily="34" charset="0"/>
              <a:defRPr>
                <a:solidFill>
                  <a:schemeClr val="tx1"/>
                </a:solidFill>
                <a:latin typeface="Calibri" panose="020F050202020403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Calibri" panose="020F050202020403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eaLnBrk="1" hangingPunct="1"/>
            <a:r>
              <a:rPr lang="zh-CN" altLang="en-US" sz="2000">
                <a:solidFill>
                  <a:srgbClr val="7030A0"/>
                </a:solidFill>
                <a:latin typeface="微软雅黑" panose="020B0503020204020204" pitchFamily="34" charset="-122"/>
                <a:ea typeface="微软雅黑" panose="020B0503020204020204" pitchFamily="34" charset="-122"/>
                <a:sym typeface="Arial" panose="020B0604020202020204" pitchFamily="34" charset="0"/>
              </a:rPr>
              <a:t>阶段二</a:t>
            </a:r>
          </a:p>
        </p:txBody>
      </p:sp>
      <p:sp>
        <p:nvSpPr>
          <p:cNvPr id="67" name="文本框 13"/>
          <p:cNvSpPr txBox="1">
            <a:spLocks noChangeArrowheads="1"/>
          </p:cNvSpPr>
          <p:nvPr/>
        </p:nvSpPr>
        <p:spPr bwMode="auto">
          <a:xfrm>
            <a:off x="7621588" y="2820988"/>
            <a:ext cx="3251200" cy="7445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87765" tIns="43881" rIns="87765" bIns="43881">
            <a:spAutoFit/>
          </a:bodyPr>
          <a:lstStyle>
            <a:lvl1pPr>
              <a:buFont typeface="Arial" panose="020B0604020202020204" pitchFamily="34" charset="0"/>
              <a:defRPr>
                <a:solidFill>
                  <a:schemeClr val="tx1"/>
                </a:solidFill>
                <a:latin typeface="Calibri" panose="020F050202020403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Calibri" panose="020F050202020403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eaLnBrk="1" hangingPunct="1">
              <a:lnSpc>
                <a:spcPct val="120000"/>
              </a:lnSpc>
            </a:pPr>
            <a:r>
              <a:rPr lang="zh-CN" altLang="en-US" sz="1200">
                <a:solidFill>
                  <a:srgbClr val="595959"/>
                </a:solidFill>
                <a:latin typeface="微软雅黑" panose="020B0503020204020204" pitchFamily="34" charset="-122"/>
                <a:ea typeface="微软雅黑" panose="020B0503020204020204" pitchFamily="34" charset="-122"/>
                <a:sym typeface="微软雅黑" panose="020B0503020204020204" pitchFamily="34" charset="-122"/>
              </a:rPr>
              <a:t>在此录入上述图表的综合描述说明，在此录入上述图表的综合描述说明，在此录入上述图表的综合描述说明。</a:t>
            </a:r>
          </a:p>
        </p:txBody>
      </p:sp>
      <p:sp>
        <p:nvSpPr>
          <p:cNvPr id="68" name="Freeform 20"/>
          <p:cNvSpPr>
            <a:spLocks noEditPoints="1" noChangeArrowheads="1"/>
          </p:cNvSpPr>
          <p:nvPr/>
        </p:nvSpPr>
        <p:spPr bwMode="auto">
          <a:xfrm>
            <a:off x="6600825" y="2787650"/>
            <a:ext cx="398463" cy="269875"/>
          </a:xfrm>
          <a:custGeom>
            <a:avLst/>
            <a:gdLst>
              <a:gd name="T0" fmla="*/ 342627 w 157"/>
              <a:gd name="T1" fmla="*/ 116021 h 107"/>
              <a:gd name="T2" fmla="*/ 345165 w 157"/>
              <a:gd name="T3" fmla="*/ 93321 h 107"/>
              <a:gd name="T4" fmla="*/ 251260 w 157"/>
              <a:gd name="T5" fmla="*/ 0 h 107"/>
              <a:gd name="T6" fmla="*/ 185273 w 157"/>
              <a:gd name="T7" fmla="*/ 45400 h 107"/>
              <a:gd name="T8" fmla="*/ 114209 w 157"/>
              <a:gd name="T9" fmla="*/ 20178 h 107"/>
              <a:gd name="T10" fmla="*/ 48222 w 157"/>
              <a:gd name="T11" fmla="*/ 100888 h 107"/>
              <a:gd name="T12" fmla="*/ 50760 w 157"/>
              <a:gd name="T13" fmla="*/ 118543 h 107"/>
              <a:gd name="T14" fmla="*/ 0 w 157"/>
              <a:gd name="T15" fmla="*/ 191687 h 107"/>
              <a:gd name="T16" fmla="*/ 78677 w 157"/>
              <a:gd name="T17" fmla="*/ 269875 h 107"/>
              <a:gd name="T18" fmla="*/ 319786 w 157"/>
              <a:gd name="T19" fmla="*/ 269875 h 107"/>
              <a:gd name="T20" fmla="*/ 398463 w 157"/>
              <a:gd name="T21" fmla="*/ 191687 h 107"/>
              <a:gd name="T22" fmla="*/ 342627 w 157"/>
              <a:gd name="T23" fmla="*/ 116021 h 107"/>
              <a:gd name="T24" fmla="*/ 304558 w 157"/>
              <a:gd name="T25" fmla="*/ 252220 h 107"/>
              <a:gd name="T26" fmla="*/ 200500 w 157"/>
              <a:gd name="T27" fmla="*/ 252220 h 107"/>
              <a:gd name="T28" fmla="*/ 261412 w 157"/>
              <a:gd name="T29" fmla="*/ 189165 h 107"/>
              <a:gd name="T30" fmla="*/ 258874 w 157"/>
              <a:gd name="T31" fmla="*/ 181598 h 107"/>
              <a:gd name="T32" fmla="*/ 233494 w 157"/>
              <a:gd name="T33" fmla="*/ 181598 h 107"/>
              <a:gd name="T34" fmla="*/ 233494 w 157"/>
              <a:gd name="T35" fmla="*/ 171509 h 107"/>
              <a:gd name="T36" fmla="*/ 233494 w 157"/>
              <a:gd name="T37" fmla="*/ 93321 h 107"/>
              <a:gd name="T38" fmla="*/ 228418 w 157"/>
              <a:gd name="T39" fmla="*/ 90799 h 107"/>
              <a:gd name="T40" fmla="*/ 162431 w 157"/>
              <a:gd name="T41" fmla="*/ 90799 h 107"/>
              <a:gd name="T42" fmla="*/ 157355 w 157"/>
              <a:gd name="T43" fmla="*/ 95843 h 107"/>
              <a:gd name="T44" fmla="*/ 157355 w 157"/>
              <a:gd name="T45" fmla="*/ 171509 h 107"/>
              <a:gd name="T46" fmla="*/ 157355 w 157"/>
              <a:gd name="T47" fmla="*/ 184120 h 107"/>
              <a:gd name="T48" fmla="*/ 129437 w 157"/>
              <a:gd name="T49" fmla="*/ 184120 h 107"/>
              <a:gd name="T50" fmla="*/ 126899 w 157"/>
              <a:gd name="T51" fmla="*/ 191687 h 107"/>
              <a:gd name="T52" fmla="*/ 190349 w 157"/>
              <a:gd name="T53" fmla="*/ 252220 h 107"/>
              <a:gd name="T54" fmla="*/ 96443 w 157"/>
              <a:gd name="T55" fmla="*/ 252220 h 107"/>
              <a:gd name="T56" fmla="*/ 27918 w 157"/>
              <a:gd name="T57" fmla="*/ 186643 h 107"/>
              <a:gd name="T58" fmla="*/ 73601 w 157"/>
              <a:gd name="T59" fmla="*/ 126110 h 107"/>
              <a:gd name="T60" fmla="*/ 71063 w 157"/>
              <a:gd name="T61" fmla="*/ 110977 h 107"/>
              <a:gd name="T62" fmla="*/ 126899 w 157"/>
              <a:gd name="T63" fmla="*/ 42877 h 107"/>
              <a:gd name="T64" fmla="*/ 187811 w 157"/>
              <a:gd name="T65" fmla="*/ 73144 h 107"/>
              <a:gd name="T66" fmla="*/ 246184 w 157"/>
              <a:gd name="T67" fmla="*/ 27744 h 107"/>
              <a:gd name="T68" fmla="*/ 324862 w 157"/>
              <a:gd name="T69" fmla="*/ 105932 h 107"/>
              <a:gd name="T70" fmla="*/ 322324 w 157"/>
              <a:gd name="T71" fmla="*/ 126110 h 107"/>
              <a:gd name="T72" fmla="*/ 373083 w 157"/>
              <a:gd name="T73" fmla="*/ 186643 h 107"/>
              <a:gd name="T74" fmla="*/ 304558 w 157"/>
              <a:gd name="T75" fmla="*/ 252220 h 107"/>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Lst>
            <a:ahLst/>
            <a:cxnLst>
              <a:cxn ang="T76">
                <a:pos x="T0" y="T1"/>
              </a:cxn>
              <a:cxn ang="T77">
                <a:pos x="T2" y="T3"/>
              </a:cxn>
              <a:cxn ang="T78">
                <a:pos x="T4" y="T5"/>
              </a:cxn>
              <a:cxn ang="T79">
                <a:pos x="T6" y="T7"/>
              </a:cxn>
              <a:cxn ang="T80">
                <a:pos x="T8" y="T9"/>
              </a:cxn>
              <a:cxn ang="T81">
                <a:pos x="T10" y="T11"/>
              </a:cxn>
              <a:cxn ang="T82">
                <a:pos x="T12" y="T13"/>
              </a:cxn>
              <a:cxn ang="T83">
                <a:pos x="T14" y="T15"/>
              </a:cxn>
              <a:cxn ang="T84">
                <a:pos x="T16" y="T17"/>
              </a:cxn>
              <a:cxn ang="T85">
                <a:pos x="T18" y="T19"/>
              </a:cxn>
              <a:cxn ang="T86">
                <a:pos x="T20" y="T21"/>
              </a:cxn>
              <a:cxn ang="T87">
                <a:pos x="T22" y="T23"/>
              </a:cxn>
              <a:cxn ang="T88">
                <a:pos x="T24" y="T25"/>
              </a:cxn>
              <a:cxn ang="T89">
                <a:pos x="T26" y="T27"/>
              </a:cxn>
              <a:cxn ang="T90">
                <a:pos x="T28" y="T29"/>
              </a:cxn>
              <a:cxn ang="T91">
                <a:pos x="T30" y="T31"/>
              </a:cxn>
              <a:cxn ang="T92">
                <a:pos x="T32" y="T33"/>
              </a:cxn>
              <a:cxn ang="T93">
                <a:pos x="T34" y="T35"/>
              </a:cxn>
              <a:cxn ang="T94">
                <a:pos x="T36" y="T37"/>
              </a:cxn>
              <a:cxn ang="T95">
                <a:pos x="T38" y="T39"/>
              </a:cxn>
              <a:cxn ang="T96">
                <a:pos x="T40" y="T41"/>
              </a:cxn>
              <a:cxn ang="T97">
                <a:pos x="T42" y="T43"/>
              </a:cxn>
              <a:cxn ang="T98">
                <a:pos x="T44" y="T45"/>
              </a:cxn>
              <a:cxn ang="T99">
                <a:pos x="T46" y="T47"/>
              </a:cxn>
              <a:cxn ang="T100">
                <a:pos x="T48" y="T49"/>
              </a:cxn>
              <a:cxn ang="T101">
                <a:pos x="T50" y="T51"/>
              </a:cxn>
              <a:cxn ang="T102">
                <a:pos x="T52" y="T53"/>
              </a:cxn>
              <a:cxn ang="T103">
                <a:pos x="T54" y="T55"/>
              </a:cxn>
              <a:cxn ang="T104">
                <a:pos x="T56" y="T57"/>
              </a:cxn>
              <a:cxn ang="T105">
                <a:pos x="T58" y="T59"/>
              </a:cxn>
              <a:cxn ang="T106">
                <a:pos x="T60" y="T61"/>
              </a:cxn>
              <a:cxn ang="T107">
                <a:pos x="T62" y="T63"/>
              </a:cxn>
              <a:cxn ang="T108">
                <a:pos x="T64" y="T65"/>
              </a:cxn>
              <a:cxn ang="T109">
                <a:pos x="T66" y="T67"/>
              </a:cxn>
              <a:cxn ang="T110">
                <a:pos x="T68" y="T69"/>
              </a:cxn>
              <a:cxn ang="T111">
                <a:pos x="T70" y="T71"/>
              </a:cxn>
              <a:cxn ang="T112">
                <a:pos x="T72" y="T73"/>
              </a:cxn>
              <a:cxn ang="T113">
                <a:pos x="T74" y="T75"/>
              </a:cxn>
            </a:cxnLst>
            <a:rect l="0" t="0" r="r" b="b"/>
            <a:pathLst>
              <a:path w="157" h="107">
                <a:moveTo>
                  <a:pt x="135" y="46"/>
                </a:moveTo>
                <a:cubicBezTo>
                  <a:pt x="136" y="43"/>
                  <a:pt x="136" y="40"/>
                  <a:pt x="136" y="37"/>
                </a:cubicBezTo>
                <a:cubicBezTo>
                  <a:pt x="136" y="17"/>
                  <a:pt x="120" y="0"/>
                  <a:pt x="99" y="0"/>
                </a:cubicBezTo>
                <a:cubicBezTo>
                  <a:pt x="76" y="0"/>
                  <a:pt x="73" y="18"/>
                  <a:pt x="73" y="18"/>
                </a:cubicBezTo>
                <a:cubicBezTo>
                  <a:pt x="73" y="18"/>
                  <a:pt x="63" y="6"/>
                  <a:pt x="45" y="8"/>
                </a:cubicBezTo>
                <a:cubicBezTo>
                  <a:pt x="30" y="11"/>
                  <a:pt x="19" y="25"/>
                  <a:pt x="19" y="40"/>
                </a:cubicBezTo>
                <a:cubicBezTo>
                  <a:pt x="19" y="42"/>
                  <a:pt x="20" y="45"/>
                  <a:pt x="20" y="47"/>
                </a:cubicBezTo>
                <a:cubicBezTo>
                  <a:pt x="9" y="51"/>
                  <a:pt x="0" y="63"/>
                  <a:pt x="0" y="76"/>
                </a:cubicBezTo>
                <a:cubicBezTo>
                  <a:pt x="0" y="93"/>
                  <a:pt x="14" y="107"/>
                  <a:pt x="31" y="107"/>
                </a:cubicBezTo>
                <a:cubicBezTo>
                  <a:pt x="126" y="107"/>
                  <a:pt x="126" y="107"/>
                  <a:pt x="126" y="107"/>
                </a:cubicBezTo>
                <a:cubicBezTo>
                  <a:pt x="143" y="107"/>
                  <a:pt x="157" y="93"/>
                  <a:pt x="157" y="76"/>
                </a:cubicBezTo>
                <a:cubicBezTo>
                  <a:pt x="157" y="62"/>
                  <a:pt x="148" y="50"/>
                  <a:pt x="135" y="46"/>
                </a:cubicBezTo>
                <a:close/>
                <a:moveTo>
                  <a:pt x="120" y="100"/>
                </a:moveTo>
                <a:cubicBezTo>
                  <a:pt x="79" y="100"/>
                  <a:pt x="79" y="100"/>
                  <a:pt x="79" y="100"/>
                </a:cubicBezTo>
                <a:cubicBezTo>
                  <a:pt x="82" y="97"/>
                  <a:pt x="103" y="75"/>
                  <a:pt x="103" y="75"/>
                </a:cubicBezTo>
                <a:cubicBezTo>
                  <a:pt x="103" y="75"/>
                  <a:pt x="106" y="72"/>
                  <a:pt x="102" y="72"/>
                </a:cubicBezTo>
                <a:cubicBezTo>
                  <a:pt x="98" y="72"/>
                  <a:pt x="92" y="72"/>
                  <a:pt x="92" y="72"/>
                </a:cubicBezTo>
                <a:cubicBezTo>
                  <a:pt x="92" y="72"/>
                  <a:pt x="92" y="71"/>
                  <a:pt x="92" y="68"/>
                </a:cubicBezTo>
                <a:cubicBezTo>
                  <a:pt x="92" y="60"/>
                  <a:pt x="92" y="43"/>
                  <a:pt x="92" y="37"/>
                </a:cubicBezTo>
                <a:cubicBezTo>
                  <a:pt x="92" y="37"/>
                  <a:pt x="92" y="36"/>
                  <a:pt x="90" y="36"/>
                </a:cubicBezTo>
                <a:cubicBezTo>
                  <a:pt x="88" y="36"/>
                  <a:pt x="67" y="36"/>
                  <a:pt x="64" y="36"/>
                </a:cubicBezTo>
                <a:cubicBezTo>
                  <a:pt x="61" y="36"/>
                  <a:pt x="62" y="38"/>
                  <a:pt x="62" y="38"/>
                </a:cubicBezTo>
                <a:cubicBezTo>
                  <a:pt x="62" y="44"/>
                  <a:pt x="62" y="60"/>
                  <a:pt x="62" y="68"/>
                </a:cubicBezTo>
                <a:cubicBezTo>
                  <a:pt x="62" y="71"/>
                  <a:pt x="62" y="73"/>
                  <a:pt x="62" y="73"/>
                </a:cubicBezTo>
                <a:cubicBezTo>
                  <a:pt x="62" y="73"/>
                  <a:pt x="54" y="73"/>
                  <a:pt x="51" y="73"/>
                </a:cubicBezTo>
                <a:cubicBezTo>
                  <a:pt x="47" y="73"/>
                  <a:pt x="50" y="76"/>
                  <a:pt x="50" y="76"/>
                </a:cubicBezTo>
                <a:cubicBezTo>
                  <a:pt x="75" y="100"/>
                  <a:pt x="75" y="100"/>
                  <a:pt x="75" y="100"/>
                </a:cubicBezTo>
                <a:cubicBezTo>
                  <a:pt x="38" y="100"/>
                  <a:pt x="38" y="100"/>
                  <a:pt x="38" y="100"/>
                </a:cubicBezTo>
                <a:cubicBezTo>
                  <a:pt x="23" y="100"/>
                  <a:pt x="11" y="89"/>
                  <a:pt x="11" y="74"/>
                </a:cubicBezTo>
                <a:cubicBezTo>
                  <a:pt x="11" y="63"/>
                  <a:pt x="18" y="54"/>
                  <a:pt x="29" y="50"/>
                </a:cubicBezTo>
                <a:cubicBezTo>
                  <a:pt x="28" y="48"/>
                  <a:pt x="28" y="46"/>
                  <a:pt x="28" y="44"/>
                </a:cubicBezTo>
                <a:cubicBezTo>
                  <a:pt x="28" y="32"/>
                  <a:pt x="37" y="20"/>
                  <a:pt x="50" y="17"/>
                </a:cubicBezTo>
                <a:cubicBezTo>
                  <a:pt x="65" y="15"/>
                  <a:pt x="74" y="29"/>
                  <a:pt x="74" y="29"/>
                </a:cubicBezTo>
                <a:cubicBezTo>
                  <a:pt x="74" y="29"/>
                  <a:pt x="77" y="11"/>
                  <a:pt x="97" y="11"/>
                </a:cubicBezTo>
                <a:cubicBezTo>
                  <a:pt x="115" y="11"/>
                  <a:pt x="128" y="25"/>
                  <a:pt x="128" y="42"/>
                </a:cubicBezTo>
                <a:cubicBezTo>
                  <a:pt x="128" y="45"/>
                  <a:pt x="127" y="47"/>
                  <a:pt x="127" y="50"/>
                </a:cubicBezTo>
                <a:cubicBezTo>
                  <a:pt x="138" y="53"/>
                  <a:pt x="147" y="63"/>
                  <a:pt x="147" y="74"/>
                </a:cubicBezTo>
                <a:cubicBezTo>
                  <a:pt x="147" y="89"/>
                  <a:pt x="135" y="100"/>
                  <a:pt x="120" y="100"/>
                </a:cubicBez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69" name="矩形 3"/>
          <p:cNvSpPr>
            <a:spLocks noChangeArrowheads="1"/>
          </p:cNvSpPr>
          <p:nvPr/>
        </p:nvSpPr>
        <p:spPr bwMode="auto">
          <a:xfrm>
            <a:off x="2933700" y="2922588"/>
            <a:ext cx="944563" cy="4175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91442" tIns="45722" rIns="91442" bIns="45722">
            <a:spAutoFit/>
          </a:bodyPr>
          <a:lstStyle>
            <a:lvl1pPr>
              <a:buFont typeface="Arial" panose="020B0604020202020204" pitchFamily="34" charset="0"/>
              <a:defRPr>
                <a:solidFill>
                  <a:schemeClr val="tx1"/>
                </a:solidFill>
                <a:latin typeface="Calibri" panose="020F050202020403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Calibri" panose="020F050202020403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eaLnBrk="1" hangingPunct="1"/>
            <a:r>
              <a:rPr lang="zh-CN" altLang="en-US" sz="2000">
                <a:solidFill>
                  <a:srgbClr val="7030A0"/>
                </a:solidFill>
                <a:latin typeface="微软雅黑" panose="020B0503020204020204" pitchFamily="34" charset="-122"/>
                <a:ea typeface="微软雅黑" panose="020B0503020204020204" pitchFamily="34" charset="-122"/>
                <a:sym typeface="Arial" panose="020B0604020202020204" pitchFamily="34" charset="0"/>
              </a:rPr>
              <a:t>阶段三</a:t>
            </a:r>
          </a:p>
        </p:txBody>
      </p:sp>
      <p:sp>
        <p:nvSpPr>
          <p:cNvPr id="70" name="文本框 13"/>
          <p:cNvSpPr txBox="1">
            <a:spLocks noChangeArrowheads="1"/>
          </p:cNvSpPr>
          <p:nvPr/>
        </p:nvSpPr>
        <p:spPr bwMode="auto">
          <a:xfrm>
            <a:off x="915988" y="3314700"/>
            <a:ext cx="3111500" cy="7445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87765" tIns="43881" rIns="87765" bIns="43881">
            <a:spAutoFit/>
          </a:bodyPr>
          <a:lstStyle>
            <a:lvl1pPr>
              <a:buFont typeface="Arial" panose="020B0604020202020204" pitchFamily="34" charset="0"/>
              <a:defRPr>
                <a:solidFill>
                  <a:schemeClr val="tx1"/>
                </a:solidFill>
                <a:latin typeface="Calibri" panose="020F050202020403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Calibri" panose="020F050202020403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r" eaLnBrk="1" hangingPunct="1">
              <a:lnSpc>
                <a:spcPct val="120000"/>
              </a:lnSpc>
            </a:pPr>
            <a:r>
              <a:rPr lang="zh-CN" altLang="en-US" sz="1200">
                <a:solidFill>
                  <a:srgbClr val="595959"/>
                </a:solidFill>
                <a:latin typeface="微软雅黑" panose="020B0503020204020204" pitchFamily="34" charset="-122"/>
                <a:ea typeface="微软雅黑" panose="020B0503020204020204" pitchFamily="34" charset="-122"/>
                <a:sym typeface="微软雅黑" panose="020B0503020204020204" pitchFamily="34" charset="-122"/>
              </a:rPr>
              <a:t>在此录入上述图表的综合描述说明，在此录入上述图表的综合描述说明，在此录入上述图表的综合描述说明。</a:t>
            </a:r>
          </a:p>
        </p:txBody>
      </p:sp>
      <p:grpSp>
        <p:nvGrpSpPr>
          <p:cNvPr id="71" name="Group 20"/>
          <p:cNvGrpSpPr/>
          <p:nvPr/>
        </p:nvGrpSpPr>
        <p:grpSpPr>
          <a:xfrm>
            <a:off x="4557956" y="3449720"/>
            <a:ext cx="412551" cy="285750"/>
            <a:chOff x="7416800" y="1122363"/>
            <a:chExt cx="366713" cy="254000"/>
          </a:xfrm>
          <a:solidFill>
            <a:schemeClr val="bg1"/>
          </a:solidFill>
        </p:grpSpPr>
        <p:sp>
          <p:nvSpPr>
            <p:cNvPr id="72" name="Freeform 48"/>
            <p:cNvSpPr>
              <a:spLocks noEditPoints="1"/>
            </p:cNvSpPr>
            <p:nvPr/>
          </p:nvSpPr>
          <p:spPr bwMode="auto">
            <a:xfrm>
              <a:off x="7416800" y="1122363"/>
              <a:ext cx="260350" cy="254000"/>
            </a:xfrm>
            <a:custGeom>
              <a:avLst/>
              <a:gdLst>
                <a:gd name="T0" fmla="*/ 86 w 99"/>
                <a:gd name="T1" fmla="*/ 59 h 97"/>
                <a:gd name="T2" fmla="*/ 99 w 99"/>
                <a:gd name="T3" fmla="*/ 53 h 97"/>
                <a:gd name="T4" fmla="*/ 99 w 99"/>
                <a:gd name="T5" fmla="*/ 42 h 97"/>
                <a:gd name="T6" fmla="*/ 86 w 99"/>
                <a:gd name="T7" fmla="*/ 37 h 97"/>
                <a:gd name="T8" fmla="*/ 83 w 99"/>
                <a:gd name="T9" fmla="*/ 31 h 97"/>
                <a:gd name="T10" fmla="*/ 89 w 99"/>
                <a:gd name="T11" fmla="*/ 17 h 97"/>
                <a:gd name="T12" fmla="*/ 81 w 99"/>
                <a:gd name="T13" fmla="*/ 10 h 97"/>
                <a:gd name="T14" fmla="*/ 67 w 99"/>
                <a:gd name="T15" fmla="*/ 15 h 97"/>
                <a:gd name="T16" fmla="*/ 61 w 99"/>
                <a:gd name="T17" fmla="*/ 13 h 97"/>
                <a:gd name="T18" fmla="*/ 55 w 99"/>
                <a:gd name="T19" fmla="*/ 0 h 97"/>
                <a:gd name="T20" fmla="*/ 44 w 99"/>
                <a:gd name="T21" fmla="*/ 0 h 97"/>
                <a:gd name="T22" fmla="*/ 39 w 99"/>
                <a:gd name="T23" fmla="*/ 13 h 97"/>
                <a:gd name="T24" fmla="*/ 32 w 99"/>
                <a:gd name="T25" fmla="*/ 15 h 97"/>
                <a:gd name="T26" fmla="*/ 19 w 99"/>
                <a:gd name="T27" fmla="*/ 10 h 97"/>
                <a:gd name="T28" fmla="*/ 11 w 99"/>
                <a:gd name="T29" fmla="*/ 18 h 97"/>
                <a:gd name="T30" fmla="*/ 16 w 99"/>
                <a:gd name="T31" fmla="*/ 31 h 97"/>
                <a:gd name="T32" fmla="*/ 14 w 99"/>
                <a:gd name="T33" fmla="*/ 37 h 97"/>
                <a:gd name="T34" fmla="*/ 0 w 99"/>
                <a:gd name="T35" fmla="*/ 43 h 97"/>
                <a:gd name="T36" fmla="*/ 0 w 99"/>
                <a:gd name="T37" fmla="*/ 54 h 97"/>
                <a:gd name="T38" fmla="*/ 14 w 99"/>
                <a:gd name="T39" fmla="*/ 59 h 97"/>
                <a:gd name="T40" fmla="*/ 16 w 99"/>
                <a:gd name="T41" fmla="*/ 65 h 97"/>
                <a:gd name="T42" fmla="*/ 11 w 99"/>
                <a:gd name="T43" fmla="*/ 79 h 97"/>
                <a:gd name="T44" fmla="*/ 19 w 99"/>
                <a:gd name="T45" fmla="*/ 86 h 97"/>
                <a:gd name="T46" fmla="*/ 33 w 99"/>
                <a:gd name="T47" fmla="*/ 81 h 97"/>
                <a:gd name="T48" fmla="*/ 39 w 99"/>
                <a:gd name="T49" fmla="*/ 83 h 97"/>
                <a:gd name="T50" fmla="*/ 45 w 99"/>
                <a:gd name="T51" fmla="*/ 97 h 97"/>
                <a:gd name="T52" fmla="*/ 56 w 99"/>
                <a:gd name="T53" fmla="*/ 97 h 97"/>
                <a:gd name="T54" fmla="*/ 61 w 99"/>
                <a:gd name="T55" fmla="*/ 83 h 97"/>
                <a:gd name="T56" fmla="*/ 67 w 99"/>
                <a:gd name="T57" fmla="*/ 81 h 97"/>
                <a:gd name="T58" fmla="*/ 81 w 99"/>
                <a:gd name="T59" fmla="*/ 86 h 97"/>
                <a:gd name="T60" fmla="*/ 89 w 99"/>
                <a:gd name="T61" fmla="*/ 78 h 97"/>
                <a:gd name="T62" fmla="*/ 83 w 99"/>
                <a:gd name="T63" fmla="*/ 65 h 97"/>
                <a:gd name="T64" fmla="*/ 86 w 99"/>
                <a:gd name="T65" fmla="*/ 59 h 97"/>
                <a:gd name="T66" fmla="*/ 50 w 99"/>
                <a:gd name="T67" fmla="*/ 64 h 97"/>
                <a:gd name="T68" fmla="*/ 34 w 99"/>
                <a:gd name="T69" fmla="*/ 48 h 97"/>
                <a:gd name="T70" fmla="*/ 50 w 99"/>
                <a:gd name="T71" fmla="*/ 33 h 97"/>
                <a:gd name="T72" fmla="*/ 66 w 99"/>
                <a:gd name="T73" fmla="*/ 48 h 97"/>
                <a:gd name="T74" fmla="*/ 50 w 99"/>
                <a:gd name="T75" fmla="*/ 64 h 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99" h="97">
                  <a:moveTo>
                    <a:pt x="86" y="59"/>
                  </a:moveTo>
                  <a:cubicBezTo>
                    <a:pt x="86" y="59"/>
                    <a:pt x="99" y="54"/>
                    <a:pt x="99" y="53"/>
                  </a:cubicBezTo>
                  <a:cubicBezTo>
                    <a:pt x="99" y="42"/>
                    <a:pt x="99" y="42"/>
                    <a:pt x="99" y="42"/>
                  </a:cubicBezTo>
                  <a:cubicBezTo>
                    <a:pt x="99" y="42"/>
                    <a:pt x="86" y="37"/>
                    <a:pt x="86" y="37"/>
                  </a:cubicBezTo>
                  <a:cubicBezTo>
                    <a:pt x="83" y="31"/>
                    <a:pt x="83" y="31"/>
                    <a:pt x="83" y="31"/>
                  </a:cubicBezTo>
                  <a:cubicBezTo>
                    <a:pt x="83" y="31"/>
                    <a:pt x="89" y="18"/>
                    <a:pt x="89" y="17"/>
                  </a:cubicBezTo>
                  <a:cubicBezTo>
                    <a:pt x="81" y="10"/>
                    <a:pt x="81" y="10"/>
                    <a:pt x="81" y="10"/>
                  </a:cubicBezTo>
                  <a:cubicBezTo>
                    <a:pt x="80" y="9"/>
                    <a:pt x="67" y="15"/>
                    <a:pt x="67" y="15"/>
                  </a:cubicBezTo>
                  <a:cubicBezTo>
                    <a:pt x="61" y="13"/>
                    <a:pt x="61" y="13"/>
                    <a:pt x="61" y="13"/>
                  </a:cubicBezTo>
                  <a:cubicBezTo>
                    <a:pt x="61" y="13"/>
                    <a:pt x="56" y="0"/>
                    <a:pt x="55" y="0"/>
                  </a:cubicBezTo>
                  <a:cubicBezTo>
                    <a:pt x="44" y="0"/>
                    <a:pt x="44" y="0"/>
                    <a:pt x="44" y="0"/>
                  </a:cubicBezTo>
                  <a:cubicBezTo>
                    <a:pt x="43" y="0"/>
                    <a:pt x="39" y="13"/>
                    <a:pt x="39" y="13"/>
                  </a:cubicBezTo>
                  <a:cubicBezTo>
                    <a:pt x="32" y="15"/>
                    <a:pt x="32" y="15"/>
                    <a:pt x="32" y="15"/>
                  </a:cubicBezTo>
                  <a:cubicBezTo>
                    <a:pt x="32" y="15"/>
                    <a:pt x="19" y="10"/>
                    <a:pt x="19" y="10"/>
                  </a:cubicBezTo>
                  <a:cubicBezTo>
                    <a:pt x="11" y="18"/>
                    <a:pt x="11" y="18"/>
                    <a:pt x="11" y="18"/>
                  </a:cubicBezTo>
                  <a:cubicBezTo>
                    <a:pt x="10" y="18"/>
                    <a:pt x="16" y="31"/>
                    <a:pt x="16" y="31"/>
                  </a:cubicBezTo>
                  <a:cubicBezTo>
                    <a:pt x="14" y="37"/>
                    <a:pt x="14" y="37"/>
                    <a:pt x="14" y="37"/>
                  </a:cubicBezTo>
                  <a:cubicBezTo>
                    <a:pt x="14" y="37"/>
                    <a:pt x="0" y="42"/>
                    <a:pt x="0" y="43"/>
                  </a:cubicBezTo>
                  <a:cubicBezTo>
                    <a:pt x="0" y="54"/>
                    <a:pt x="0" y="54"/>
                    <a:pt x="0" y="54"/>
                  </a:cubicBezTo>
                  <a:cubicBezTo>
                    <a:pt x="0" y="54"/>
                    <a:pt x="14" y="59"/>
                    <a:pt x="14" y="59"/>
                  </a:cubicBezTo>
                  <a:cubicBezTo>
                    <a:pt x="16" y="65"/>
                    <a:pt x="16" y="65"/>
                    <a:pt x="16" y="65"/>
                  </a:cubicBezTo>
                  <a:cubicBezTo>
                    <a:pt x="16" y="65"/>
                    <a:pt x="11" y="78"/>
                    <a:pt x="11" y="79"/>
                  </a:cubicBezTo>
                  <a:cubicBezTo>
                    <a:pt x="19" y="86"/>
                    <a:pt x="19" y="86"/>
                    <a:pt x="19" y="86"/>
                  </a:cubicBezTo>
                  <a:cubicBezTo>
                    <a:pt x="19" y="87"/>
                    <a:pt x="33" y="81"/>
                    <a:pt x="33" y="81"/>
                  </a:cubicBezTo>
                  <a:cubicBezTo>
                    <a:pt x="39" y="83"/>
                    <a:pt x="39" y="83"/>
                    <a:pt x="39" y="83"/>
                  </a:cubicBezTo>
                  <a:cubicBezTo>
                    <a:pt x="39" y="83"/>
                    <a:pt x="44" y="97"/>
                    <a:pt x="45" y="97"/>
                  </a:cubicBezTo>
                  <a:cubicBezTo>
                    <a:pt x="56" y="97"/>
                    <a:pt x="56" y="97"/>
                    <a:pt x="56" y="97"/>
                  </a:cubicBezTo>
                  <a:cubicBezTo>
                    <a:pt x="56" y="97"/>
                    <a:pt x="61" y="83"/>
                    <a:pt x="61" y="83"/>
                  </a:cubicBezTo>
                  <a:cubicBezTo>
                    <a:pt x="67" y="81"/>
                    <a:pt x="67" y="81"/>
                    <a:pt x="67" y="81"/>
                  </a:cubicBezTo>
                  <a:cubicBezTo>
                    <a:pt x="67" y="81"/>
                    <a:pt x="81" y="86"/>
                    <a:pt x="81" y="86"/>
                  </a:cubicBezTo>
                  <a:cubicBezTo>
                    <a:pt x="89" y="78"/>
                    <a:pt x="89" y="78"/>
                    <a:pt x="89" y="78"/>
                  </a:cubicBezTo>
                  <a:cubicBezTo>
                    <a:pt x="89" y="78"/>
                    <a:pt x="83" y="65"/>
                    <a:pt x="83" y="65"/>
                  </a:cubicBezTo>
                  <a:lnTo>
                    <a:pt x="86" y="59"/>
                  </a:lnTo>
                  <a:close/>
                  <a:moveTo>
                    <a:pt x="50" y="64"/>
                  </a:moveTo>
                  <a:cubicBezTo>
                    <a:pt x="41" y="64"/>
                    <a:pt x="34" y="57"/>
                    <a:pt x="34" y="48"/>
                  </a:cubicBezTo>
                  <a:cubicBezTo>
                    <a:pt x="34" y="39"/>
                    <a:pt x="41" y="33"/>
                    <a:pt x="50" y="33"/>
                  </a:cubicBezTo>
                  <a:cubicBezTo>
                    <a:pt x="59" y="33"/>
                    <a:pt x="66" y="39"/>
                    <a:pt x="66" y="48"/>
                  </a:cubicBezTo>
                  <a:cubicBezTo>
                    <a:pt x="66" y="57"/>
                    <a:pt x="59" y="64"/>
                    <a:pt x="50" y="6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lIns="121920" tIns="60960" rIns="121920" bIns="60960"/>
            <a:lstStyle/>
            <a:p>
              <a:pPr eaLnBrk="1" fontAlgn="auto" hangingPunct="1">
                <a:buFont typeface="Arial" panose="020B0604020202020204" pitchFamily="34" charset="0"/>
                <a:buNone/>
                <a:defRPr/>
              </a:pPr>
              <a:endParaRPr lang="en-US" sz="2400" noProof="1"/>
            </a:p>
          </p:txBody>
        </p:sp>
        <p:sp>
          <p:nvSpPr>
            <p:cNvPr id="73" name="Freeform 49"/>
            <p:cNvSpPr>
              <a:spLocks noEditPoints="1"/>
            </p:cNvSpPr>
            <p:nvPr/>
          </p:nvSpPr>
          <p:spPr bwMode="auto">
            <a:xfrm>
              <a:off x="7661275" y="1247775"/>
              <a:ext cx="122238" cy="123825"/>
            </a:xfrm>
            <a:custGeom>
              <a:avLst/>
              <a:gdLst>
                <a:gd name="T0" fmla="*/ 41 w 47"/>
                <a:gd name="T1" fmla="*/ 22 h 47"/>
                <a:gd name="T2" fmla="*/ 41 w 47"/>
                <a:gd name="T3" fmla="*/ 19 h 47"/>
                <a:gd name="T4" fmla="*/ 45 w 47"/>
                <a:gd name="T5" fmla="*/ 13 h 47"/>
                <a:gd name="T6" fmla="*/ 42 w 47"/>
                <a:gd name="T7" fmla="*/ 9 h 47"/>
                <a:gd name="T8" fmla="*/ 35 w 47"/>
                <a:gd name="T9" fmla="*/ 10 h 47"/>
                <a:gd name="T10" fmla="*/ 33 w 47"/>
                <a:gd name="T11" fmla="*/ 8 h 47"/>
                <a:gd name="T12" fmla="*/ 32 w 47"/>
                <a:gd name="T13" fmla="*/ 1 h 47"/>
                <a:gd name="T14" fmla="*/ 27 w 47"/>
                <a:gd name="T15" fmla="*/ 0 h 47"/>
                <a:gd name="T16" fmla="*/ 22 w 47"/>
                <a:gd name="T17" fmla="*/ 6 h 47"/>
                <a:gd name="T18" fmla="*/ 19 w 47"/>
                <a:gd name="T19" fmla="*/ 6 h 47"/>
                <a:gd name="T20" fmla="*/ 14 w 47"/>
                <a:gd name="T21" fmla="*/ 2 h 47"/>
                <a:gd name="T22" fmla="*/ 9 w 47"/>
                <a:gd name="T23" fmla="*/ 5 h 47"/>
                <a:gd name="T24" fmla="*/ 10 w 47"/>
                <a:gd name="T25" fmla="*/ 12 h 47"/>
                <a:gd name="T26" fmla="*/ 9 w 47"/>
                <a:gd name="T27" fmla="*/ 14 h 47"/>
                <a:gd name="T28" fmla="*/ 2 w 47"/>
                <a:gd name="T29" fmla="*/ 16 h 47"/>
                <a:gd name="T30" fmla="*/ 0 w 47"/>
                <a:gd name="T31" fmla="*/ 21 h 47"/>
                <a:gd name="T32" fmla="*/ 6 w 47"/>
                <a:gd name="T33" fmla="*/ 25 h 47"/>
                <a:gd name="T34" fmla="*/ 6 w 47"/>
                <a:gd name="T35" fmla="*/ 28 h 47"/>
                <a:gd name="T36" fmla="*/ 2 w 47"/>
                <a:gd name="T37" fmla="*/ 34 h 47"/>
                <a:gd name="T38" fmla="*/ 5 w 47"/>
                <a:gd name="T39" fmla="*/ 38 h 47"/>
                <a:gd name="T40" fmla="*/ 12 w 47"/>
                <a:gd name="T41" fmla="*/ 37 h 47"/>
                <a:gd name="T42" fmla="*/ 14 w 47"/>
                <a:gd name="T43" fmla="*/ 39 h 47"/>
                <a:gd name="T44" fmla="*/ 16 w 47"/>
                <a:gd name="T45" fmla="*/ 46 h 47"/>
                <a:gd name="T46" fmla="*/ 20 w 47"/>
                <a:gd name="T47" fmla="*/ 47 h 47"/>
                <a:gd name="T48" fmla="*/ 25 w 47"/>
                <a:gd name="T49" fmla="*/ 42 h 47"/>
                <a:gd name="T50" fmla="*/ 28 w 47"/>
                <a:gd name="T51" fmla="*/ 41 h 47"/>
                <a:gd name="T52" fmla="*/ 33 w 47"/>
                <a:gd name="T53" fmla="*/ 45 h 47"/>
                <a:gd name="T54" fmla="*/ 38 w 47"/>
                <a:gd name="T55" fmla="*/ 42 h 47"/>
                <a:gd name="T56" fmla="*/ 37 w 47"/>
                <a:gd name="T57" fmla="*/ 35 h 47"/>
                <a:gd name="T58" fmla="*/ 39 w 47"/>
                <a:gd name="T59" fmla="*/ 33 h 47"/>
                <a:gd name="T60" fmla="*/ 45 w 47"/>
                <a:gd name="T61" fmla="*/ 32 h 47"/>
                <a:gd name="T62" fmla="*/ 47 w 47"/>
                <a:gd name="T63" fmla="*/ 27 h 47"/>
                <a:gd name="T64" fmla="*/ 41 w 47"/>
                <a:gd name="T65" fmla="*/ 22 h 47"/>
                <a:gd name="T66" fmla="*/ 31 w 47"/>
                <a:gd name="T67" fmla="*/ 25 h 47"/>
                <a:gd name="T68" fmla="*/ 22 w 47"/>
                <a:gd name="T69" fmla="*/ 31 h 47"/>
                <a:gd name="T70" fmla="*/ 16 w 47"/>
                <a:gd name="T71" fmla="*/ 22 h 47"/>
                <a:gd name="T72" fmla="*/ 25 w 47"/>
                <a:gd name="T73" fmla="*/ 16 h 47"/>
                <a:gd name="T74" fmla="*/ 31 w 47"/>
                <a:gd name="T75" fmla="*/ 25 h 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47" h="47">
                  <a:moveTo>
                    <a:pt x="41" y="22"/>
                  </a:moveTo>
                  <a:cubicBezTo>
                    <a:pt x="41" y="19"/>
                    <a:pt x="41" y="19"/>
                    <a:pt x="41" y="19"/>
                  </a:cubicBezTo>
                  <a:cubicBezTo>
                    <a:pt x="41" y="19"/>
                    <a:pt x="45" y="14"/>
                    <a:pt x="45" y="13"/>
                  </a:cubicBezTo>
                  <a:cubicBezTo>
                    <a:pt x="42" y="9"/>
                    <a:pt x="42" y="9"/>
                    <a:pt x="42" y="9"/>
                  </a:cubicBezTo>
                  <a:cubicBezTo>
                    <a:pt x="42" y="9"/>
                    <a:pt x="35" y="10"/>
                    <a:pt x="35" y="10"/>
                  </a:cubicBezTo>
                  <a:cubicBezTo>
                    <a:pt x="33" y="8"/>
                    <a:pt x="33" y="8"/>
                    <a:pt x="33" y="8"/>
                  </a:cubicBezTo>
                  <a:cubicBezTo>
                    <a:pt x="33" y="8"/>
                    <a:pt x="32" y="1"/>
                    <a:pt x="32" y="1"/>
                  </a:cubicBezTo>
                  <a:cubicBezTo>
                    <a:pt x="27" y="0"/>
                    <a:pt x="27" y="0"/>
                    <a:pt x="27" y="0"/>
                  </a:cubicBezTo>
                  <a:cubicBezTo>
                    <a:pt x="26" y="0"/>
                    <a:pt x="22" y="6"/>
                    <a:pt x="22" y="6"/>
                  </a:cubicBezTo>
                  <a:cubicBezTo>
                    <a:pt x="19" y="6"/>
                    <a:pt x="19" y="6"/>
                    <a:pt x="19" y="6"/>
                  </a:cubicBezTo>
                  <a:cubicBezTo>
                    <a:pt x="19" y="6"/>
                    <a:pt x="14" y="2"/>
                    <a:pt x="14" y="2"/>
                  </a:cubicBezTo>
                  <a:cubicBezTo>
                    <a:pt x="9" y="5"/>
                    <a:pt x="9" y="5"/>
                    <a:pt x="9" y="5"/>
                  </a:cubicBezTo>
                  <a:cubicBezTo>
                    <a:pt x="9" y="5"/>
                    <a:pt x="10" y="12"/>
                    <a:pt x="10" y="12"/>
                  </a:cubicBezTo>
                  <a:cubicBezTo>
                    <a:pt x="9" y="14"/>
                    <a:pt x="9" y="14"/>
                    <a:pt x="9" y="14"/>
                  </a:cubicBezTo>
                  <a:cubicBezTo>
                    <a:pt x="9" y="14"/>
                    <a:pt x="2" y="15"/>
                    <a:pt x="2" y="16"/>
                  </a:cubicBezTo>
                  <a:cubicBezTo>
                    <a:pt x="0" y="21"/>
                    <a:pt x="0" y="21"/>
                    <a:pt x="0" y="21"/>
                  </a:cubicBezTo>
                  <a:cubicBezTo>
                    <a:pt x="0" y="21"/>
                    <a:pt x="6" y="25"/>
                    <a:pt x="6" y="25"/>
                  </a:cubicBezTo>
                  <a:cubicBezTo>
                    <a:pt x="6" y="28"/>
                    <a:pt x="6" y="28"/>
                    <a:pt x="6" y="28"/>
                  </a:cubicBezTo>
                  <a:cubicBezTo>
                    <a:pt x="6" y="28"/>
                    <a:pt x="2" y="34"/>
                    <a:pt x="2" y="34"/>
                  </a:cubicBezTo>
                  <a:cubicBezTo>
                    <a:pt x="5" y="38"/>
                    <a:pt x="5" y="38"/>
                    <a:pt x="5" y="38"/>
                  </a:cubicBezTo>
                  <a:cubicBezTo>
                    <a:pt x="5" y="39"/>
                    <a:pt x="12" y="37"/>
                    <a:pt x="12" y="37"/>
                  </a:cubicBezTo>
                  <a:cubicBezTo>
                    <a:pt x="14" y="39"/>
                    <a:pt x="14" y="39"/>
                    <a:pt x="14" y="39"/>
                  </a:cubicBezTo>
                  <a:cubicBezTo>
                    <a:pt x="14" y="39"/>
                    <a:pt x="15" y="46"/>
                    <a:pt x="16" y="46"/>
                  </a:cubicBezTo>
                  <a:cubicBezTo>
                    <a:pt x="20" y="47"/>
                    <a:pt x="20" y="47"/>
                    <a:pt x="20" y="47"/>
                  </a:cubicBezTo>
                  <a:cubicBezTo>
                    <a:pt x="21" y="47"/>
                    <a:pt x="25" y="42"/>
                    <a:pt x="25" y="42"/>
                  </a:cubicBezTo>
                  <a:cubicBezTo>
                    <a:pt x="28" y="41"/>
                    <a:pt x="28" y="41"/>
                    <a:pt x="28" y="41"/>
                  </a:cubicBezTo>
                  <a:cubicBezTo>
                    <a:pt x="28" y="41"/>
                    <a:pt x="33" y="45"/>
                    <a:pt x="33" y="45"/>
                  </a:cubicBezTo>
                  <a:cubicBezTo>
                    <a:pt x="38" y="42"/>
                    <a:pt x="38" y="42"/>
                    <a:pt x="38" y="42"/>
                  </a:cubicBezTo>
                  <a:cubicBezTo>
                    <a:pt x="38" y="42"/>
                    <a:pt x="37" y="35"/>
                    <a:pt x="37" y="35"/>
                  </a:cubicBezTo>
                  <a:cubicBezTo>
                    <a:pt x="39" y="33"/>
                    <a:pt x="39" y="33"/>
                    <a:pt x="39" y="33"/>
                  </a:cubicBezTo>
                  <a:cubicBezTo>
                    <a:pt x="39" y="33"/>
                    <a:pt x="45" y="32"/>
                    <a:pt x="45" y="32"/>
                  </a:cubicBezTo>
                  <a:cubicBezTo>
                    <a:pt x="47" y="27"/>
                    <a:pt x="47" y="27"/>
                    <a:pt x="47" y="27"/>
                  </a:cubicBezTo>
                  <a:cubicBezTo>
                    <a:pt x="47" y="26"/>
                    <a:pt x="41" y="22"/>
                    <a:pt x="41" y="22"/>
                  </a:cubicBezTo>
                  <a:close/>
                  <a:moveTo>
                    <a:pt x="31" y="25"/>
                  </a:moveTo>
                  <a:cubicBezTo>
                    <a:pt x="30" y="29"/>
                    <a:pt x="26" y="32"/>
                    <a:pt x="22" y="31"/>
                  </a:cubicBezTo>
                  <a:cubicBezTo>
                    <a:pt x="18" y="30"/>
                    <a:pt x="15" y="26"/>
                    <a:pt x="16" y="22"/>
                  </a:cubicBezTo>
                  <a:cubicBezTo>
                    <a:pt x="17" y="18"/>
                    <a:pt x="21" y="15"/>
                    <a:pt x="25" y="16"/>
                  </a:cubicBezTo>
                  <a:cubicBezTo>
                    <a:pt x="29" y="17"/>
                    <a:pt x="32" y="21"/>
                    <a:pt x="31" y="2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lIns="121920" tIns="60960" rIns="121920" bIns="60960"/>
            <a:lstStyle/>
            <a:p>
              <a:pPr eaLnBrk="1" fontAlgn="auto" hangingPunct="1">
                <a:buFont typeface="Arial" panose="020B0604020202020204" pitchFamily="34" charset="0"/>
                <a:buNone/>
                <a:defRPr/>
              </a:pPr>
              <a:endParaRPr lang="en-US" sz="2400" noProof="1"/>
            </a:p>
          </p:txBody>
        </p:sp>
      </p:grpSp>
      <p:sp>
        <p:nvSpPr>
          <p:cNvPr id="74" name="矩形 3"/>
          <p:cNvSpPr>
            <a:spLocks noChangeArrowheads="1"/>
          </p:cNvSpPr>
          <p:nvPr/>
        </p:nvSpPr>
        <p:spPr bwMode="auto">
          <a:xfrm>
            <a:off x="7621588" y="3735388"/>
            <a:ext cx="944562" cy="4175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91442" tIns="45722" rIns="91442" bIns="45722">
            <a:spAutoFit/>
          </a:bodyPr>
          <a:lstStyle>
            <a:lvl1pPr>
              <a:buFont typeface="Arial" panose="020B0604020202020204" pitchFamily="34" charset="0"/>
              <a:defRPr>
                <a:solidFill>
                  <a:schemeClr val="tx1"/>
                </a:solidFill>
                <a:latin typeface="Calibri" panose="020F050202020403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Calibri" panose="020F050202020403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eaLnBrk="1" hangingPunct="1"/>
            <a:r>
              <a:rPr lang="zh-CN" altLang="en-US" sz="2000">
                <a:solidFill>
                  <a:srgbClr val="7030A0"/>
                </a:solidFill>
                <a:latin typeface="微软雅黑" panose="020B0503020204020204" pitchFamily="34" charset="-122"/>
                <a:ea typeface="微软雅黑" panose="020B0503020204020204" pitchFamily="34" charset="-122"/>
                <a:sym typeface="Arial" panose="020B0604020202020204" pitchFamily="34" charset="0"/>
              </a:rPr>
              <a:t>阶段四</a:t>
            </a:r>
          </a:p>
        </p:txBody>
      </p:sp>
      <p:sp>
        <p:nvSpPr>
          <p:cNvPr id="75" name="文本框 13"/>
          <p:cNvSpPr txBox="1">
            <a:spLocks noChangeArrowheads="1"/>
          </p:cNvSpPr>
          <p:nvPr/>
        </p:nvSpPr>
        <p:spPr bwMode="auto">
          <a:xfrm>
            <a:off x="7621588" y="4124325"/>
            <a:ext cx="3251200" cy="7445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87765" tIns="43881" rIns="87765" bIns="43881">
            <a:spAutoFit/>
          </a:bodyPr>
          <a:lstStyle>
            <a:lvl1pPr>
              <a:buFont typeface="Arial" panose="020B0604020202020204" pitchFamily="34" charset="0"/>
              <a:defRPr>
                <a:solidFill>
                  <a:schemeClr val="tx1"/>
                </a:solidFill>
                <a:latin typeface="Calibri" panose="020F050202020403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Calibri" panose="020F050202020403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eaLnBrk="1" hangingPunct="1">
              <a:lnSpc>
                <a:spcPct val="120000"/>
              </a:lnSpc>
            </a:pPr>
            <a:r>
              <a:rPr lang="zh-CN" altLang="en-US" sz="1200">
                <a:solidFill>
                  <a:srgbClr val="595959"/>
                </a:solidFill>
                <a:latin typeface="微软雅黑" panose="020B0503020204020204" pitchFamily="34" charset="-122"/>
                <a:ea typeface="微软雅黑" panose="020B0503020204020204" pitchFamily="34" charset="-122"/>
                <a:sym typeface="微软雅黑" panose="020B0503020204020204" pitchFamily="34" charset="-122"/>
              </a:rPr>
              <a:t>在此录入上述图表的综合描述说明，在此录入上述图表的综合描述说明，在此录入上述图表的综合描述说明。</a:t>
            </a:r>
          </a:p>
        </p:txBody>
      </p:sp>
      <p:grpSp>
        <p:nvGrpSpPr>
          <p:cNvPr id="76" name="组合 75"/>
          <p:cNvGrpSpPr/>
          <p:nvPr/>
        </p:nvGrpSpPr>
        <p:grpSpPr>
          <a:xfrm>
            <a:off x="6603001" y="3999687"/>
            <a:ext cx="422291" cy="403672"/>
            <a:chOff x="3294063" y="754063"/>
            <a:chExt cx="5600701" cy="5353051"/>
          </a:xfrm>
          <a:solidFill>
            <a:schemeClr val="bg1"/>
          </a:solidFill>
        </p:grpSpPr>
        <p:sp>
          <p:nvSpPr>
            <p:cNvPr id="77" name="Freeform 458"/>
            <p:cNvSpPr/>
            <p:nvPr/>
          </p:nvSpPr>
          <p:spPr bwMode="auto">
            <a:xfrm>
              <a:off x="8235951" y="3122613"/>
              <a:ext cx="658813" cy="307975"/>
            </a:xfrm>
            <a:custGeom>
              <a:avLst/>
              <a:gdLst>
                <a:gd name="T0" fmla="*/ 135 w 175"/>
                <a:gd name="T1" fmla="*/ 0 h 82"/>
                <a:gd name="T2" fmla="*/ 175 w 175"/>
                <a:gd name="T3" fmla="*/ 41 h 82"/>
                <a:gd name="T4" fmla="*/ 135 w 175"/>
                <a:gd name="T5" fmla="*/ 82 h 82"/>
                <a:gd name="T6" fmla="*/ 41 w 175"/>
                <a:gd name="T7" fmla="*/ 82 h 82"/>
                <a:gd name="T8" fmla="*/ 0 w 175"/>
                <a:gd name="T9" fmla="*/ 41 h 82"/>
                <a:gd name="T10" fmla="*/ 12 w 175"/>
                <a:gd name="T11" fmla="*/ 12 h 82"/>
                <a:gd name="T12" fmla="*/ 41 w 175"/>
                <a:gd name="T13" fmla="*/ 0 h 82"/>
                <a:gd name="T14" fmla="*/ 135 w 175"/>
                <a:gd name="T15" fmla="*/ 0 h 8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75" h="82">
                  <a:moveTo>
                    <a:pt x="135" y="0"/>
                  </a:moveTo>
                  <a:cubicBezTo>
                    <a:pt x="157" y="0"/>
                    <a:pt x="175" y="19"/>
                    <a:pt x="175" y="41"/>
                  </a:cubicBezTo>
                  <a:cubicBezTo>
                    <a:pt x="175" y="64"/>
                    <a:pt x="157" y="82"/>
                    <a:pt x="135" y="82"/>
                  </a:cubicBezTo>
                  <a:cubicBezTo>
                    <a:pt x="41" y="82"/>
                    <a:pt x="41" y="82"/>
                    <a:pt x="41" y="82"/>
                  </a:cubicBezTo>
                  <a:cubicBezTo>
                    <a:pt x="19" y="82"/>
                    <a:pt x="0" y="64"/>
                    <a:pt x="0" y="41"/>
                  </a:cubicBezTo>
                  <a:cubicBezTo>
                    <a:pt x="0" y="30"/>
                    <a:pt x="5" y="20"/>
                    <a:pt x="12" y="12"/>
                  </a:cubicBezTo>
                  <a:cubicBezTo>
                    <a:pt x="20" y="5"/>
                    <a:pt x="30" y="0"/>
                    <a:pt x="41" y="0"/>
                  </a:cubicBezTo>
                  <a:lnTo>
                    <a:pt x="135"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lIns="121920" tIns="60960" rIns="121920" bIns="60960"/>
            <a:lstStyle/>
            <a:p>
              <a:pPr defTabSz="684530" eaLnBrk="1" fontAlgn="auto" hangingPunct="1">
                <a:spcBef>
                  <a:spcPts val="0"/>
                </a:spcBef>
                <a:spcAft>
                  <a:spcPts val="0"/>
                </a:spcAft>
                <a:buFont typeface="Arial" panose="020B0604020202020204" pitchFamily="34" charset="0"/>
                <a:buNone/>
                <a:defRPr/>
              </a:pPr>
              <a:endParaRPr lang="zh-CN" altLang="en-US" sz="1865" noProof="1">
                <a:solidFill>
                  <a:prstClr val="black"/>
                </a:solidFill>
                <a:latin typeface="Calibri" panose="020F0502020204030204"/>
              </a:endParaRPr>
            </a:p>
          </p:txBody>
        </p:sp>
        <p:sp>
          <p:nvSpPr>
            <p:cNvPr id="78" name="Freeform 459"/>
            <p:cNvSpPr/>
            <p:nvPr/>
          </p:nvSpPr>
          <p:spPr bwMode="auto">
            <a:xfrm>
              <a:off x="7646988" y="1539876"/>
              <a:ext cx="571500" cy="587375"/>
            </a:xfrm>
            <a:custGeom>
              <a:avLst/>
              <a:gdLst>
                <a:gd name="T0" fmla="*/ 136 w 152"/>
                <a:gd name="T1" fmla="*/ 16 h 156"/>
                <a:gd name="T2" fmla="*/ 136 w 152"/>
                <a:gd name="T3" fmla="*/ 74 h 156"/>
                <a:gd name="T4" fmla="*/ 70 w 152"/>
                <a:gd name="T5" fmla="*/ 140 h 156"/>
                <a:gd name="T6" fmla="*/ 12 w 152"/>
                <a:gd name="T7" fmla="*/ 140 h 156"/>
                <a:gd name="T8" fmla="*/ 0 w 152"/>
                <a:gd name="T9" fmla="*/ 111 h 156"/>
                <a:gd name="T10" fmla="*/ 12 w 152"/>
                <a:gd name="T11" fmla="*/ 82 h 156"/>
                <a:gd name="T12" fmla="*/ 78 w 152"/>
                <a:gd name="T13" fmla="*/ 16 h 156"/>
                <a:gd name="T14" fmla="*/ 136 w 152"/>
                <a:gd name="T15" fmla="*/ 16 h 15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52" h="156">
                  <a:moveTo>
                    <a:pt x="136" y="16"/>
                  </a:moveTo>
                  <a:cubicBezTo>
                    <a:pt x="152" y="32"/>
                    <a:pt x="152" y="58"/>
                    <a:pt x="136" y="74"/>
                  </a:cubicBezTo>
                  <a:cubicBezTo>
                    <a:pt x="70" y="140"/>
                    <a:pt x="70" y="140"/>
                    <a:pt x="70" y="140"/>
                  </a:cubicBezTo>
                  <a:cubicBezTo>
                    <a:pt x="54" y="156"/>
                    <a:pt x="28" y="156"/>
                    <a:pt x="12" y="140"/>
                  </a:cubicBezTo>
                  <a:cubicBezTo>
                    <a:pt x="4" y="132"/>
                    <a:pt x="0" y="121"/>
                    <a:pt x="0" y="111"/>
                  </a:cubicBezTo>
                  <a:cubicBezTo>
                    <a:pt x="0" y="100"/>
                    <a:pt x="4" y="90"/>
                    <a:pt x="12" y="82"/>
                  </a:cubicBezTo>
                  <a:cubicBezTo>
                    <a:pt x="78" y="16"/>
                    <a:pt x="78" y="16"/>
                    <a:pt x="78" y="16"/>
                  </a:cubicBezTo>
                  <a:cubicBezTo>
                    <a:pt x="94" y="0"/>
                    <a:pt x="120" y="0"/>
                    <a:pt x="136" y="1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lIns="121920" tIns="60960" rIns="121920" bIns="60960"/>
            <a:lstStyle/>
            <a:p>
              <a:pPr defTabSz="684530" eaLnBrk="1" fontAlgn="auto" hangingPunct="1">
                <a:spcBef>
                  <a:spcPts val="0"/>
                </a:spcBef>
                <a:spcAft>
                  <a:spcPts val="0"/>
                </a:spcAft>
                <a:buFont typeface="Arial" panose="020B0604020202020204" pitchFamily="34" charset="0"/>
                <a:buNone/>
                <a:defRPr/>
              </a:pPr>
              <a:endParaRPr lang="zh-CN" altLang="en-US" sz="1865" noProof="1">
                <a:solidFill>
                  <a:prstClr val="black"/>
                </a:solidFill>
                <a:latin typeface="Calibri" panose="020F0502020204030204"/>
              </a:endParaRPr>
            </a:p>
          </p:txBody>
        </p:sp>
        <p:sp>
          <p:nvSpPr>
            <p:cNvPr id="79" name="Freeform 460"/>
            <p:cNvSpPr>
              <a:spLocks noEditPoints="1"/>
            </p:cNvSpPr>
            <p:nvPr/>
          </p:nvSpPr>
          <p:spPr bwMode="auto">
            <a:xfrm>
              <a:off x="4170363" y="1525588"/>
              <a:ext cx="3863975" cy="3567113"/>
            </a:xfrm>
            <a:custGeom>
              <a:avLst/>
              <a:gdLst>
                <a:gd name="T0" fmla="*/ 1028 w 1028"/>
                <a:gd name="T1" fmla="*/ 514 h 949"/>
                <a:gd name="T2" fmla="*/ 787 w 1028"/>
                <a:gd name="T3" fmla="*/ 949 h 949"/>
                <a:gd name="T4" fmla="*/ 241 w 1028"/>
                <a:gd name="T5" fmla="*/ 949 h 949"/>
                <a:gd name="T6" fmla="*/ 0 w 1028"/>
                <a:gd name="T7" fmla="*/ 514 h 949"/>
                <a:gd name="T8" fmla="*/ 514 w 1028"/>
                <a:gd name="T9" fmla="*/ 0 h 949"/>
                <a:gd name="T10" fmla="*/ 1028 w 1028"/>
                <a:gd name="T11" fmla="*/ 514 h 949"/>
                <a:gd name="T12" fmla="*/ 714 w 1028"/>
                <a:gd name="T13" fmla="*/ 345 h 949"/>
                <a:gd name="T14" fmla="*/ 714 w 1028"/>
                <a:gd name="T15" fmla="*/ 251 h 949"/>
                <a:gd name="T16" fmla="*/ 632 w 1028"/>
                <a:gd name="T17" fmla="*/ 187 h 949"/>
                <a:gd name="T18" fmla="*/ 563 w 1028"/>
                <a:gd name="T19" fmla="*/ 187 h 949"/>
                <a:gd name="T20" fmla="*/ 563 w 1028"/>
                <a:gd name="T21" fmla="*/ 153 h 949"/>
                <a:gd name="T22" fmla="*/ 466 w 1028"/>
                <a:gd name="T23" fmla="*/ 153 h 949"/>
                <a:gd name="T24" fmla="*/ 466 w 1028"/>
                <a:gd name="T25" fmla="*/ 187 h 949"/>
                <a:gd name="T26" fmla="*/ 397 w 1028"/>
                <a:gd name="T27" fmla="*/ 187 h 949"/>
                <a:gd name="T28" fmla="*/ 316 w 1028"/>
                <a:gd name="T29" fmla="*/ 251 h 949"/>
                <a:gd name="T30" fmla="*/ 316 w 1028"/>
                <a:gd name="T31" fmla="*/ 438 h 949"/>
                <a:gd name="T32" fmla="*/ 397 w 1028"/>
                <a:gd name="T33" fmla="*/ 503 h 949"/>
                <a:gd name="T34" fmla="*/ 466 w 1028"/>
                <a:gd name="T35" fmla="*/ 503 h 949"/>
                <a:gd name="T36" fmla="*/ 466 w 1028"/>
                <a:gd name="T37" fmla="*/ 701 h 949"/>
                <a:gd name="T38" fmla="*/ 440 w 1028"/>
                <a:gd name="T39" fmla="*/ 701 h 949"/>
                <a:gd name="T40" fmla="*/ 389 w 1028"/>
                <a:gd name="T41" fmla="*/ 661 h 949"/>
                <a:gd name="T42" fmla="*/ 389 w 1028"/>
                <a:gd name="T43" fmla="*/ 602 h 949"/>
                <a:gd name="T44" fmla="*/ 315 w 1028"/>
                <a:gd name="T45" fmla="*/ 602 h 949"/>
                <a:gd name="T46" fmla="*/ 315 w 1028"/>
                <a:gd name="T47" fmla="*/ 696 h 949"/>
                <a:gd name="T48" fmla="*/ 396 w 1028"/>
                <a:gd name="T49" fmla="*/ 760 h 949"/>
                <a:gd name="T50" fmla="*/ 466 w 1028"/>
                <a:gd name="T51" fmla="*/ 760 h 949"/>
                <a:gd name="T52" fmla="*/ 466 w 1028"/>
                <a:gd name="T53" fmla="*/ 796 h 949"/>
                <a:gd name="T54" fmla="*/ 563 w 1028"/>
                <a:gd name="T55" fmla="*/ 796 h 949"/>
                <a:gd name="T56" fmla="*/ 563 w 1028"/>
                <a:gd name="T57" fmla="*/ 760 h 949"/>
                <a:gd name="T58" fmla="*/ 632 w 1028"/>
                <a:gd name="T59" fmla="*/ 760 h 949"/>
                <a:gd name="T60" fmla="*/ 713 w 1028"/>
                <a:gd name="T61" fmla="*/ 696 h 949"/>
                <a:gd name="T62" fmla="*/ 713 w 1028"/>
                <a:gd name="T63" fmla="*/ 509 h 949"/>
                <a:gd name="T64" fmla="*/ 632 w 1028"/>
                <a:gd name="T65" fmla="*/ 444 h 949"/>
                <a:gd name="T66" fmla="*/ 563 w 1028"/>
                <a:gd name="T67" fmla="*/ 444 h 949"/>
                <a:gd name="T68" fmla="*/ 563 w 1028"/>
                <a:gd name="T69" fmla="*/ 246 h 949"/>
                <a:gd name="T70" fmla="*/ 588 w 1028"/>
                <a:gd name="T71" fmla="*/ 246 h 949"/>
                <a:gd name="T72" fmla="*/ 639 w 1028"/>
                <a:gd name="T73" fmla="*/ 286 h 949"/>
                <a:gd name="T74" fmla="*/ 639 w 1028"/>
                <a:gd name="T75" fmla="*/ 345 h 949"/>
                <a:gd name="T76" fmla="*/ 714 w 1028"/>
                <a:gd name="T77" fmla="*/ 345 h 9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1028" h="949">
                  <a:moveTo>
                    <a:pt x="1028" y="514"/>
                  </a:moveTo>
                  <a:cubicBezTo>
                    <a:pt x="1028" y="697"/>
                    <a:pt x="932" y="858"/>
                    <a:pt x="787" y="949"/>
                  </a:cubicBezTo>
                  <a:cubicBezTo>
                    <a:pt x="241" y="949"/>
                    <a:pt x="241" y="949"/>
                    <a:pt x="241" y="949"/>
                  </a:cubicBezTo>
                  <a:cubicBezTo>
                    <a:pt x="97" y="858"/>
                    <a:pt x="0" y="697"/>
                    <a:pt x="0" y="514"/>
                  </a:cubicBezTo>
                  <a:cubicBezTo>
                    <a:pt x="0" y="230"/>
                    <a:pt x="231" y="0"/>
                    <a:pt x="514" y="0"/>
                  </a:cubicBezTo>
                  <a:cubicBezTo>
                    <a:pt x="798" y="0"/>
                    <a:pt x="1028" y="230"/>
                    <a:pt x="1028" y="514"/>
                  </a:cubicBezTo>
                  <a:close/>
                  <a:moveTo>
                    <a:pt x="714" y="345"/>
                  </a:moveTo>
                  <a:cubicBezTo>
                    <a:pt x="714" y="251"/>
                    <a:pt x="714" y="251"/>
                    <a:pt x="714" y="251"/>
                  </a:cubicBezTo>
                  <a:cubicBezTo>
                    <a:pt x="714" y="216"/>
                    <a:pt x="677" y="187"/>
                    <a:pt x="632" y="187"/>
                  </a:cubicBezTo>
                  <a:cubicBezTo>
                    <a:pt x="563" y="187"/>
                    <a:pt x="563" y="187"/>
                    <a:pt x="563" y="187"/>
                  </a:cubicBezTo>
                  <a:cubicBezTo>
                    <a:pt x="563" y="153"/>
                    <a:pt x="563" y="153"/>
                    <a:pt x="563" y="153"/>
                  </a:cubicBezTo>
                  <a:cubicBezTo>
                    <a:pt x="466" y="153"/>
                    <a:pt x="466" y="153"/>
                    <a:pt x="466" y="153"/>
                  </a:cubicBezTo>
                  <a:cubicBezTo>
                    <a:pt x="466" y="187"/>
                    <a:pt x="466" y="187"/>
                    <a:pt x="466" y="187"/>
                  </a:cubicBezTo>
                  <a:cubicBezTo>
                    <a:pt x="397" y="187"/>
                    <a:pt x="397" y="187"/>
                    <a:pt x="397" y="187"/>
                  </a:cubicBezTo>
                  <a:cubicBezTo>
                    <a:pt x="352" y="187"/>
                    <a:pt x="316" y="216"/>
                    <a:pt x="316" y="251"/>
                  </a:cubicBezTo>
                  <a:cubicBezTo>
                    <a:pt x="316" y="438"/>
                    <a:pt x="316" y="438"/>
                    <a:pt x="316" y="438"/>
                  </a:cubicBezTo>
                  <a:cubicBezTo>
                    <a:pt x="316" y="474"/>
                    <a:pt x="352" y="503"/>
                    <a:pt x="397" y="503"/>
                  </a:cubicBezTo>
                  <a:cubicBezTo>
                    <a:pt x="466" y="503"/>
                    <a:pt x="466" y="503"/>
                    <a:pt x="466" y="503"/>
                  </a:cubicBezTo>
                  <a:cubicBezTo>
                    <a:pt x="466" y="701"/>
                    <a:pt x="466" y="701"/>
                    <a:pt x="466" y="701"/>
                  </a:cubicBezTo>
                  <a:cubicBezTo>
                    <a:pt x="440" y="701"/>
                    <a:pt x="440" y="701"/>
                    <a:pt x="440" y="701"/>
                  </a:cubicBezTo>
                  <a:cubicBezTo>
                    <a:pt x="412" y="701"/>
                    <a:pt x="389" y="683"/>
                    <a:pt x="389" y="661"/>
                  </a:cubicBezTo>
                  <a:cubicBezTo>
                    <a:pt x="389" y="602"/>
                    <a:pt x="389" y="602"/>
                    <a:pt x="389" y="602"/>
                  </a:cubicBezTo>
                  <a:cubicBezTo>
                    <a:pt x="315" y="602"/>
                    <a:pt x="315" y="602"/>
                    <a:pt x="315" y="602"/>
                  </a:cubicBezTo>
                  <a:cubicBezTo>
                    <a:pt x="315" y="696"/>
                    <a:pt x="315" y="696"/>
                    <a:pt x="315" y="696"/>
                  </a:cubicBezTo>
                  <a:cubicBezTo>
                    <a:pt x="315" y="731"/>
                    <a:pt x="351" y="760"/>
                    <a:pt x="396" y="760"/>
                  </a:cubicBezTo>
                  <a:cubicBezTo>
                    <a:pt x="466" y="760"/>
                    <a:pt x="466" y="760"/>
                    <a:pt x="466" y="760"/>
                  </a:cubicBezTo>
                  <a:cubicBezTo>
                    <a:pt x="466" y="796"/>
                    <a:pt x="466" y="796"/>
                    <a:pt x="466" y="796"/>
                  </a:cubicBezTo>
                  <a:cubicBezTo>
                    <a:pt x="563" y="796"/>
                    <a:pt x="563" y="796"/>
                    <a:pt x="563" y="796"/>
                  </a:cubicBezTo>
                  <a:cubicBezTo>
                    <a:pt x="563" y="760"/>
                    <a:pt x="563" y="760"/>
                    <a:pt x="563" y="760"/>
                  </a:cubicBezTo>
                  <a:cubicBezTo>
                    <a:pt x="632" y="760"/>
                    <a:pt x="632" y="760"/>
                    <a:pt x="632" y="760"/>
                  </a:cubicBezTo>
                  <a:cubicBezTo>
                    <a:pt x="677" y="760"/>
                    <a:pt x="713" y="731"/>
                    <a:pt x="713" y="696"/>
                  </a:cubicBezTo>
                  <a:cubicBezTo>
                    <a:pt x="713" y="509"/>
                    <a:pt x="713" y="509"/>
                    <a:pt x="713" y="509"/>
                  </a:cubicBezTo>
                  <a:cubicBezTo>
                    <a:pt x="713" y="473"/>
                    <a:pt x="677" y="444"/>
                    <a:pt x="632" y="444"/>
                  </a:cubicBezTo>
                  <a:cubicBezTo>
                    <a:pt x="563" y="444"/>
                    <a:pt x="563" y="444"/>
                    <a:pt x="563" y="444"/>
                  </a:cubicBezTo>
                  <a:cubicBezTo>
                    <a:pt x="563" y="246"/>
                    <a:pt x="563" y="246"/>
                    <a:pt x="563" y="246"/>
                  </a:cubicBezTo>
                  <a:cubicBezTo>
                    <a:pt x="588" y="246"/>
                    <a:pt x="588" y="246"/>
                    <a:pt x="588" y="246"/>
                  </a:cubicBezTo>
                  <a:cubicBezTo>
                    <a:pt x="617" y="246"/>
                    <a:pt x="639" y="264"/>
                    <a:pt x="639" y="286"/>
                  </a:cubicBezTo>
                  <a:cubicBezTo>
                    <a:pt x="639" y="345"/>
                    <a:pt x="639" y="345"/>
                    <a:pt x="639" y="345"/>
                  </a:cubicBezTo>
                  <a:lnTo>
                    <a:pt x="714" y="345"/>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lIns="121920" tIns="60960" rIns="121920" bIns="60960"/>
            <a:lstStyle/>
            <a:p>
              <a:pPr defTabSz="684530" eaLnBrk="1" fontAlgn="auto" hangingPunct="1">
                <a:spcBef>
                  <a:spcPts val="0"/>
                </a:spcBef>
                <a:spcAft>
                  <a:spcPts val="0"/>
                </a:spcAft>
                <a:buFont typeface="Arial" panose="020B0604020202020204" pitchFamily="34" charset="0"/>
                <a:buNone/>
                <a:defRPr/>
              </a:pPr>
              <a:endParaRPr lang="zh-CN" altLang="en-US" sz="1865" noProof="1">
                <a:solidFill>
                  <a:prstClr val="black"/>
                </a:solidFill>
                <a:latin typeface="Calibri" panose="020F0502020204030204"/>
              </a:endParaRPr>
            </a:p>
          </p:txBody>
        </p:sp>
        <p:sp>
          <p:nvSpPr>
            <p:cNvPr id="80" name="Freeform 461"/>
            <p:cNvSpPr/>
            <p:nvPr/>
          </p:nvSpPr>
          <p:spPr bwMode="auto">
            <a:xfrm>
              <a:off x="5187951" y="5254626"/>
              <a:ext cx="1827213" cy="209550"/>
            </a:xfrm>
            <a:custGeom>
              <a:avLst/>
              <a:gdLst>
                <a:gd name="T0" fmla="*/ 436 w 486"/>
                <a:gd name="T1" fmla="*/ 0 h 56"/>
                <a:gd name="T2" fmla="*/ 486 w 486"/>
                <a:gd name="T3" fmla="*/ 28 h 56"/>
                <a:gd name="T4" fmla="*/ 436 w 486"/>
                <a:gd name="T5" fmla="*/ 56 h 56"/>
                <a:gd name="T6" fmla="*/ 51 w 486"/>
                <a:gd name="T7" fmla="*/ 56 h 56"/>
                <a:gd name="T8" fmla="*/ 0 w 486"/>
                <a:gd name="T9" fmla="*/ 28 h 56"/>
                <a:gd name="T10" fmla="*/ 15 w 486"/>
                <a:gd name="T11" fmla="*/ 8 h 56"/>
                <a:gd name="T12" fmla="*/ 51 w 486"/>
                <a:gd name="T13" fmla="*/ 0 h 56"/>
                <a:gd name="T14" fmla="*/ 436 w 486"/>
                <a:gd name="T15" fmla="*/ 0 h 5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86" h="56">
                  <a:moveTo>
                    <a:pt x="436" y="0"/>
                  </a:moveTo>
                  <a:cubicBezTo>
                    <a:pt x="464" y="0"/>
                    <a:pt x="486" y="13"/>
                    <a:pt x="486" y="28"/>
                  </a:cubicBezTo>
                  <a:cubicBezTo>
                    <a:pt x="486" y="44"/>
                    <a:pt x="464" y="56"/>
                    <a:pt x="436" y="56"/>
                  </a:cubicBezTo>
                  <a:cubicBezTo>
                    <a:pt x="51" y="56"/>
                    <a:pt x="51" y="56"/>
                    <a:pt x="51" y="56"/>
                  </a:cubicBezTo>
                  <a:cubicBezTo>
                    <a:pt x="23" y="56"/>
                    <a:pt x="0" y="44"/>
                    <a:pt x="0" y="28"/>
                  </a:cubicBezTo>
                  <a:cubicBezTo>
                    <a:pt x="0" y="20"/>
                    <a:pt x="6" y="13"/>
                    <a:pt x="15" y="8"/>
                  </a:cubicBezTo>
                  <a:cubicBezTo>
                    <a:pt x="24" y="3"/>
                    <a:pt x="37" y="0"/>
                    <a:pt x="51" y="0"/>
                  </a:cubicBezTo>
                  <a:lnTo>
                    <a:pt x="436"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lIns="121920" tIns="60960" rIns="121920" bIns="60960"/>
            <a:lstStyle/>
            <a:p>
              <a:pPr defTabSz="684530" eaLnBrk="1" fontAlgn="auto" hangingPunct="1">
                <a:spcBef>
                  <a:spcPts val="0"/>
                </a:spcBef>
                <a:spcAft>
                  <a:spcPts val="0"/>
                </a:spcAft>
                <a:buFont typeface="Arial" panose="020B0604020202020204" pitchFamily="34" charset="0"/>
                <a:buNone/>
                <a:defRPr/>
              </a:pPr>
              <a:endParaRPr lang="zh-CN" altLang="en-US" sz="1865" noProof="1">
                <a:solidFill>
                  <a:prstClr val="black"/>
                </a:solidFill>
                <a:latin typeface="Calibri" panose="020F0502020204030204"/>
              </a:endParaRPr>
            </a:p>
          </p:txBody>
        </p:sp>
        <p:sp>
          <p:nvSpPr>
            <p:cNvPr id="81" name="Freeform 462"/>
            <p:cNvSpPr/>
            <p:nvPr/>
          </p:nvSpPr>
          <p:spPr bwMode="auto">
            <a:xfrm>
              <a:off x="5368926" y="5576888"/>
              <a:ext cx="1470025" cy="211138"/>
            </a:xfrm>
            <a:custGeom>
              <a:avLst/>
              <a:gdLst>
                <a:gd name="T0" fmla="*/ 341 w 391"/>
                <a:gd name="T1" fmla="*/ 0 h 56"/>
                <a:gd name="T2" fmla="*/ 391 w 391"/>
                <a:gd name="T3" fmla="*/ 28 h 56"/>
                <a:gd name="T4" fmla="*/ 341 w 391"/>
                <a:gd name="T5" fmla="*/ 56 h 56"/>
                <a:gd name="T6" fmla="*/ 50 w 391"/>
                <a:gd name="T7" fmla="*/ 56 h 56"/>
                <a:gd name="T8" fmla="*/ 0 w 391"/>
                <a:gd name="T9" fmla="*/ 28 h 56"/>
                <a:gd name="T10" fmla="*/ 14 w 391"/>
                <a:gd name="T11" fmla="*/ 8 h 56"/>
                <a:gd name="T12" fmla="*/ 50 w 391"/>
                <a:gd name="T13" fmla="*/ 0 h 56"/>
                <a:gd name="T14" fmla="*/ 341 w 391"/>
                <a:gd name="T15" fmla="*/ 0 h 5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91" h="56">
                  <a:moveTo>
                    <a:pt x="341" y="0"/>
                  </a:moveTo>
                  <a:cubicBezTo>
                    <a:pt x="369" y="0"/>
                    <a:pt x="391" y="12"/>
                    <a:pt x="391" y="28"/>
                  </a:cubicBezTo>
                  <a:cubicBezTo>
                    <a:pt x="391" y="43"/>
                    <a:pt x="369" y="56"/>
                    <a:pt x="341" y="56"/>
                  </a:cubicBezTo>
                  <a:cubicBezTo>
                    <a:pt x="50" y="56"/>
                    <a:pt x="50" y="56"/>
                    <a:pt x="50" y="56"/>
                  </a:cubicBezTo>
                  <a:cubicBezTo>
                    <a:pt x="22" y="56"/>
                    <a:pt x="0" y="43"/>
                    <a:pt x="0" y="28"/>
                  </a:cubicBezTo>
                  <a:cubicBezTo>
                    <a:pt x="0" y="20"/>
                    <a:pt x="5" y="13"/>
                    <a:pt x="14" y="8"/>
                  </a:cubicBezTo>
                  <a:cubicBezTo>
                    <a:pt x="24" y="3"/>
                    <a:pt x="36" y="0"/>
                    <a:pt x="50" y="0"/>
                  </a:cubicBezTo>
                  <a:lnTo>
                    <a:pt x="341"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lIns="121920" tIns="60960" rIns="121920" bIns="60960"/>
            <a:lstStyle/>
            <a:p>
              <a:pPr defTabSz="684530" eaLnBrk="1" fontAlgn="auto" hangingPunct="1">
                <a:spcBef>
                  <a:spcPts val="0"/>
                </a:spcBef>
                <a:spcAft>
                  <a:spcPts val="0"/>
                </a:spcAft>
                <a:buFont typeface="Arial" panose="020B0604020202020204" pitchFamily="34" charset="0"/>
                <a:buNone/>
                <a:defRPr/>
              </a:pPr>
              <a:endParaRPr lang="zh-CN" altLang="en-US" sz="1865" noProof="1">
                <a:solidFill>
                  <a:prstClr val="black"/>
                </a:solidFill>
                <a:latin typeface="Calibri" panose="020F0502020204030204"/>
              </a:endParaRPr>
            </a:p>
          </p:txBody>
        </p:sp>
        <p:sp>
          <p:nvSpPr>
            <p:cNvPr id="82" name="Freeform 463"/>
            <p:cNvSpPr/>
            <p:nvPr/>
          </p:nvSpPr>
          <p:spPr bwMode="auto">
            <a:xfrm>
              <a:off x="5556251" y="5895976"/>
              <a:ext cx="1090613" cy="211138"/>
            </a:xfrm>
            <a:custGeom>
              <a:avLst/>
              <a:gdLst>
                <a:gd name="T0" fmla="*/ 240 w 290"/>
                <a:gd name="T1" fmla="*/ 0 h 56"/>
                <a:gd name="T2" fmla="*/ 290 w 290"/>
                <a:gd name="T3" fmla="*/ 28 h 56"/>
                <a:gd name="T4" fmla="*/ 240 w 290"/>
                <a:gd name="T5" fmla="*/ 56 h 56"/>
                <a:gd name="T6" fmla="*/ 50 w 290"/>
                <a:gd name="T7" fmla="*/ 56 h 56"/>
                <a:gd name="T8" fmla="*/ 0 w 290"/>
                <a:gd name="T9" fmla="*/ 28 h 56"/>
                <a:gd name="T10" fmla="*/ 15 w 290"/>
                <a:gd name="T11" fmla="*/ 8 h 56"/>
                <a:gd name="T12" fmla="*/ 50 w 290"/>
                <a:gd name="T13" fmla="*/ 0 h 56"/>
                <a:gd name="T14" fmla="*/ 240 w 290"/>
                <a:gd name="T15" fmla="*/ 0 h 5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90" h="56">
                  <a:moveTo>
                    <a:pt x="240" y="0"/>
                  </a:moveTo>
                  <a:cubicBezTo>
                    <a:pt x="268" y="0"/>
                    <a:pt x="290" y="12"/>
                    <a:pt x="290" y="28"/>
                  </a:cubicBezTo>
                  <a:cubicBezTo>
                    <a:pt x="290" y="43"/>
                    <a:pt x="268" y="56"/>
                    <a:pt x="240" y="56"/>
                  </a:cubicBezTo>
                  <a:cubicBezTo>
                    <a:pt x="50" y="56"/>
                    <a:pt x="50" y="56"/>
                    <a:pt x="50" y="56"/>
                  </a:cubicBezTo>
                  <a:cubicBezTo>
                    <a:pt x="23" y="56"/>
                    <a:pt x="0" y="43"/>
                    <a:pt x="0" y="28"/>
                  </a:cubicBezTo>
                  <a:cubicBezTo>
                    <a:pt x="0" y="20"/>
                    <a:pt x="6" y="13"/>
                    <a:pt x="15" y="8"/>
                  </a:cubicBezTo>
                  <a:cubicBezTo>
                    <a:pt x="24" y="3"/>
                    <a:pt x="37" y="0"/>
                    <a:pt x="50" y="0"/>
                  </a:cubicBezTo>
                  <a:lnTo>
                    <a:pt x="240"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lIns="121920" tIns="60960" rIns="121920" bIns="60960"/>
            <a:lstStyle/>
            <a:p>
              <a:pPr defTabSz="684530" eaLnBrk="1" fontAlgn="auto" hangingPunct="1">
                <a:spcBef>
                  <a:spcPts val="0"/>
                </a:spcBef>
                <a:spcAft>
                  <a:spcPts val="0"/>
                </a:spcAft>
                <a:buFont typeface="Arial" panose="020B0604020202020204" pitchFamily="34" charset="0"/>
                <a:buNone/>
                <a:defRPr/>
              </a:pPr>
              <a:endParaRPr lang="zh-CN" altLang="en-US" sz="1865" noProof="1">
                <a:solidFill>
                  <a:prstClr val="black"/>
                </a:solidFill>
                <a:latin typeface="Calibri" panose="020F0502020204030204"/>
              </a:endParaRPr>
            </a:p>
          </p:txBody>
        </p:sp>
        <p:sp>
          <p:nvSpPr>
            <p:cNvPr id="83" name="Freeform 464"/>
            <p:cNvSpPr/>
            <p:nvPr/>
          </p:nvSpPr>
          <p:spPr bwMode="auto">
            <a:xfrm>
              <a:off x="6286501" y="3416301"/>
              <a:ext cx="285750" cy="744538"/>
            </a:xfrm>
            <a:custGeom>
              <a:avLst/>
              <a:gdLst>
                <a:gd name="T0" fmla="*/ 76 w 76"/>
                <a:gd name="T1" fmla="*/ 41 h 198"/>
                <a:gd name="T2" fmla="*/ 76 w 76"/>
                <a:gd name="T3" fmla="*/ 158 h 198"/>
                <a:gd name="T4" fmla="*/ 25 w 76"/>
                <a:gd name="T5" fmla="*/ 198 h 198"/>
                <a:gd name="T6" fmla="*/ 0 w 76"/>
                <a:gd name="T7" fmla="*/ 198 h 198"/>
                <a:gd name="T8" fmla="*/ 0 w 76"/>
                <a:gd name="T9" fmla="*/ 0 h 198"/>
                <a:gd name="T10" fmla="*/ 25 w 76"/>
                <a:gd name="T11" fmla="*/ 0 h 198"/>
                <a:gd name="T12" fmla="*/ 76 w 76"/>
                <a:gd name="T13" fmla="*/ 41 h 198"/>
              </a:gdLst>
              <a:ahLst/>
              <a:cxnLst>
                <a:cxn ang="0">
                  <a:pos x="T0" y="T1"/>
                </a:cxn>
                <a:cxn ang="0">
                  <a:pos x="T2" y="T3"/>
                </a:cxn>
                <a:cxn ang="0">
                  <a:pos x="T4" y="T5"/>
                </a:cxn>
                <a:cxn ang="0">
                  <a:pos x="T6" y="T7"/>
                </a:cxn>
                <a:cxn ang="0">
                  <a:pos x="T8" y="T9"/>
                </a:cxn>
                <a:cxn ang="0">
                  <a:pos x="T10" y="T11"/>
                </a:cxn>
                <a:cxn ang="0">
                  <a:pos x="T12" y="T13"/>
                </a:cxn>
              </a:cxnLst>
              <a:rect l="0" t="0" r="r" b="b"/>
              <a:pathLst>
                <a:path w="76" h="198">
                  <a:moveTo>
                    <a:pt x="76" y="41"/>
                  </a:moveTo>
                  <a:cubicBezTo>
                    <a:pt x="76" y="158"/>
                    <a:pt x="76" y="158"/>
                    <a:pt x="76" y="158"/>
                  </a:cubicBezTo>
                  <a:cubicBezTo>
                    <a:pt x="76" y="180"/>
                    <a:pt x="53" y="198"/>
                    <a:pt x="25" y="198"/>
                  </a:cubicBezTo>
                  <a:cubicBezTo>
                    <a:pt x="0" y="198"/>
                    <a:pt x="0" y="198"/>
                    <a:pt x="0" y="198"/>
                  </a:cubicBezTo>
                  <a:cubicBezTo>
                    <a:pt x="0" y="0"/>
                    <a:pt x="0" y="0"/>
                    <a:pt x="0" y="0"/>
                  </a:cubicBezTo>
                  <a:cubicBezTo>
                    <a:pt x="25" y="0"/>
                    <a:pt x="25" y="0"/>
                    <a:pt x="25" y="0"/>
                  </a:cubicBezTo>
                  <a:cubicBezTo>
                    <a:pt x="53" y="0"/>
                    <a:pt x="76" y="18"/>
                    <a:pt x="76" y="4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lIns="121920" tIns="60960" rIns="121920" bIns="60960"/>
            <a:lstStyle/>
            <a:p>
              <a:pPr defTabSz="684530" eaLnBrk="1" fontAlgn="auto" hangingPunct="1">
                <a:spcBef>
                  <a:spcPts val="0"/>
                </a:spcBef>
                <a:spcAft>
                  <a:spcPts val="0"/>
                </a:spcAft>
                <a:buFont typeface="Arial" panose="020B0604020202020204" pitchFamily="34" charset="0"/>
                <a:buNone/>
                <a:defRPr/>
              </a:pPr>
              <a:endParaRPr lang="zh-CN" altLang="en-US" sz="1865" noProof="1">
                <a:solidFill>
                  <a:prstClr val="black"/>
                </a:solidFill>
                <a:latin typeface="Calibri" panose="020F0502020204030204"/>
              </a:endParaRPr>
            </a:p>
          </p:txBody>
        </p:sp>
        <p:sp>
          <p:nvSpPr>
            <p:cNvPr id="84" name="Freeform 465"/>
            <p:cNvSpPr/>
            <p:nvPr/>
          </p:nvSpPr>
          <p:spPr bwMode="auto">
            <a:xfrm>
              <a:off x="5948363" y="754063"/>
              <a:ext cx="307975" cy="658813"/>
            </a:xfrm>
            <a:custGeom>
              <a:avLst/>
              <a:gdLst>
                <a:gd name="T0" fmla="*/ 82 w 82"/>
                <a:gd name="T1" fmla="*/ 41 h 175"/>
                <a:gd name="T2" fmla="*/ 82 w 82"/>
                <a:gd name="T3" fmla="*/ 134 h 175"/>
                <a:gd name="T4" fmla="*/ 41 w 82"/>
                <a:gd name="T5" fmla="*/ 175 h 175"/>
                <a:gd name="T6" fmla="*/ 12 w 82"/>
                <a:gd name="T7" fmla="*/ 163 h 175"/>
                <a:gd name="T8" fmla="*/ 0 w 82"/>
                <a:gd name="T9" fmla="*/ 134 h 175"/>
                <a:gd name="T10" fmla="*/ 0 w 82"/>
                <a:gd name="T11" fmla="*/ 41 h 175"/>
                <a:gd name="T12" fmla="*/ 41 w 82"/>
                <a:gd name="T13" fmla="*/ 0 h 175"/>
                <a:gd name="T14" fmla="*/ 82 w 82"/>
                <a:gd name="T15" fmla="*/ 41 h 17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82" h="175">
                  <a:moveTo>
                    <a:pt x="82" y="41"/>
                  </a:moveTo>
                  <a:cubicBezTo>
                    <a:pt x="82" y="134"/>
                    <a:pt x="82" y="134"/>
                    <a:pt x="82" y="134"/>
                  </a:cubicBezTo>
                  <a:cubicBezTo>
                    <a:pt x="82" y="157"/>
                    <a:pt x="64" y="175"/>
                    <a:pt x="41" y="175"/>
                  </a:cubicBezTo>
                  <a:cubicBezTo>
                    <a:pt x="30" y="175"/>
                    <a:pt x="20" y="171"/>
                    <a:pt x="12" y="163"/>
                  </a:cubicBezTo>
                  <a:cubicBezTo>
                    <a:pt x="5" y="156"/>
                    <a:pt x="0" y="146"/>
                    <a:pt x="0" y="134"/>
                  </a:cubicBezTo>
                  <a:cubicBezTo>
                    <a:pt x="0" y="41"/>
                    <a:pt x="0" y="41"/>
                    <a:pt x="0" y="41"/>
                  </a:cubicBezTo>
                  <a:cubicBezTo>
                    <a:pt x="0" y="19"/>
                    <a:pt x="19" y="0"/>
                    <a:pt x="41" y="0"/>
                  </a:cubicBezTo>
                  <a:cubicBezTo>
                    <a:pt x="64" y="0"/>
                    <a:pt x="82" y="19"/>
                    <a:pt x="82" y="4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lIns="121920" tIns="60960" rIns="121920" bIns="60960"/>
            <a:lstStyle/>
            <a:p>
              <a:pPr defTabSz="684530" eaLnBrk="1" fontAlgn="auto" hangingPunct="1">
                <a:spcBef>
                  <a:spcPts val="0"/>
                </a:spcBef>
                <a:spcAft>
                  <a:spcPts val="0"/>
                </a:spcAft>
                <a:buFont typeface="Arial" panose="020B0604020202020204" pitchFamily="34" charset="0"/>
                <a:buNone/>
                <a:defRPr/>
              </a:pPr>
              <a:endParaRPr lang="zh-CN" altLang="en-US" sz="1865" noProof="1">
                <a:solidFill>
                  <a:prstClr val="black"/>
                </a:solidFill>
                <a:latin typeface="Calibri" panose="020F0502020204030204"/>
              </a:endParaRPr>
            </a:p>
          </p:txBody>
        </p:sp>
        <p:sp>
          <p:nvSpPr>
            <p:cNvPr id="85" name="Freeform 466"/>
            <p:cNvSpPr/>
            <p:nvPr/>
          </p:nvSpPr>
          <p:spPr bwMode="auto">
            <a:xfrm>
              <a:off x="5635626" y="2449513"/>
              <a:ext cx="285750" cy="744538"/>
            </a:xfrm>
            <a:custGeom>
              <a:avLst/>
              <a:gdLst>
                <a:gd name="T0" fmla="*/ 76 w 76"/>
                <a:gd name="T1" fmla="*/ 0 h 198"/>
                <a:gd name="T2" fmla="*/ 76 w 76"/>
                <a:gd name="T3" fmla="*/ 198 h 198"/>
                <a:gd name="T4" fmla="*/ 51 w 76"/>
                <a:gd name="T5" fmla="*/ 198 h 198"/>
                <a:gd name="T6" fmla="*/ 0 w 76"/>
                <a:gd name="T7" fmla="*/ 157 h 198"/>
                <a:gd name="T8" fmla="*/ 0 w 76"/>
                <a:gd name="T9" fmla="*/ 40 h 198"/>
                <a:gd name="T10" fmla="*/ 51 w 76"/>
                <a:gd name="T11" fmla="*/ 0 h 198"/>
                <a:gd name="T12" fmla="*/ 76 w 76"/>
                <a:gd name="T13" fmla="*/ 0 h 198"/>
              </a:gdLst>
              <a:ahLst/>
              <a:cxnLst>
                <a:cxn ang="0">
                  <a:pos x="T0" y="T1"/>
                </a:cxn>
                <a:cxn ang="0">
                  <a:pos x="T2" y="T3"/>
                </a:cxn>
                <a:cxn ang="0">
                  <a:pos x="T4" y="T5"/>
                </a:cxn>
                <a:cxn ang="0">
                  <a:pos x="T6" y="T7"/>
                </a:cxn>
                <a:cxn ang="0">
                  <a:pos x="T8" y="T9"/>
                </a:cxn>
                <a:cxn ang="0">
                  <a:pos x="T10" y="T11"/>
                </a:cxn>
                <a:cxn ang="0">
                  <a:pos x="T12" y="T13"/>
                </a:cxn>
              </a:cxnLst>
              <a:rect l="0" t="0" r="r" b="b"/>
              <a:pathLst>
                <a:path w="76" h="198">
                  <a:moveTo>
                    <a:pt x="76" y="0"/>
                  </a:moveTo>
                  <a:cubicBezTo>
                    <a:pt x="76" y="198"/>
                    <a:pt x="76" y="198"/>
                    <a:pt x="76" y="198"/>
                  </a:cubicBezTo>
                  <a:cubicBezTo>
                    <a:pt x="51" y="198"/>
                    <a:pt x="51" y="198"/>
                    <a:pt x="51" y="198"/>
                  </a:cubicBezTo>
                  <a:cubicBezTo>
                    <a:pt x="23" y="198"/>
                    <a:pt x="0" y="180"/>
                    <a:pt x="0" y="157"/>
                  </a:cubicBezTo>
                  <a:cubicBezTo>
                    <a:pt x="0" y="40"/>
                    <a:pt x="0" y="40"/>
                    <a:pt x="0" y="40"/>
                  </a:cubicBezTo>
                  <a:cubicBezTo>
                    <a:pt x="0" y="18"/>
                    <a:pt x="23" y="0"/>
                    <a:pt x="51" y="0"/>
                  </a:cubicBezTo>
                  <a:lnTo>
                    <a:pt x="76"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lIns="121920" tIns="60960" rIns="121920" bIns="60960"/>
            <a:lstStyle/>
            <a:p>
              <a:pPr defTabSz="684530" eaLnBrk="1" fontAlgn="auto" hangingPunct="1">
                <a:spcBef>
                  <a:spcPts val="0"/>
                </a:spcBef>
                <a:spcAft>
                  <a:spcPts val="0"/>
                </a:spcAft>
                <a:buFont typeface="Arial" panose="020B0604020202020204" pitchFamily="34" charset="0"/>
                <a:buNone/>
                <a:defRPr/>
              </a:pPr>
              <a:endParaRPr lang="zh-CN" altLang="en-US" sz="1865" noProof="1">
                <a:solidFill>
                  <a:prstClr val="black"/>
                </a:solidFill>
                <a:latin typeface="Calibri" panose="020F0502020204030204"/>
              </a:endParaRPr>
            </a:p>
          </p:txBody>
        </p:sp>
        <p:sp>
          <p:nvSpPr>
            <p:cNvPr id="86" name="Freeform 467"/>
            <p:cNvSpPr/>
            <p:nvPr/>
          </p:nvSpPr>
          <p:spPr bwMode="auto">
            <a:xfrm>
              <a:off x="3951288" y="1539876"/>
              <a:ext cx="571500" cy="587375"/>
            </a:xfrm>
            <a:custGeom>
              <a:avLst/>
              <a:gdLst>
                <a:gd name="T0" fmla="*/ 140 w 152"/>
                <a:gd name="T1" fmla="*/ 82 h 156"/>
                <a:gd name="T2" fmla="*/ 152 w 152"/>
                <a:gd name="T3" fmla="*/ 111 h 156"/>
                <a:gd name="T4" fmla="*/ 140 w 152"/>
                <a:gd name="T5" fmla="*/ 140 h 156"/>
                <a:gd name="T6" fmla="*/ 82 w 152"/>
                <a:gd name="T7" fmla="*/ 140 h 156"/>
                <a:gd name="T8" fmla="*/ 16 w 152"/>
                <a:gd name="T9" fmla="*/ 74 h 156"/>
                <a:gd name="T10" fmla="*/ 16 w 152"/>
                <a:gd name="T11" fmla="*/ 16 h 156"/>
                <a:gd name="T12" fmla="*/ 74 w 152"/>
                <a:gd name="T13" fmla="*/ 16 h 156"/>
                <a:gd name="T14" fmla="*/ 140 w 152"/>
                <a:gd name="T15" fmla="*/ 82 h 15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52" h="156">
                  <a:moveTo>
                    <a:pt x="140" y="82"/>
                  </a:moveTo>
                  <a:cubicBezTo>
                    <a:pt x="148" y="90"/>
                    <a:pt x="152" y="100"/>
                    <a:pt x="152" y="111"/>
                  </a:cubicBezTo>
                  <a:cubicBezTo>
                    <a:pt x="152" y="121"/>
                    <a:pt x="148" y="132"/>
                    <a:pt x="140" y="140"/>
                  </a:cubicBezTo>
                  <a:cubicBezTo>
                    <a:pt x="124" y="156"/>
                    <a:pt x="98" y="156"/>
                    <a:pt x="82" y="140"/>
                  </a:cubicBezTo>
                  <a:cubicBezTo>
                    <a:pt x="16" y="74"/>
                    <a:pt x="16" y="74"/>
                    <a:pt x="16" y="74"/>
                  </a:cubicBezTo>
                  <a:cubicBezTo>
                    <a:pt x="0" y="58"/>
                    <a:pt x="0" y="32"/>
                    <a:pt x="16" y="16"/>
                  </a:cubicBezTo>
                  <a:cubicBezTo>
                    <a:pt x="32" y="0"/>
                    <a:pt x="58" y="0"/>
                    <a:pt x="74" y="16"/>
                  </a:cubicBezTo>
                  <a:lnTo>
                    <a:pt x="140" y="82"/>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lIns="121920" tIns="60960" rIns="121920" bIns="60960"/>
            <a:lstStyle/>
            <a:p>
              <a:pPr defTabSz="684530" eaLnBrk="1" fontAlgn="auto" hangingPunct="1">
                <a:spcBef>
                  <a:spcPts val="0"/>
                </a:spcBef>
                <a:spcAft>
                  <a:spcPts val="0"/>
                </a:spcAft>
                <a:buFont typeface="Arial" panose="020B0604020202020204" pitchFamily="34" charset="0"/>
                <a:buNone/>
                <a:defRPr/>
              </a:pPr>
              <a:endParaRPr lang="zh-CN" altLang="en-US" sz="1865" noProof="1">
                <a:solidFill>
                  <a:prstClr val="black"/>
                </a:solidFill>
                <a:latin typeface="Calibri" panose="020F0502020204030204"/>
              </a:endParaRPr>
            </a:p>
          </p:txBody>
        </p:sp>
        <p:sp>
          <p:nvSpPr>
            <p:cNvPr id="87" name="Freeform 468"/>
            <p:cNvSpPr/>
            <p:nvPr/>
          </p:nvSpPr>
          <p:spPr bwMode="auto">
            <a:xfrm>
              <a:off x="3294063" y="3122613"/>
              <a:ext cx="657225" cy="307975"/>
            </a:xfrm>
            <a:custGeom>
              <a:avLst/>
              <a:gdLst>
                <a:gd name="T0" fmla="*/ 134 w 175"/>
                <a:gd name="T1" fmla="*/ 0 h 82"/>
                <a:gd name="T2" fmla="*/ 175 w 175"/>
                <a:gd name="T3" fmla="*/ 41 h 82"/>
                <a:gd name="T4" fmla="*/ 134 w 175"/>
                <a:gd name="T5" fmla="*/ 82 h 82"/>
                <a:gd name="T6" fmla="*/ 41 w 175"/>
                <a:gd name="T7" fmla="*/ 82 h 82"/>
                <a:gd name="T8" fmla="*/ 0 w 175"/>
                <a:gd name="T9" fmla="*/ 41 h 82"/>
                <a:gd name="T10" fmla="*/ 12 w 175"/>
                <a:gd name="T11" fmla="*/ 12 h 82"/>
                <a:gd name="T12" fmla="*/ 41 w 175"/>
                <a:gd name="T13" fmla="*/ 0 h 82"/>
                <a:gd name="T14" fmla="*/ 134 w 175"/>
                <a:gd name="T15" fmla="*/ 0 h 8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75" h="82">
                  <a:moveTo>
                    <a:pt x="134" y="0"/>
                  </a:moveTo>
                  <a:cubicBezTo>
                    <a:pt x="156" y="0"/>
                    <a:pt x="175" y="19"/>
                    <a:pt x="175" y="41"/>
                  </a:cubicBezTo>
                  <a:cubicBezTo>
                    <a:pt x="175" y="64"/>
                    <a:pt x="156" y="82"/>
                    <a:pt x="134" y="82"/>
                  </a:cubicBezTo>
                  <a:cubicBezTo>
                    <a:pt x="41" y="82"/>
                    <a:pt x="41" y="82"/>
                    <a:pt x="41" y="82"/>
                  </a:cubicBezTo>
                  <a:cubicBezTo>
                    <a:pt x="18" y="82"/>
                    <a:pt x="0" y="64"/>
                    <a:pt x="0" y="41"/>
                  </a:cubicBezTo>
                  <a:cubicBezTo>
                    <a:pt x="0" y="30"/>
                    <a:pt x="4" y="20"/>
                    <a:pt x="12" y="12"/>
                  </a:cubicBezTo>
                  <a:cubicBezTo>
                    <a:pt x="19" y="5"/>
                    <a:pt x="29" y="0"/>
                    <a:pt x="41" y="0"/>
                  </a:cubicBezTo>
                  <a:lnTo>
                    <a:pt x="134"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lIns="121920" tIns="60960" rIns="121920" bIns="60960"/>
            <a:lstStyle/>
            <a:p>
              <a:pPr defTabSz="684530" eaLnBrk="1" fontAlgn="auto" hangingPunct="1">
                <a:spcBef>
                  <a:spcPts val="0"/>
                </a:spcBef>
                <a:spcAft>
                  <a:spcPts val="0"/>
                </a:spcAft>
                <a:buFont typeface="Arial" panose="020B0604020202020204" pitchFamily="34" charset="0"/>
                <a:buNone/>
                <a:defRPr/>
              </a:pPr>
              <a:endParaRPr lang="zh-CN" altLang="en-US" sz="1865" noProof="1">
                <a:solidFill>
                  <a:prstClr val="black"/>
                </a:solidFill>
                <a:latin typeface="Calibri" panose="020F0502020204030204"/>
              </a:endParaRPr>
            </a:p>
          </p:txBody>
        </p:sp>
      </p:grpSp>
      <p:sp>
        <p:nvSpPr>
          <p:cNvPr id="88" name="矩形 3"/>
          <p:cNvSpPr>
            <a:spLocks noChangeArrowheads="1"/>
          </p:cNvSpPr>
          <p:nvPr/>
        </p:nvSpPr>
        <p:spPr bwMode="auto">
          <a:xfrm>
            <a:off x="2933700" y="4471988"/>
            <a:ext cx="944563" cy="4175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91442" tIns="45722" rIns="91442" bIns="45722">
            <a:spAutoFit/>
          </a:bodyPr>
          <a:lstStyle>
            <a:lvl1pPr>
              <a:buFont typeface="Arial" panose="020B0604020202020204" pitchFamily="34" charset="0"/>
              <a:defRPr>
                <a:solidFill>
                  <a:schemeClr val="tx1"/>
                </a:solidFill>
                <a:latin typeface="Calibri" panose="020F050202020403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Calibri" panose="020F050202020403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eaLnBrk="1" hangingPunct="1"/>
            <a:r>
              <a:rPr lang="zh-CN" altLang="en-US" sz="2000">
                <a:solidFill>
                  <a:srgbClr val="7030A0"/>
                </a:solidFill>
                <a:latin typeface="微软雅黑" panose="020B0503020204020204" pitchFamily="34" charset="-122"/>
                <a:ea typeface="微软雅黑" panose="020B0503020204020204" pitchFamily="34" charset="-122"/>
                <a:sym typeface="Arial" panose="020B0604020202020204" pitchFamily="34" charset="0"/>
              </a:rPr>
              <a:t>阶段五</a:t>
            </a:r>
          </a:p>
        </p:txBody>
      </p:sp>
      <p:sp>
        <p:nvSpPr>
          <p:cNvPr id="89" name="文本框 13"/>
          <p:cNvSpPr txBox="1">
            <a:spLocks noChangeArrowheads="1"/>
          </p:cNvSpPr>
          <p:nvPr/>
        </p:nvSpPr>
        <p:spPr bwMode="auto">
          <a:xfrm>
            <a:off x="915988" y="4826000"/>
            <a:ext cx="3111500" cy="7445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87765" tIns="43881" rIns="87765" bIns="43881">
            <a:spAutoFit/>
          </a:bodyPr>
          <a:lstStyle>
            <a:lvl1pPr>
              <a:buFont typeface="Arial" panose="020B0604020202020204" pitchFamily="34" charset="0"/>
              <a:defRPr>
                <a:solidFill>
                  <a:schemeClr val="tx1"/>
                </a:solidFill>
                <a:latin typeface="Calibri" panose="020F050202020403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Calibri" panose="020F050202020403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r" eaLnBrk="1" hangingPunct="1">
              <a:lnSpc>
                <a:spcPct val="120000"/>
              </a:lnSpc>
            </a:pPr>
            <a:r>
              <a:rPr lang="zh-CN" altLang="en-US" sz="1200">
                <a:solidFill>
                  <a:srgbClr val="595959"/>
                </a:solidFill>
                <a:latin typeface="微软雅黑" panose="020B0503020204020204" pitchFamily="34" charset="-122"/>
                <a:ea typeface="微软雅黑" panose="020B0503020204020204" pitchFamily="34" charset="-122"/>
                <a:sym typeface="微软雅黑" panose="020B0503020204020204" pitchFamily="34" charset="-122"/>
              </a:rPr>
              <a:t>在此录入上述图表的综合描述说明，在此录入上述图表的综合描述说明，在此录入上述图表的综合描述说明。</a:t>
            </a:r>
          </a:p>
        </p:txBody>
      </p:sp>
      <p:grpSp>
        <p:nvGrpSpPr>
          <p:cNvPr id="90" name="Group 23"/>
          <p:cNvGrpSpPr/>
          <p:nvPr/>
        </p:nvGrpSpPr>
        <p:grpSpPr>
          <a:xfrm>
            <a:off x="4636861" y="4750859"/>
            <a:ext cx="342594" cy="298670"/>
            <a:chOff x="7540014" y="4306907"/>
            <a:chExt cx="389342" cy="339426"/>
          </a:xfrm>
          <a:solidFill>
            <a:schemeClr val="bg1"/>
          </a:solidFill>
        </p:grpSpPr>
        <p:sp>
          <p:nvSpPr>
            <p:cNvPr id="91" name="Freeform 110"/>
            <p:cNvSpPr/>
            <p:nvPr/>
          </p:nvSpPr>
          <p:spPr bwMode="auto">
            <a:xfrm>
              <a:off x="7799575" y="4409234"/>
              <a:ext cx="102328" cy="102328"/>
            </a:xfrm>
            <a:custGeom>
              <a:avLst/>
              <a:gdLst>
                <a:gd name="T0" fmla="*/ 0 w 41"/>
                <a:gd name="T1" fmla="*/ 39 h 41"/>
                <a:gd name="T2" fmla="*/ 3 w 41"/>
                <a:gd name="T3" fmla="*/ 41 h 41"/>
                <a:gd name="T4" fmla="*/ 41 w 41"/>
                <a:gd name="T5" fmla="*/ 3 h 41"/>
                <a:gd name="T6" fmla="*/ 39 w 41"/>
                <a:gd name="T7" fmla="*/ 0 h 41"/>
                <a:gd name="T8" fmla="*/ 0 w 41"/>
                <a:gd name="T9" fmla="*/ 39 h 41"/>
              </a:gdLst>
              <a:ahLst/>
              <a:cxnLst>
                <a:cxn ang="0">
                  <a:pos x="T0" y="T1"/>
                </a:cxn>
                <a:cxn ang="0">
                  <a:pos x="T2" y="T3"/>
                </a:cxn>
                <a:cxn ang="0">
                  <a:pos x="T4" y="T5"/>
                </a:cxn>
                <a:cxn ang="0">
                  <a:pos x="T6" y="T7"/>
                </a:cxn>
                <a:cxn ang="0">
                  <a:pos x="T8" y="T9"/>
                </a:cxn>
              </a:cxnLst>
              <a:rect l="0" t="0" r="r" b="b"/>
              <a:pathLst>
                <a:path w="41" h="41">
                  <a:moveTo>
                    <a:pt x="0" y="39"/>
                  </a:moveTo>
                  <a:lnTo>
                    <a:pt x="3" y="41"/>
                  </a:lnTo>
                  <a:lnTo>
                    <a:pt x="41" y="3"/>
                  </a:lnTo>
                  <a:lnTo>
                    <a:pt x="39" y="0"/>
                  </a:lnTo>
                  <a:lnTo>
                    <a:pt x="0" y="39"/>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lIns="121920" tIns="60960" rIns="121920" bIns="60960"/>
            <a:lstStyle/>
            <a:p>
              <a:pPr eaLnBrk="1" fontAlgn="auto" hangingPunct="1">
                <a:buFont typeface="Arial" panose="020B0604020202020204" pitchFamily="34" charset="0"/>
                <a:buNone/>
                <a:defRPr/>
              </a:pPr>
              <a:endParaRPr lang="en-US" sz="2400" noProof="1"/>
            </a:p>
          </p:txBody>
        </p:sp>
        <p:sp>
          <p:nvSpPr>
            <p:cNvPr id="92" name="Freeform 111"/>
            <p:cNvSpPr/>
            <p:nvPr/>
          </p:nvSpPr>
          <p:spPr bwMode="auto">
            <a:xfrm>
              <a:off x="7777112" y="4381780"/>
              <a:ext cx="109814" cy="114806"/>
            </a:xfrm>
            <a:custGeom>
              <a:avLst/>
              <a:gdLst>
                <a:gd name="T0" fmla="*/ 37 w 44"/>
                <a:gd name="T1" fmla="*/ 0 h 46"/>
                <a:gd name="T2" fmla="*/ 0 w 44"/>
                <a:gd name="T3" fmla="*/ 39 h 46"/>
                <a:gd name="T4" fmla="*/ 6 w 44"/>
                <a:gd name="T5" fmla="*/ 46 h 46"/>
                <a:gd name="T6" fmla="*/ 44 w 44"/>
                <a:gd name="T7" fmla="*/ 8 h 46"/>
                <a:gd name="T8" fmla="*/ 37 w 44"/>
                <a:gd name="T9" fmla="*/ 0 h 46"/>
              </a:gdLst>
              <a:ahLst/>
              <a:cxnLst>
                <a:cxn ang="0">
                  <a:pos x="T0" y="T1"/>
                </a:cxn>
                <a:cxn ang="0">
                  <a:pos x="T2" y="T3"/>
                </a:cxn>
                <a:cxn ang="0">
                  <a:pos x="T4" y="T5"/>
                </a:cxn>
                <a:cxn ang="0">
                  <a:pos x="T6" y="T7"/>
                </a:cxn>
                <a:cxn ang="0">
                  <a:pos x="T8" y="T9"/>
                </a:cxn>
              </a:cxnLst>
              <a:rect l="0" t="0" r="r" b="b"/>
              <a:pathLst>
                <a:path w="44" h="46">
                  <a:moveTo>
                    <a:pt x="37" y="0"/>
                  </a:moveTo>
                  <a:lnTo>
                    <a:pt x="0" y="39"/>
                  </a:lnTo>
                  <a:lnTo>
                    <a:pt x="6" y="46"/>
                  </a:lnTo>
                  <a:lnTo>
                    <a:pt x="44" y="8"/>
                  </a:lnTo>
                  <a:lnTo>
                    <a:pt x="37"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lIns="121920" tIns="60960" rIns="121920" bIns="60960"/>
            <a:lstStyle/>
            <a:p>
              <a:pPr eaLnBrk="1" fontAlgn="auto" hangingPunct="1">
                <a:buFont typeface="Arial" panose="020B0604020202020204" pitchFamily="34" charset="0"/>
                <a:buNone/>
                <a:defRPr/>
              </a:pPr>
              <a:endParaRPr lang="en-US" sz="2400" noProof="1"/>
            </a:p>
          </p:txBody>
        </p:sp>
        <p:sp>
          <p:nvSpPr>
            <p:cNvPr id="93" name="Freeform 112"/>
            <p:cNvSpPr/>
            <p:nvPr/>
          </p:nvSpPr>
          <p:spPr bwMode="auto">
            <a:xfrm>
              <a:off x="7757146" y="4366805"/>
              <a:ext cx="104823" cy="104823"/>
            </a:xfrm>
            <a:custGeom>
              <a:avLst/>
              <a:gdLst>
                <a:gd name="T0" fmla="*/ 0 w 42"/>
                <a:gd name="T1" fmla="*/ 38 h 42"/>
                <a:gd name="T2" fmla="*/ 4 w 42"/>
                <a:gd name="T3" fmla="*/ 42 h 42"/>
                <a:gd name="T4" fmla="*/ 42 w 42"/>
                <a:gd name="T5" fmla="*/ 4 h 42"/>
                <a:gd name="T6" fmla="*/ 38 w 42"/>
                <a:gd name="T7" fmla="*/ 0 h 42"/>
                <a:gd name="T8" fmla="*/ 0 w 42"/>
                <a:gd name="T9" fmla="*/ 38 h 42"/>
              </a:gdLst>
              <a:ahLst/>
              <a:cxnLst>
                <a:cxn ang="0">
                  <a:pos x="T0" y="T1"/>
                </a:cxn>
                <a:cxn ang="0">
                  <a:pos x="T2" y="T3"/>
                </a:cxn>
                <a:cxn ang="0">
                  <a:pos x="T4" y="T5"/>
                </a:cxn>
                <a:cxn ang="0">
                  <a:pos x="T6" y="T7"/>
                </a:cxn>
                <a:cxn ang="0">
                  <a:pos x="T8" y="T9"/>
                </a:cxn>
              </a:cxnLst>
              <a:rect l="0" t="0" r="r" b="b"/>
              <a:pathLst>
                <a:path w="42" h="42">
                  <a:moveTo>
                    <a:pt x="0" y="38"/>
                  </a:moveTo>
                  <a:lnTo>
                    <a:pt x="4" y="42"/>
                  </a:lnTo>
                  <a:lnTo>
                    <a:pt x="42" y="4"/>
                  </a:lnTo>
                  <a:lnTo>
                    <a:pt x="38" y="0"/>
                  </a:lnTo>
                  <a:lnTo>
                    <a:pt x="0" y="38"/>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lIns="121920" tIns="60960" rIns="121920" bIns="60960"/>
            <a:lstStyle/>
            <a:p>
              <a:pPr eaLnBrk="1" fontAlgn="auto" hangingPunct="1">
                <a:buFont typeface="Arial" panose="020B0604020202020204" pitchFamily="34" charset="0"/>
                <a:buNone/>
                <a:defRPr/>
              </a:pPr>
              <a:endParaRPr lang="en-US" sz="2400" noProof="1"/>
            </a:p>
          </p:txBody>
        </p:sp>
        <p:sp>
          <p:nvSpPr>
            <p:cNvPr id="94" name="Freeform 113"/>
            <p:cNvSpPr/>
            <p:nvPr/>
          </p:nvSpPr>
          <p:spPr bwMode="auto">
            <a:xfrm>
              <a:off x="7729693" y="4469133"/>
              <a:ext cx="69882" cy="69882"/>
            </a:xfrm>
            <a:custGeom>
              <a:avLst/>
              <a:gdLst>
                <a:gd name="T0" fmla="*/ 28 w 28"/>
                <a:gd name="T1" fmla="*/ 20 h 28"/>
                <a:gd name="T2" fmla="*/ 8 w 28"/>
                <a:gd name="T3" fmla="*/ 0 h 28"/>
                <a:gd name="T4" fmla="*/ 0 w 28"/>
                <a:gd name="T5" fmla="*/ 20 h 28"/>
                <a:gd name="T6" fmla="*/ 9 w 28"/>
                <a:gd name="T7" fmla="*/ 28 h 28"/>
                <a:gd name="T8" fmla="*/ 28 w 28"/>
                <a:gd name="T9" fmla="*/ 20 h 28"/>
              </a:gdLst>
              <a:ahLst/>
              <a:cxnLst>
                <a:cxn ang="0">
                  <a:pos x="T0" y="T1"/>
                </a:cxn>
                <a:cxn ang="0">
                  <a:pos x="T2" y="T3"/>
                </a:cxn>
                <a:cxn ang="0">
                  <a:pos x="T4" y="T5"/>
                </a:cxn>
                <a:cxn ang="0">
                  <a:pos x="T6" y="T7"/>
                </a:cxn>
                <a:cxn ang="0">
                  <a:pos x="T8" y="T9"/>
                </a:cxn>
              </a:cxnLst>
              <a:rect l="0" t="0" r="r" b="b"/>
              <a:pathLst>
                <a:path w="28" h="28">
                  <a:moveTo>
                    <a:pt x="28" y="20"/>
                  </a:moveTo>
                  <a:lnTo>
                    <a:pt x="8" y="0"/>
                  </a:lnTo>
                  <a:lnTo>
                    <a:pt x="0" y="20"/>
                  </a:lnTo>
                  <a:lnTo>
                    <a:pt x="9" y="28"/>
                  </a:lnTo>
                  <a:lnTo>
                    <a:pt x="28" y="2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lIns="121920" tIns="60960" rIns="121920" bIns="60960"/>
            <a:lstStyle/>
            <a:p>
              <a:pPr eaLnBrk="1" fontAlgn="auto" hangingPunct="1">
                <a:buFont typeface="Arial" panose="020B0604020202020204" pitchFamily="34" charset="0"/>
                <a:buNone/>
                <a:defRPr/>
              </a:pPr>
              <a:endParaRPr lang="en-US" sz="2400" noProof="1"/>
            </a:p>
          </p:txBody>
        </p:sp>
        <p:sp>
          <p:nvSpPr>
            <p:cNvPr id="95" name="Freeform 114"/>
            <p:cNvSpPr/>
            <p:nvPr/>
          </p:nvSpPr>
          <p:spPr bwMode="auto">
            <a:xfrm>
              <a:off x="7712222" y="4526535"/>
              <a:ext cx="34941" cy="32446"/>
            </a:xfrm>
            <a:custGeom>
              <a:avLst/>
              <a:gdLst>
                <a:gd name="T0" fmla="*/ 0 w 14"/>
                <a:gd name="T1" fmla="*/ 13 h 13"/>
                <a:gd name="T2" fmla="*/ 14 w 14"/>
                <a:gd name="T3" fmla="*/ 6 h 13"/>
                <a:gd name="T4" fmla="*/ 6 w 14"/>
                <a:gd name="T5" fmla="*/ 0 h 13"/>
                <a:gd name="T6" fmla="*/ 0 w 14"/>
                <a:gd name="T7" fmla="*/ 13 h 13"/>
              </a:gdLst>
              <a:ahLst/>
              <a:cxnLst>
                <a:cxn ang="0">
                  <a:pos x="T0" y="T1"/>
                </a:cxn>
                <a:cxn ang="0">
                  <a:pos x="T2" y="T3"/>
                </a:cxn>
                <a:cxn ang="0">
                  <a:pos x="T4" y="T5"/>
                </a:cxn>
                <a:cxn ang="0">
                  <a:pos x="T6" y="T7"/>
                </a:cxn>
              </a:cxnLst>
              <a:rect l="0" t="0" r="r" b="b"/>
              <a:pathLst>
                <a:path w="14" h="13">
                  <a:moveTo>
                    <a:pt x="0" y="13"/>
                  </a:moveTo>
                  <a:lnTo>
                    <a:pt x="14" y="6"/>
                  </a:lnTo>
                  <a:lnTo>
                    <a:pt x="6" y="0"/>
                  </a:lnTo>
                  <a:lnTo>
                    <a:pt x="0" y="13"/>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lIns="121920" tIns="60960" rIns="121920" bIns="60960"/>
            <a:lstStyle/>
            <a:p>
              <a:pPr eaLnBrk="1" fontAlgn="auto" hangingPunct="1">
                <a:buFont typeface="Arial" panose="020B0604020202020204" pitchFamily="34" charset="0"/>
                <a:buNone/>
                <a:defRPr/>
              </a:pPr>
              <a:endParaRPr lang="en-US" sz="2400" noProof="1"/>
            </a:p>
          </p:txBody>
        </p:sp>
        <p:sp>
          <p:nvSpPr>
            <p:cNvPr id="96" name="Freeform 115"/>
            <p:cNvSpPr/>
            <p:nvPr/>
          </p:nvSpPr>
          <p:spPr bwMode="auto">
            <a:xfrm>
              <a:off x="7859474" y="4341848"/>
              <a:ext cx="69882" cy="69882"/>
            </a:xfrm>
            <a:custGeom>
              <a:avLst/>
              <a:gdLst>
                <a:gd name="T0" fmla="*/ 7 w 28"/>
                <a:gd name="T1" fmla="*/ 0 h 28"/>
                <a:gd name="T2" fmla="*/ 0 w 28"/>
                <a:gd name="T3" fmla="*/ 8 h 28"/>
                <a:gd name="T4" fmla="*/ 20 w 28"/>
                <a:gd name="T5" fmla="*/ 28 h 28"/>
                <a:gd name="T6" fmla="*/ 28 w 28"/>
                <a:gd name="T7" fmla="*/ 20 h 28"/>
                <a:gd name="T8" fmla="*/ 7 w 28"/>
                <a:gd name="T9" fmla="*/ 0 h 28"/>
              </a:gdLst>
              <a:ahLst/>
              <a:cxnLst>
                <a:cxn ang="0">
                  <a:pos x="T0" y="T1"/>
                </a:cxn>
                <a:cxn ang="0">
                  <a:pos x="T2" y="T3"/>
                </a:cxn>
                <a:cxn ang="0">
                  <a:pos x="T4" y="T5"/>
                </a:cxn>
                <a:cxn ang="0">
                  <a:pos x="T6" y="T7"/>
                </a:cxn>
                <a:cxn ang="0">
                  <a:pos x="T8" y="T9"/>
                </a:cxn>
              </a:cxnLst>
              <a:rect l="0" t="0" r="r" b="b"/>
              <a:pathLst>
                <a:path w="28" h="28">
                  <a:moveTo>
                    <a:pt x="7" y="0"/>
                  </a:moveTo>
                  <a:lnTo>
                    <a:pt x="0" y="8"/>
                  </a:lnTo>
                  <a:lnTo>
                    <a:pt x="20" y="28"/>
                  </a:lnTo>
                  <a:lnTo>
                    <a:pt x="28" y="20"/>
                  </a:lnTo>
                  <a:lnTo>
                    <a:pt x="7"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lIns="121920" tIns="60960" rIns="121920" bIns="60960"/>
            <a:lstStyle/>
            <a:p>
              <a:pPr eaLnBrk="1" fontAlgn="auto" hangingPunct="1">
                <a:buFont typeface="Arial" panose="020B0604020202020204" pitchFamily="34" charset="0"/>
                <a:buNone/>
                <a:defRPr/>
              </a:pPr>
              <a:endParaRPr lang="en-US" sz="2400" noProof="1"/>
            </a:p>
          </p:txBody>
        </p:sp>
        <p:sp>
          <p:nvSpPr>
            <p:cNvPr id="97" name="Freeform 116"/>
            <p:cNvSpPr/>
            <p:nvPr/>
          </p:nvSpPr>
          <p:spPr bwMode="auto">
            <a:xfrm>
              <a:off x="7540014" y="4306907"/>
              <a:ext cx="279527" cy="339426"/>
            </a:xfrm>
            <a:custGeom>
              <a:avLst/>
              <a:gdLst>
                <a:gd name="T0" fmla="*/ 104 w 112"/>
                <a:gd name="T1" fmla="*/ 101 h 136"/>
                <a:gd name="T2" fmla="*/ 83 w 112"/>
                <a:gd name="T3" fmla="*/ 101 h 136"/>
                <a:gd name="T4" fmla="*/ 83 w 112"/>
                <a:gd name="T5" fmla="*/ 129 h 136"/>
                <a:gd name="T6" fmla="*/ 7 w 112"/>
                <a:gd name="T7" fmla="*/ 129 h 136"/>
                <a:gd name="T8" fmla="*/ 7 w 112"/>
                <a:gd name="T9" fmla="*/ 32 h 136"/>
                <a:gd name="T10" fmla="*/ 104 w 112"/>
                <a:gd name="T11" fmla="*/ 32 h 136"/>
                <a:gd name="T12" fmla="*/ 104 w 112"/>
                <a:gd name="T13" fmla="*/ 40 h 136"/>
                <a:gd name="T14" fmla="*/ 112 w 112"/>
                <a:gd name="T15" fmla="*/ 32 h 136"/>
                <a:gd name="T16" fmla="*/ 112 w 112"/>
                <a:gd name="T17" fmla="*/ 6 h 136"/>
                <a:gd name="T18" fmla="*/ 97 w 112"/>
                <a:gd name="T19" fmla="*/ 6 h 136"/>
                <a:gd name="T20" fmla="*/ 97 w 112"/>
                <a:gd name="T21" fmla="*/ 20 h 136"/>
                <a:gd name="T22" fmla="*/ 95 w 112"/>
                <a:gd name="T23" fmla="*/ 20 h 136"/>
                <a:gd name="T24" fmla="*/ 95 w 112"/>
                <a:gd name="T25" fmla="*/ 0 h 136"/>
                <a:gd name="T26" fmla="*/ 89 w 112"/>
                <a:gd name="T27" fmla="*/ 0 h 136"/>
                <a:gd name="T28" fmla="*/ 89 w 112"/>
                <a:gd name="T29" fmla="*/ 20 h 136"/>
                <a:gd name="T30" fmla="*/ 87 w 112"/>
                <a:gd name="T31" fmla="*/ 20 h 136"/>
                <a:gd name="T32" fmla="*/ 87 w 112"/>
                <a:gd name="T33" fmla="*/ 6 h 136"/>
                <a:gd name="T34" fmla="*/ 79 w 112"/>
                <a:gd name="T35" fmla="*/ 6 h 136"/>
                <a:gd name="T36" fmla="*/ 79 w 112"/>
                <a:gd name="T37" fmla="*/ 20 h 136"/>
                <a:gd name="T38" fmla="*/ 76 w 112"/>
                <a:gd name="T39" fmla="*/ 20 h 136"/>
                <a:gd name="T40" fmla="*/ 76 w 112"/>
                <a:gd name="T41" fmla="*/ 0 h 136"/>
                <a:gd name="T42" fmla="*/ 72 w 112"/>
                <a:gd name="T43" fmla="*/ 0 h 136"/>
                <a:gd name="T44" fmla="*/ 72 w 112"/>
                <a:gd name="T45" fmla="*/ 20 h 136"/>
                <a:gd name="T46" fmla="*/ 68 w 112"/>
                <a:gd name="T47" fmla="*/ 20 h 136"/>
                <a:gd name="T48" fmla="*/ 68 w 112"/>
                <a:gd name="T49" fmla="*/ 6 h 136"/>
                <a:gd name="T50" fmla="*/ 60 w 112"/>
                <a:gd name="T51" fmla="*/ 6 h 136"/>
                <a:gd name="T52" fmla="*/ 60 w 112"/>
                <a:gd name="T53" fmla="*/ 20 h 136"/>
                <a:gd name="T54" fmla="*/ 57 w 112"/>
                <a:gd name="T55" fmla="*/ 20 h 136"/>
                <a:gd name="T56" fmla="*/ 57 w 112"/>
                <a:gd name="T57" fmla="*/ 0 h 136"/>
                <a:gd name="T58" fmla="*/ 53 w 112"/>
                <a:gd name="T59" fmla="*/ 0 h 136"/>
                <a:gd name="T60" fmla="*/ 53 w 112"/>
                <a:gd name="T61" fmla="*/ 20 h 136"/>
                <a:gd name="T62" fmla="*/ 51 w 112"/>
                <a:gd name="T63" fmla="*/ 20 h 136"/>
                <a:gd name="T64" fmla="*/ 51 w 112"/>
                <a:gd name="T65" fmla="*/ 6 h 136"/>
                <a:gd name="T66" fmla="*/ 43 w 112"/>
                <a:gd name="T67" fmla="*/ 6 h 136"/>
                <a:gd name="T68" fmla="*/ 43 w 112"/>
                <a:gd name="T69" fmla="*/ 20 h 136"/>
                <a:gd name="T70" fmla="*/ 40 w 112"/>
                <a:gd name="T71" fmla="*/ 20 h 136"/>
                <a:gd name="T72" fmla="*/ 40 w 112"/>
                <a:gd name="T73" fmla="*/ 0 h 136"/>
                <a:gd name="T74" fmla="*/ 35 w 112"/>
                <a:gd name="T75" fmla="*/ 0 h 136"/>
                <a:gd name="T76" fmla="*/ 35 w 112"/>
                <a:gd name="T77" fmla="*/ 20 h 136"/>
                <a:gd name="T78" fmla="*/ 32 w 112"/>
                <a:gd name="T79" fmla="*/ 20 h 136"/>
                <a:gd name="T80" fmla="*/ 32 w 112"/>
                <a:gd name="T81" fmla="*/ 6 h 136"/>
                <a:gd name="T82" fmla="*/ 25 w 112"/>
                <a:gd name="T83" fmla="*/ 6 h 136"/>
                <a:gd name="T84" fmla="*/ 25 w 112"/>
                <a:gd name="T85" fmla="*/ 20 h 136"/>
                <a:gd name="T86" fmla="*/ 23 w 112"/>
                <a:gd name="T87" fmla="*/ 20 h 136"/>
                <a:gd name="T88" fmla="*/ 23 w 112"/>
                <a:gd name="T89" fmla="*/ 0 h 136"/>
                <a:gd name="T90" fmla="*/ 17 w 112"/>
                <a:gd name="T91" fmla="*/ 0 h 136"/>
                <a:gd name="T92" fmla="*/ 17 w 112"/>
                <a:gd name="T93" fmla="*/ 20 h 136"/>
                <a:gd name="T94" fmla="*/ 15 w 112"/>
                <a:gd name="T95" fmla="*/ 20 h 136"/>
                <a:gd name="T96" fmla="*/ 15 w 112"/>
                <a:gd name="T97" fmla="*/ 6 h 136"/>
                <a:gd name="T98" fmla="*/ 0 w 112"/>
                <a:gd name="T99" fmla="*/ 6 h 136"/>
                <a:gd name="T100" fmla="*/ 0 w 112"/>
                <a:gd name="T101" fmla="*/ 24 h 136"/>
                <a:gd name="T102" fmla="*/ 0 w 112"/>
                <a:gd name="T103" fmla="*/ 28 h 136"/>
                <a:gd name="T104" fmla="*/ 0 w 112"/>
                <a:gd name="T105" fmla="*/ 136 h 136"/>
                <a:gd name="T106" fmla="*/ 89 w 112"/>
                <a:gd name="T107" fmla="*/ 136 h 136"/>
                <a:gd name="T108" fmla="*/ 112 w 112"/>
                <a:gd name="T109" fmla="*/ 110 h 136"/>
                <a:gd name="T110" fmla="*/ 112 w 112"/>
                <a:gd name="T111" fmla="*/ 84 h 136"/>
                <a:gd name="T112" fmla="*/ 104 w 112"/>
                <a:gd name="T113" fmla="*/ 92 h 136"/>
                <a:gd name="T114" fmla="*/ 104 w 112"/>
                <a:gd name="T115" fmla="*/ 101 h 1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112" h="136">
                  <a:moveTo>
                    <a:pt x="104" y="101"/>
                  </a:moveTo>
                  <a:lnTo>
                    <a:pt x="83" y="101"/>
                  </a:lnTo>
                  <a:lnTo>
                    <a:pt x="83" y="129"/>
                  </a:lnTo>
                  <a:lnTo>
                    <a:pt x="7" y="129"/>
                  </a:lnTo>
                  <a:lnTo>
                    <a:pt x="7" y="32"/>
                  </a:lnTo>
                  <a:lnTo>
                    <a:pt x="104" y="32"/>
                  </a:lnTo>
                  <a:lnTo>
                    <a:pt x="104" y="40"/>
                  </a:lnTo>
                  <a:lnTo>
                    <a:pt x="112" y="32"/>
                  </a:lnTo>
                  <a:lnTo>
                    <a:pt x="112" y="6"/>
                  </a:lnTo>
                  <a:lnTo>
                    <a:pt x="97" y="6"/>
                  </a:lnTo>
                  <a:lnTo>
                    <a:pt x="97" y="20"/>
                  </a:lnTo>
                  <a:lnTo>
                    <a:pt x="95" y="20"/>
                  </a:lnTo>
                  <a:lnTo>
                    <a:pt x="95" y="0"/>
                  </a:lnTo>
                  <a:lnTo>
                    <a:pt x="89" y="0"/>
                  </a:lnTo>
                  <a:lnTo>
                    <a:pt x="89" y="20"/>
                  </a:lnTo>
                  <a:lnTo>
                    <a:pt x="87" y="20"/>
                  </a:lnTo>
                  <a:lnTo>
                    <a:pt x="87" y="6"/>
                  </a:lnTo>
                  <a:lnTo>
                    <a:pt x="79" y="6"/>
                  </a:lnTo>
                  <a:lnTo>
                    <a:pt x="79" y="20"/>
                  </a:lnTo>
                  <a:lnTo>
                    <a:pt x="76" y="20"/>
                  </a:lnTo>
                  <a:lnTo>
                    <a:pt x="76" y="0"/>
                  </a:lnTo>
                  <a:lnTo>
                    <a:pt x="72" y="0"/>
                  </a:lnTo>
                  <a:lnTo>
                    <a:pt x="72" y="20"/>
                  </a:lnTo>
                  <a:lnTo>
                    <a:pt x="68" y="20"/>
                  </a:lnTo>
                  <a:lnTo>
                    <a:pt x="68" y="6"/>
                  </a:lnTo>
                  <a:lnTo>
                    <a:pt x="60" y="6"/>
                  </a:lnTo>
                  <a:lnTo>
                    <a:pt x="60" y="20"/>
                  </a:lnTo>
                  <a:lnTo>
                    <a:pt x="57" y="20"/>
                  </a:lnTo>
                  <a:lnTo>
                    <a:pt x="57" y="0"/>
                  </a:lnTo>
                  <a:lnTo>
                    <a:pt x="53" y="0"/>
                  </a:lnTo>
                  <a:lnTo>
                    <a:pt x="53" y="20"/>
                  </a:lnTo>
                  <a:lnTo>
                    <a:pt x="51" y="20"/>
                  </a:lnTo>
                  <a:lnTo>
                    <a:pt x="51" y="6"/>
                  </a:lnTo>
                  <a:lnTo>
                    <a:pt x="43" y="6"/>
                  </a:lnTo>
                  <a:lnTo>
                    <a:pt x="43" y="20"/>
                  </a:lnTo>
                  <a:lnTo>
                    <a:pt x="40" y="20"/>
                  </a:lnTo>
                  <a:lnTo>
                    <a:pt x="40" y="0"/>
                  </a:lnTo>
                  <a:lnTo>
                    <a:pt x="35" y="0"/>
                  </a:lnTo>
                  <a:lnTo>
                    <a:pt x="35" y="20"/>
                  </a:lnTo>
                  <a:lnTo>
                    <a:pt x="32" y="20"/>
                  </a:lnTo>
                  <a:lnTo>
                    <a:pt x="32" y="6"/>
                  </a:lnTo>
                  <a:lnTo>
                    <a:pt x="25" y="6"/>
                  </a:lnTo>
                  <a:lnTo>
                    <a:pt x="25" y="20"/>
                  </a:lnTo>
                  <a:lnTo>
                    <a:pt x="23" y="20"/>
                  </a:lnTo>
                  <a:lnTo>
                    <a:pt x="23" y="0"/>
                  </a:lnTo>
                  <a:lnTo>
                    <a:pt x="17" y="0"/>
                  </a:lnTo>
                  <a:lnTo>
                    <a:pt x="17" y="20"/>
                  </a:lnTo>
                  <a:lnTo>
                    <a:pt x="15" y="20"/>
                  </a:lnTo>
                  <a:lnTo>
                    <a:pt x="15" y="6"/>
                  </a:lnTo>
                  <a:lnTo>
                    <a:pt x="0" y="6"/>
                  </a:lnTo>
                  <a:lnTo>
                    <a:pt x="0" y="24"/>
                  </a:lnTo>
                  <a:lnTo>
                    <a:pt x="0" y="28"/>
                  </a:lnTo>
                  <a:lnTo>
                    <a:pt x="0" y="136"/>
                  </a:lnTo>
                  <a:lnTo>
                    <a:pt x="89" y="136"/>
                  </a:lnTo>
                  <a:lnTo>
                    <a:pt x="112" y="110"/>
                  </a:lnTo>
                  <a:lnTo>
                    <a:pt x="112" y="84"/>
                  </a:lnTo>
                  <a:lnTo>
                    <a:pt x="104" y="92"/>
                  </a:lnTo>
                  <a:lnTo>
                    <a:pt x="104" y="101"/>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lIns="121920" tIns="60960" rIns="121920" bIns="60960"/>
            <a:lstStyle/>
            <a:p>
              <a:pPr eaLnBrk="1" fontAlgn="auto" hangingPunct="1">
                <a:buFont typeface="Arial" panose="020B0604020202020204" pitchFamily="34" charset="0"/>
                <a:buNone/>
                <a:defRPr/>
              </a:pPr>
              <a:endParaRPr lang="en-US" sz="2400" noProof="1"/>
            </a:p>
          </p:txBody>
        </p:sp>
        <p:sp>
          <p:nvSpPr>
            <p:cNvPr id="98" name="Rectangle 117"/>
            <p:cNvSpPr>
              <a:spLocks noChangeArrowheads="1"/>
            </p:cNvSpPr>
            <p:nvPr/>
          </p:nvSpPr>
          <p:spPr bwMode="auto">
            <a:xfrm>
              <a:off x="7589930" y="4421713"/>
              <a:ext cx="109814" cy="17471"/>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lIns="121920" tIns="60960" rIns="121920" bIns="60960"/>
            <a:lstStyle/>
            <a:p>
              <a:pPr eaLnBrk="1" fontAlgn="auto" hangingPunct="1">
                <a:buFont typeface="Arial" panose="020B0604020202020204" pitchFamily="34" charset="0"/>
                <a:buNone/>
                <a:defRPr/>
              </a:pPr>
              <a:endParaRPr lang="en-US" sz="2400" noProof="1"/>
            </a:p>
          </p:txBody>
        </p:sp>
        <p:sp>
          <p:nvSpPr>
            <p:cNvPr id="99" name="Rectangle 118"/>
            <p:cNvSpPr>
              <a:spLocks noChangeArrowheads="1"/>
            </p:cNvSpPr>
            <p:nvPr/>
          </p:nvSpPr>
          <p:spPr bwMode="auto">
            <a:xfrm>
              <a:off x="7589930" y="4461645"/>
              <a:ext cx="109814" cy="17471"/>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lIns="121920" tIns="60960" rIns="121920" bIns="60960"/>
            <a:lstStyle/>
            <a:p>
              <a:pPr eaLnBrk="1" fontAlgn="auto" hangingPunct="1">
                <a:buFont typeface="Arial" panose="020B0604020202020204" pitchFamily="34" charset="0"/>
                <a:buNone/>
                <a:defRPr/>
              </a:pPr>
              <a:endParaRPr lang="en-US" sz="2400" noProof="1"/>
            </a:p>
          </p:txBody>
        </p:sp>
        <p:sp>
          <p:nvSpPr>
            <p:cNvPr id="100" name="Rectangle 119"/>
            <p:cNvSpPr>
              <a:spLocks noChangeArrowheads="1"/>
            </p:cNvSpPr>
            <p:nvPr/>
          </p:nvSpPr>
          <p:spPr bwMode="auto">
            <a:xfrm>
              <a:off x="7589930" y="4506569"/>
              <a:ext cx="109814" cy="14975"/>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lIns="121920" tIns="60960" rIns="121920" bIns="60960"/>
            <a:lstStyle/>
            <a:p>
              <a:pPr eaLnBrk="1" fontAlgn="auto" hangingPunct="1">
                <a:buFont typeface="Arial" panose="020B0604020202020204" pitchFamily="34" charset="0"/>
                <a:buNone/>
                <a:defRPr/>
              </a:pPr>
              <a:endParaRPr lang="en-US" sz="2400" noProof="1"/>
            </a:p>
          </p:txBody>
        </p:sp>
        <p:sp>
          <p:nvSpPr>
            <p:cNvPr id="101" name="Rectangle 120"/>
            <p:cNvSpPr>
              <a:spLocks noChangeArrowheads="1"/>
            </p:cNvSpPr>
            <p:nvPr/>
          </p:nvSpPr>
          <p:spPr bwMode="auto">
            <a:xfrm>
              <a:off x="7589930" y="4548998"/>
              <a:ext cx="109814" cy="17471"/>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lIns="121920" tIns="60960" rIns="121920" bIns="60960"/>
            <a:lstStyle/>
            <a:p>
              <a:pPr eaLnBrk="1" fontAlgn="auto" hangingPunct="1">
                <a:buFont typeface="Arial" panose="020B0604020202020204" pitchFamily="34" charset="0"/>
                <a:buNone/>
                <a:defRPr/>
              </a:pPr>
              <a:endParaRPr lang="en-US" sz="2400" noProof="1"/>
            </a:p>
          </p:txBody>
        </p:sp>
      </p:grpSp>
      <p:sp>
        <p:nvSpPr>
          <p:cNvPr id="102" name="矩形 3"/>
          <p:cNvSpPr>
            <a:spLocks noChangeArrowheads="1"/>
          </p:cNvSpPr>
          <p:nvPr/>
        </p:nvSpPr>
        <p:spPr bwMode="auto">
          <a:xfrm>
            <a:off x="6486525" y="5762625"/>
            <a:ext cx="944563" cy="419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91442" tIns="45722" rIns="91442" bIns="45722">
            <a:spAutoFit/>
          </a:bodyPr>
          <a:lstStyle>
            <a:lvl1pPr>
              <a:buFont typeface="Arial" panose="020B0604020202020204" pitchFamily="34" charset="0"/>
              <a:defRPr>
                <a:solidFill>
                  <a:schemeClr val="tx1"/>
                </a:solidFill>
                <a:latin typeface="Calibri" panose="020F050202020403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Calibri" panose="020F050202020403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eaLnBrk="1" hangingPunct="1"/>
            <a:r>
              <a:rPr lang="zh-CN" altLang="en-US" sz="2000">
                <a:solidFill>
                  <a:srgbClr val="7030A0"/>
                </a:solidFill>
                <a:latin typeface="微软雅黑" panose="020B0503020204020204" pitchFamily="34" charset="-122"/>
                <a:ea typeface="微软雅黑" panose="020B0503020204020204" pitchFamily="34" charset="-122"/>
                <a:sym typeface="Arial" panose="020B0604020202020204" pitchFamily="34" charset="0"/>
              </a:rPr>
              <a:t>阶段六</a:t>
            </a:r>
          </a:p>
        </p:txBody>
      </p:sp>
      <p:sp>
        <p:nvSpPr>
          <p:cNvPr id="103" name="文本框 13"/>
          <p:cNvSpPr txBox="1">
            <a:spLocks noChangeArrowheads="1"/>
          </p:cNvSpPr>
          <p:nvPr/>
        </p:nvSpPr>
        <p:spPr bwMode="auto">
          <a:xfrm>
            <a:off x="7621588" y="5565775"/>
            <a:ext cx="3251200" cy="7445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87765" tIns="43881" rIns="87765" bIns="43881">
            <a:spAutoFit/>
          </a:bodyPr>
          <a:lstStyle>
            <a:lvl1pPr>
              <a:buFont typeface="Arial" panose="020B0604020202020204" pitchFamily="34" charset="0"/>
              <a:defRPr>
                <a:solidFill>
                  <a:schemeClr val="tx1"/>
                </a:solidFill>
                <a:latin typeface="Calibri" panose="020F050202020403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Calibri" panose="020F050202020403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eaLnBrk="1" hangingPunct="1">
              <a:lnSpc>
                <a:spcPct val="120000"/>
              </a:lnSpc>
            </a:pPr>
            <a:r>
              <a:rPr lang="zh-CN" altLang="en-US" sz="1200">
                <a:solidFill>
                  <a:srgbClr val="595959"/>
                </a:solidFill>
                <a:latin typeface="微软雅黑" panose="020B0503020204020204" pitchFamily="34" charset="-122"/>
                <a:ea typeface="微软雅黑" panose="020B0503020204020204" pitchFamily="34" charset="-122"/>
                <a:sym typeface="微软雅黑" panose="020B0503020204020204" pitchFamily="34" charset="-122"/>
              </a:rPr>
              <a:t>在此录入上述图表的综合描述说明，在此录入上述图表的综合描述说明，在此录入上述图表的综合描述说明。</a:t>
            </a:r>
          </a:p>
        </p:txBody>
      </p:sp>
      <p:grpSp>
        <p:nvGrpSpPr>
          <p:cNvPr id="104" name="Group 9"/>
          <p:cNvGrpSpPr/>
          <p:nvPr/>
        </p:nvGrpSpPr>
        <p:grpSpPr>
          <a:xfrm>
            <a:off x="5591915" y="5877895"/>
            <a:ext cx="384811" cy="285346"/>
            <a:chOff x="4572000" y="3414713"/>
            <a:chExt cx="374651" cy="277813"/>
          </a:xfrm>
          <a:solidFill>
            <a:schemeClr val="bg1"/>
          </a:solidFill>
        </p:grpSpPr>
        <p:sp>
          <p:nvSpPr>
            <p:cNvPr id="105" name="Freeform 17"/>
            <p:cNvSpPr/>
            <p:nvPr/>
          </p:nvSpPr>
          <p:spPr bwMode="auto">
            <a:xfrm>
              <a:off x="4713288" y="3481388"/>
              <a:ext cx="233363" cy="211138"/>
            </a:xfrm>
            <a:custGeom>
              <a:avLst/>
              <a:gdLst>
                <a:gd name="T0" fmla="*/ 89 w 89"/>
                <a:gd name="T1" fmla="*/ 33 h 81"/>
                <a:gd name="T2" fmla="*/ 43 w 89"/>
                <a:gd name="T3" fmla="*/ 0 h 81"/>
                <a:gd name="T4" fmla="*/ 40 w 89"/>
                <a:gd name="T5" fmla="*/ 1 h 81"/>
                <a:gd name="T6" fmla="*/ 43 w 89"/>
                <a:gd name="T7" fmla="*/ 11 h 81"/>
                <a:gd name="T8" fmla="*/ 0 w 89"/>
                <a:gd name="T9" fmla="*/ 44 h 81"/>
                <a:gd name="T10" fmla="*/ 0 w 89"/>
                <a:gd name="T11" fmla="*/ 44 h 81"/>
                <a:gd name="T12" fmla="*/ 40 w 89"/>
                <a:gd name="T13" fmla="*/ 65 h 81"/>
                <a:gd name="T14" fmla="*/ 74 w 89"/>
                <a:gd name="T15" fmla="*/ 81 h 81"/>
                <a:gd name="T16" fmla="*/ 64 w 89"/>
                <a:gd name="T17" fmla="*/ 62 h 81"/>
                <a:gd name="T18" fmla="*/ 89 w 89"/>
                <a:gd name="T19" fmla="*/ 33 h 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89" h="81">
                  <a:moveTo>
                    <a:pt x="89" y="33"/>
                  </a:moveTo>
                  <a:cubicBezTo>
                    <a:pt x="89" y="15"/>
                    <a:pt x="68" y="0"/>
                    <a:pt x="43" y="0"/>
                  </a:cubicBezTo>
                  <a:cubicBezTo>
                    <a:pt x="42" y="0"/>
                    <a:pt x="41" y="1"/>
                    <a:pt x="40" y="1"/>
                  </a:cubicBezTo>
                  <a:cubicBezTo>
                    <a:pt x="42" y="4"/>
                    <a:pt x="43" y="8"/>
                    <a:pt x="43" y="11"/>
                  </a:cubicBezTo>
                  <a:cubicBezTo>
                    <a:pt x="43" y="29"/>
                    <a:pt x="24" y="43"/>
                    <a:pt x="0" y="44"/>
                  </a:cubicBezTo>
                  <a:cubicBezTo>
                    <a:pt x="0" y="44"/>
                    <a:pt x="0" y="44"/>
                    <a:pt x="0" y="44"/>
                  </a:cubicBezTo>
                  <a:cubicBezTo>
                    <a:pt x="6" y="56"/>
                    <a:pt x="21" y="64"/>
                    <a:pt x="40" y="65"/>
                  </a:cubicBezTo>
                  <a:cubicBezTo>
                    <a:pt x="53" y="75"/>
                    <a:pt x="74" y="81"/>
                    <a:pt x="74" y="81"/>
                  </a:cubicBezTo>
                  <a:cubicBezTo>
                    <a:pt x="64" y="72"/>
                    <a:pt x="63" y="65"/>
                    <a:pt x="64" y="62"/>
                  </a:cubicBezTo>
                  <a:cubicBezTo>
                    <a:pt x="79" y="56"/>
                    <a:pt x="89" y="46"/>
                    <a:pt x="89" y="3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lIns="121920" tIns="60960" rIns="121920" bIns="60960"/>
            <a:lstStyle/>
            <a:p>
              <a:pPr eaLnBrk="1" fontAlgn="auto" hangingPunct="1">
                <a:buFont typeface="Arial" panose="020B0604020202020204" pitchFamily="34" charset="0"/>
                <a:buNone/>
                <a:defRPr/>
              </a:pPr>
              <a:endParaRPr lang="en-US" sz="2400" noProof="1"/>
            </a:p>
          </p:txBody>
        </p:sp>
        <p:sp>
          <p:nvSpPr>
            <p:cNvPr id="106" name="Freeform 18"/>
            <p:cNvSpPr/>
            <p:nvPr/>
          </p:nvSpPr>
          <p:spPr bwMode="auto">
            <a:xfrm>
              <a:off x="4572000" y="3414713"/>
              <a:ext cx="241300" cy="209550"/>
            </a:xfrm>
            <a:custGeom>
              <a:avLst/>
              <a:gdLst>
                <a:gd name="T0" fmla="*/ 89 w 92"/>
                <a:gd name="T1" fmla="*/ 21 h 80"/>
                <a:gd name="T2" fmla="*/ 46 w 92"/>
                <a:gd name="T3" fmla="*/ 0 h 80"/>
                <a:gd name="T4" fmla="*/ 0 w 92"/>
                <a:gd name="T5" fmla="*/ 32 h 80"/>
                <a:gd name="T6" fmla="*/ 25 w 92"/>
                <a:gd name="T7" fmla="*/ 61 h 80"/>
                <a:gd name="T8" fmla="*/ 14 w 92"/>
                <a:gd name="T9" fmla="*/ 80 h 80"/>
                <a:gd name="T10" fmla="*/ 48 w 92"/>
                <a:gd name="T11" fmla="*/ 65 h 80"/>
                <a:gd name="T12" fmla="*/ 49 w 92"/>
                <a:gd name="T13" fmla="*/ 64 h 80"/>
                <a:gd name="T14" fmla="*/ 92 w 92"/>
                <a:gd name="T15" fmla="*/ 32 h 80"/>
                <a:gd name="T16" fmla="*/ 89 w 92"/>
                <a:gd name="T17" fmla="*/ 21 h 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92" h="80">
                  <a:moveTo>
                    <a:pt x="89" y="21"/>
                  </a:moveTo>
                  <a:cubicBezTo>
                    <a:pt x="83" y="9"/>
                    <a:pt x="66" y="0"/>
                    <a:pt x="46" y="0"/>
                  </a:cubicBezTo>
                  <a:cubicBezTo>
                    <a:pt x="20" y="0"/>
                    <a:pt x="0" y="14"/>
                    <a:pt x="0" y="32"/>
                  </a:cubicBezTo>
                  <a:cubicBezTo>
                    <a:pt x="0" y="45"/>
                    <a:pt x="10" y="56"/>
                    <a:pt x="25" y="61"/>
                  </a:cubicBezTo>
                  <a:cubicBezTo>
                    <a:pt x="26" y="65"/>
                    <a:pt x="25" y="71"/>
                    <a:pt x="14" y="80"/>
                  </a:cubicBezTo>
                  <a:cubicBezTo>
                    <a:pt x="14" y="80"/>
                    <a:pt x="36" y="75"/>
                    <a:pt x="48" y="65"/>
                  </a:cubicBezTo>
                  <a:cubicBezTo>
                    <a:pt x="49" y="64"/>
                    <a:pt x="49" y="64"/>
                    <a:pt x="49" y="64"/>
                  </a:cubicBezTo>
                  <a:cubicBezTo>
                    <a:pt x="73" y="63"/>
                    <a:pt x="92" y="49"/>
                    <a:pt x="92" y="32"/>
                  </a:cubicBezTo>
                  <a:cubicBezTo>
                    <a:pt x="92" y="28"/>
                    <a:pt x="91" y="25"/>
                    <a:pt x="89" y="2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lIns="121920" tIns="60960" rIns="121920" bIns="60960"/>
            <a:lstStyle/>
            <a:p>
              <a:pPr eaLnBrk="1" fontAlgn="auto" hangingPunct="1">
                <a:buFont typeface="Arial" panose="020B0604020202020204" pitchFamily="34" charset="0"/>
                <a:buNone/>
                <a:defRPr/>
              </a:pPr>
              <a:endParaRPr lang="en-US" sz="2400" noProof="1"/>
            </a:p>
          </p:txBody>
        </p:sp>
      </p:grpSp>
      <p:sp>
        <p:nvSpPr>
          <p:cNvPr id="107" name="TextBox 106"/>
          <p:cNvSpPr txBox="1">
            <a:spLocks noChangeArrowheads="1"/>
          </p:cNvSpPr>
          <p:nvPr/>
        </p:nvSpPr>
        <p:spPr bwMode="auto">
          <a:xfrm>
            <a:off x="2205038" y="7889875"/>
            <a:ext cx="1077912" cy="447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81478" tIns="40740" rIns="81478" bIns="40740">
            <a:spAutoFit/>
          </a:bodyPr>
          <a:lstStyle>
            <a:lvl1pPr>
              <a:buFont typeface="Arial" panose="020B0604020202020204" pitchFamily="34" charset="0"/>
              <a:defRPr>
                <a:solidFill>
                  <a:schemeClr val="tx1"/>
                </a:solidFill>
                <a:latin typeface="Calibri" panose="020F050202020403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Calibri" panose="020F050202020403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eaLnBrk="1" hangingPunct="1"/>
            <a:r>
              <a:rPr lang="zh-CN" altLang="en-US" sz="2400"/>
              <a:t>延迟符</a:t>
            </a:r>
          </a:p>
        </p:txBody>
      </p:sp>
      <p:sp>
        <p:nvSpPr>
          <p:cNvPr id="3" name="Text Box 18"/>
          <p:cNvSpPr txBox="1">
            <a:spLocks noChangeArrowheads="1"/>
          </p:cNvSpPr>
          <p:nvPr/>
        </p:nvSpPr>
        <p:spPr bwMode="gray">
          <a:xfrm>
            <a:off x="3840163" y="488950"/>
            <a:ext cx="4511675" cy="6365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fontAlgn="auto">
              <a:buFont typeface="Arial" panose="020B0604020202020204" pitchFamily="34" charset="0"/>
              <a:buNone/>
              <a:defRPr/>
            </a:pPr>
            <a:r>
              <a:rPr lang="zh-CN" altLang="en-US" sz="3335" noProof="1" smtClean="0">
                <a:solidFill>
                  <a:srgbClr val="333333"/>
                </a:solidFill>
                <a:latin typeface="微软雅黑" panose="020B0503020204020204" pitchFamily="34" charset="-122"/>
                <a:ea typeface="微软雅黑" panose="020B0503020204020204" pitchFamily="34" charset="-122"/>
              </a:rPr>
              <a:t>点击添加标题文字内容</a:t>
            </a:r>
            <a:endParaRPr lang="zh-CN" altLang="en-US" sz="3335" noProof="1">
              <a:solidFill>
                <a:srgbClr val="333333"/>
              </a:solidFill>
              <a:latin typeface="微软雅黑" panose="020B0503020204020204" pitchFamily="34" charset="-122"/>
              <a:ea typeface="微软雅黑" panose="020B0503020204020204" pitchFamily="34" charset="-122"/>
            </a:endParaRPr>
          </a:p>
        </p:txBody>
      </p:sp>
      <p:cxnSp>
        <p:nvCxnSpPr>
          <p:cNvPr id="4" name="直接连接符​​ 14"/>
          <p:cNvCxnSpPr/>
          <p:nvPr/>
        </p:nvCxnSpPr>
        <p:spPr>
          <a:xfrm>
            <a:off x="3254375" y="1125538"/>
            <a:ext cx="5683250" cy="0"/>
          </a:xfrm>
          <a:prstGeom prst="line">
            <a:avLst/>
          </a:prstGeom>
          <a:ln w="9525">
            <a:solidFill>
              <a:srgbClr val="333333"/>
            </a:solidFill>
            <a:prstDash val="solid"/>
          </a:ln>
        </p:spPr>
        <p:style>
          <a:lnRef idx="1">
            <a:schemeClr val="accent1"/>
          </a:lnRef>
          <a:fillRef idx="0">
            <a:schemeClr val="accent1"/>
          </a:fillRef>
          <a:effectRef idx="0">
            <a:schemeClr val="accent1"/>
          </a:effectRef>
          <a:fontRef idx="minor">
            <a:schemeClr val="tx1"/>
          </a:fontRef>
        </p:style>
      </p:cxnSp>
    </p:spTree>
  </p:cSld>
  <p:clrMapOvr>
    <a:masterClrMapping/>
  </p:clrMapOvr>
  <p:transition spd="slow" advTm="0">
    <p:split orient="vert"/>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ntr" presetSubtype="4" fill="hold" nodeType="afterEffect">
                                  <p:stCondLst>
                                    <p:cond delay="0"/>
                                  </p:stCondLst>
                                  <p:childTnLst>
                                    <p:set>
                                      <p:cBhvr>
                                        <p:cTn id="6" dur="1" fill="hold">
                                          <p:stCondLst>
                                            <p:cond delay="0"/>
                                          </p:stCondLst>
                                        </p:cTn>
                                        <p:tgtEl>
                                          <p:spTgt spid="29"/>
                                        </p:tgtEl>
                                        <p:attrNameLst>
                                          <p:attrName>style.visibility</p:attrName>
                                        </p:attrNameLst>
                                      </p:cBhvr>
                                      <p:to>
                                        <p:strVal val="visible"/>
                                      </p:to>
                                    </p:set>
                                    <p:animEffect transition="in" filter="wipe(down)">
                                      <p:cBhvr>
                                        <p:cTn id="7" dur="500"/>
                                        <p:tgtEl>
                                          <p:spTgt spid="29"/>
                                        </p:tgtEl>
                                      </p:cBhvr>
                                    </p:animEffect>
                                  </p:childTnLst>
                                </p:cTn>
                              </p:par>
                            </p:childTnLst>
                          </p:cTn>
                        </p:par>
                        <p:par>
                          <p:cTn id="8" fill="hold" nodeType="afterGroup">
                            <p:stCondLst>
                              <p:cond delay="500"/>
                            </p:stCondLst>
                            <p:childTnLst>
                              <p:par>
                                <p:cTn id="9" presetID="2" presetClass="entr" presetSubtype="12" accel="61000" fill="hold" nodeType="afterEffect">
                                  <p:stCondLst>
                                    <p:cond delay="0"/>
                                  </p:stCondLst>
                                  <p:childTnLst>
                                    <p:set>
                                      <p:cBhvr>
                                        <p:cTn id="10" dur="1" fill="hold">
                                          <p:stCondLst>
                                            <p:cond delay="0"/>
                                          </p:stCondLst>
                                        </p:cTn>
                                        <p:tgtEl>
                                          <p:spTgt spid="30"/>
                                        </p:tgtEl>
                                        <p:attrNameLst>
                                          <p:attrName>style.visibility</p:attrName>
                                        </p:attrNameLst>
                                      </p:cBhvr>
                                      <p:to>
                                        <p:strVal val="visible"/>
                                      </p:to>
                                    </p:set>
                                    <p:anim calcmode="lin" valueType="num">
                                      <p:cBhvr>
                                        <p:cTn id="11" dur="1400" fill="hold"/>
                                        <p:tgtEl>
                                          <p:spTgt spid="30"/>
                                        </p:tgtEl>
                                        <p:attrNameLst>
                                          <p:attrName>ppt_x</p:attrName>
                                        </p:attrNameLst>
                                      </p:cBhvr>
                                      <p:tavLst>
                                        <p:tav tm="0">
                                          <p:val>
                                            <p:strVal val="0-#ppt_w/2"/>
                                          </p:val>
                                        </p:tav>
                                        <p:tav tm="100000">
                                          <p:val>
                                            <p:strVal val="#ppt_x"/>
                                          </p:val>
                                        </p:tav>
                                      </p:tavLst>
                                    </p:anim>
                                    <p:anim calcmode="lin" valueType="num">
                                      <p:cBhvr>
                                        <p:cTn id="12" dur="1400" fill="hold"/>
                                        <p:tgtEl>
                                          <p:spTgt spid="30"/>
                                        </p:tgtEl>
                                        <p:attrNameLst>
                                          <p:attrName>ppt_y</p:attrName>
                                        </p:attrNameLst>
                                      </p:cBhvr>
                                      <p:tavLst>
                                        <p:tav tm="0">
                                          <p:val>
                                            <p:strVal val="1+#ppt_h/2"/>
                                          </p:val>
                                        </p:tav>
                                        <p:tav tm="100000">
                                          <p:val>
                                            <p:strVal val="#ppt_y"/>
                                          </p:val>
                                        </p:tav>
                                      </p:tavLst>
                                    </p:anim>
                                  </p:childTnLst>
                                </p:cTn>
                              </p:par>
                              <p:par>
                                <p:cTn id="13" presetID="2" presetClass="entr" presetSubtype="3" accel="61000" fill="hold" nodeType="withEffect">
                                  <p:stCondLst>
                                    <p:cond delay="0"/>
                                  </p:stCondLst>
                                  <p:childTnLst>
                                    <p:set>
                                      <p:cBhvr>
                                        <p:cTn id="14" dur="1" fill="hold">
                                          <p:stCondLst>
                                            <p:cond delay="0"/>
                                          </p:stCondLst>
                                        </p:cTn>
                                        <p:tgtEl>
                                          <p:spTgt spid="35"/>
                                        </p:tgtEl>
                                        <p:attrNameLst>
                                          <p:attrName>style.visibility</p:attrName>
                                        </p:attrNameLst>
                                      </p:cBhvr>
                                      <p:to>
                                        <p:strVal val="visible"/>
                                      </p:to>
                                    </p:set>
                                    <p:anim calcmode="lin" valueType="num">
                                      <p:cBhvr>
                                        <p:cTn id="15" dur="1400" fill="hold"/>
                                        <p:tgtEl>
                                          <p:spTgt spid="35"/>
                                        </p:tgtEl>
                                        <p:attrNameLst>
                                          <p:attrName>ppt_x</p:attrName>
                                        </p:attrNameLst>
                                      </p:cBhvr>
                                      <p:tavLst>
                                        <p:tav tm="0">
                                          <p:val>
                                            <p:strVal val="1+#ppt_w/2"/>
                                          </p:val>
                                        </p:tav>
                                        <p:tav tm="100000">
                                          <p:val>
                                            <p:strVal val="#ppt_x"/>
                                          </p:val>
                                        </p:tav>
                                      </p:tavLst>
                                    </p:anim>
                                    <p:anim calcmode="lin" valueType="num">
                                      <p:cBhvr>
                                        <p:cTn id="16" dur="1400" fill="hold"/>
                                        <p:tgtEl>
                                          <p:spTgt spid="35"/>
                                        </p:tgtEl>
                                        <p:attrNameLst>
                                          <p:attrName>ppt_y</p:attrName>
                                        </p:attrNameLst>
                                      </p:cBhvr>
                                      <p:tavLst>
                                        <p:tav tm="0">
                                          <p:val>
                                            <p:strVal val="0-#ppt_h/2"/>
                                          </p:val>
                                        </p:tav>
                                        <p:tav tm="100000">
                                          <p:val>
                                            <p:strVal val="#ppt_y"/>
                                          </p:val>
                                        </p:tav>
                                      </p:tavLst>
                                    </p:anim>
                                  </p:childTnLst>
                                </p:cTn>
                              </p:par>
                              <p:par>
                                <p:cTn id="17" presetID="2" presetClass="entr" presetSubtype="3" accel="61000" fill="hold" nodeType="withEffect">
                                  <p:stCondLst>
                                    <p:cond delay="0"/>
                                  </p:stCondLst>
                                  <p:childTnLst>
                                    <p:set>
                                      <p:cBhvr>
                                        <p:cTn id="18" dur="1" fill="hold">
                                          <p:stCondLst>
                                            <p:cond delay="0"/>
                                          </p:stCondLst>
                                        </p:cTn>
                                        <p:tgtEl>
                                          <p:spTgt spid="45"/>
                                        </p:tgtEl>
                                        <p:attrNameLst>
                                          <p:attrName>style.visibility</p:attrName>
                                        </p:attrNameLst>
                                      </p:cBhvr>
                                      <p:to>
                                        <p:strVal val="visible"/>
                                      </p:to>
                                    </p:set>
                                    <p:anim calcmode="lin" valueType="num">
                                      <p:cBhvr>
                                        <p:cTn id="19" dur="1400" fill="hold"/>
                                        <p:tgtEl>
                                          <p:spTgt spid="45"/>
                                        </p:tgtEl>
                                        <p:attrNameLst>
                                          <p:attrName>ppt_x</p:attrName>
                                        </p:attrNameLst>
                                      </p:cBhvr>
                                      <p:tavLst>
                                        <p:tav tm="0">
                                          <p:val>
                                            <p:strVal val="1+#ppt_w/2"/>
                                          </p:val>
                                        </p:tav>
                                        <p:tav tm="100000">
                                          <p:val>
                                            <p:strVal val="#ppt_x"/>
                                          </p:val>
                                        </p:tav>
                                      </p:tavLst>
                                    </p:anim>
                                    <p:anim calcmode="lin" valueType="num">
                                      <p:cBhvr>
                                        <p:cTn id="20" dur="1400" fill="hold"/>
                                        <p:tgtEl>
                                          <p:spTgt spid="45"/>
                                        </p:tgtEl>
                                        <p:attrNameLst>
                                          <p:attrName>ppt_y</p:attrName>
                                        </p:attrNameLst>
                                      </p:cBhvr>
                                      <p:tavLst>
                                        <p:tav tm="0">
                                          <p:val>
                                            <p:strVal val="0-#ppt_h/2"/>
                                          </p:val>
                                        </p:tav>
                                        <p:tav tm="100000">
                                          <p:val>
                                            <p:strVal val="#ppt_y"/>
                                          </p:val>
                                        </p:tav>
                                      </p:tavLst>
                                    </p:anim>
                                  </p:childTnLst>
                                </p:cTn>
                              </p:par>
                              <p:par>
                                <p:cTn id="21" presetID="2" presetClass="entr" presetSubtype="12" accel="61000" fill="hold" nodeType="withEffect">
                                  <p:stCondLst>
                                    <p:cond delay="0"/>
                                  </p:stCondLst>
                                  <p:childTnLst>
                                    <p:set>
                                      <p:cBhvr>
                                        <p:cTn id="22" dur="1" fill="hold">
                                          <p:stCondLst>
                                            <p:cond delay="0"/>
                                          </p:stCondLst>
                                        </p:cTn>
                                        <p:tgtEl>
                                          <p:spTgt spid="50"/>
                                        </p:tgtEl>
                                        <p:attrNameLst>
                                          <p:attrName>style.visibility</p:attrName>
                                        </p:attrNameLst>
                                      </p:cBhvr>
                                      <p:to>
                                        <p:strVal val="visible"/>
                                      </p:to>
                                    </p:set>
                                    <p:anim calcmode="lin" valueType="num">
                                      <p:cBhvr>
                                        <p:cTn id="23" dur="1400" fill="hold"/>
                                        <p:tgtEl>
                                          <p:spTgt spid="50"/>
                                        </p:tgtEl>
                                        <p:attrNameLst>
                                          <p:attrName>ppt_x</p:attrName>
                                        </p:attrNameLst>
                                      </p:cBhvr>
                                      <p:tavLst>
                                        <p:tav tm="0">
                                          <p:val>
                                            <p:strVal val="0-#ppt_w/2"/>
                                          </p:val>
                                        </p:tav>
                                        <p:tav tm="100000">
                                          <p:val>
                                            <p:strVal val="#ppt_x"/>
                                          </p:val>
                                        </p:tav>
                                      </p:tavLst>
                                    </p:anim>
                                    <p:anim calcmode="lin" valueType="num">
                                      <p:cBhvr>
                                        <p:cTn id="24" dur="1400" fill="hold"/>
                                        <p:tgtEl>
                                          <p:spTgt spid="50"/>
                                        </p:tgtEl>
                                        <p:attrNameLst>
                                          <p:attrName>ppt_y</p:attrName>
                                        </p:attrNameLst>
                                      </p:cBhvr>
                                      <p:tavLst>
                                        <p:tav tm="0">
                                          <p:val>
                                            <p:strVal val="1+#ppt_h/2"/>
                                          </p:val>
                                        </p:tav>
                                        <p:tav tm="100000">
                                          <p:val>
                                            <p:strVal val="#ppt_y"/>
                                          </p:val>
                                        </p:tav>
                                      </p:tavLst>
                                    </p:anim>
                                  </p:childTnLst>
                                </p:cTn>
                              </p:par>
                              <p:par>
                                <p:cTn id="25" presetID="2" presetClass="entr" presetSubtype="3" accel="61000" fill="hold" nodeType="withEffect">
                                  <p:stCondLst>
                                    <p:cond delay="0"/>
                                  </p:stCondLst>
                                  <p:childTnLst>
                                    <p:set>
                                      <p:cBhvr>
                                        <p:cTn id="26" dur="1" fill="hold">
                                          <p:stCondLst>
                                            <p:cond delay="0"/>
                                          </p:stCondLst>
                                        </p:cTn>
                                        <p:tgtEl>
                                          <p:spTgt spid="55"/>
                                        </p:tgtEl>
                                        <p:attrNameLst>
                                          <p:attrName>style.visibility</p:attrName>
                                        </p:attrNameLst>
                                      </p:cBhvr>
                                      <p:to>
                                        <p:strVal val="visible"/>
                                      </p:to>
                                    </p:set>
                                    <p:anim calcmode="lin" valueType="num">
                                      <p:cBhvr>
                                        <p:cTn id="27" dur="1400" fill="hold"/>
                                        <p:tgtEl>
                                          <p:spTgt spid="55"/>
                                        </p:tgtEl>
                                        <p:attrNameLst>
                                          <p:attrName>ppt_x</p:attrName>
                                        </p:attrNameLst>
                                      </p:cBhvr>
                                      <p:tavLst>
                                        <p:tav tm="0">
                                          <p:val>
                                            <p:strVal val="1+#ppt_w/2"/>
                                          </p:val>
                                        </p:tav>
                                        <p:tav tm="100000">
                                          <p:val>
                                            <p:strVal val="#ppt_x"/>
                                          </p:val>
                                        </p:tav>
                                      </p:tavLst>
                                    </p:anim>
                                    <p:anim calcmode="lin" valueType="num">
                                      <p:cBhvr>
                                        <p:cTn id="28" dur="1400" fill="hold"/>
                                        <p:tgtEl>
                                          <p:spTgt spid="55"/>
                                        </p:tgtEl>
                                        <p:attrNameLst>
                                          <p:attrName>ppt_y</p:attrName>
                                        </p:attrNameLst>
                                      </p:cBhvr>
                                      <p:tavLst>
                                        <p:tav tm="0">
                                          <p:val>
                                            <p:strVal val="0-#ppt_h/2"/>
                                          </p:val>
                                        </p:tav>
                                        <p:tav tm="100000">
                                          <p:val>
                                            <p:strVal val="#ppt_y"/>
                                          </p:val>
                                        </p:tav>
                                      </p:tavLst>
                                    </p:anim>
                                  </p:childTnLst>
                                </p:cTn>
                              </p:par>
                              <p:par>
                                <p:cTn id="29" presetID="2" presetClass="entr" presetSubtype="12" accel="61000" fill="hold" nodeType="withEffect">
                                  <p:stCondLst>
                                    <p:cond delay="0"/>
                                  </p:stCondLst>
                                  <p:childTnLst>
                                    <p:set>
                                      <p:cBhvr>
                                        <p:cTn id="30" dur="1" fill="hold">
                                          <p:stCondLst>
                                            <p:cond delay="0"/>
                                          </p:stCondLst>
                                        </p:cTn>
                                        <p:tgtEl>
                                          <p:spTgt spid="40"/>
                                        </p:tgtEl>
                                        <p:attrNameLst>
                                          <p:attrName>style.visibility</p:attrName>
                                        </p:attrNameLst>
                                      </p:cBhvr>
                                      <p:to>
                                        <p:strVal val="visible"/>
                                      </p:to>
                                    </p:set>
                                    <p:anim calcmode="lin" valueType="num">
                                      <p:cBhvr>
                                        <p:cTn id="31" dur="1400" fill="hold"/>
                                        <p:tgtEl>
                                          <p:spTgt spid="40"/>
                                        </p:tgtEl>
                                        <p:attrNameLst>
                                          <p:attrName>ppt_x</p:attrName>
                                        </p:attrNameLst>
                                      </p:cBhvr>
                                      <p:tavLst>
                                        <p:tav tm="0">
                                          <p:val>
                                            <p:strVal val="0-#ppt_w/2"/>
                                          </p:val>
                                        </p:tav>
                                        <p:tav tm="100000">
                                          <p:val>
                                            <p:strVal val="#ppt_x"/>
                                          </p:val>
                                        </p:tav>
                                      </p:tavLst>
                                    </p:anim>
                                    <p:anim calcmode="lin" valueType="num">
                                      <p:cBhvr>
                                        <p:cTn id="32" dur="1400" fill="hold"/>
                                        <p:tgtEl>
                                          <p:spTgt spid="40"/>
                                        </p:tgtEl>
                                        <p:attrNameLst>
                                          <p:attrName>ppt_y</p:attrName>
                                        </p:attrNameLst>
                                      </p:cBhvr>
                                      <p:tavLst>
                                        <p:tav tm="0">
                                          <p:val>
                                            <p:strVal val="1+#ppt_h/2"/>
                                          </p:val>
                                        </p:tav>
                                        <p:tav tm="100000">
                                          <p:val>
                                            <p:strVal val="#ppt_y"/>
                                          </p:val>
                                        </p:tav>
                                      </p:tavLst>
                                    </p:anim>
                                  </p:childTnLst>
                                </p:cTn>
                              </p:par>
                            </p:childTnLst>
                          </p:cTn>
                        </p:par>
                        <p:par>
                          <p:cTn id="33" fill="hold" nodeType="afterGroup">
                            <p:stCondLst>
                              <p:cond delay="1900"/>
                            </p:stCondLst>
                            <p:childTnLst>
                              <p:par>
                                <p:cTn id="34" presetID="31" presetClass="entr" presetSubtype="0" fill="hold" nodeType="afterEffect">
                                  <p:stCondLst>
                                    <p:cond delay="0"/>
                                  </p:stCondLst>
                                  <p:childTnLst>
                                    <p:set>
                                      <p:cBhvr>
                                        <p:cTn id="35" dur="1" fill="hold">
                                          <p:stCondLst>
                                            <p:cond delay="0"/>
                                          </p:stCondLst>
                                        </p:cTn>
                                        <p:tgtEl>
                                          <p:spTgt spid="60"/>
                                        </p:tgtEl>
                                        <p:attrNameLst>
                                          <p:attrName>style.visibility</p:attrName>
                                        </p:attrNameLst>
                                      </p:cBhvr>
                                      <p:to>
                                        <p:strVal val="visible"/>
                                      </p:to>
                                    </p:set>
                                    <p:anim calcmode="lin" valueType="num">
                                      <p:cBhvr>
                                        <p:cTn id="36" dur="500" fill="hold"/>
                                        <p:tgtEl>
                                          <p:spTgt spid="60"/>
                                        </p:tgtEl>
                                        <p:attrNameLst>
                                          <p:attrName>ppt_w</p:attrName>
                                        </p:attrNameLst>
                                      </p:cBhvr>
                                      <p:tavLst>
                                        <p:tav tm="0">
                                          <p:val>
                                            <p:fltVal val="0"/>
                                          </p:val>
                                        </p:tav>
                                        <p:tav tm="100000">
                                          <p:val>
                                            <p:strVal val="#ppt_w"/>
                                          </p:val>
                                        </p:tav>
                                      </p:tavLst>
                                    </p:anim>
                                    <p:anim calcmode="lin" valueType="num">
                                      <p:cBhvr>
                                        <p:cTn id="37" dur="500" fill="hold"/>
                                        <p:tgtEl>
                                          <p:spTgt spid="60"/>
                                        </p:tgtEl>
                                        <p:attrNameLst>
                                          <p:attrName>ppt_h</p:attrName>
                                        </p:attrNameLst>
                                      </p:cBhvr>
                                      <p:tavLst>
                                        <p:tav tm="0">
                                          <p:val>
                                            <p:fltVal val="0"/>
                                          </p:val>
                                        </p:tav>
                                        <p:tav tm="100000">
                                          <p:val>
                                            <p:strVal val="#ppt_h"/>
                                          </p:val>
                                        </p:tav>
                                      </p:tavLst>
                                    </p:anim>
                                    <p:anim calcmode="lin" valueType="num">
                                      <p:cBhvr>
                                        <p:cTn id="38" dur="500" fill="hold"/>
                                        <p:tgtEl>
                                          <p:spTgt spid="60"/>
                                        </p:tgtEl>
                                        <p:attrNameLst>
                                          <p:attrName>style.rotation</p:attrName>
                                        </p:attrNameLst>
                                      </p:cBhvr>
                                      <p:tavLst>
                                        <p:tav tm="0">
                                          <p:val>
                                            <p:fltVal val="90"/>
                                          </p:val>
                                        </p:tav>
                                        <p:tav tm="100000">
                                          <p:val>
                                            <p:fltVal val="0"/>
                                          </p:val>
                                        </p:tav>
                                      </p:tavLst>
                                    </p:anim>
                                    <p:animEffect transition="in" filter="fade">
                                      <p:cBhvr>
                                        <p:cTn id="39" dur="500"/>
                                        <p:tgtEl>
                                          <p:spTgt spid="60"/>
                                        </p:tgtEl>
                                      </p:cBhvr>
                                    </p:animEffect>
                                  </p:childTnLst>
                                </p:cTn>
                              </p:par>
                            </p:childTnLst>
                          </p:cTn>
                        </p:par>
                        <p:par>
                          <p:cTn id="40" fill="hold" nodeType="afterGroup">
                            <p:stCondLst>
                              <p:cond delay="2400"/>
                            </p:stCondLst>
                            <p:childTnLst>
                              <p:par>
                                <p:cTn id="41" presetID="22" presetClass="entr" presetSubtype="8" fill="hold" grpId="0" nodeType="afterEffect">
                                  <p:stCondLst>
                                    <p:cond delay="0"/>
                                  </p:stCondLst>
                                  <p:childTnLst>
                                    <p:set>
                                      <p:cBhvr>
                                        <p:cTn id="42" dur="1" fill="hold">
                                          <p:stCondLst>
                                            <p:cond delay="0"/>
                                          </p:stCondLst>
                                        </p:cTn>
                                        <p:tgtEl>
                                          <p:spTgt spid="64"/>
                                        </p:tgtEl>
                                        <p:attrNameLst>
                                          <p:attrName>style.visibility</p:attrName>
                                        </p:attrNameLst>
                                      </p:cBhvr>
                                      <p:to>
                                        <p:strVal val="visible"/>
                                      </p:to>
                                    </p:set>
                                    <p:animEffect transition="in" filter="wipe(left)">
                                      <p:cBhvr>
                                        <p:cTn id="43" dur="500"/>
                                        <p:tgtEl>
                                          <p:spTgt spid="64"/>
                                        </p:tgtEl>
                                      </p:cBhvr>
                                    </p:animEffect>
                                  </p:childTnLst>
                                </p:cTn>
                              </p:par>
                              <p:par>
                                <p:cTn id="44" presetID="22" presetClass="entr" presetSubtype="2" fill="hold" grpId="0" nodeType="withEffect">
                                  <p:stCondLst>
                                    <p:cond delay="0"/>
                                  </p:stCondLst>
                                  <p:childTnLst>
                                    <p:set>
                                      <p:cBhvr>
                                        <p:cTn id="45" dur="1" fill="hold">
                                          <p:stCondLst>
                                            <p:cond delay="0"/>
                                          </p:stCondLst>
                                        </p:cTn>
                                        <p:tgtEl>
                                          <p:spTgt spid="65"/>
                                        </p:tgtEl>
                                        <p:attrNameLst>
                                          <p:attrName>style.visibility</p:attrName>
                                        </p:attrNameLst>
                                      </p:cBhvr>
                                      <p:to>
                                        <p:strVal val="visible"/>
                                      </p:to>
                                    </p:set>
                                    <p:animEffect transition="in" filter="wipe(right)">
                                      <p:cBhvr>
                                        <p:cTn id="46" dur="750"/>
                                        <p:tgtEl>
                                          <p:spTgt spid="65"/>
                                        </p:tgtEl>
                                      </p:cBhvr>
                                    </p:animEffect>
                                  </p:childTnLst>
                                </p:cTn>
                              </p:par>
                            </p:childTnLst>
                          </p:cTn>
                        </p:par>
                        <p:par>
                          <p:cTn id="47" fill="hold" nodeType="afterGroup">
                            <p:stCondLst>
                              <p:cond delay="3150"/>
                            </p:stCondLst>
                            <p:childTnLst>
                              <p:par>
                                <p:cTn id="48" presetID="31" presetClass="entr" presetSubtype="0" fill="hold" grpId="0" nodeType="afterEffect">
                                  <p:stCondLst>
                                    <p:cond delay="0"/>
                                  </p:stCondLst>
                                  <p:childTnLst>
                                    <p:set>
                                      <p:cBhvr>
                                        <p:cTn id="49" dur="1" fill="hold">
                                          <p:stCondLst>
                                            <p:cond delay="0"/>
                                          </p:stCondLst>
                                        </p:cTn>
                                        <p:tgtEl>
                                          <p:spTgt spid="68"/>
                                        </p:tgtEl>
                                        <p:attrNameLst>
                                          <p:attrName>style.visibility</p:attrName>
                                        </p:attrNameLst>
                                      </p:cBhvr>
                                      <p:to>
                                        <p:strVal val="visible"/>
                                      </p:to>
                                    </p:set>
                                    <p:anim calcmode="lin" valueType="num">
                                      <p:cBhvr>
                                        <p:cTn id="50" dur="500" fill="hold"/>
                                        <p:tgtEl>
                                          <p:spTgt spid="68"/>
                                        </p:tgtEl>
                                        <p:attrNameLst>
                                          <p:attrName>ppt_w</p:attrName>
                                        </p:attrNameLst>
                                      </p:cBhvr>
                                      <p:tavLst>
                                        <p:tav tm="0">
                                          <p:val>
                                            <p:fltVal val="0"/>
                                          </p:val>
                                        </p:tav>
                                        <p:tav tm="100000">
                                          <p:val>
                                            <p:strVal val="#ppt_w"/>
                                          </p:val>
                                        </p:tav>
                                      </p:tavLst>
                                    </p:anim>
                                    <p:anim calcmode="lin" valueType="num">
                                      <p:cBhvr>
                                        <p:cTn id="51" dur="500" fill="hold"/>
                                        <p:tgtEl>
                                          <p:spTgt spid="68"/>
                                        </p:tgtEl>
                                        <p:attrNameLst>
                                          <p:attrName>ppt_h</p:attrName>
                                        </p:attrNameLst>
                                      </p:cBhvr>
                                      <p:tavLst>
                                        <p:tav tm="0">
                                          <p:val>
                                            <p:fltVal val="0"/>
                                          </p:val>
                                        </p:tav>
                                        <p:tav tm="100000">
                                          <p:val>
                                            <p:strVal val="#ppt_h"/>
                                          </p:val>
                                        </p:tav>
                                      </p:tavLst>
                                    </p:anim>
                                    <p:anim calcmode="lin" valueType="num">
                                      <p:cBhvr>
                                        <p:cTn id="52" dur="500" fill="hold"/>
                                        <p:tgtEl>
                                          <p:spTgt spid="68"/>
                                        </p:tgtEl>
                                        <p:attrNameLst>
                                          <p:attrName>style.rotation</p:attrName>
                                        </p:attrNameLst>
                                      </p:cBhvr>
                                      <p:tavLst>
                                        <p:tav tm="0">
                                          <p:val>
                                            <p:fltVal val="90"/>
                                          </p:val>
                                        </p:tav>
                                        <p:tav tm="100000">
                                          <p:val>
                                            <p:fltVal val="0"/>
                                          </p:val>
                                        </p:tav>
                                      </p:tavLst>
                                    </p:anim>
                                    <p:animEffect transition="in" filter="fade">
                                      <p:cBhvr>
                                        <p:cTn id="53" dur="500"/>
                                        <p:tgtEl>
                                          <p:spTgt spid="68"/>
                                        </p:tgtEl>
                                      </p:cBhvr>
                                    </p:animEffect>
                                  </p:childTnLst>
                                </p:cTn>
                              </p:par>
                            </p:childTnLst>
                          </p:cTn>
                        </p:par>
                        <p:par>
                          <p:cTn id="54" fill="hold" nodeType="afterGroup">
                            <p:stCondLst>
                              <p:cond delay="3650"/>
                            </p:stCondLst>
                            <p:childTnLst>
                              <p:par>
                                <p:cTn id="55" presetID="22" presetClass="entr" presetSubtype="8" fill="hold" grpId="0" nodeType="afterEffect">
                                  <p:stCondLst>
                                    <p:cond delay="0"/>
                                  </p:stCondLst>
                                  <p:childTnLst>
                                    <p:set>
                                      <p:cBhvr>
                                        <p:cTn id="56" dur="1" fill="hold">
                                          <p:stCondLst>
                                            <p:cond delay="0"/>
                                          </p:stCondLst>
                                        </p:cTn>
                                        <p:tgtEl>
                                          <p:spTgt spid="66"/>
                                        </p:tgtEl>
                                        <p:attrNameLst>
                                          <p:attrName>style.visibility</p:attrName>
                                        </p:attrNameLst>
                                      </p:cBhvr>
                                      <p:to>
                                        <p:strVal val="visible"/>
                                      </p:to>
                                    </p:set>
                                    <p:animEffect transition="in" filter="wipe(left)">
                                      <p:cBhvr>
                                        <p:cTn id="57" dur="500"/>
                                        <p:tgtEl>
                                          <p:spTgt spid="66"/>
                                        </p:tgtEl>
                                      </p:cBhvr>
                                    </p:animEffect>
                                  </p:childTnLst>
                                </p:cTn>
                              </p:par>
                              <p:par>
                                <p:cTn id="58" presetID="22" presetClass="entr" presetSubtype="2" fill="hold" grpId="0" nodeType="withEffect">
                                  <p:stCondLst>
                                    <p:cond delay="0"/>
                                  </p:stCondLst>
                                  <p:childTnLst>
                                    <p:set>
                                      <p:cBhvr>
                                        <p:cTn id="59" dur="1" fill="hold">
                                          <p:stCondLst>
                                            <p:cond delay="0"/>
                                          </p:stCondLst>
                                        </p:cTn>
                                        <p:tgtEl>
                                          <p:spTgt spid="67"/>
                                        </p:tgtEl>
                                        <p:attrNameLst>
                                          <p:attrName>style.visibility</p:attrName>
                                        </p:attrNameLst>
                                      </p:cBhvr>
                                      <p:to>
                                        <p:strVal val="visible"/>
                                      </p:to>
                                    </p:set>
                                    <p:animEffect transition="in" filter="wipe(right)">
                                      <p:cBhvr>
                                        <p:cTn id="60" dur="750"/>
                                        <p:tgtEl>
                                          <p:spTgt spid="67"/>
                                        </p:tgtEl>
                                      </p:cBhvr>
                                    </p:animEffect>
                                  </p:childTnLst>
                                </p:cTn>
                              </p:par>
                            </p:childTnLst>
                          </p:cTn>
                        </p:par>
                        <p:par>
                          <p:cTn id="61" fill="hold" nodeType="afterGroup">
                            <p:stCondLst>
                              <p:cond delay="4400"/>
                            </p:stCondLst>
                            <p:childTnLst>
                              <p:par>
                                <p:cTn id="62" presetID="31" presetClass="entr" presetSubtype="0" fill="hold" nodeType="afterEffect">
                                  <p:stCondLst>
                                    <p:cond delay="0"/>
                                  </p:stCondLst>
                                  <p:childTnLst>
                                    <p:set>
                                      <p:cBhvr>
                                        <p:cTn id="63" dur="1" fill="hold">
                                          <p:stCondLst>
                                            <p:cond delay="0"/>
                                          </p:stCondLst>
                                        </p:cTn>
                                        <p:tgtEl>
                                          <p:spTgt spid="71"/>
                                        </p:tgtEl>
                                        <p:attrNameLst>
                                          <p:attrName>style.visibility</p:attrName>
                                        </p:attrNameLst>
                                      </p:cBhvr>
                                      <p:to>
                                        <p:strVal val="visible"/>
                                      </p:to>
                                    </p:set>
                                    <p:anim calcmode="lin" valueType="num">
                                      <p:cBhvr>
                                        <p:cTn id="64" dur="500" fill="hold"/>
                                        <p:tgtEl>
                                          <p:spTgt spid="71"/>
                                        </p:tgtEl>
                                        <p:attrNameLst>
                                          <p:attrName>ppt_w</p:attrName>
                                        </p:attrNameLst>
                                      </p:cBhvr>
                                      <p:tavLst>
                                        <p:tav tm="0">
                                          <p:val>
                                            <p:fltVal val="0"/>
                                          </p:val>
                                        </p:tav>
                                        <p:tav tm="100000">
                                          <p:val>
                                            <p:strVal val="#ppt_w"/>
                                          </p:val>
                                        </p:tav>
                                      </p:tavLst>
                                    </p:anim>
                                    <p:anim calcmode="lin" valueType="num">
                                      <p:cBhvr>
                                        <p:cTn id="65" dur="500" fill="hold"/>
                                        <p:tgtEl>
                                          <p:spTgt spid="71"/>
                                        </p:tgtEl>
                                        <p:attrNameLst>
                                          <p:attrName>ppt_h</p:attrName>
                                        </p:attrNameLst>
                                      </p:cBhvr>
                                      <p:tavLst>
                                        <p:tav tm="0">
                                          <p:val>
                                            <p:fltVal val="0"/>
                                          </p:val>
                                        </p:tav>
                                        <p:tav tm="100000">
                                          <p:val>
                                            <p:strVal val="#ppt_h"/>
                                          </p:val>
                                        </p:tav>
                                      </p:tavLst>
                                    </p:anim>
                                    <p:anim calcmode="lin" valueType="num">
                                      <p:cBhvr>
                                        <p:cTn id="66" dur="500" fill="hold"/>
                                        <p:tgtEl>
                                          <p:spTgt spid="71"/>
                                        </p:tgtEl>
                                        <p:attrNameLst>
                                          <p:attrName>style.rotation</p:attrName>
                                        </p:attrNameLst>
                                      </p:cBhvr>
                                      <p:tavLst>
                                        <p:tav tm="0">
                                          <p:val>
                                            <p:fltVal val="90"/>
                                          </p:val>
                                        </p:tav>
                                        <p:tav tm="100000">
                                          <p:val>
                                            <p:fltVal val="0"/>
                                          </p:val>
                                        </p:tav>
                                      </p:tavLst>
                                    </p:anim>
                                    <p:animEffect transition="in" filter="fade">
                                      <p:cBhvr>
                                        <p:cTn id="67" dur="500"/>
                                        <p:tgtEl>
                                          <p:spTgt spid="71"/>
                                        </p:tgtEl>
                                      </p:cBhvr>
                                    </p:animEffect>
                                  </p:childTnLst>
                                </p:cTn>
                              </p:par>
                            </p:childTnLst>
                          </p:cTn>
                        </p:par>
                        <p:par>
                          <p:cTn id="68" fill="hold" nodeType="afterGroup">
                            <p:stCondLst>
                              <p:cond delay="4900"/>
                            </p:stCondLst>
                            <p:childTnLst>
                              <p:par>
                                <p:cTn id="69" presetID="22" presetClass="entr" presetSubtype="8" fill="hold" grpId="0" nodeType="afterEffect">
                                  <p:stCondLst>
                                    <p:cond delay="0"/>
                                  </p:stCondLst>
                                  <p:childTnLst>
                                    <p:set>
                                      <p:cBhvr>
                                        <p:cTn id="70" dur="1" fill="hold">
                                          <p:stCondLst>
                                            <p:cond delay="0"/>
                                          </p:stCondLst>
                                        </p:cTn>
                                        <p:tgtEl>
                                          <p:spTgt spid="69"/>
                                        </p:tgtEl>
                                        <p:attrNameLst>
                                          <p:attrName>style.visibility</p:attrName>
                                        </p:attrNameLst>
                                      </p:cBhvr>
                                      <p:to>
                                        <p:strVal val="visible"/>
                                      </p:to>
                                    </p:set>
                                    <p:animEffect transition="in" filter="wipe(left)">
                                      <p:cBhvr>
                                        <p:cTn id="71" dur="500"/>
                                        <p:tgtEl>
                                          <p:spTgt spid="69"/>
                                        </p:tgtEl>
                                      </p:cBhvr>
                                    </p:animEffect>
                                  </p:childTnLst>
                                </p:cTn>
                              </p:par>
                              <p:par>
                                <p:cTn id="72" presetID="22" presetClass="entr" presetSubtype="2" fill="hold" grpId="0" nodeType="withEffect">
                                  <p:stCondLst>
                                    <p:cond delay="0"/>
                                  </p:stCondLst>
                                  <p:childTnLst>
                                    <p:set>
                                      <p:cBhvr>
                                        <p:cTn id="73" dur="1" fill="hold">
                                          <p:stCondLst>
                                            <p:cond delay="0"/>
                                          </p:stCondLst>
                                        </p:cTn>
                                        <p:tgtEl>
                                          <p:spTgt spid="70"/>
                                        </p:tgtEl>
                                        <p:attrNameLst>
                                          <p:attrName>style.visibility</p:attrName>
                                        </p:attrNameLst>
                                      </p:cBhvr>
                                      <p:to>
                                        <p:strVal val="visible"/>
                                      </p:to>
                                    </p:set>
                                    <p:animEffect transition="in" filter="wipe(right)">
                                      <p:cBhvr>
                                        <p:cTn id="74" dur="750"/>
                                        <p:tgtEl>
                                          <p:spTgt spid="70"/>
                                        </p:tgtEl>
                                      </p:cBhvr>
                                    </p:animEffect>
                                  </p:childTnLst>
                                </p:cTn>
                              </p:par>
                            </p:childTnLst>
                          </p:cTn>
                        </p:par>
                        <p:par>
                          <p:cTn id="75" fill="hold" nodeType="afterGroup">
                            <p:stCondLst>
                              <p:cond delay="5650"/>
                            </p:stCondLst>
                            <p:childTnLst>
                              <p:par>
                                <p:cTn id="76" presetID="31" presetClass="entr" presetSubtype="0" fill="hold" nodeType="afterEffect">
                                  <p:stCondLst>
                                    <p:cond delay="0"/>
                                  </p:stCondLst>
                                  <p:childTnLst>
                                    <p:set>
                                      <p:cBhvr>
                                        <p:cTn id="77" dur="1" fill="hold">
                                          <p:stCondLst>
                                            <p:cond delay="0"/>
                                          </p:stCondLst>
                                        </p:cTn>
                                        <p:tgtEl>
                                          <p:spTgt spid="76"/>
                                        </p:tgtEl>
                                        <p:attrNameLst>
                                          <p:attrName>style.visibility</p:attrName>
                                        </p:attrNameLst>
                                      </p:cBhvr>
                                      <p:to>
                                        <p:strVal val="visible"/>
                                      </p:to>
                                    </p:set>
                                    <p:anim calcmode="lin" valueType="num">
                                      <p:cBhvr>
                                        <p:cTn id="78" dur="500" fill="hold"/>
                                        <p:tgtEl>
                                          <p:spTgt spid="76"/>
                                        </p:tgtEl>
                                        <p:attrNameLst>
                                          <p:attrName>ppt_w</p:attrName>
                                        </p:attrNameLst>
                                      </p:cBhvr>
                                      <p:tavLst>
                                        <p:tav tm="0">
                                          <p:val>
                                            <p:fltVal val="0"/>
                                          </p:val>
                                        </p:tav>
                                        <p:tav tm="100000">
                                          <p:val>
                                            <p:strVal val="#ppt_w"/>
                                          </p:val>
                                        </p:tav>
                                      </p:tavLst>
                                    </p:anim>
                                    <p:anim calcmode="lin" valueType="num">
                                      <p:cBhvr>
                                        <p:cTn id="79" dur="500" fill="hold"/>
                                        <p:tgtEl>
                                          <p:spTgt spid="76"/>
                                        </p:tgtEl>
                                        <p:attrNameLst>
                                          <p:attrName>ppt_h</p:attrName>
                                        </p:attrNameLst>
                                      </p:cBhvr>
                                      <p:tavLst>
                                        <p:tav tm="0">
                                          <p:val>
                                            <p:fltVal val="0"/>
                                          </p:val>
                                        </p:tav>
                                        <p:tav tm="100000">
                                          <p:val>
                                            <p:strVal val="#ppt_h"/>
                                          </p:val>
                                        </p:tav>
                                      </p:tavLst>
                                    </p:anim>
                                    <p:anim calcmode="lin" valueType="num">
                                      <p:cBhvr>
                                        <p:cTn id="80" dur="500" fill="hold"/>
                                        <p:tgtEl>
                                          <p:spTgt spid="76"/>
                                        </p:tgtEl>
                                        <p:attrNameLst>
                                          <p:attrName>style.rotation</p:attrName>
                                        </p:attrNameLst>
                                      </p:cBhvr>
                                      <p:tavLst>
                                        <p:tav tm="0">
                                          <p:val>
                                            <p:fltVal val="90"/>
                                          </p:val>
                                        </p:tav>
                                        <p:tav tm="100000">
                                          <p:val>
                                            <p:fltVal val="0"/>
                                          </p:val>
                                        </p:tav>
                                      </p:tavLst>
                                    </p:anim>
                                    <p:animEffect transition="in" filter="fade">
                                      <p:cBhvr>
                                        <p:cTn id="81" dur="500"/>
                                        <p:tgtEl>
                                          <p:spTgt spid="76"/>
                                        </p:tgtEl>
                                      </p:cBhvr>
                                    </p:animEffect>
                                  </p:childTnLst>
                                </p:cTn>
                              </p:par>
                            </p:childTnLst>
                          </p:cTn>
                        </p:par>
                        <p:par>
                          <p:cTn id="82" fill="hold" nodeType="afterGroup">
                            <p:stCondLst>
                              <p:cond delay="6150"/>
                            </p:stCondLst>
                            <p:childTnLst>
                              <p:par>
                                <p:cTn id="83" presetID="22" presetClass="entr" presetSubtype="8" fill="hold" grpId="0" nodeType="afterEffect">
                                  <p:stCondLst>
                                    <p:cond delay="0"/>
                                  </p:stCondLst>
                                  <p:childTnLst>
                                    <p:set>
                                      <p:cBhvr>
                                        <p:cTn id="84" dur="1" fill="hold">
                                          <p:stCondLst>
                                            <p:cond delay="0"/>
                                          </p:stCondLst>
                                        </p:cTn>
                                        <p:tgtEl>
                                          <p:spTgt spid="74"/>
                                        </p:tgtEl>
                                        <p:attrNameLst>
                                          <p:attrName>style.visibility</p:attrName>
                                        </p:attrNameLst>
                                      </p:cBhvr>
                                      <p:to>
                                        <p:strVal val="visible"/>
                                      </p:to>
                                    </p:set>
                                    <p:animEffect transition="in" filter="wipe(left)">
                                      <p:cBhvr>
                                        <p:cTn id="85" dur="500"/>
                                        <p:tgtEl>
                                          <p:spTgt spid="74"/>
                                        </p:tgtEl>
                                      </p:cBhvr>
                                    </p:animEffect>
                                  </p:childTnLst>
                                </p:cTn>
                              </p:par>
                              <p:par>
                                <p:cTn id="86" presetID="22" presetClass="entr" presetSubtype="2" fill="hold" grpId="0" nodeType="withEffect">
                                  <p:stCondLst>
                                    <p:cond delay="0"/>
                                  </p:stCondLst>
                                  <p:childTnLst>
                                    <p:set>
                                      <p:cBhvr>
                                        <p:cTn id="87" dur="1" fill="hold">
                                          <p:stCondLst>
                                            <p:cond delay="0"/>
                                          </p:stCondLst>
                                        </p:cTn>
                                        <p:tgtEl>
                                          <p:spTgt spid="75"/>
                                        </p:tgtEl>
                                        <p:attrNameLst>
                                          <p:attrName>style.visibility</p:attrName>
                                        </p:attrNameLst>
                                      </p:cBhvr>
                                      <p:to>
                                        <p:strVal val="visible"/>
                                      </p:to>
                                    </p:set>
                                    <p:animEffect transition="in" filter="wipe(right)">
                                      <p:cBhvr>
                                        <p:cTn id="88" dur="750"/>
                                        <p:tgtEl>
                                          <p:spTgt spid="75"/>
                                        </p:tgtEl>
                                      </p:cBhvr>
                                    </p:animEffect>
                                  </p:childTnLst>
                                </p:cTn>
                              </p:par>
                            </p:childTnLst>
                          </p:cTn>
                        </p:par>
                        <p:par>
                          <p:cTn id="89" fill="hold" nodeType="afterGroup">
                            <p:stCondLst>
                              <p:cond delay="6900"/>
                            </p:stCondLst>
                            <p:childTnLst>
                              <p:par>
                                <p:cTn id="90" presetID="31" presetClass="entr" presetSubtype="0" fill="hold" nodeType="afterEffect">
                                  <p:stCondLst>
                                    <p:cond delay="0"/>
                                  </p:stCondLst>
                                  <p:childTnLst>
                                    <p:set>
                                      <p:cBhvr>
                                        <p:cTn id="91" dur="1" fill="hold">
                                          <p:stCondLst>
                                            <p:cond delay="0"/>
                                          </p:stCondLst>
                                        </p:cTn>
                                        <p:tgtEl>
                                          <p:spTgt spid="90"/>
                                        </p:tgtEl>
                                        <p:attrNameLst>
                                          <p:attrName>style.visibility</p:attrName>
                                        </p:attrNameLst>
                                      </p:cBhvr>
                                      <p:to>
                                        <p:strVal val="visible"/>
                                      </p:to>
                                    </p:set>
                                    <p:anim calcmode="lin" valueType="num">
                                      <p:cBhvr>
                                        <p:cTn id="92" dur="500" fill="hold"/>
                                        <p:tgtEl>
                                          <p:spTgt spid="90"/>
                                        </p:tgtEl>
                                        <p:attrNameLst>
                                          <p:attrName>ppt_w</p:attrName>
                                        </p:attrNameLst>
                                      </p:cBhvr>
                                      <p:tavLst>
                                        <p:tav tm="0">
                                          <p:val>
                                            <p:fltVal val="0"/>
                                          </p:val>
                                        </p:tav>
                                        <p:tav tm="100000">
                                          <p:val>
                                            <p:strVal val="#ppt_w"/>
                                          </p:val>
                                        </p:tav>
                                      </p:tavLst>
                                    </p:anim>
                                    <p:anim calcmode="lin" valueType="num">
                                      <p:cBhvr>
                                        <p:cTn id="93" dur="500" fill="hold"/>
                                        <p:tgtEl>
                                          <p:spTgt spid="90"/>
                                        </p:tgtEl>
                                        <p:attrNameLst>
                                          <p:attrName>ppt_h</p:attrName>
                                        </p:attrNameLst>
                                      </p:cBhvr>
                                      <p:tavLst>
                                        <p:tav tm="0">
                                          <p:val>
                                            <p:fltVal val="0"/>
                                          </p:val>
                                        </p:tav>
                                        <p:tav tm="100000">
                                          <p:val>
                                            <p:strVal val="#ppt_h"/>
                                          </p:val>
                                        </p:tav>
                                      </p:tavLst>
                                    </p:anim>
                                    <p:anim calcmode="lin" valueType="num">
                                      <p:cBhvr>
                                        <p:cTn id="94" dur="500" fill="hold"/>
                                        <p:tgtEl>
                                          <p:spTgt spid="90"/>
                                        </p:tgtEl>
                                        <p:attrNameLst>
                                          <p:attrName>style.rotation</p:attrName>
                                        </p:attrNameLst>
                                      </p:cBhvr>
                                      <p:tavLst>
                                        <p:tav tm="0">
                                          <p:val>
                                            <p:fltVal val="90"/>
                                          </p:val>
                                        </p:tav>
                                        <p:tav tm="100000">
                                          <p:val>
                                            <p:fltVal val="0"/>
                                          </p:val>
                                        </p:tav>
                                      </p:tavLst>
                                    </p:anim>
                                    <p:animEffect transition="in" filter="fade">
                                      <p:cBhvr>
                                        <p:cTn id="95" dur="500"/>
                                        <p:tgtEl>
                                          <p:spTgt spid="90"/>
                                        </p:tgtEl>
                                      </p:cBhvr>
                                    </p:animEffect>
                                  </p:childTnLst>
                                </p:cTn>
                              </p:par>
                            </p:childTnLst>
                          </p:cTn>
                        </p:par>
                        <p:par>
                          <p:cTn id="96" fill="hold" nodeType="afterGroup">
                            <p:stCondLst>
                              <p:cond delay="7400"/>
                            </p:stCondLst>
                            <p:childTnLst>
                              <p:par>
                                <p:cTn id="97" presetID="22" presetClass="entr" presetSubtype="8" fill="hold" grpId="0" nodeType="afterEffect">
                                  <p:stCondLst>
                                    <p:cond delay="0"/>
                                  </p:stCondLst>
                                  <p:childTnLst>
                                    <p:set>
                                      <p:cBhvr>
                                        <p:cTn id="98" dur="1" fill="hold">
                                          <p:stCondLst>
                                            <p:cond delay="0"/>
                                          </p:stCondLst>
                                        </p:cTn>
                                        <p:tgtEl>
                                          <p:spTgt spid="88"/>
                                        </p:tgtEl>
                                        <p:attrNameLst>
                                          <p:attrName>style.visibility</p:attrName>
                                        </p:attrNameLst>
                                      </p:cBhvr>
                                      <p:to>
                                        <p:strVal val="visible"/>
                                      </p:to>
                                    </p:set>
                                    <p:animEffect transition="in" filter="wipe(left)">
                                      <p:cBhvr>
                                        <p:cTn id="99" dur="500"/>
                                        <p:tgtEl>
                                          <p:spTgt spid="88"/>
                                        </p:tgtEl>
                                      </p:cBhvr>
                                    </p:animEffect>
                                  </p:childTnLst>
                                </p:cTn>
                              </p:par>
                              <p:par>
                                <p:cTn id="100" presetID="22" presetClass="entr" presetSubtype="2" fill="hold" grpId="0" nodeType="withEffect">
                                  <p:stCondLst>
                                    <p:cond delay="0"/>
                                  </p:stCondLst>
                                  <p:childTnLst>
                                    <p:set>
                                      <p:cBhvr>
                                        <p:cTn id="101" dur="1" fill="hold">
                                          <p:stCondLst>
                                            <p:cond delay="0"/>
                                          </p:stCondLst>
                                        </p:cTn>
                                        <p:tgtEl>
                                          <p:spTgt spid="89"/>
                                        </p:tgtEl>
                                        <p:attrNameLst>
                                          <p:attrName>style.visibility</p:attrName>
                                        </p:attrNameLst>
                                      </p:cBhvr>
                                      <p:to>
                                        <p:strVal val="visible"/>
                                      </p:to>
                                    </p:set>
                                    <p:animEffect transition="in" filter="wipe(right)">
                                      <p:cBhvr>
                                        <p:cTn id="102" dur="750"/>
                                        <p:tgtEl>
                                          <p:spTgt spid="89"/>
                                        </p:tgtEl>
                                      </p:cBhvr>
                                    </p:animEffect>
                                  </p:childTnLst>
                                </p:cTn>
                              </p:par>
                            </p:childTnLst>
                          </p:cTn>
                        </p:par>
                        <p:par>
                          <p:cTn id="103" fill="hold" nodeType="afterGroup">
                            <p:stCondLst>
                              <p:cond delay="8150"/>
                            </p:stCondLst>
                            <p:childTnLst>
                              <p:par>
                                <p:cTn id="104" presetID="31" presetClass="entr" presetSubtype="0" fill="hold" nodeType="afterEffect">
                                  <p:stCondLst>
                                    <p:cond delay="0"/>
                                  </p:stCondLst>
                                  <p:childTnLst>
                                    <p:set>
                                      <p:cBhvr>
                                        <p:cTn id="105" dur="1" fill="hold">
                                          <p:stCondLst>
                                            <p:cond delay="0"/>
                                          </p:stCondLst>
                                        </p:cTn>
                                        <p:tgtEl>
                                          <p:spTgt spid="104"/>
                                        </p:tgtEl>
                                        <p:attrNameLst>
                                          <p:attrName>style.visibility</p:attrName>
                                        </p:attrNameLst>
                                      </p:cBhvr>
                                      <p:to>
                                        <p:strVal val="visible"/>
                                      </p:to>
                                    </p:set>
                                    <p:anim calcmode="lin" valueType="num">
                                      <p:cBhvr>
                                        <p:cTn id="106" dur="500" fill="hold"/>
                                        <p:tgtEl>
                                          <p:spTgt spid="104"/>
                                        </p:tgtEl>
                                        <p:attrNameLst>
                                          <p:attrName>ppt_w</p:attrName>
                                        </p:attrNameLst>
                                      </p:cBhvr>
                                      <p:tavLst>
                                        <p:tav tm="0">
                                          <p:val>
                                            <p:fltVal val="0"/>
                                          </p:val>
                                        </p:tav>
                                        <p:tav tm="100000">
                                          <p:val>
                                            <p:strVal val="#ppt_w"/>
                                          </p:val>
                                        </p:tav>
                                      </p:tavLst>
                                    </p:anim>
                                    <p:anim calcmode="lin" valueType="num">
                                      <p:cBhvr>
                                        <p:cTn id="107" dur="500" fill="hold"/>
                                        <p:tgtEl>
                                          <p:spTgt spid="104"/>
                                        </p:tgtEl>
                                        <p:attrNameLst>
                                          <p:attrName>ppt_h</p:attrName>
                                        </p:attrNameLst>
                                      </p:cBhvr>
                                      <p:tavLst>
                                        <p:tav tm="0">
                                          <p:val>
                                            <p:fltVal val="0"/>
                                          </p:val>
                                        </p:tav>
                                        <p:tav tm="100000">
                                          <p:val>
                                            <p:strVal val="#ppt_h"/>
                                          </p:val>
                                        </p:tav>
                                      </p:tavLst>
                                    </p:anim>
                                    <p:anim calcmode="lin" valueType="num">
                                      <p:cBhvr>
                                        <p:cTn id="108" dur="500" fill="hold"/>
                                        <p:tgtEl>
                                          <p:spTgt spid="104"/>
                                        </p:tgtEl>
                                        <p:attrNameLst>
                                          <p:attrName>style.rotation</p:attrName>
                                        </p:attrNameLst>
                                      </p:cBhvr>
                                      <p:tavLst>
                                        <p:tav tm="0">
                                          <p:val>
                                            <p:fltVal val="90"/>
                                          </p:val>
                                        </p:tav>
                                        <p:tav tm="100000">
                                          <p:val>
                                            <p:fltVal val="0"/>
                                          </p:val>
                                        </p:tav>
                                      </p:tavLst>
                                    </p:anim>
                                    <p:animEffect transition="in" filter="fade">
                                      <p:cBhvr>
                                        <p:cTn id="109" dur="500"/>
                                        <p:tgtEl>
                                          <p:spTgt spid="104"/>
                                        </p:tgtEl>
                                      </p:cBhvr>
                                    </p:animEffect>
                                  </p:childTnLst>
                                </p:cTn>
                              </p:par>
                            </p:childTnLst>
                          </p:cTn>
                        </p:par>
                        <p:par>
                          <p:cTn id="110" fill="hold" nodeType="afterGroup">
                            <p:stCondLst>
                              <p:cond delay="8650"/>
                            </p:stCondLst>
                            <p:childTnLst>
                              <p:par>
                                <p:cTn id="111" presetID="22" presetClass="entr" presetSubtype="8" fill="hold" grpId="0" nodeType="afterEffect">
                                  <p:stCondLst>
                                    <p:cond delay="0"/>
                                  </p:stCondLst>
                                  <p:childTnLst>
                                    <p:set>
                                      <p:cBhvr>
                                        <p:cTn id="112" dur="1" fill="hold">
                                          <p:stCondLst>
                                            <p:cond delay="0"/>
                                          </p:stCondLst>
                                        </p:cTn>
                                        <p:tgtEl>
                                          <p:spTgt spid="102"/>
                                        </p:tgtEl>
                                        <p:attrNameLst>
                                          <p:attrName>style.visibility</p:attrName>
                                        </p:attrNameLst>
                                      </p:cBhvr>
                                      <p:to>
                                        <p:strVal val="visible"/>
                                      </p:to>
                                    </p:set>
                                    <p:animEffect transition="in" filter="wipe(left)">
                                      <p:cBhvr>
                                        <p:cTn id="113" dur="500"/>
                                        <p:tgtEl>
                                          <p:spTgt spid="102"/>
                                        </p:tgtEl>
                                      </p:cBhvr>
                                    </p:animEffect>
                                  </p:childTnLst>
                                </p:cTn>
                              </p:par>
                              <p:par>
                                <p:cTn id="114" presetID="22" presetClass="entr" presetSubtype="2" fill="hold" grpId="0" nodeType="withEffect">
                                  <p:stCondLst>
                                    <p:cond delay="0"/>
                                  </p:stCondLst>
                                  <p:childTnLst>
                                    <p:set>
                                      <p:cBhvr>
                                        <p:cTn id="115" dur="1" fill="hold">
                                          <p:stCondLst>
                                            <p:cond delay="0"/>
                                          </p:stCondLst>
                                        </p:cTn>
                                        <p:tgtEl>
                                          <p:spTgt spid="103"/>
                                        </p:tgtEl>
                                        <p:attrNameLst>
                                          <p:attrName>style.visibility</p:attrName>
                                        </p:attrNameLst>
                                      </p:cBhvr>
                                      <p:to>
                                        <p:strVal val="visible"/>
                                      </p:to>
                                    </p:set>
                                    <p:animEffect transition="in" filter="wipe(right)">
                                      <p:cBhvr>
                                        <p:cTn id="116" dur="750"/>
                                        <p:tgtEl>
                                          <p:spTgt spid="103"/>
                                        </p:tgtEl>
                                      </p:cBhvr>
                                    </p:animEffect>
                                  </p:childTnLst>
                                </p:cTn>
                              </p:par>
                            </p:childTnLst>
                          </p:cTn>
                        </p:par>
                        <p:par>
                          <p:cTn id="117" fill="hold" nodeType="afterGroup">
                            <p:stCondLst>
                              <p:cond delay="9400"/>
                            </p:stCondLst>
                            <p:childTnLst>
                              <p:par>
                                <p:cTn id="118" presetID="10" presetClass="entr" presetSubtype="0" fill="hold" grpId="0" nodeType="afterEffect">
                                  <p:stCondLst>
                                    <p:cond delay="0"/>
                                  </p:stCondLst>
                                  <p:childTnLst>
                                    <p:set>
                                      <p:cBhvr>
                                        <p:cTn id="119" dur="1" fill="hold">
                                          <p:stCondLst>
                                            <p:cond delay="0"/>
                                          </p:stCondLst>
                                        </p:cTn>
                                        <p:tgtEl>
                                          <p:spTgt spid="107"/>
                                        </p:tgtEl>
                                        <p:attrNameLst>
                                          <p:attrName>style.visibility</p:attrName>
                                        </p:attrNameLst>
                                      </p:cBhvr>
                                      <p:to>
                                        <p:strVal val="visible"/>
                                      </p:to>
                                    </p:set>
                                    <p:animEffect transition="in" filter="fade">
                                      <p:cBhvr>
                                        <p:cTn id="120" dur="500"/>
                                        <p:tgtEl>
                                          <p:spTgt spid="10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4" grpId="0"/>
      <p:bldP spid="65" grpId="0"/>
      <p:bldP spid="66" grpId="0"/>
      <p:bldP spid="67" grpId="0"/>
      <p:bldP spid="68" grpId="0" animBg="1"/>
      <p:bldP spid="69" grpId="0"/>
      <p:bldP spid="70" grpId="0"/>
      <p:bldP spid="74" grpId="0"/>
      <p:bldP spid="75" grpId="0"/>
      <p:bldP spid="88" grpId="0"/>
      <p:bldP spid="89" grpId="0"/>
      <p:bldP spid="102" grpId="0"/>
      <p:bldP spid="103" grpId="0"/>
      <p:bldP spid="107" grpId="0"/>
    </p:bldLst>
  </p:timing>
</p:sld>
</file>

<file path=ppt/slides/slide21.xml><?xml version="1.0" encoding="utf-8"?>
<p:sld xmlns:a="http://schemas.openxmlformats.org/drawingml/2006/main" xmlns:r="http://schemas.openxmlformats.org/officeDocument/2006/relationships" xmlns:p="http://schemas.openxmlformats.org/presentationml/2006/main">
  <p:cSld>
    <p:bg bwMode="auto">
      <p:bgPr>
        <a:blipFill dpi="0" rotWithShape="0">
          <a:blip r:embed="rId3"/>
          <a:srcRect/>
          <a:stretch>
            <a:fillRect/>
          </a:stretch>
        </a:blipFill>
        <a:effectLst/>
      </p:bgPr>
    </p:bg>
    <p:spTree>
      <p:nvGrpSpPr>
        <p:cNvPr id="1" name=""/>
        <p:cNvGrpSpPr/>
        <p:nvPr/>
      </p:nvGrpSpPr>
      <p:grpSpPr>
        <a:xfrm>
          <a:off x="0" y="0"/>
          <a:ext cx="0" cy="0"/>
          <a:chOff x="0" y="0"/>
          <a:chExt cx="0" cy="0"/>
        </a:xfrm>
      </p:grpSpPr>
      <p:sp>
        <p:nvSpPr>
          <p:cNvPr id="87" name="Text Box 18"/>
          <p:cNvSpPr txBox="1">
            <a:spLocks noChangeArrowheads="1"/>
          </p:cNvSpPr>
          <p:nvPr/>
        </p:nvSpPr>
        <p:spPr bwMode="gray">
          <a:xfrm>
            <a:off x="3840163" y="488950"/>
            <a:ext cx="4511675" cy="6365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fontAlgn="auto">
              <a:buFont typeface="Arial" panose="020B0604020202020204" pitchFamily="34" charset="0"/>
              <a:buNone/>
              <a:defRPr/>
            </a:pPr>
            <a:r>
              <a:rPr lang="zh-CN" altLang="en-US" sz="3335" noProof="1" smtClean="0">
                <a:solidFill>
                  <a:srgbClr val="333333"/>
                </a:solidFill>
                <a:latin typeface="微软雅黑" panose="020B0503020204020204" pitchFamily="34" charset="-122"/>
                <a:ea typeface="微软雅黑" panose="020B0503020204020204" pitchFamily="34" charset="-122"/>
              </a:rPr>
              <a:t>点击添加标题文字内容</a:t>
            </a:r>
            <a:endParaRPr lang="zh-CN" altLang="en-US" sz="3335" noProof="1">
              <a:solidFill>
                <a:srgbClr val="333333"/>
              </a:solidFill>
              <a:latin typeface="微软雅黑" panose="020B0503020204020204" pitchFamily="34" charset="-122"/>
              <a:ea typeface="微软雅黑" panose="020B0503020204020204" pitchFamily="34" charset="-122"/>
            </a:endParaRPr>
          </a:p>
        </p:txBody>
      </p:sp>
      <p:cxnSp>
        <p:nvCxnSpPr>
          <p:cNvPr id="88" name="直接连接符​​ 14"/>
          <p:cNvCxnSpPr/>
          <p:nvPr/>
        </p:nvCxnSpPr>
        <p:spPr>
          <a:xfrm>
            <a:off x="3254375" y="1125538"/>
            <a:ext cx="5683250" cy="0"/>
          </a:xfrm>
          <a:prstGeom prst="line">
            <a:avLst/>
          </a:prstGeom>
          <a:ln w="9525">
            <a:solidFill>
              <a:srgbClr val="333333"/>
            </a:solidFill>
            <a:prstDash val="solid"/>
          </a:ln>
        </p:spPr>
        <p:style>
          <a:lnRef idx="1">
            <a:schemeClr val="accent1"/>
          </a:lnRef>
          <a:fillRef idx="0">
            <a:schemeClr val="accent1"/>
          </a:fillRef>
          <a:effectRef idx="0">
            <a:schemeClr val="accent1"/>
          </a:effectRef>
          <a:fontRef idx="minor">
            <a:schemeClr val="tx1"/>
          </a:fontRef>
        </p:style>
      </p:cxnSp>
      <p:grpSp>
        <p:nvGrpSpPr>
          <p:cNvPr id="4" name="组合 3"/>
          <p:cNvGrpSpPr>
            <a:grpSpLocks/>
          </p:cNvGrpSpPr>
          <p:nvPr/>
        </p:nvGrpSpPr>
        <p:grpSpPr bwMode="auto">
          <a:xfrm>
            <a:off x="4289425" y="2101850"/>
            <a:ext cx="1801813" cy="1595438"/>
            <a:chOff x="1572165" y="1993205"/>
            <a:chExt cx="1962102" cy="1738992"/>
          </a:xfrm>
        </p:grpSpPr>
        <p:sp>
          <p:nvSpPr>
            <p:cNvPr id="5" name="Freeform 5"/>
            <p:cNvSpPr/>
            <p:nvPr/>
          </p:nvSpPr>
          <p:spPr bwMode="auto">
            <a:xfrm>
              <a:off x="1572165" y="1993205"/>
              <a:ext cx="1962102" cy="1738992"/>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accent1"/>
            </a:solidFill>
            <a:ln w="31750">
              <a:gradFill flip="none" rotWithShape="1">
                <a:gsLst>
                  <a:gs pos="0">
                    <a:schemeClr val="bg1">
                      <a:lumMod val="75000"/>
                    </a:schemeClr>
                  </a:gs>
                  <a:gs pos="100000">
                    <a:schemeClr val="bg1"/>
                  </a:gs>
                </a:gsLst>
                <a:lin ang="2700000" scaled="1"/>
                <a:tileRect/>
              </a:gradFill>
            </a:ln>
            <a:effectLst>
              <a:innerShdw blurRad="127000" dist="63500" dir="13500000">
                <a:schemeClr val="accent1">
                  <a:lumMod val="50000"/>
                  <a:alpha val="85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buFont typeface="Arial" panose="020B0604020202020204" pitchFamily="34" charset="0"/>
                <a:buNone/>
                <a:defRPr/>
              </a:pPr>
              <a:endParaRPr lang="zh-CN" altLang="en-US" sz="1355" noProof="1">
                <a:solidFill>
                  <a:srgbClr val="FFFFFF"/>
                </a:solidFill>
                <a:latin typeface="+mj-ea"/>
                <a:ea typeface="+mj-ea"/>
                <a:sym typeface="Arial" panose="020B0604020202020204" pitchFamily="34" charset="0"/>
              </a:endParaRPr>
            </a:p>
          </p:txBody>
        </p:sp>
        <p:sp>
          <p:nvSpPr>
            <p:cNvPr id="6" name="Freeform 5"/>
            <p:cNvSpPr/>
            <p:nvPr/>
          </p:nvSpPr>
          <p:spPr bwMode="auto">
            <a:xfrm>
              <a:off x="1713040" y="2118061"/>
              <a:ext cx="1680353" cy="1489281"/>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lumMod val="95000"/>
              </a:schemeClr>
            </a:solidFill>
            <a:ln w="50800">
              <a:noFill/>
            </a:ln>
            <a:effectLst>
              <a:outerShdw blurRad="101600" dist="50800" dir="2700000" algn="tl" rotWithShape="0">
                <a:schemeClr val="accent1">
                  <a:lumMod val="50000"/>
                  <a:alpha val="64000"/>
                </a:schemeClr>
              </a:outerShdw>
            </a:effectLst>
            <a:scene3d>
              <a:camera prst="orthographicFront"/>
              <a:lightRig rig="threePt" dir="t"/>
            </a:scene3d>
            <a:sp3d prstMaterial="softEdge">
              <a:bevelT w="63500" h="19050" prst="angle"/>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buFont typeface="Arial" panose="020B0604020202020204" pitchFamily="34" charset="0"/>
                <a:buNone/>
                <a:defRPr/>
              </a:pPr>
              <a:endParaRPr lang="zh-CN" altLang="en-US" sz="1355" noProof="1">
                <a:solidFill>
                  <a:srgbClr val="FFFFFF"/>
                </a:solidFill>
                <a:latin typeface="+mj-ea"/>
                <a:ea typeface="+mj-ea"/>
                <a:sym typeface="Arial" panose="020B0604020202020204" pitchFamily="34" charset="0"/>
              </a:endParaRPr>
            </a:p>
          </p:txBody>
        </p:sp>
      </p:grpSp>
      <p:grpSp>
        <p:nvGrpSpPr>
          <p:cNvPr id="7" name="组合 6"/>
          <p:cNvGrpSpPr>
            <a:grpSpLocks/>
          </p:cNvGrpSpPr>
          <p:nvPr/>
        </p:nvGrpSpPr>
        <p:grpSpPr bwMode="auto">
          <a:xfrm>
            <a:off x="4289425" y="3790950"/>
            <a:ext cx="1801813" cy="1597025"/>
            <a:chOff x="1572165" y="1993205"/>
            <a:chExt cx="1962102" cy="1738992"/>
          </a:xfrm>
        </p:grpSpPr>
        <p:sp>
          <p:nvSpPr>
            <p:cNvPr id="8" name="Freeform 5"/>
            <p:cNvSpPr/>
            <p:nvPr/>
          </p:nvSpPr>
          <p:spPr bwMode="auto">
            <a:xfrm>
              <a:off x="1572165" y="1993205"/>
              <a:ext cx="1962102" cy="1738992"/>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accent3"/>
            </a:solidFill>
            <a:ln w="31750">
              <a:gradFill flip="none" rotWithShape="1">
                <a:gsLst>
                  <a:gs pos="0">
                    <a:schemeClr val="bg1">
                      <a:lumMod val="75000"/>
                    </a:schemeClr>
                  </a:gs>
                  <a:gs pos="100000">
                    <a:schemeClr val="bg1"/>
                  </a:gs>
                </a:gsLst>
                <a:lin ang="2700000" scaled="1"/>
                <a:tileRect/>
              </a:gradFill>
            </a:ln>
            <a:effectLst>
              <a:innerShdw blurRad="127000" dist="63500" dir="13500000">
                <a:schemeClr val="accent3">
                  <a:lumMod val="50000"/>
                  <a:alpha val="85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buFont typeface="Arial" panose="020B0604020202020204" pitchFamily="34" charset="0"/>
                <a:buNone/>
                <a:defRPr/>
              </a:pPr>
              <a:endParaRPr lang="zh-CN" altLang="en-US" sz="1355" noProof="1">
                <a:solidFill>
                  <a:srgbClr val="FFFFFF"/>
                </a:solidFill>
                <a:latin typeface="+mj-ea"/>
                <a:ea typeface="+mj-ea"/>
                <a:sym typeface="Arial" panose="020B0604020202020204" pitchFamily="34" charset="0"/>
              </a:endParaRPr>
            </a:p>
          </p:txBody>
        </p:sp>
        <p:sp>
          <p:nvSpPr>
            <p:cNvPr id="9" name="Freeform 5"/>
            <p:cNvSpPr/>
            <p:nvPr/>
          </p:nvSpPr>
          <p:spPr bwMode="auto">
            <a:xfrm>
              <a:off x="1713040" y="2118061"/>
              <a:ext cx="1680353" cy="1489281"/>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lumMod val="95000"/>
              </a:schemeClr>
            </a:solidFill>
            <a:ln w="50800">
              <a:noFill/>
            </a:ln>
            <a:effectLst>
              <a:outerShdw blurRad="101600" dist="50800" dir="2700000" algn="tl" rotWithShape="0">
                <a:schemeClr val="accent3">
                  <a:lumMod val="50000"/>
                  <a:alpha val="64000"/>
                </a:schemeClr>
              </a:outerShdw>
            </a:effectLst>
            <a:scene3d>
              <a:camera prst="orthographicFront"/>
              <a:lightRig rig="threePt" dir="t"/>
            </a:scene3d>
            <a:sp3d prstMaterial="softEdge">
              <a:bevelT w="63500" h="19050" prst="angle"/>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buFont typeface="Arial" panose="020B0604020202020204" pitchFamily="34" charset="0"/>
                <a:buNone/>
                <a:defRPr/>
              </a:pPr>
              <a:endParaRPr lang="zh-CN" altLang="en-US" sz="1355" noProof="1">
                <a:solidFill>
                  <a:srgbClr val="FFFFFF"/>
                </a:solidFill>
                <a:latin typeface="+mj-ea"/>
                <a:ea typeface="+mj-ea"/>
                <a:sym typeface="Arial" panose="020B0604020202020204" pitchFamily="34" charset="0"/>
              </a:endParaRPr>
            </a:p>
          </p:txBody>
        </p:sp>
      </p:grpSp>
      <p:grpSp>
        <p:nvGrpSpPr>
          <p:cNvPr id="10" name="组合 9"/>
          <p:cNvGrpSpPr>
            <a:grpSpLocks/>
          </p:cNvGrpSpPr>
          <p:nvPr/>
        </p:nvGrpSpPr>
        <p:grpSpPr bwMode="auto">
          <a:xfrm>
            <a:off x="5764213" y="2946400"/>
            <a:ext cx="1801812" cy="1597025"/>
            <a:chOff x="1572165" y="1993205"/>
            <a:chExt cx="1962102" cy="1738992"/>
          </a:xfrm>
        </p:grpSpPr>
        <p:sp>
          <p:nvSpPr>
            <p:cNvPr id="11" name="Freeform 5"/>
            <p:cNvSpPr/>
            <p:nvPr/>
          </p:nvSpPr>
          <p:spPr bwMode="auto">
            <a:xfrm>
              <a:off x="1572165" y="1993205"/>
              <a:ext cx="1962102" cy="1738992"/>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accent2"/>
            </a:solidFill>
            <a:ln w="31750">
              <a:gradFill flip="none" rotWithShape="1">
                <a:gsLst>
                  <a:gs pos="0">
                    <a:schemeClr val="bg1">
                      <a:lumMod val="75000"/>
                    </a:schemeClr>
                  </a:gs>
                  <a:gs pos="100000">
                    <a:schemeClr val="bg1"/>
                  </a:gs>
                </a:gsLst>
                <a:lin ang="2700000" scaled="1"/>
                <a:tileRect/>
              </a:gradFill>
            </a:ln>
            <a:effectLst>
              <a:innerShdw blurRad="127000" dist="63500" dir="13500000">
                <a:schemeClr val="accent2">
                  <a:lumMod val="50000"/>
                  <a:alpha val="85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buFont typeface="Arial" panose="020B0604020202020204" pitchFamily="34" charset="0"/>
                <a:buNone/>
                <a:defRPr/>
              </a:pPr>
              <a:endParaRPr lang="zh-CN" altLang="en-US" sz="1355" noProof="1">
                <a:solidFill>
                  <a:srgbClr val="FFFFFF"/>
                </a:solidFill>
                <a:latin typeface="+mj-ea"/>
                <a:ea typeface="+mj-ea"/>
                <a:sym typeface="Arial" panose="020B0604020202020204" pitchFamily="34" charset="0"/>
              </a:endParaRPr>
            </a:p>
          </p:txBody>
        </p:sp>
        <p:sp>
          <p:nvSpPr>
            <p:cNvPr id="12" name="Freeform 5"/>
            <p:cNvSpPr/>
            <p:nvPr/>
          </p:nvSpPr>
          <p:spPr bwMode="auto">
            <a:xfrm>
              <a:off x="1713040" y="2118061"/>
              <a:ext cx="1680353" cy="1489281"/>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lumMod val="95000"/>
              </a:schemeClr>
            </a:solidFill>
            <a:ln w="50800">
              <a:noFill/>
            </a:ln>
            <a:effectLst>
              <a:outerShdw blurRad="101600" dist="50800" dir="2700000" algn="tl" rotWithShape="0">
                <a:schemeClr val="accent2">
                  <a:lumMod val="50000"/>
                  <a:alpha val="64000"/>
                </a:schemeClr>
              </a:outerShdw>
            </a:effectLst>
            <a:scene3d>
              <a:camera prst="orthographicFront"/>
              <a:lightRig rig="threePt" dir="t"/>
            </a:scene3d>
            <a:sp3d prstMaterial="softEdge">
              <a:bevelT w="63500" h="19050" prst="angle"/>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buFont typeface="Arial" panose="020B0604020202020204" pitchFamily="34" charset="0"/>
                <a:buNone/>
                <a:defRPr/>
              </a:pPr>
              <a:endParaRPr lang="zh-CN" altLang="en-US" sz="1355" noProof="1">
                <a:solidFill>
                  <a:srgbClr val="FFFFFF"/>
                </a:solidFill>
                <a:latin typeface="+mj-ea"/>
                <a:ea typeface="+mj-ea"/>
                <a:sym typeface="Arial" panose="020B0604020202020204" pitchFamily="34" charset="0"/>
              </a:endParaRPr>
            </a:p>
          </p:txBody>
        </p:sp>
      </p:grpSp>
      <p:grpSp>
        <p:nvGrpSpPr>
          <p:cNvPr id="13" name="组合 12"/>
          <p:cNvGrpSpPr/>
          <p:nvPr/>
        </p:nvGrpSpPr>
        <p:grpSpPr>
          <a:xfrm>
            <a:off x="4914533" y="2662680"/>
            <a:ext cx="550818" cy="473832"/>
            <a:chOff x="3787022" y="1797643"/>
            <a:chExt cx="550817" cy="473832"/>
          </a:xfrm>
          <a:solidFill>
            <a:schemeClr val="accent1"/>
          </a:solidFill>
        </p:grpSpPr>
        <p:sp>
          <p:nvSpPr>
            <p:cNvPr id="14" name="Oval 217"/>
            <p:cNvSpPr>
              <a:spLocks noChangeArrowheads="1"/>
            </p:cNvSpPr>
            <p:nvPr/>
          </p:nvSpPr>
          <p:spPr bwMode="auto">
            <a:xfrm>
              <a:off x="4007132" y="1931010"/>
              <a:ext cx="108428" cy="135536"/>
            </a:xfrm>
            <a:prstGeom prst="ellipse">
              <a:avLst/>
            </a:prstGeom>
            <a:grpFill/>
            <a:ln>
              <a:noFill/>
            </a:ln>
            <a:extLst>
              <a:ext uri="{91240B29-F687-4F45-9708-019B960494DF}">
                <a14:hiddenLine xmlns:a14="http://schemas.microsoft.com/office/drawing/2010/main" w="9525">
                  <a:solidFill>
                    <a:srgbClr val="000000"/>
                  </a:solidFill>
                  <a:round/>
                </a14:hiddenLine>
              </a:ext>
            </a:extLst>
          </p:spPr>
          <p:txBody>
            <a:bodyPr/>
            <a:lstStyle/>
            <a:p>
              <a:pPr eaLnBrk="1" fontAlgn="auto" hangingPunct="1">
                <a:buFont typeface="Arial" panose="020B0604020202020204" pitchFamily="34" charset="0"/>
                <a:buNone/>
                <a:defRPr/>
              </a:pPr>
              <a:endParaRPr lang="zh-CN" altLang="en-US" sz="1355" noProof="1">
                <a:solidFill>
                  <a:srgbClr val="000000"/>
                </a:solidFill>
                <a:latin typeface="+mj-ea"/>
                <a:ea typeface="+mj-ea"/>
              </a:endParaRPr>
            </a:p>
          </p:txBody>
        </p:sp>
        <p:sp>
          <p:nvSpPr>
            <p:cNvPr id="15" name="Freeform 218"/>
            <p:cNvSpPr/>
            <p:nvPr/>
          </p:nvSpPr>
          <p:spPr bwMode="auto">
            <a:xfrm>
              <a:off x="4079779" y="2081725"/>
              <a:ext cx="96502" cy="133367"/>
            </a:xfrm>
            <a:custGeom>
              <a:avLst/>
              <a:gdLst>
                <a:gd name="T0" fmla="*/ 36 w 38"/>
                <a:gd name="T1" fmla="*/ 12 h 52"/>
                <a:gd name="T2" fmla="*/ 24 w 38"/>
                <a:gd name="T3" fmla="*/ 1 h 52"/>
                <a:gd name="T4" fmla="*/ 12 w 38"/>
                <a:gd name="T5" fmla="*/ 1 h 52"/>
                <a:gd name="T6" fmla="*/ 20 w 38"/>
                <a:gd name="T7" fmla="*/ 7 h 52"/>
                <a:gd name="T8" fmla="*/ 9 w 38"/>
                <a:gd name="T9" fmla="*/ 13 h 52"/>
                <a:gd name="T10" fmla="*/ 14 w 38"/>
                <a:gd name="T11" fmla="*/ 21 h 52"/>
                <a:gd name="T12" fmla="*/ 0 w 38"/>
                <a:gd name="T13" fmla="*/ 52 h 52"/>
                <a:gd name="T14" fmla="*/ 0 w 38"/>
                <a:gd name="T15" fmla="*/ 52 h 52"/>
                <a:gd name="T16" fmla="*/ 38 w 38"/>
                <a:gd name="T17" fmla="*/ 37 h 52"/>
                <a:gd name="T18" fmla="*/ 36 w 38"/>
                <a:gd name="T19" fmla="*/ 12 h 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8" h="52">
                  <a:moveTo>
                    <a:pt x="36" y="12"/>
                  </a:moveTo>
                  <a:cubicBezTo>
                    <a:pt x="36" y="5"/>
                    <a:pt x="30" y="0"/>
                    <a:pt x="24" y="1"/>
                  </a:cubicBezTo>
                  <a:cubicBezTo>
                    <a:pt x="24" y="1"/>
                    <a:pt x="19" y="1"/>
                    <a:pt x="12" y="1"/>
                  </a:cubicBezTo>
                  <a:cubicBezTo>
                    <a:pt x="20" y="7"/>
                    <a:pt x="20" y="7"/>
                    <a:pt x="20" y="7"/>
                  </a:cubicBezTo>
                  <a:cubicBezTo>
                    <a:pt x="9" y="13"/>
                    <a:pt x="9" y="13"/>
                    <a:pt x="9" y="13"/>
                  </a:cubicBezTo>
                  <a:cubicBezTo>
                    <a:pt x="14" y="21"/>
                    <a:pt x="14" y="21"/>
                    <a:pt x="14" y="21"/>
                  </a:cubicBezTo>
                  <a:cubicBezTo>
                    <a:pt x="0" y="52"/>
                    <a:pt x="0" y="52"/>
                    <a:pt x="0" y="52"/>
                  </a:cubicBezTo>
                  <a:cubicBezTo>
                    <a:pt x="0" y="52"/>
                    <a:pt x="0" y="52"/>
                    <a:pt x="0" y="52"/>
                  </a:cubicBezTo>
                  <a:cubicBezTo>
                    <a:pt x="15" y="51"/>
                    <a:pt x="28" y="45"/>
                    <a:pt x="38" y="37"/>
                  </a:cubicBezTo>
                  <a:lnTo>
                    <a:pt x="36" y="12"/>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eaLnBrk="1" fontAlgn="auto" hangingPunct="1">
                <a:buFont typeface="Arial" panose="020B0604020202020204" pitchFamily="34" charset="0"/>
                <a:buNone/>
                <a:defRPr/>
              </a:pPr>
              <a:endParaRPr lang="zh-CN" altLang="en-US" sz="1355" noProof="1">
                <a:solidFill>
                  <a:srgbClr val="000000"/>
                </a:solidFill>
                <a:latin typeface="+mj-ea"/>
                <a:ea typeface="+mj-ea"/>
              </a:endParaRPr>
            </a:p>
          </p:txBody>
        </p:sp>
        <p:sp>
          <p:nvSpPr>
            <p:cNvPr id="16" name="Freeform 219"/>
            <p:cNvSpPr/>
            <p:nvPr/>
          </p:nvSpPr>
          <p:spPr bwMode="auto">
            <a:xfrm>
              <a:off x="3948581" y="2081725"/>
              <a:ext cx="95417" cy="133367"/>
            </a:xfrm>
            <a:custGeom>
              <a:avLst/>
              <a:gdLst>
                <a:gd name="T0" fmla="*/ 23 w 37"/>
                <a:gd name="T1" fmla="*/ 21 h 52"/>
                <a:gd name="T2" fmla="*/ 28 w 37"/>
                <a:gd name="T3" fmla="*/ 13 h 52"/>
                <a:gd name="T4" fmla="*/ 17 w 37"/>
                <a:gd name="T5" fmla="*/ 7 h 52"/>
                <a:gd name="T6" fmla="*/ 25 w 37"/>
                <a:gd name="T7" fmla="*/ 0 h 52"/>
                <a:gd name="T8" fmla="*/ 15 w 37"/>
                <a:gd name="T9" fmla="*/ 1 h 52"/>
                <a:gd name="T10" fmla="*/ 15 w 37"/>
                <a:gd name="T11" fmla="*/ 1 h 52"/>
                <a:gd name="T12" fmla="*/ 2 w 37"/>
                <a:gd name="T13" fmla="*/ 12 h 52"/>
                <a:gd name="T14" fmla="*/ 0 w 37"/>
                <a:gd name="T15" fmla="*/ 37 h 52"/>
                <a:gd name="T16" fmla="*/ 37 w 37"/>
                <a:gd name="T17" fmla="*/ 52 h 52"/>
                <a:gd name="T18" fmla="*/ 37 w 37"/>
                <a:gd name="T19" fmla="*/ 52 h 52"/>
                <a:gd name="T20" fmla="*/ 23 w 37"/>
                <a:gd name="T21" fmla="*/ 21 h 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7" h="52">
                  <a:moveTo>
                    <a:pt x="23" y="21"/>
                  </a:moveTo>
                  <a:cubicBezTo>
                    <a:pt x="28" y="13"/>
                    <a:pt x="28" y="13"/>
                    <a:pt x="28" y="13"/>
                  </a:cubicBezTo>
                  <a:cubicBezTo>
                    <a:pt x="17" y="7"/>
                    <a:pt x="17" y="7"/>
                    <a:pt x="17" y="7"/>
                  </a:cubicBezTo>
                  <a:cubicBezTo>
                    <a:pt x="25" y="0"/>
                    <a:pt x="25" y="0"/>
                    <a:pt x="25" y="0"/>
                  </a:cubicBezTo>
                  <a:cubicBezTo>
                    <a:pt x="19" y="0"/>
                    <a:pt x="15" y="0"/>
                    <a:pt x="15" y="1"/>
                  </a:cubicBezTo>
                  <a:cubicBezTo>
                    <a:pt x="15" y="1"/>
                    <a:pt x="15" y="1"/>
                    <a:pt x="15" y="1"/>
                  </a:cubicBezTo>
                  <a:cubicBezTo>
                    <a:pt x="8" y="0"/>
                    <a:pt x="3" y="5"/>
                    <a:pt x="2" y="12"/>
                  </a:cubicBezTo>
                  <a:cubicBezTo>
                    <a:pt x="0" y="37"/>
                    <a:pt x="0" y="37"/>
                    <a:pt x="0" y="37"/>
                  </a:cubicBezTo>
                  <a:cubicBezTo>
                    <a:pt x="10" y="46"/>
                    <a:pt x="23" y="51"/>
                    <a:pt x="37" y="52"/>
                  </a:cubicBezTo>
                  <a:cubicBezTo>
                    <a:pt x="37" y="52"/>
                    <a:pt x="37" y="52"/>
                    <a:pt x="37" y="52"/>
                  </a:cubicBezTo>
                  <a:lnTo>
                    <a:pt x="23" y="21"/>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eaLnBrk="1" fontAlgn="auto" hangingPunct="1">
                <a:buFont typeface="Arial" panose="020B0604020202020204" pitchFamily="34" charset="0"/>
                <a:buNone/>
                <a:defRPr/>
              </a:pPr>
              <a:endParaRPr lang="zh-CN" altLang="en-US" sz="1355" noProof="1">
                <a:solidFill>
                  <a:srgbClr val="000000"/>
                </a:solidFill>
                <a:latin typeface="+mj-ea"/>
                <a:ea typeface="+mj-ea"/>
              </a:endParaRPr>
            </a:p>
          </p:txBody>
        </p:sp>
        <p:sp>
          <p:nvSpPr>
            <p:cNvPr id="17" name="Freeform 220"/>
            <p:cNvSpPr/>
            <p:nvPr/>
          </p:nvSpPr>
          <p:spPr bwMode="auto">
            <a:xfrm>
              <a:off x="4043998" y="2081725"/>
              <a:ext cx="35782" cy="28191"/>
            </a:xfrm>
            <a:custGeom>
              <a:avLst/>
              <a:gdLst>
                <a:gd name="T0" fmla="*/ 28 w 33"/>
                <a:gd name="T1" fmla="*/ 26 h 26"/>
                <a:gd name="T2" fmla="*/ 28 w 33"/>
                <a:gd name="T3" fmla="*/ 26 h 26"/>
                <a:gd name="T4" fmla="*/ 33 w 33"/>
                <a:gd name="T5" fmla="*/ 24 h 26"/>
                <a:gd name="T6" fmla="*/ 28 w 33"/>
                <a:gd name="T7" fmla="*/ 0 h 26"/>
                <a:gd name="T8" fmla="*/ 7 w 33"/>
                <a:gd name="T9" fmla="*/ 0 h 26"/>
                <a:gd name="T10" fmla="*/ 0 w 33"/>
                <a:gd name="T11" fmla="*/ 24 h 26"/>
                <a:gd name="T12" fmla="*/ 4 w 33"/>
                <a:gd name="T13" fmla="*/ 26 h 26"/>
                <a:gd name="T14" fmla="*/ 4 w 33"/>
                <a:gd name="T15" fmla="*/ 26 h 26"/>
                <a:gd name="T16" fmla="*/ 28 w 33"/>
                <a:gd name="T17" fmla="*/ 26 h 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3" h="26">
                  <a:moveTo>
                    <a:pt x="28" y="26"/>
                  </a:moveTo>
                  <a:lnTo>
                    <a:pt x="28" y="26"/>
                  </a:lnTo>
                  <a:lnTo>
                    <a:pt x="33" y="24"/>
                  </a:lnTo>
                  <a:lnTo>
                    <a:pt x="28" y="0"/>
                  </a:lnTo>
                  <a:lnTo>
                    <a:pt x="7" y="0"/>
                  </a:lnTo>
                  <a:lnTo>
                    <a:pt x="0" y="24"/>
                  </a:lnTo>
                  <a:lnTo>
                    <a:pt x="4" y="26"/>
                  </a:lnTo>
                  <a:lnTo>
                    <a:pt x="4" y="26"/>
                  </a:lnTo>
                  <a:lnTo>
                    <a:pt x="28" y="26"/>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eaLnBrk="1" fontAlgn="auto" hangingPunct="1">
                <a:buFont typeface="Arial" panose="020B0604020202020204" pitchFamily="34" charset="0"/>
                <a:buNone/>
                <a:defRPr/>
              </a:pPr>
              <a:endParaRPr lang="zh-CN" altLang="en-US" sz="1355" noProof="1">
                <a:solidFill>
                  <a:srgbClr val="000000"/>
                </a:solidFill>
                <a:latin typeface="+mj-ea"/>
                <a:ea typeface="+mj-ea"/>
              </a:endParaRPr>
            </a:p>
          </p:txBody>
        </p:sp>
        <p:sp>
          <p:nvSpPr>
            <p:cNvPr id="18" name="Freeform 221"/>
            <p:cNvSpPr/>
            <p:nvPr/>
          </p:nvSpPr>
          <p:spPr bwMode="auto">
            <a:xfrm>
              <a:off x="4043998" y="2109916"/>
              <a:ext cx="35782" cy="108428"/>
            </a:xfrm>
            <a:custGeom>
              <a:avLst/>
              <a:gdLst>
                <a:gd name="T0" fmla="*/ 12 w 14"/>
                <a:gd name="T1" fmla="*/ 0 h 42"/>
                <a:gd name="T2" fmla="*/ 12 w 14"/>
                <a:gd name="T3" fmla="*/ 0 h 42"/>
                <a:gd name="T4" fmla="*/ 2 w 14"/>
                <a:gd name="T5" fmla="*/ 0 h 42"/>
                <a:gd name="T6" fmla="*/ 2 w 14"/>
                <a:gd name="T7" fmla="*/ 0 h 42"/>
                <a:gd name="T8" fmla="*/ 0 w 14"/>
                <a:gd name="T9" fmla="*/ 41 h 42"/>
                <a:gd name="T10" fmla="*/ 0 w 14"/>
                <a:gd name="T11" fmla="*/ 41 h 42"/>
                <a:gd name="T12" fmla="*/ 7 w 14"/>
                <a:gd name="T13" fmla="*/ 42 h 42"/>
                <a:gd name="T14" fmla="*/ 14 w 14"/>
                <a:gd name="T15" fmla="*/ 41 h 42"/>
                <a:gd name="T16" fmla="*/ 14 w 14"/>
                <a:gd name="T17" fmla="*/ 41 h 42"/>
                <a:gd name="T18" fmla="*/ 12 w 14"/>
                <a:gd name="T19" fmla="*/ 0 h 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4" h="42">
                  <a:moveTo>
                    <a:pt x="12" y="0"/>
                  </a:moveTo>
                  <a:cubicBezTo>
                    <a:pt x="12" y="0"/>
                    <a:pt x="12" y="0"/>
                    <a:pt x="12" y="0"/>
                  </a:cubicBezTo>
                  <a:cubicBezTo>
                    <a:pt x="2" y="0"/>
                    <a:pt x="2" y="0"/>
                    <a:pt x="2" y="0"/>
                  </a:cubicBezTo>
                  <a:cubicBezTo>
                    <a:pt x="2" y="0"/>
                    <a:pt x="2" y="0"/>
                    <a:pt x="2" y="0"/>
                  </a:cubicBezTo>
                  <a:cubicBezTo>
                    <a:pt x="0" y="41"/>
                    <a:pt x="0" y="41"/>
                    <a:pt x="0" y="41"/>
                  </a:cubicBezTo>
                  <a:cubicBezTo>
                    <a:pt x="0" y="41"/>
                    <a:pt x="0" y="41"/>
                    <a:pt x="0" y="41"/>
                  </a:cubicBezTo>
                  <a:cubicBezTo>
                    <a:pt x="3" y="42"/>
                    <a:pt x="5" y="42"/>
                    <a:pt x="7" y="42"/>
                  </a:cubicBezTo>
                  <a:cubicBezTo>
                    <a:pt x="10" y="42"/>
                    <a:pt x="12" y="42"/>
                    <a:pt x="14" y="41"/>
                  </a:cubicBezTo>
                  <a:cubicBezTo>
                    <a:pt x="14" y="41"/>
                    <a:pt x="14" y="41"/>
                    <a:pt x="14" y="41"/>
                  </a:cubicBezTo>
                  <a:lnTo>
                    <a:pt x="12"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eaLnBrk="1" fontAlgn="auto" hangingPunct="1">
                <a:buFont typeface="Arial" panose="020B0604020202020204" pitchFamily="34" charset="0"/>
                <a:buNone/>
                <a:defRPr/>
              </a:pPr>
              <a:endParaRPr lang="zh-CN" altLang="en-US" sz="1355" noProof="1">
                <a:solidFill>
                  <a:srgbClr val="000000"/>
                </a:solidFill>
                <a:latin typeface="+mj-ea"/>
                <a:ea typeface="+mj-ea"/>
              </a:endParaRPr>
            </a:p>
          </p:txBody>
        </p:sp>
        <p:sp>
          <p:nvSpPr>
            <p:cNvPr id="19" name="Freeform 222"/>
            <p:cNvSpPr/>
            <p:nvPr/>
          </p:nvSpPr>
          <p:spPr bwMode="auto">
            <a:xfrm>
              <a:off x="3826056" y="2032933"/>
              <a:ext cx="460821" cy="238542"/>
            </a:xfrm>
            <a:custGeom>
              <a:avLst/>
              <a:gdLst>
                <a:gd name="T0" fmla="*/ 92 w 180"/>
                <a:gd name="T1" fmla="*/ 93 h 93"/>
                <a:gd name="T2" fmla="*/ 0 w 180"/>
                <a:gd name="T3" fmla="*/ 0 h 93"/>
                <a:gd name="T4" fmla="*/ 23 w 180"/>
                <a:gd name="T5" fmla="*/ 0 h 93"/>
                <a:gd name="T6" fmla="*/ 92 w 180"/>
                <a:gd name="T7" fmla="*/ 70 h 93"/>
                <a:gd name="T8" fmla="*/ 158 w 180"/>
                <a:gd name="T9" fmla="*/ 22 h 93"/>
                <a:gd name="T10" fmla="*/ 180 w 180"/>
                <a:gd name="T11" fmla="*/ 30 h 93"/>
                <a:gd name="T12" fmla="*/ 92 w 180"/>
                <a:gd name="T13" fmla="*/ 93 h 93"/>
              </a:gdLst>
              <a:ahLst/>
              <a:cxnLst>
                <a:cxn ang="0">
                  <a:pos x="T0" y="T1"/>
                </a:cxn>
                <a:cxn ang="0">
                  <a:pos x="T2" y="T3"/>
                </a:cxn>
                <a:cxn ang="0">
                  <a:pos x="T4" y="T5"/>
                </a:cxn>
                <a:cxn ang="0">
                  <a:pos x="T6" y="T7"/>
                </a:cxn>
                <a:cxn ang="0">
                  <a:pos x="T8" y="T9"/>
                </a:cxn>
                <a:cxn ang="0">
                  <a:pos x="T10" y="T11"/>
                </a:cxn>
                <a:cxn ang="0">
                  <a:pos x="T12" y="T13"/>
                </a:cxn>
              </a:cxnLst>
              <a:rect l="0" t="0" r="r" b="b"/>
              <a:pathLst>
                <a:path w="180" h="93">
                  <a:moveTo>
                    <a:pt x="92" y="93"/>
                  </a:moveTo>
                  <a:cubicBezTo>
                    <a:pt x="41" y="93"/>
                    <a:pt x="0" y="51"/>
                    <a:pt x="0" y="0"/>
                  </a:cubicBezTo>
                  <a:cubicBezTo>
                    <a:pt x="23" y="0"/>
                    <a:pt x="23" y="0"/>
                    <a:pt x="23" y="0"/>
                  </a:cubicBezTo>
                  <a:cubicBezTo>
                    <a:pt x="23" y="39"/>
                    <a:pt x="54" y="70"/>
                    <a:pt x="92" y="70"/>
                  </a:cubicBezTo>
                  <a:cubicBezTo>
                    <a:pt x="122" y="70"/>
                    <a:pt x="149" y="51"/>
                    <a:pt x="158" y="22"/>
                  </a:cubicBezTo>
                  <a:cubicBezTo>
                    <a:pt x="180" y="30"/>
                    <a:pt x="180" y="30"/>
                    <a:pt x="180" y="30"/>
                  </a:cubicBezTo>
                  <a:cubicBezTo>
                    <a:pt x="168" y="67"/>
                    <a:pt x="132" y="93"/>
                    <a:pt x="92" y="9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eaLnBrk="1" fontAlgn="auto" hangingPunct="1">
                <a:buFont typeface="Arial" panose="020B0604020202020204" pitchFamily="34" charset="0"/>
                <a:buNone/>
                <a:defRPr/>
              </a:pPr>
              <a:endParaRPr lang="zh-CN" altLang="en-US" sz="1355" noProof="1">
                <a:solidFill>
                  <a:srgbClr val="000000"/>
                </a:solidFill>
                <a:latin typeface="+mj-ea"/>
                <a:ea typeface="+mj-ea"/>
              </a:endParaRPr>
            </a:p>
          </p:txBody>
        </p:sp>
        <p:sp>
          <p:nvSpPr>
            <p:cNvPr id="20" name="Freeform 223"/>
            <p:cNvSpPr/>
            <p:nvPr/>
          </p:nvSpPr>
          <p:spPr bwMode="auto">
            <a:xfrm>
              <a:off x="3787022" y="1979802"/>
              <a:ext cx="133367" cy="66142"/>
            </a:xfrm>
            <a:custGeom>
              <a:avLst/>
              <a:gdLst>
                <a:gd name="T0" fmla="*/ 123 w 123"/>
                <a:gd name="T1" fmla="*/ 61 h 61"/>
                <a:gd name="T2" fmla="*/ 62 w 123"/>
                <a:gd name="T3" fmla="*/ 0 h 61"/>
                <a:gd name="T4" fmla="*/ 0 w 123"/>
                <a:gd name="T5" fmla="*/ 61 h 61"/>
                <a:gd name="T6" fmla="*/ 123 w 123"/>
                <a:gd name="T7" fmla="*/ 61 h 61"/>
              </a:gdLst>
              <a:ahLst/>
              <a:cxnLst>
                <a:cxn ang="0">
                  <a:pos x="T0" y="T1"/>
                </a:cxn>
                <a:cxn ang="0">
                  <a:pos x="T2" y="T3"/>
                </a:cxn>
                <a:cxn ang="0">
                  <a:pos x="T4" y="T5"/>
                </a:cxn>
                <a:cxn ang="0">
                  <a:pos x="T6" y="T7"/>
                </a:cxn>
              </a:cxnLst>
              <a:rect l="0" t="0" r="r" b="b"/>
              <a:pathLst>
                <a:path w="123" h="61">
                  <a:moveTo>
                    <a:pt x="123" y="61"/>
                  </a:moveTo>
                  <a:lnTo>
                    <a:pt x="62" y="0"/>
                  </a:lnTo>
                  <a:lnTo>
                    <a:pt x="0" y="61"/>
                  </a:lnTo>
                  <a:lnTo>
                    <a:pt x="123" y="61"/>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eaLnBrk="1" fontAlgn="auto" hangingPunct="1">
                <a:buFont typeface="Arial" panose="020B0604020202020204" pitchFamily="34" charset="0"/>
                <a:buNone/>
                <a:defRPr/>
              </a:pPr>
              <a:endParaRPr lang="zh-CN" altLang="en-US" sz="1355" noProof="1">
                <a:solidFill>
                  <a:srgbClr val="000000"/>
                </a:solidFill>
                <a:latin typeface="+mj-ea"/>
                <a:ea typeface="+mj-ea"/>
              </a:endParaRPr>
            </a:p>
          </p:txBody>
        </p:sp>
        <p:sp>
          <p:nvSpPr>
            <p:cNvPr id="21" name="Freeform 224"/>
            <p:cNvSpPr/>
            <p:nvPr/>
          </p:nvSpPr>
          <p:spPr bwMode="auto">
            <a:xfrm>
              <a:off x="3837984" y="1797643"/>
              <a:ext cx="461905" cy="235290"/>
            </a:xfrm>
            <a:custGeom>
              <a:avLst/>
              <a:gdLst>
                <a:gd name="T0" fmla="*/ 180 w 180"/>
                <a:gd name="T1" fmla="*/ 92 h 92"/>
                <a:gd name="T2" fmla="*/ 157 w 180"/>
                <a:gd name="T3" fmla="*/ 92 h 92"/>
                <a:gd name="T4" fmla="*/ 88 w 180"/>
                <a:gd name="T5" fmla="*/ 23 h 92"/>
                <a:gd name="T6" fmla="*/ 21 w 180"/>
                <a:gd name="T7" fmla="*/ 70 h 92"/>
                <a:gd name="T8" fmla="*/ 0 w 180"/>
                <a:gd name="T9" fmla="*/ 63 h 92"/>
                <a:gd name="T10" fmla="*/ 88 w 180"/>
                <a:gd name="T11" fmla="*/ 0 h 92"/>
                <a:gd name="T12" fmla="*/ 180 w 180"/>
                <a:gd name="T13" fmla="*/ 92 h 92"/>
              </a:gdLst>
              <a:ahLst/>
              <a:cxnLst>
                <a:cxn ang="0">
                  <a:pos x="T0" y="T1"/>
                </a:cxn>
                <a:cxn ang="0">
                  <a:pos x="T2" y="T3"/>
                </a:cxn>
                <a:cxn ang="0">
                  <a:pos x="T4" y="T5"/>
                </a:cxn>
                <a:cxn ang="0">
                  <a:pos x="T6" y="T7"/>
                </a:cxn>
                <a:cxn ang="0">
                  <a:pos x="T8" y="T9"/>
                </a:cxn>
                <a:cxn ang="0">
                  <a:pos x="T10" y="T11"/>
                </a:cxn>
                <a:cxn ang="0">
                  <a:pos x="T12" y="T13"/>
                </a:cxn>
              </a:cxnLst>
              <a:rect l="0" t="0" r="r" b="b"/>
              <a:pathLst>
                <a:path w="180" h="92">
                  <a:moveTo>
                    <a:pt x="180" y="92"/>
                  </a:moveTo>
                  <a:cubicBezTo>
                    <a:pt x="157" y="92"/>
                    <a:pt x="157" y="92"/>
                    <a:pt x="157" y="92"/>
                  </a:cubicBezTo>
                  <a:cubicBezTo>
                    <a:pt x="157" y="54"/>
                    <a:pt x="126" y="23"/>
                    <a:pt x="88" y="23"/>
                  </a:cubicBezTo>
                  <a:cubicBezTo>
                    <a:pt x="57" y="23"/>
                    <a:pt x="31" y="42"/>
                    <a:pt x="21" y="70"/>
                  </a:cubicBezTo>
                  <a:cubicBezTo>
                    <a:pt x="0" y="63"/>
                    <a:pt x="0" y="63"/>
                    <a:pt x="0" y="63"/>
                  </a:cubicBezTo>
                  <a:cubicBezTo>
                    <a:pt x="12" y="25"/>
                    <a:pt x="48" y="0"/>
                    <a:pt x="88" y="0"/>
                  </a:cubicBezTo>
                  <a:cubicBezTo>
                    <a:pt x="139" y="0"/>
                    <a:pt x="180" y="41"/>
                    <a:pt x="180" y="9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eaLnBrk="1" fontAlgn="auto" hangingPunct="1">
                <a:buFont typeface="Arial" panose="020B0604020202020204" pitchFamily="34" charset="0"/>
                <a:buNone/>
                <a:defRPr/>
              </a:pPr>
              <a:endParaRPr lang="zh-CN" altLang="en-US" sz="1355" noProof="1">
                <a:solidFill>
                  <a:srgbClr val="000000"/>
                </a:solidFill>
                <a:latin typeface="+mj-ea"/>
                <a:ea typeface="+mj-ea"/>
              </a:endParaRPr>
            </a:p>
          </p:txBody>
        </p:sp>
        <p:sp>
          <p:nvSpPr>
            <p:cNvPr id="22" name="Freeform 225"/>
            <p:cNvSpPr/>
            <p:nvPr/>
          </p:nvSpPr>
          <p:spPr bwMode="auto">
            <a:xfrm>
              <a:off x="4202303" y="2021005"/>
              <a:ext cx="135536" cy="68310"/>
            </a:xfrm>
            <a:custGeom>
              <a:avLst/>
              <a:gdLst>
                <a:gd name="T0" fmla="*/ 0 w 125"/>
                <a:gd name="T1" fmla="*/ 0 h 63"/>
                <a:gd name="T2" fmla="*/ 64 w 125"/>
                <a:gd name="T3" fmla="*/ 63 h 63"/>
                <a:gd name="T4" fmla="*/ 125 w 125"/>
                <a:gd name="T5" fmla="*/ 0 h 63"/>
                <a:gd name="T6" fmla="*/ 0 w 125"/>
                <a:gd name="T7" fmla="*/ 0 h 63"/>
              </a:gdLst>
              <a:ahLst/>
              <a:cxnLst>
                <a:cxn ang="0">
                  <a:pos x="T0" y="T1"/>
                </a:cxn>
                <a:cxn ang="0">
                  <a:pos x="T2" y="T3"/>
                </a:cxn>
                <a:cxn ang="0">
                  <a:pos x="T4" y="T5"/>
                </a:cxn>
                <a:cxn ang="0">
                  <a:pos x="T6" y="T7"/>
                </a:cxn>
              </a:cxnLst>
              <a:rect l="0" t="0" r="r" b="b"/>
              <a:pathLst>
                <a:path w="125" h="63">
                  <a:moveTo>
                    <a:pt x="0" y="0"/>
                  </a:moveTo>
                  <a:lnTo>
                    <a:pt x="64" y="63"/>
                  </a:lnTo>
                  <a:lnTo>
                    <a:pt x="125" y="0"/>
                  </a:lnTo>
                  <a:lnTo>
                    <a:pt x="0"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eaLnBrk="1" fontAlgn="auto" hangingPunct="1">
                <a:buFont typeface="Arial" panose="020B0604020202020204" pitchFamily="34" charset="0"/>
                <a:buNone/>
                <a:defRPr/>
              </a:pPr>
              <a:endParaRPr lang="zh-CN" altLang="en-US" sz="1355" noProof="1">
                <a:solidFill>
                  <a:srgbClr val="000000"/>
                </a:solidFill>
                <a:latin typeface="+mj-ea"/>
                <a:ea typeface="+mj-ea"/>
              </a:endParaRPr>
            </a:p>
          </p:txBody>
        </p:sp>
      </p:grpSp>
      <p:grpSp>
        <p:nvGrpSpPr>
          <p:cNvPr id="23" name="组合 22"/>
          <p:cNvGrpSpPr/>
          <p:nvPr/>
        </p:nvGrpSpPr>
        <p:grpSpPr>
          <a:xfrm>
            <a:off x="6453429" y="3570816"/>
            <a:ext cx="535639" cy="348055"/>
            <a:chOff x="7058307" y="1859447"/>
            <a:chExt cx="535637" cy="348055"/>
          </a:xfrm>
          <a:solidFill>
            <a:schemeClr val="accent2"/>
          </a:solidFill>
        </p:grpSpPr>
        <p:sp>
          <p:nvSpPr>
            <p:cNvPr id="24" name="Rectangle 240"/>
            <p:cNvSpPr>
              <a:spLocks noChangeArrowheads="1"/>
            </p:cNvSpPr>
            <p:nvPr/>
          </p:nvSpPr>
          <p:spPr bwMode="auto">
            <a:xfrm>
              <a:off x="7112521" y="1997151"/>
              <a:ext cx="127945" cy="10843"/>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eaLnBrk="1" fontAlgn="auto" hangingPunct="1">
                <a:buFont typeface="Arial" panose="020B0604020202020204" pitchFamily="34" charset="0"/>
                <a:buNone/>
                <a:defRPr/>
              </a:pPr>
              <a:endParaRPr lang="zh-CN" altLang="en-US" sz="1355" noProof="1">
                <a:solidFill>
                  <a:srgbClr val="000000"/>
                </a:solidFill>
                <a:latin typeface="+mj-ea"/>
                <a:ea typeface="+mj-ea"/>
              </a:endParaRPr>
            </a:p>
          </p:txBody>
        </p:sp>
        <p:sp>
          <p:nvSpPr>
            <p:cNvPr id="25" name="Rectangle 241"/>
            <p:cNvSpPr>
              <a:spLocks noChangeArrowheads="1"/>
            </p:cNvSpPr>
            <p:nvPr/>
          </p:nvSpPr>
          <p:spPr bwMode="auto">
            <a:xfrm>
              <a:off x="7112521" y="2038354"/>
              <a:ext cx="202761" cy="13011"/>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eaLnBrk="1" fontAlgn="auto" hangingPunct="1">
                <a:buFont typeface="Arial" panose="020B0604020202020204" pitchFamily="34" charset="0"/>
                <a:buNone/>
                <a:defRPr/>
              </a:pPr>
              <a:endParaRPr lang="zh-CN" altLang="en-US" sz="1355" noProof="1">
                <a:solidFill>
                  <a:srgbClr val="000000"/>
                </a:solidFill>
                <a:latin typeface="+mj-ea"/>
                <a:ea typeface="+mj-ea"/>
              </a:endParaRPr>
            </a:p>
          </p:txBody>
        </p:sp>
        <p:sp>
          <p:nvSpPr>
            <p:cNvPr id="26" name="Rectangle 242"/>
            <p:cNvSpPr>
              <a:spLocks noChangeArrowheads="1"/>
            </p:cNvSpPr>
            <p:nvPr/>
          </p:nvSpPr>
          <p:spPr bwMode="auto">
            <a:xfrm>
              <a:off x="7112521" y="2079556"/>
              <a:ext cx="202761" cy="13011"/>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eaLnBrk="1" fontAlgn="auto" hangingPunct="1">
                <a:buFont typeface="Arial" panose="020B0604020202020204" pitchFamily="34" charset="0"/>
                <a:buNone/>
                <a:defRPr/>
              </a:pPr>
              <a:endParaRPr lang="zh-CN" altLang="en-US" sz="1355" noProof="1">
                <a:solidFill>
                  <a:srgbClr val="000000"/>
                </a:solidFill>
                <a:latin typeface="+mj-ea"/>
                <a:ea typeface="+mj-ea"/>
              </a:endParaRPr>
            </a:p>
          </p:txBody>
        </p:sp>
        <p:sp>
          <p:nvSpPr>
            <p:cNvPr id="27" name="Rectangle 243"/>
            <p:cNvSpPr>
              <a:spLocks noChangeArrowheads="1"/>
            </p:cNvSpPr>
            <p:nvPr/>
          </p:nvSpPr>
          <p:spPr bwMode="auto">
            <a:xfrm>
              <a:off x="7112521" y="2120759"/>
              <a:ext cx="202761" cy="13011"/>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eaLnBrk="1" fontAlgn="auto" hangingPunct="1">
                <a:buFont typeface="Arial" panose="020B0604020202020204" pitchFamily="34" charset="0"/>
                <a:buNone/>
                <a:defRPr/>
              </a:pPr>
              <a:endParaRPr lang="zh-CN" altLang="en-US" sz="1355" noProof="1">
                <a:solidFill>
                  <a:srgbClr val="000000"/>
                </a:solidFill>
                <a:latin typeface="+mj-ea"/>
                <a:ea typeface="+mj-ea"/>
              </a:endParaRPr>
            </a:p>
          </p:txBody>
        </p:sp>
        <p:sp>
          <p:nvSpPr>
            <p:cNvPr id="28" name="Freeform 244"/>
            <p:cNvSpPr/>
            <p:nvPr/>
          </p:nvSpPr>
          <p:spPr bwMode="auto">
            <a:xfrm>
              <a:off x="7428047" y="2038354"/>
              <a:ext cx="24939" cy="71563"/>
            </a:xfrm>
            <a:custGeom>
              <a:avLst/>
              <a:gdLst>
                <a:gd name="T0" fmla="*/ 4 w 10"/>
                <a:gd name="T1" fmla="*/ 28 h 28"/>
                <a:gd name="T2" fmla="*/ 10 w 10"/>
                <a:gd name="T3" fmla="*/ 25 h 28"/>
                <a:gd name="T4" fmla="*/ 10 w 10"/>
                <a:gd name="T5" fmla="*/ 3 h 28"/>
                <a:gd name="T6" fmla="*/ 1 w 10"/>
                <a:gd name="T7" fmla="*/ 0 h 28"/>
                <a:gd name="T8" fmla="*/ 0 w 10"/>
                <a:gd name="T9" fmla="*/ 0 h 28"/>
                <a:gd name="T10" fmla="*/ 0 w 10"/>
                <a:gd name="T11" fmla="*/ 28 h 28"/>
                <a:gd name="T12" fmla="*/ 1 w 10"/>
                <a:gd name="T13" fmla="*/ 28 h 28"/>
                <a:gd name="T14" fmla="*/ 4 w 10"/>
                <a:gd name="T15" fmla="*/ 28 h 2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0" h="28">
                  <a:moveTo>
                    <a:pt x="4" y="28"/>
                  </a:moveTo>
                  <a:cubicBezTo>
                    <a:pt x="6" y="27"/>
                    <a:pt x="8" y="26"/>
                    <a:pt x="10" y="25"/>
                  </a:cubicBezTo>
                  <a:cubicBezTo>
                    <a:pt x="10" y="3"/>
                    <a:pt x="10" y="3"/>
                    <a:pt x="10" y="3"/>
                  </a:cubicBezTo>
                  <a:cubicBezTo>
                    <a:pt x="7" y="1"/>
                    <a:pt x="4" y="0"/>
                    <a:pt x="1" y="0"/>
                  </a:cubicBezTo>
                  <a:cubicBezTo>
                    <a:pt x="0" y="0"/>
                    <a:pt x="0" y="0"/>
                    <a:pt x="0" y="0"/>
                  </a:cubicBezTo>
                  <a:cubicBezTo>
                    <a:pt x="0" y="28"/>
                    <a:pt x="0" y="28"/>
                    <a:pt x="0" y="28"/>
                  </a:cubicBezTo>
                  <a:cubicBezTo>
                    <a:pt x="0" y="28"/>
                    <a:pt x="0" y="28"/>
                    <a:pt x="1" y="28"/>
                  </a:cubicBezTo>
                  <a:cubicBezTo>
                    <a:pt x="2" y="28"/>
                    <a:pt x="3" y="28"/>
                    <a:pt x="4" y="2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eaLnBrk="1" fontAlgn="auto" hangingPunct="1">
                <a:buFont typeface="Arial" panose="020B0604020202020204" pitchFamily="34" charset="0"/>
                <a:buNone/>
                <a:defRPr/>
              </a:pPr>
              <a:endParaRPr lang="zh-CN" altLang="en-US" sz="1355" noProof="1">
                <a:solidFill>
                  <a:srgbClr val="000000"/>
                </a:solidFill>
                <a:latin typeface="+mj-ea"/>
                <a:ea typeface="+mj-ea"/>
              </a:endParaRPr>
            </a:p>
          </p:txBody>
        </p:sp>
        <p:sp>
          <p:nvSpPr>
            <p:cNvPr id="29" name="Freeform 245"/>
            <p:cNvSpPr>
              <a:spLocks noEditPoints="1"/>
            </p:cNvSpPr>
            <p:nvPr/>
          </p:nvSpPr>
          <p:spPr bwMode="auto">
            <a:xfrm>
              <a:off x="7058307" y="1859447"/>
              <a:ext cx="394679" cy="348055"/>
            </a:xfrm>
            <a:custGeom>
              <a:avLst/>
              <a:gdLst>
                <a:gd name="T0" fmla="*/ 145 w 154"/>
                <a:gd name="T1" fmla="*/ 125 h 136"/>
                <a:gd name="T2" fmla="*/ 144 w 154"/>
                <a:gd name="T3" fmla="*/ 125 h 136"/>
                <a:gd name="T4" fmla="*/ 144 w 154"/>
                <a:gd name="T5" fmla="*/ 127 h 136"/>
                <a:gd name="T6" fmla="*/ 10 w 154"/>
                <a:gd name="T7" fmla="*/ 127 h 136"/>
                <a:gd name="T8" fmla="*/ 10 w 154"/>
                <a:gd name="T9" fmla="*/ 34 h 136"/>
                <a:gd name="T10" fmla="*/ 144 w 154"/>
                <a:gd name="T11" fmla="*/ 34 h 136"/>
                <a:gd name="T12" fmla="*/ 144 w 154"/>
                <a:gd name="T13" fmla="*/ 43 h 136"/>
                <a:gd name="T14" fmla="*/ 145 w 154"/>
                <a:gd name="T15" fmla="*/ 43 h 136"/>
                <a:gd name="T16" fmla="*/ 154 w 154"/>
                <a:gd name="T17" fmla="*/ 44 h 136"/>
                <a:gd name="T18" fmla="*/ 154 w 154"/>
                <a:gd name="T19" fmla="*/ 5 h 136"/>
                <a:gd name="T20" fmla="*/ 149 w 154"/>
                <a:gd name="T21" fmla="*/ 0 h 136"/>
                <a:gd name="T22" fmla="*/ 5 w 154"/>
                <a:gd name="T23" fmla="*/ 0 h 136"/>
                <a:gd name="T24" fmla="*/ 0 w 154"/>
                <a:gd name="T25" fmla="*/ 5 h 136"/>
                <a:gd name="T26" fmla="*/ 0 w 154"/>
                <a:gd name="T27" fmla="*/ 132 h 136"/>
                <a:gd name="T28" fmla="*/ 5 w 154"/>
                <a:gd name="T29" fmla="*/ 136 h 136"/>
                <a:gd name="T30" fmla="*/ 149 w 154"/>
                <a:gd name="T31" fmla="*/ 136 h 136"/>
                <a:gd name="T32" fmla="*/ 154 w 154"/>
                <a:gd name="T33" fmla="*/ 132 h 136"/>
                <a:gd name="T34" fmla="*/ 154 w 154"/>
                <a:gd name="T35" fmla="*/ 124 h 136"/>
                <a:gd name="T36" fmla="*/ 145 w 154"/>
                <a:gd name="T37" fmla="*/ 125 h 136"/>
                <a:gd name="T38" fmla="*/ 137 w 154"/>
                <a:gd name="T39" fmla="*/ 10 h 136"/>
                <a:gd name="T40" fmla="*/ 144 w 154"/>
                <a:gd name="T41" fmla="*/ 17 h 136"/>
                <a:gd name="T42" fmla="*/ 137 w 154"/>
                <a:gd name="T43" fmla="*/ 23 h 136"/>
                <a:gd name="T44" fmla="*/ 131 w 154"/>
                <a:gd name="T45" fmla="*/ 17 h 136"/>
                <a:gd name="T46" fmla="*/ 137 w 154"/>
                <a:gd name="T47" fmla="*/ 10 h 136"/>
                <a:gd name="T48" fmla="*/ 118 w 154"/>
                <a:gd name="T49" fmla="*/ 10 h 136"/>
                <a:gd name="T50" fmla="*/ 125 w 154"/>
                <a:gd name="T51" fmla="*/ 17 h 136"/>
                <a:gd name="T52" fmla="*/ 118 w 154"/>
                <a:gd name="T53" fmla="*/ 23 h 136"/>
                <a:gd name="T54" fmla="*/ 112 w 154"/>
                <a:gd name="T55" fmla="*/ 17 h 136"/>
                <a:gd name="T56" fmla="*/ 118 w 154"/>
                <a:gd name="T57" fmla="*/ 10 h 136"/>
                <a:gd name="T58" fmla="*/ 99 w 154"/>
                <a:gd name="T59" fmla="*/ 10 h 136"/>
                <a:gd name="T60" fmla="*/ 106 w 154"/>
                <a:gd name="T61" fmla="*/ 17 h 136"/>
                <a:gd name="T62" fmla="*/ 99 w 154"/>
                <a:gd name="T63" fmla="*/ 23 h 136"/>
                <a:gd name="T64" fmla="*/ 93 w 154"/>
                <a:gd name="T65" fmla="*/ 17 h 136"/>
                <a:gd name="T66" fmla="*/ 99 w 154"/>
                <a:gd name="T67" fmla="*/ 10 h 1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154" h="136">
                  <a:moveTo>
                    <a:pt x="145" y="125"/>
                  </a:moveTo>
                  <a:cubicBezTo>
                    <a:pt x="144" y="125"/>
                    <a:pt x="144" y="125"/>
                    <a:pt x="144" y="125"/>
                  </a:cubicBezTo>
                  <a:cubicBezTo>
                    <a:pt x="144" y="127"/>
                    <a:pt x="144" y="127"/>
                    <a:pt x="144" y="127"/>
                  </a:cubicBezTo>
                  <a:cubicBezTo>
                    <a:pt x="10" y="127"/>
                    <a:pt x="10" y="127"/>
                    <a:pt x="10" y="127"/>
                  </a:cubicBezTo>
                  <a:cubicBezTo>
                    <a:pt x="10" y="34"/>
                    <a:pt x="10" y="34"/>
                    <a:pt x="10" y="34"/>
                  </a:cubicBezTo>
                  <a:cubicBezTo>
                    <a:pt x="144" y="34"/>
                    <a:pt x="144" y="34"/>
                    <a:pt x="144" y="34"/>
                  </a:cubicBezTo>
                  <a:cubicBezTo>
                    <a:pt x="144" y="43"/>
                    <a:pt x="144" y="43"/>
                    <a:pt x="144" y="43"/>
                  </a:cubicBezTo>
                  <a:cubicBezTo>
                    <a:pt x="144" y="43"/>
                    <a:pt x="144" y="43"/>
                    <a:pt x="145" y="43"/>
                  </a:cubicBezTo>
                  <a:cubicBezTo>
                    <a:pt x="148" y="43"/>
                    <a:pt x="151" y="43"/>
                    <a:pt x="154" y="44"/>
                  </a:cubicBezTo>
                  <a:cubicBezTo>
                    <a:pt x="154" y="5"/>
                    <a:pt x="154" y="5"/>
                    <a:pt x="154" y="5"/>
                  </a:cubicBezTo>
                  <a:cubicBezTo>
                    <a:pt x="154" y="2"/>
                    <a:pt x="152" y="0"/>
                    <a:pt x="149" y="0"/>
                  </a:cubicBezTo>
                  <a:cubicBezTo>
                    <a:pt x="5" y="0"/>
                    <a:pt x="5" y="0"/>
                    <a:pt x="5" y="0"/>
                  </a:cubicBezTo>
                  <a:cubicBezTo>
                    <a:pt x="2" y="0"/>
                    <a:pt x="0" y="2"/>
                    <a:pt x="0" y="5"/>
                  </a:cubicBezTo>
                  <a:cubicBezTo>
                    <a:pt x="0" y="132"/>
                    <a:pt x="0" y="132"/>
                    <a:pt x="0" y="132"/>
                  </a:cubicBezTo>
                  <a:cubicBezTo>
                    <a:pt x="0" y="134"/>
                    <a:pt x="2" y="136"/>
                    <a:pt x="5" y="136"/>
                  </a:cubicBezTo>
                  <a:cubicBezTo>
                    <a:pt x="149" y="136"/>
                    <a:pt x="149" y="136"/>
                    <a:pt x="149" y="136"/>
                  </a:cubicBezTo>
                  <a:cubicBezTo>
                    <a:pt x="152" y="136"/>
                    <a:pt x="154" y="134"/>
                    <a:pt x="154" y="132"/>
                  </a:cubicBezTo>
                  <a:cubicBezTo>
                    <a:pt x="154" y="124"/>
                    <a:pt x="154" y="124"/>
                    <a:pt x="154" y="124"/>
                  </a:cubicBezTo>
                  <a:cubicBezTo>
                    <a:pt x="151" y="124"/>
                    <a:pt x="148" y="125"/>
                    <a:pt x="145" y="125"/>
                  </a:cubicBezTo>
                  <a:close/>
                  <a:moveTo>
                    <a:pt x="137" y="10"/>
                  </a:moveTo>
                  <a:cubicBezTo>
                    <a:pt x="141" y="10"/>
                    <a:pt x="144" y="13"/>
                    <a:pt x="144" y="17"/>
                  </a:cubicBezTo>
                  <a:cubicBezTo>
                    <a:pt x="144" y="20"/>
                    <a:pt x="141" y="23"/>
                    <a:pt x="137" y="23"/>
                  </a:cubicBezTo>
                  <a:cubicBezTo>
                    <a:pt x="134" y="23"/>
                    <a:pt x="131" y="20"/>
                    <a:pt x="131" y="17"/>
                  </a:cubicBezTo>
                  <a:cubicBezTo>
                    <a:pt x="131" y="13"/>
                    <a:pt x="134" y="10"/>
                    <a:pt x="137" y="10"/>
                  </a:cubicBezTo>
                  <a:close/>
                  <a:moveTo>
                    <a:pt x="118" y="10"/>
                  </a:moveTo>
                  <a:cubicBezTo>
                    <a:pt x="122" y="10"/>
                    <a:pt x="125" y="13"/>
                    <a:pt x="125" y="17"/>
                  </a:cubicBezTo>
                  <a:cubicBezTo>
                    <a:pt x="125" y="20"/>
                    <a:pt x="122" y="23"/>
                    <a:pt x="118" y="23"/>
                  </a:cubicBezTo>
                  <a:cubicBezTo>
                    <a:pt x="115" y="23"/>
                    <a:pt x="112" y="20"/>
                    <a:pt x="112" y="17"/>
                  </a:cubicBezTo>
                  <a:cubicBezTo>
                    <a:pt x="112" y="13"/>
                    <a:pt x="115" y="10"/>
                    <a:pt x="118" y="10"/>
                  </a:cubicBezTo>
                  <a:close/>
                  <a:moveTo>
                    <a:pt x="99" y="10"/>
                  </a:moveTo>
                  <a:cubicBezTo>
                    <a:pt x="103" y="10"/>
                    <a:pt x="106" y="13"/>
                    <a:pt x="106" y="17"/>
                  </a:cubicBezTo>
                  <a:cubicBezTo>
                    <a:pt x="106" y="20"/>
                    <a:pt x="103" y="23"/>
                    <a:pt x="99" y="23"/>
                  </a:cubicBezTo>
                  <a:cubicBezTo>
                    <a:pt x="96" y="23"/>
                    <a:pt x="93" y="20"/>
                    <a:pt x="93" y="17"/>
                  </a:cubicBezTo>
                  <a:cubicBezTo>
                    <a:pt x="93" y="13"/>
                    <a:pt x="96" y="10"/>
                    <a:pt x="99" y="1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eaLnBrk="1" fontAlgn="auto" hangingPunct="1">
                <a:buFont typeface="Arial" panose="020B0604020202020204" pitchFamily="34" charset="0"/>
                <a:buNone/>
                <a:defRPr/>
              </a:pPr>
              <a:endParaRPr lang="zh-CN" altLang="en-US" sz="1355" noProof="1">
                <a:solidFill>
                  <a:srgbClr val="000000"/>
                </a:solidFill>
                <a:latin typeface="+mj-ea"/>
                <a:ea typeface="+mj-ea"/>
              </a:endParaRPr>
            </a:p>
          </p:txBody>
        </p:sp>
        <p:sp>
          <p:nvSpPr>
            <p:cNvPr id="30" name="Freeform 246"/>
            <p:cNvSpPr>
              <a:spLocks noEditPoints="1"/>
            </p:cNvSpPr>
            <p:nvPr/>
          </p:nvSpPr>
          <p:spPr bwMode="auto">
            <a:xfrm>
              <a:off x="7335884" y="1979802"/>
              <a:ext cx="258060" cy="210351"/>
            </a:xfrm>
            <a:custGeom>
              <a:avLst/>
              <a:gdLst>
                <a:gd name="T0" fmla="*/ 96 w 101"/>
                <a:gd name="T1" fmla="*/ 68 h 82"/>
                <a:gd name="T2" fmla="*/ 77 w 101"/>
                <a:gd name="T3" fmla="*/ 55 h 82"/>
                <a:gd name="T4" fmla="*/ 71 w 101"/>
                <a:gd name="T5" fmla="*/ 54 h 82"/>
                <a:gd name="T6" fmla="*/ 69 w 101"/>
                <a:gd name="T7" fmla="*/ 55 h 82"/>
                <a:gd name="T8" fmla="*/ 66 w 101"/>
                <a:gd name="T9" fmla="*/ 53 h 82"/>
                <a:gd name="T10" fmla="*/ 69 w 101"/>
                <a:gd name="T11" fmla="*/ 29 h 82"/>
                <a:gd name="T12" fmla="*/ 29 w 101"/>
                <a:gd name="T13" fmla="*/ 4 h 82"/>
                <a:gd name="T14" fmla="*/ 4 w 101"/>
                <a:gd name="T15" fmla="*/ 45 h 82"/>
                <a:gd name="T16" fmla="*/ 45 w 101"/>
                <a:gd name="T17" fmla="*/ 70 h 82"/>
                <a:gd name="T18" fmla="*/ 62 w 101"/>
                <a:gd name="T19" fmla="*/ 59 h 82"/>
                <a:gd name="T20" fmla="*/ 66 w 101"/>
                <a:gd name="T21" fmla="*/ 61 h 82"/>
                <a:gd name="T22" fmla="*/ 69 w 101"/>
                <a:gd name="T23" fmla="*/ 68 h 82"/>
                <a:gd name="T24" fmla="*/ 88 w 101"/>
                <a:gd name="T25" fmla="*/ 80 h 82"/>
                <a:gd name="T26" fmla="*/ 94 w 101"/>
                <a:gd name="T27" fmla="*/ 81 h 82"/>
                <a:gd name="T28" fmla="*/ 99 w 101"/>
                <a:gd name="T29" fmla="*/ 78 h 82"/>
                <a:gd name="T30" fmla="*/ 96 w 101"/>
                <a:gd name="T31" fmla="*/ 68 h 82"/>
                <a:gd name="T32" fmla="*/ 42 w 101"/>
                <a:gd name="T33" fmla="*/ 58 h 82"/>
                <a:gd name="T34" fmla="*/ 16 w 101"/>
                <a:gd name="T35" fmla="*/ 42 h 82"/>
                <a:gd name="T36" fmla="*/ 32 w 101"/>
                <a:gd name="T37" fmla="*/ 16 h 82"/>
                <a:gd name="T38" fmla="*/ 58 w 101"/>
                <a:gd name="T39" fmla="*/ 32 h 82"/>
                <a:gd name="T40" fmla="*/ 42 w 101"/>
                <a:gd name="T41" fmla="*/ 58 h 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101" h="82">
                  <a:moveTo>
                    <a:pt x="96" y="68"/>
                  </a:moveTo>
                  <a:cubicBezTo>
                    <a:pt x="77" y="55"/>
                    <a:pt x="77" y="55"/>
                    <a:pt x="77" y="55"/>
                  </a:cubicBezTo>
                  <a:cubicBezTo>
                    <a:pt x="75" y="54"/>
                    <a:pt x="73" y="54"/>
                    <a:pt x="71" y="54"/>
                  </a:cubicBezTo>
                  <a:cubicBezTo>
                    <a:pt x="71" y="54"/>
                    <a:pt x="70" y="55"/>
                    <a:pt x="69" y="55"/>
                  </a:cubicBezTo>
                  <a:cubicBezTo>
                    <a:pt x="66" y="53"/>
                    <a:pt x="66" y="53"/>
                    <a:pt x="66" y="53"/>
                  </a:cubicBezTo>
                  <a:cubicBezTo>
                    <a:pt x="70" y="46"/>
                    <a:pt x="71" y="37"/>
                    <a:pt x="69" y="29"/>
                  </a:cubicBezTo>
                  <a:cubicBezTo>
                    <a:pt x="65" y="11"/>
                    <a:pt x="47" y="0"/>
                    <a:pt x="29" y="4"/>
                  </a:cubicBezTo>
                  <a:cubicBezTo>
                    <a:pt x="11" y="9"/>
                    <a:pt x="0" y="27"/>
                    <a:pt x="4" y="45"/>
                  </a:cubicBezTo>
                  <a:cubicBezTo>
                    <a:pt x="8" y="63"/>
                    <a:pt x="27" y="74"/>
                    <a:pt x="45" y="70"/>
                  </a:cubicBezTo>
                  <a:cubicBezTo>
                    <a:pt x="52" y="68"/>
                    <a:pt x="58" y="64"/>
                    <a:pt x="62" y="59"/>
                  </a:cubicBezTo>
                  <a:cubicBezTo>
                    <a:pt x="66" y="61"/>
                    <a:pt x="66" y="61"/>
                    <a:pt x="66" y="61"/>
                  </a:cubicBezTo>
                  <a:cubicBezTo>
                    <a:pt x="65" y="63"/>
                    <a:pt x="67" y="66"/>
                    <a:pt x="69" y="68"/>
                  </a:cubicBezTo>
                  <a:cubicBezTo>
                    <a:pt x="88" y="80"/>
                    <a:pt x="88" y="80"/>
                    <a:pt x="88" y="80"/>
                  </a:cubicBezTo>
                  <a:cubicBezTo>
                    <a:pt x="90" y="81"/>
                    <a:pt x="92" y="82"/>
                    <a:pt x="94" y="81"/>
                  </a:cubicBezTo>
                  <a:cubicBezTo>
                    <a:pt x="96" y="81"/>
                    <a:pt x="98" y="80"/>
                    <a:pt x="99" y="78"/>
                  </a:cubicBezTo>
                  <a:cubicBezTo>
                    <a:pt x="101" y="75"/>
                    <a:pt x="100" y="70"/>
                    <a:pt x="96" y="68"/>
                  </a:cubicBezTo>
                  <a:close/>
                  <a:moveTo>
                    <a:pt x="42" y="58"/>
                  </a:moveTo>
                  <a:cubicBezTo>
                    <a:pt x="30" y="61"/>
                    <a:pt x="19" y="54"/>
                    <a:pt x="16" y="42"/>
                  </a:cubicBezTo>
                  <a:cubicBezTo>
                    <a:pt x="13" y="30"/>
                    <a:pt x="20" y="19"/>
                    <a:pt x="32" y="16"/>
                  </a:cubicBezTo>
                  <a:cubicBezTo>
                    <a:pt x="43" y="13"/>
                    <a:pt x="55" y="20"/>
                    <a:pt x="58" y="32"/>
                  </a:cubicBezTo>
                  <a:cubicBezTo>
                    <a:pt x="60" y="43"/>
                    <a:pt x="53" y="55"/>
                    <a:pt x="42" y="5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eaLnBrk="1" fontAlgn="auto" hangingPunct="1">
                <a:buFont typeface="Arial" panose="020B0604020202020204" pitchFamily="34" charset="0"/>
                <a:buNone/>
                <a:defRPr/>
              </a:pPr>
              <a:endParaRPr lang="zh-CN" altLang="en-US" sz="1355" noProof="1">
                <a:solidFill>
                  <a:srgbClr val="000000"/>
                </a:solidFill>
                <a:latin typeface="+mj-ea"/>
                <a:ea typeface="+mj-ea"/>
              </a:endParaRPr>
            </a:p>
          </p:txBody>
        </p:sp>
      </p:grpSp>
      <p:grpSp>
        <p:nvGrpSpPr>
          <p:cNvPr id="31" name="组合 30"/>
          <p:cNvGrpSpPr/>
          <p:nvPr/>
        </p:nvGrpSpPr>
        <p:grpSpPr>
          <a:xfrm>
            <a:off x="4953568" y="4398227"/>
            <a:ext cx="535637" cy="394676"/>
            <a:chOff x="5958843" y="1820413"/>
            <a:chExt cx="535637" cy="394680"/>
          </a:xfrm>
          <a:solidFill>
            <a:schemeClr val="accent3"/>
          </a:solidFill>
        </p:grpSpPr>
        <p:sp>
          <p:nvSpPr>
            <p:cNvPr id="32" name="Freeform 248"/>
            <p:cNvSpPr/>
            <p:nvPr/>
          </p:nvSpPr>
          <p:spPr bwMode="auto">
            <a:xfrm>
              <a:off x="5958843" y="1820413"/>
              <a:ext cx="376247" cy="358898"/>
            </a:xfrm>
            <a:custGeom>
              <a:avLst/>
              <a:gdLst>
                <a:gd name="T0" fmla="*/ 61 w 147"/>
                <a:gd name="T1" fmla="*/ 105 h 140"/>
                <a:gd name="T2" fmla="*/ 54 w 147"/>
                <a:gd name="T3" fmla="*/ 103 h 140"/>
                <a:gd name="T4" fmla="*/ 53 w 147"/>
                <a:gd name="T5" fmla="*/ 103 h 140"/>
                <a:gd name="T6" fmla="*/ 52 w 147"/>
                <a:gd name="T7" fmla="*/ 103 h 140"/>
                <a:gd name="T8" fmla="*/ 33 w 147"/>
                <a:gd name="T9" fmla="*/ 111 h 140"/>
                <a:gd name="T10" fmla="*/ 38 w 147"/>
                <a:gd name="T11" fmla="*/ 97 h 140"/>
                <a:gd name="T12" fmla="*/ 34 w 147"/>
                <a:gd name="T13" fmla="*/ 94 h 140"/>
                <a:gd name="T14" fmla="*/ 13 w 147"/>
                <a:gd name="T15" fmla="*/ 60 h 140"/>
                <a:gd name="T16" fmla="*/ 79 w 147"/>
                <a:gd name="T17" fmla="*/ 13 h 140"/>
                <a:gd name="T18" fmla="*/ 128 w 147"/>
                <a:gd name="T19" fmla="*/ 29 h 140"/>
                <a:gd name="T20" fmla="*/ 137 w 147"/>
                <a:gd name="T21" fmla="*/ 29 h 140"/>
                <a:gd name="T22" fmla="*/ 147 w 147"/>
                <a:gd name="T23" fmla="*/ 29 h 140"/>
                <a:gd name="T24" fmla="*/ 79 w 147"/>
                <a:gd name="T25" fmla="*/ 0 h 140"/>
                <a:gd name="T26" fmla="*/ 0 w 147"/>
                <a:gd name="T27" fmla="*/ 60 h 140"/>
                <a:gd name="T28" fmla="*/ 22 w 147"/>
                <a:gd name="T29" fmla="*/ 102 h 140"/>
                <a:gd name="T30" fmla="*/ 9 w 147"/>
                <a:gd name="T31" fmla="*/ 140 h 140"/>
                <a:gd name="T32" fmla="*/ 24 w 147"/>
                <a:gd name="T33" fmla="*/ 131 h 140"/>
                <a:gd name="T34" fmla="*/ 51 w 147"/>
                <a:gd name="T35" fmla="*/ 117 h 140"/>
                <a:gd name="T36" fmla="*/ 70 w 147"/>
                <a:gd name="T37" fmla="*/ 120 h 140"/>
                <a:gd name="T38" fmla="*/ 61 w 147"/>
                <a:gd name="T39" fmla="*/ 105 h 1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147" h="140">
                  <a:moveTo>
                    <a:pt x="61" y="105"/>
                  </a:moveTo>
                  <a:cubicBezTo>
                    <a:pt x="59" y="105"/>
                    <a:pt x="56" y="104"/>
                    <a:pt x="54" y="103"/>
                  </a:cubicBezTo>
                  <a:cubicBezTo>
                    <a:pt x="53" y="103"/>
                    <a:pt x="53" y="103"/>
                    <a:pt x="53" y="103"/>
                  </a:cubicBezTo>
                  <a:cubicBezTo>
                    <a:pt x="52" y="103"/>
                    <a:pt x="52" y="103"/>
                    <a:pt x="52" y="103"/>
                  </a:cubicBezTo>
                  <a:cubicBezTo>
                    <a:pt x="50" y="103"/>
                    <a:pt x="48" y="103"/>
                    <a:pt x="33" y="111"/>
                  </a:cubicBezTo>
                  <a:cubicBezTo>
                    <a:pt x="38" y="97"/>
                    <a:pt x="38" y="97"/>
                    <a:pt x="38" y="97"/>
                  </a:cubicBezTo>
                  <a:cubicBezTo>
                    <a:pt x="34" y="94"/>
                    <a:pt x="34" y="94"/>
                    <a:pt x="34" y="94"/>
                  </a:cubicBezTo>
                  <a:cubicBezTo>
                    <a:pt x="21" y="85"/>
                    <a:pt x="13" y="73"/>
                    <a:pt x="13" y="60"/>
                  </a:cubicBezTo>
                  <a:cubicBezTo>
                    <a:pt x="13" y="34"/>
                    <a:pt x="43" y="13"/>
                    <a:pt x="79" y="13"/>
                  </a:cubicBezTo>
                  <a:cubicBezTo>
                    <a:pt x="99" y="13"/>
                    <a:pt x="116" y="19"/>
                    <a:pt x="128" y="29"/>
                  </a:cubicBezTo>
                  <a:cubicBezTo>
                    <a:pt x="131" y="29"/>
                    <a:pt x="134" y="29"/>
                    <a:pt x="137" y="29"/>
                  </a:cubicBezTo>
                  <a:cubicBezTo>
                    <a:pt x="140" y="29"/>
                    <a:pt x="143" y="29"/>
                    <a:pt x="147" y="29"/>
                  </a:cubicBezTo>
                  <a:cubicBezTo>
                    <a:pt x="133" y="12"/>
                    <a:pt x="108" y="0"/>
                    <a:pt x="79" y="0"/>
                  </a:cubicBezTo>
                  <a:cubicBezTo>
                    <a:pt x="35" y="0"/>
                    <a:pt x="0" y="27"/>
                    <a:pt x="0" y="60"/>
                  </a:cubicBezTo>
                  <a:cubicBezTo>
                    <a:pt x="0" y="76"/>
                    <a:pt x="8" y="91"/>
                    <a:pt x="22" y="102"/>
                  </a:cubicBezTo>
                  <a:cubicBezTo>
                    <a:pt x="9" y="140"/>
                    <a:pt x="9" y="140"/>
                    <a:pt x="9" y="140"/>
                  </a:cubicBezTo>
                  <a:cubicBezTo>
                    <a:pt x="24" y="131"/>
                    <a:pt x="24" y="131"/>
                    <a:pt x="24" y="131"/>
                  </a:cubicBezTo>
                  <a:cubicBezTo>
                    <a:pt x="35" y="125"/>
                    <a:pt x="47" y="118"/>
                    <a:pt x="51" y="117"/>
                  </a:cubicBezTo>
                  <a:cubicBezTo>
                    <a:pt x="57" y="118"/>
                    <a:pt x="63" y="119"/>
                    <a:pt x="70" y="120"/>
                  </a:cubicBezTo>
                  <a:cubicBezTo>
                    <a:pt x="66" y="115"/>
                    <a:pt x="63" y="110"/>
                    <a:pt x="61" y="10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eaLnBrk="1" fontAlgn="auto" hangingPunct="1">
                <a:buFont typeface="Arial" panose="020B0604020202020204" pitchFamily="34" charset="0"/>
                <a:buNone/>
                <a:defRPr/>
              </a:pPr>
              <a:endParaRPr lang="zh-CN" altLang="en-US" sz="1355" noProof="1">
                <a:solidFill>
                  <a:srgbClr val="000000"/>
                </a:solidFill>
                <a:latin typeface="+mj-ea"/>
                <a:ea typeface="+mj-ea"/>
              </a:endParaRPr>
            </a:p>
          </p:txBody>
        </p:sp>
        <p:sp>
          <p:nvSpPr>
            <p:cNvPr id="33" name="Freeform 249"/>
            <p:cNvSpPr>
              <a:spLocks noEditPoints="1"/>
            </p:cNvSpPr>
            <p:nvPr/>
          </p:nvSpPr>
          <p:spPr bwMode="auto">
            <a:xfrm>
              <a:off x="6125823" y="1912577"/>
              <a:ext cx="368657" cy="302516"/>
            </a:xfrm>
            <a:custGeom>
              <a:avLst/>
              <a:gdLst>
                <a:gd name="T0" fmla="*/ 144 w 144"/>
                <a:gd name="T1" fmla="*/ 53 h 118"/>
                <a:gd name="T2" fmla="*/ 72 w 144"/>
                <a:gd name="T3" fmla="*/ 0 h 118"/>
                <a:gd name="T4" fmla="*/ 0 w 144"/>
                <a:gd name="T5" fmla="*/ 53 h 118"/>
                <a:gd name="T6" fmla="*/ 72 w 144"/>
                <a:gd name="T7" fmla="*/ 107 h 118"/>
                <a:gd name="T8" fmla="*/ 99 w 144"/>
                <a:gd name="T9" fmla="*/ 103 h 118"/>
                <a:gd name="T10" fmla="*/ 130 w 144"/>
                <a:gd name="T11" fmla="*/ 118 h 118"/>
                <a:gd name="T12" fmla="*/ 121 w 144"/>
                <a:gd name="T13" fmla="*/ 93 h 118"/>
                <a:gd name="T14" fmla="*/ 144 w 144"/>
                <a:gd name="T15" fmla="*/ 53 h 118"/>
                <a:gd name="T16" fmla="*/ 44 w 144"/>
                <a:gd name="T17" fmla="*/ 61 h 118"/>
                <a:gd name="T18" fmla="*/ 38 w 144"/>
                <a:gd name="T19" fmla="*/ 57 h 118"/>
                <a:gd name="T20" fmla="*/ 31 w 144"/>
                <a:gd name="T21" fmla="*/ 61 h 118"/>
                <a:gd name="T22" fmla="*/ 33 w 144"/>
                <a:gd name="T23" fmla="*/ 53 h 118"/>
                <a:gd name="T24" fmla="*/ 27 w 144"/>
                <a:gd name="T25" fmla="*/ 48 h 118"/>
                <a:gd name="T26" fmla="*/ 35 w 144"/>
                <a:gd name="T27" fmla="*/ 47 h 118"/>
                <a:gd name="T28" fmla="*/ 38 w 144"/>
                <a:gd name="T29" fmla="*/ 41 h 118"/>
                <a:gd name="T30" fmla="*/ 41 w 144"/>
                <a:gd name="T31" fmla="*/ 47 h 118"/>
                <a:gd name="T32" fmla="*/ 48 w 144"/>
                <a:gd name="T33" fmla="*/ 48 h 118"/>
                <a:gd name="T34" fmla="*/ 43 w 144"/>
                <a:gd name="T35" fmla="*/ 53 h 118"/>
                <a:gd name="T36" fmla="*/ 44 w 144"/>
                <a:gd name="T37" fmla="*/ 61 h 118"/>
                <a:gd name="T38" fmla="*/ 82 w 144"/>
                <a:gd name="T39" fmla="*/ 64 h 118"/>
                <a:gd name="T40" fmla="*/ 72 w 144"/>
                <a:gd name="T41" fmla="*/ 58 h 118"/>
                <a:gd name="T42" fmla="*/ 62 w 144"/>
                <a:gd name="T43" fmla="*/ 64 h 118"/>
                <a:gd name="T44" fmla="*/ 64 w 144"/>
                <a:gd name="T45" fmla="*/ 52 h 118"/>
                <a:gd name="T46" fmla="*/ 56 w 144"/>
                <a:gd name="T47" fmla="*/ 44 h 118"/>
                <a:gd name="T48" fmla="*/ 67 w 144"/>
                <a:gd name="T49" fmla="*/ 43 h 118"/>
                <a:gd name="T50" fmla="*/ 72 w 144"/>
                <a:gd name="T51" fmla="*/ 33 h 118"/>
                <a:gd name="T52" fmla="*/ 77 w 144"/>
                <a:gd name="T53" fmla="*/ 43 h 118"/>
                <a:gd name="T54" fmla="*/ 88 w 144"/>
                <a:gd name="T55" fmla="*/ 44 h 118"/>
                <a:gd name="T56" fmla="*/ 80 w 144"/>
                <a:gd name="T57" fmla="*/ 52 h 118"/>
                <a:gd name="T58" fmla="*/ 82 w 144"/>
                <a:gd name="T59" fmla="*/ 64 h 118"/>
                <a:gd name="T60" fmla="*/ 112 w 144"/>
                <a:gd name="T61" fmla="*/ 61 h 118"/>
                <a:gd name="T62" fmla="*/ 106 w 144"/>
                <a:gd name="T63" fmla="*/ 57 h 118"/>
                <a:gd name="T64" fmla="*/ 99 w 144"/>
                <a:gd name="T65" fmla="*/ 61 h 118"/>
                <a:gd name="T66" fmla="*/ 101 w 144"/>
                <a:gd name="T67" fmla="*/ 53 h 118"/>
                <a:gd name="T68" fmla="*/ 95 w 144"/>
                <a:gd name="T69" fmla="*/ 48 h 118"/>
                <a:gd name="T70" fmla="*/ 103 w 144"/>
                <a:gd name="T71" fmla="*/ 47 h 118"/>
                <a:gd name="T72" fmla="*/ 106 w 144"/>
                <a:gd name="T73" fmla="*/ 41 h 118"/>
                <a:gd name="T74" fmla="*/ 109 w 144"/>
                <a:gd name="T75" fmla="*/ 47 h 118"/>
                <a:gd name="T76" fmla="*/ 116 w 144"/>
                <a:gd name="T77" fmla="*/ 48 h 118"/>
                <a:gd name="T78" fmla="*/ 111 w 144"/>
                <a:gd name="T79" fmla="*/ 53 h 118"/>
                <a:gd name="T80" fmla="*/ 112 w 144"/>
                <a:gd name="T81" fmla="*/ 61 h 1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144" h="118">
                  <a:moveTo>
                    <a:pt x="144" y="53"/>
                  </a:moveTo>
                  <a:cubicBezTo>
                    <a:pt x="144" y="24"/>
                    <a:pt x="112" y="0"/>
                    <a:pt x="72" y="0"/>
                  </a:cubicBezTo>
                  <a:cubicBezTo>
                    <a:pt x="32" y="0"/>
                    <a:pt x="0" y="24"/>
                    <a:pt x="0" y="53"/>
                  </a:cubicBezTo>
                  <a:cubicBezTo>
                    <a:pt x="0" y="83"/>
                    <a:pt x="32" y="107"/>
                    <a:pt x="72" y="107"/>
                  </a:cubicBezTo>
                  <a:cubicBezTo>
                    <a:pt x="82" y="107"/>
                    <a:pt x="91" y="105"/>
                    <a:pt x="99" y="103"/>
                  </a:cubicBezTo>
                  <a:cubicBezTo>
                    <a:pt x="102" y="102"/>
                    <a:pt x="130" y="118"/>
                    <a:pt x="130" y="118"/>
                  </a:cubicBezTo>
                  <a:cubicBezTo>
                    <a:pt x="121" y="93"/>
                    <a:pt x="121" y="93"/>
                    <a:pt x="121" y="93"/>
                  </a:cubicBezTo>
                  <a:cubicBezTo>
                    <a:pt x="135" y="83"/>
                    <a:pt x="144" y="69"/>
                    <a:pt x="144" y="53"/>
                  </a:cubicBezTo>
                  <a:close/>
                  <a:moveTo>
                    <a:pt x="44" y="61"/>
                  </a:moveTo>
                  <a:cubicBezTo>
                    <a:pt x="38" y="57"/>
                    <a:pt x="38" y="57"/>
                    <a:pt x="38" y="57"/>
                  </a:cubicBezTo>
                  <a:cubicBezTo>
                    <a:pt x="31" y="61"/>
                    <a:pt x="31" y="61"/>
                    <a:pt x="31" y="61"/>
                  </a:cubicBezTo>
                  <a:cubicBezTo>
                    <a:pt x="33" y="53"/>
                    <a:pt x="33" y="53"/>
                    <a:pt x="33" y="53"/>
                  </a:cubicBezTo>
                  <a:cubicBezTo>
                    <a:pt x="27" y="48"/>
                    <a:pt x="27" y="48"/>
                    <a:pt x="27" y="48"/>
                  </a:cubicBezTo>
                  <a:cubicBezTo>
                    <a:pt x="35" y="47"/>
                    <a:pt x="35" y="47"/>
                    <a:pt x="35" y="47"/>
                  </a:cubicBezTo>
                  <a:cubicBezTo>
                    <a:pt x="38" y="41"/>
                    <a:pt x="38" y="41"/>
                    <a:pt x="38" y="41"/>
                  </a:cubicBezTo>
                  <a:cubicBezTo>
                    <a:pt x="41" y="47"/>
                    <a:pt x="41" y="47"/>
                    <a:pt x="41" y="47"/>
                  </a:cubicBezTo>
                  <a:cubicBezTo>
                    <a:pt x="48" y="48"/>
                    <a:pt x="48" y="48"/>
                    <a:pt x="48" y="48"/>
                  </a:cubicBezTo>
                  <a:cubicBezTo>
                    <a:pt x="43" y="53"/>
                    <a:pt x="43" y="53"/>
                    <a:pt x="43" y="53"/>
                  </a:cubicBezTo>
                  <a:lnTo>
                    <a:pt x="44" y="61"/>
                  </a:lnTo>
                  <a:close/>
                  <a:moveTo>
                    <a:pt x="82" y="64"/>
                  </a:moveTo>
                  <a:cubicBezTo>
                    <a:pt x="72" y="58"/>
                    <a:pt x="72" y="58"/>
                    <a:pt x="72" y="58"/>
                  </a:cubicBezTo>
                  <a:cubicBezTo>
                    <a:pt x="62" y="64"/>
                    <a:pt x="62" y="64"/>
                    <a:pt x="62" y="64"/>
                  </a:cubicBezTo>
                  <a:cubicBezTo>
                    <a:pt x="64" y="52"/>
                    <a:pt x="64" y="52"/>
                    <a:pt x="64" y="52"/>
                  </a:cubicBezTo>
                  <a:cubicBezTo>
                    <a:pt x="56" y="44"/>
                    <a:pt x="56" y="44"/>
                    <a:pt x="56" y="44"/>
                  </a:cubicBezTo>
                  <a:cubicBezTo>
                    <a:pt x="67" y="43"/>
                    <a:pt x="67" y="43"/>
                    <a:pt x="67" y="43"/>
                  </a:cubicBezTo>
                  <a:cubicBezTo>
                    <a:pt x="72" y="33"/>
                    <a:pt x="72" y="33"/>
                    <a:pt x="72" y="33"/>
                  </a:cubicBezTo>
                  <a:cubicBezTo>
                    <a:pt x="77" y="43"/>
                    <a:pt x="77" y="43"/>
                    <a:pt x="77" y="43"/>
                  </a:cubicBezTo>
                  <a:cubicBezTo>
                    <a:pt x="88" y="44"/>
                    <a:pt x="88" y="44"/>
                    <a:pt x="88" y="44"/>
                  </a:cubicBezTo>
                  <a:cubicBezTo>
                    <a:pt x="80" y="52"/>
                    <a:pt x="80" y="52"/>
                    <a:pt x="80" y="52"/>
                  </a:cubicBezTo>
                  <a:lnTo>
                    <a:pt x="82" y="64"/>
                  </a:lnTo>
                  <a:close/>
                  <a:moveTo>
                    <a:pt x="112" y="61"/>
                  </a:moveTo>
                  <a:cubicBezTo>
                    <a:pt x="106" y="57"/>
                    <a:pt x="106" y="57"/>
                    <a:pt x="106" y="57"/>
                  </a:cubicBezTo>
                  <a:cubicBezTo>
                    <a:pt x="99" y="61"/>
                    <a:pt x="99" y="61"/>
                    <a:pt x="99" y="61"/>
                  </a:cubicBezTo>
                  <a:cubicBezTo>
                    <a:pt x="101" y="53"/>
                    <a:pt x="101" y="53"/>
                    <a:pt x="101" y="53"/>
                  </a:cubicBezTo>
                  <a:cubicBezTo>
                    <a:pt x="95" y="48"/>
                    <a:pt x="95" y="48"/>
                    <a:pt x="95" y="48"/>
                  </a:cubicBezTo>
                  <a:cubicBezTo>
                    <a:pt x="103" y="47"/>
                    <a:pt x="103" y="47"/>
                    <a:pt x="103" y="47"/>
                  </a:cubicBezTo>
                  <a:cubicBezTo>
                    <a:pt x="106" y="41"/>
                    <a:pt x="106" y="41"/>
                    <a:pt x="106" y="41"/>
                  </a:cubicBezTo>
                  <a:cubicBezTo>
                    <a:pt x="109" y="47"/>
                    <a:pt x="109" y="47"/>
                    <a:pt x="109" y="47"/>
                  </a:cubicBezTo>
                  <a:cubicBezTo>
                    <a:pt x="116" y="48"/>
                    <a:pt x="116" y="48"/>
                    <a:pt x="116" y="48"/>
                  </a:cubicBezTo>
                  <a:cubicBezTo>
                    <a:pt x="111" y="53"/>
                    <a:pt x="111" y="53"/>
                    <a:pt x="111" y="53"/>
                  </a:cubicBezTo>
                  <a:lnTo>
                    <a:pt x="112" y="61"/>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eaLnBrk="1" fontAlgn="auto" hangingPunct="1">
                <a:buFont typeface="Arial" panose="020B0604020202020204" pitchFamily="34" charset="0"/>
                <a:buNone/>
                <a:defRPr/>
              </a:pPr>
              <a:endParaRPr lang="zh-CN" altLang="en-US" sz="1355" noProof="1">
                <a:solidFill>
                  <a:srgbClr val="000000"/>
                </a:solidFill>
                <a:latin typeface="+mj-ea"/>
                <a:ea typeface="+mj-ea"/>
              </a:endParaRPr>
            </a:p>
          </p:txBody>
        </p:sp>
      </p:grpSp>
      <p:grpSp>
        <p:nvGrpSpPr>
          <p:cNvPr id="34" name="组合 33"/>
          <p:cNvGrpSpPr>
            <a:grpSpLocks/>
          </p:cNvGrpSpPr>
          <p:nvPr/>
        </p:nvGrpSpPr>
        <p:grpSpPr bwMode="auto">
          <a:xfrm>
            <a:off x="1223963" y="1808163"/>
            <a:ext cx="2374900" cy="1128712"/>
            <a:chOff x="1224476" y="2024080"/>
            <a:chExt cx="2374072" cy="1128684"/>
          </a:xfrm>
        </p:grpSpPr>
        <p:grpSp>
          <p:nvGrpSpPr>
            <p:cNvPr id="55321" name="组合 34"/>
            <p:cNvGrpSpPr>
              <a:grpSpLocks/>
            </p:cNvGrpSpPr>
            <p:nvPr/>
          </p:nvGrpSpPr>
          <p:grpSpPr bwMode="auto">
            <a:xfrm>
              <a:off x="1224476" y="2395944"/>
              <a:ext cx="2349786" cy="756820"/>
              <a:chOff x="1690972" y="2476067"/>
              <a:chExt cx="2349786" cy="756820"/>
            </a:xfrm>
          </p:grpSpPr>
          <p:sp>
            <p:nvSpPr>
              <p:cNvPr id="55323" name="文本框 36"/>
              <p:cNvSpPr txBox="1">
                <a:spLocks noChangeArrowheads="1"/>
              </p:cNvSpPr>
              <p:nvPr/>
            </p:nvSpPr>
            <p:spPr bwMode="auto">
              <a:xfrm>
                <a:off x="1787319" y="2684247"/>
                <a:ext cx="2253439" cy="54864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Calibri" panose="020F050202020403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Calibri" panose="020F050202020403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eaLnBrk="1" hangingPunct="1">
                  <a:lnSpc>
                    <a:spcPct val="125000"/>
                  </a:lnSpc>
                </a:pPr>
                <a:r>
                  <a:rPr lang="zh-CN" altLang="en-US" sz="1200">
                    <a:solidFill>
                      <a:srgbClr val="000000"/>
                    </a:solidFill>
                    <a:latin typeface="宋体" panose="02010600030101010101" pitchFamily="2" charset="-122"/>
                    <a:sym typeface="Lato Light" panose="020F0302020204030203" pitchFamily="34" charset="0"/>
                  </a:rPr>
                  <a:t>此处添加详细文本描述，建议与标题相关并符合</a:t>
                </a:r>
                <a:endParaRPr lang="en-US" altLang="zh-CN" sz="1200">
                  <a:solidFill>
                    <a:srgbClr val="000000"/>
                  </a:solidFill>
                  <a:latin typeface="宋体" panose="02010600030101010101" pitchFamily="2" charset="-122"/>
                  <a:sym typeface="Lato Light" panose="020F0302020204030203" pitchFamily="34" charset="0"/>
                </a:endParaRPr>
              </a:p>
            </p:txBody>
          </p:sp>
          <p:sp>
            <p:nvSpPr>
              <p:cNvPr id="38" name="文本框 37"/>
              <p:cNvSpPr txBox="1"/>
              <p:nvPr/>
            </p:nvSpPr>
            <p:spPr bwMode="auto">
              <a:xfrm>
                <a:off x="1690972" y="2475669"/>
                <a:ext cx="2350267" cy="304792"/>
              </a:xfrm>
              <a:prstGeom prst="rect">
                <a:avLst/>
              </a:prstGeom>
              <a:noFill/>
            </p:spPr>
            <p:txBody>
              <a:bodyPr>
                <a:spAutoFit/>
              </a:bodyPr>
              <a:lstStyle/>
              <a:p>
                <a:pPr algn="r" eaLnBrk="1" fontAlgn="auto" hangingPunct="1">
                  <a:buFont typeface="Arial" panose="020B0604020202020204" pitchFamily="34" charset="0"/>
                  <a:buNone/>
                  <a:defRPr/>
                </a:pPr>
                <a:r>
                  <a:rPr lang="zh-CN" altLang="en-US" sz="1400" spc="75" noProof="1">
                    <a:solidFill>
                      <a:schemeClr val="tx1">
                        <a:lumMod val="65000"/>
                        <a:lumOff val="35000"/>
                      </a:schemeClr>
                    </a:solidFill>
                    <a:latin typeface="+mj-ea"/>
                    <a:ea typeface="+mj-ea"/>
                  </a:rPr>
                  <a:t>在此添加标题</a:t>
                </a:r>
              </a:p>
            </p:txBody>
          </p:sp>
        </p:grpSp>
        <p:sp>
          <p:nvSpPr>
            <p:cNvPr id="36" name="矩形 35"/>
            <p:cNvSpPr/>
            <p:nvPr/>
          </p:nvSpPr>
          <p:spPr>
            <a:xfrm>
              <a:off x="3057399" y="2024080"/>
              <a:ext cx="541149" cy="457189"/>
            </a:xfrm>
            <a:prstGeom prst="rect">
              <a:avLst/>
            </a:prstGeom>
          </p:spPr>
          <p:txBody>
            <a:bodyPr wrap="none">
              <a:spAutoFit/>
            </a:bodyPr>
            <a:lstStyle/>
            <a:p>
              <a:pPr algn="ctr" eaLnBrk="1" fontAlgn="auto" hangingPunct="1">
                <a:buFont typeface="Arial" panose="020B0604020202020204" pitchFamily="34" charset="0"/>
                <a:buNone/>
                <a:defRPr/>
              </a:pPr>
              <a:r>
                <a:rPr lang="en-US" altLang="zh-CN" sz="2400" spc="75" noProof="1">
                  <a:solidFill>
                    <a:schemeClr val="accent1"/>
                  </a:solidFill>
                  <a:latin typeface="+mj-ea"/>
                  <a:ea typeface="+mj-ea"/>
                </a:rPr>
                <a:t>01</a:t>
              </a:r>
              <a:endParaRPr lang="zh-CN" altLang="en-US" sz="2400" noProof="1">
                <a:solidFill>
                  <a:schemeClr val="accent1"/>
                </a:solidFill>
                <a:latin typeface="+mj-ea"/>
                <a:ea typeface="+mj-ea"/>
              </a:endParaRPr>
            </a:p>
          </p:txBody>
        </p:sp>
      </p:grpSp>
      <p:grpSp>
        <p:nvGrpSpPr>
          <p:cNvPr id="39" name="组合 38"/>
          <p:cNvGrpSpPr>
            <a:grpSpLocks/>
          </p:cNvGrpSpPr>
          <p:nvPr/>
        </p:nvGrpSpPr>
        <p:grpSpPr bwMode="auto">
          <a:xfrm>
            <a:off x="1223963" y="3154363"/>
            <a:ext cx="2374900" cy="1128712"/>
            <a:chOff x="1224476" y="2024080"/>
            <a:chExt cx="2374074" cy="1128684"/>
          </a:xfrm>
        </p:grpSpPr>
        <p:grpSp>
          <p:nvGrpSpPr>
            <p:cNvPr id="55317" name="组合 39"/>
            <p:cNvGrpSpPr>
              <a:grpSpLocks/>
            </p:cNvGrpSpPr>
            <p:nvPr/>
          </p:nvGrpSpPr>
          <p:grpSpPr bwMode="auto">
            <a:xfrm>
              <a:off x="1224476" y="2395944"/>
              <a:ext cx="2349786" cy="756820"/>
              <a:chOff x="1690972" y="2476067"/>
              <a:chExt cx="2349786" cy="756820"/>
            </a:xfrm>
          </p:grpSpPr>
          <p:sp>
            <p:nvSpPr>
              <p:cNvPr id="55319" name="文本框 41"/>
              <p:cNvSpPr txBox="1">
                <a:spLocks noChangeArrowheads="1"/>
              </p:cNvSpPr>
              <p:nvPr/>
            </p:nvSpPr>
            <p:spPr bwMode="auto">
              <a:xfrm>
                <a:off x="1787319" y="2684247"/>
                <a:ext cx="2253439" cy="54864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Calibri" panose="020F050202020403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Calibri" panose="020F050202020403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eaLnBrk="1" hangingPunct="1">
                  <a:lnSpc>
                    <a:spcPct val="125000"/>
                  </a:lnSpc>
                </a:pPr>
                <a:r>
                  <a:rPr lang="zh-CN" altLang="en-US" sz="1200">
                    <a:solidFill>
                      <a:srgbClr val="000000"/>
                    </a:solidFill>
                    <a:latin typeface="宋体" panose="02010600030101010101" pitchFamily="2" charset="-122"/>
                    <a:sym typeface="Lato Light" panose="020F0302020204030203" pitchFamily="34" charset="0"/>
                  </a:rPr>
                  <a:t>此处添加详细文本描述，建议与标题相关并符合</a:t>
                </a:r>
                <a:endParaRPr lang="en-US" altLang="zh-CN" sz="1200">
                  <a:solidFill>
                    <a:srgbClr val="000000"/>
                  </a:solidFill>
                  <a:latin typeface="宋体" panose="02010600030101010101" pitchFamily="2" charset="-122"/>
                  <a:sym typeface="Lato Light" panose="020F0302020204030203" pitchFamily="34" charset="0"/>
                </a:endParaRPr>
              </a:p>
            </p:txBody>
          </p:sp>
          <p:sp>
            <p:nvSpPr>
              <p:cNvPr id="43" name="文本框 42"/>
              <p:cNvSpPr txBox="1"/>
              <p:nvPr/>
            </p:nvSpPr>
            <p:spPr bwMode="auto">
              <a:xfrm>
                <a:off x="1690972" y="2475669"/>
                <a:ext cx="2350269" cy="304792"/>
              </a:xfrm>
              <a:prstGeom prst="rect">
                <a:avLst/>
              </a:prstGeom>
              <a:noFill/>
            </p:spPr>
            <p:txBody>
              <a:bodyPr>
                <a:spAutoFit/>
              </a:bodyPr>
              <a:lstStyle/>
              <a:p>
                <a:pPr algn="r" eaLnBrk="1" fontAlgn="auto" hangingPunct="1">
                  <a:buFont typeface="Arial" panose="020B0604020202020204" pitchFamily="34" charset="0"/>
                  <a:buNone/>
                  <a:defRPr/>
                </a:pPr>
                <a:r>
                  <a:rPr lang="zh-CN" altLang="en-US" sz="1400" spc="75" noProof="1">
                    <a:solidFill>
                      <a:schemeClr val="tx1">
                        <a:lumMod val="65000"/>
                        <a:lumOff val="35000"/>
                      </a:schemeClr>
                    </a:solidFill>
                    <a:latin typeface="+mj-ea"/>
                    <a:ea typeface="+mj-ea"/>
                  </a:rPr>
                  <a:t>在此添加标题</a:t>
                </a:r>
              </a:p>
            </p:txBody>
          </p:sp>
        </p:grpSp>
        <p:sp>
          <p:nvSpPr>
            <p:cNvPr id="41" name="矩形 40"/>
            <p:cNvSpPr/>
            <p:nvPr/>
          </p:nvSpPr>
          <p:spPr>
            <a:xfrm>
              <a:off x="3057400" y="2024080"/>
              <a:ext cx="541150" cy="457189"/>
            </a:xfrm>
            <a:prstGeom prst="rect">
              <a:avLst/>
            </a:prstGeom>
          </p:spPr>
          <p:txBody>
            <a:bodyPr wrap="none">
              <a:spAutoFit/>
            </a:bodyPr>
            <a:lstStyle/>
            <a:p>
              <a:pPr algn="ctr" eaLnBrk="1" fontAlgn="auto" hangingPunct="1">
                <a:buFont typeface="Arial" panose="020B0604020202020204" pitchFamily="34" charset="0"/>
                <a:buNone/>
                <a:defRPr/>
              </a:pPr>
              <a:r>
                <a:rPr lang="en-US" altLang="zh-CN" sz="2400" spc="75" noProof="1">
                  <a:solidFill>
                    <a:schemeClr val="accent2"/>
                  </a:solidFill>
                  <a:latin typeface="+mj-ea"/>
                  <a:ea typeface="+mj-ea"/>
                </a:rPr>
                <a:t>02</a:t>
              </a:r>
              <a:endParaRPr lang="zh-CN" altLang="en-US" sz="2400" noProof="1">
                <a:solidFill>
                  <a:schemeClr val="accent2"/>
                </a:solidFill>
                <a:latin typeface="+mj-ea"/>
                <a:ea typeface="+mj-ea"/>
              </a:endParaRPr>
            </a:p>
          </p:txBody>
        </p:sp>
      </p:grpSp>
      <p:grpSp>
        <p:nvGrpSpPr>
          <p:cNvPr id="44" name="组合 43"/>
          <p:cNvGrpSpPr>
            <a:grpSpLocks/>
          </p:cNvGrpSpPr>
          <p:nvPr/>
        </p:nvGrpSpPr>
        <p:grpSpPr bwMode="auto">
          <a:xfrm>
            <a:off x="1223963" y="4500563"/>
            <a:ext cx="2374900" cy="1128712"/>
            <a:chOff x="1224476" y="2024080"/>
            <a:chExt cx="2374072" cy="1128684"/>
          </a:xfrm>
        </p:grpSpPr>
        <p:grpSp>
          <p:nvGrpSpPr>
            <p:cNvPr id="55313" name="组合 44"/>
            <p:cNvGrpSpPr>
              <a:grpSpLocks/>
            </p:cNvGrpSpPr>
            <p:nvPr/>
          </p:nvGrpSpPr>
          <p:grpSpPr bwMode="auto">
            <a:xfrm>
              <a:off x="1224476" y="2395944"/>
              <a:ext cx="2349786" cy="756820"/>
              <a:chOff x="1690972" y="2476067"/>
              <a:chExt cx="2349786" cy="756820"/>
            </a:xfrm>
          </p:grpSpPr>
          <p:sp>
            <p:nvSpPr>
              <p:cNvPr id="55315" name="文本框 46"/>
              <p:cNvSpPr txBox="1">
                <a:spLocks noChangeArrowheads="1"/>
              </p:cNvSpPr>
              <p:nvPr/>
            </p:nvSpPr>
            <p:spPr bwMode="auto">
              <a:xfrm>
                <a:off x="1787319" y="2684247"/>
                <a:ext cx="2253439" cy="54864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Calibri" panose="020F050202020403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Calibri" panose="020F050202020403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eaLnBrk="1" hangingPunct="1">
                  <a:lnSpc>
                    <a:spcPct val="125000"/>
                  </a:lnSpc>
                </a:pPr>
                <a:r>
                  <a:rPr lang="zh-CN" altLang="en-US" sz="1200">
                    <a:solidFill>
                      <a:srgbClr val="000000"/>
                    </a:solidFill>
                    <a:latin typeface="宋体" panose="02010600030101010101" pitchFamily="2" charset="-122"/>
                    <a:sym typeface="Lato Light" panose="020F0302020204030203" pitchFamily="34" charset="0"/>
                  </a:rPr>
                  <a:t>此处添加详细文本描述，建议与标题相关并符合</a:t>
                </a:r>
                <a:endParaRPr lang="en-US" altLang="zh-CN" sz="1200">
                  <a:solidFill>
                    <a:srgbClr val="000000"/>
                  </a:solidFill>
                  <a:latin typeface="宋体" panose="02010600030101010101" pitchFamily="2" charset="-122"/>
                  <a:sym typeface="Lato Light" panose="020F0302020204030203" pitchFamily="34" charset="0"/>
                </a:endParaRPr>
              </a:p>
            </p:txBody>
          </p:sp>
          <p:sp>
            <p:nvSpPr>
              <p:cNvPr id="48" name="文本框 47"/>
              <p:cNvSpPr txBox="1"/>
              <p:nvPr/>
            </p:nvSpPr>
            <p:spPr bwMode="auto">
              <a:xfrm>
                <a:off x="1690972" y="2475669"/>
                <a:ext cx="2350267" cy="304792"/>
              </a:xfrm>
              <a:prstGeom prst="rect">
                <a:avLst/>
              </a:prstGeom>
              <a:noFill/>
            </p:spPr>
            <p:txBody>
              <a:bodyPr>
                <a:spAutoFit/>
              </a:bodyPr>
              <a:lstStyle/>
              <a:p>
                <a:pPr algn="r" eaLnBrk="1" fontAlgn="auto" hangingPunct="1">
                  <a:buFont typeface="Arial" panose="020B0604020202020204" pitchFamily="34" charset="0"/>
                  <a:buNone/>
                  <a:defRPr/>
                </a:pPr>
                <a:r>
                  <a:rPr lang="zh-CN" altLang="en-US" sz="1400" spc="75" noProof="1">
                    <a:solidFill>
                      <a:schemeClr val="tx1">
                        <a:lumMod val="65000"/>
                        <a:lumOff val="35000"/>
                      </a:schemeClr>
                    </a:solidFill>
                    <a:latin typeface="+mj-ea"/>
                    <a:ea typeface="+mj-ea"/>
                  </a:rPr>
                  <a:t>在此添加标题</a:t>
                </a:r>
              </a:p>
            </p:txBody>
          </p:sp>
        </p:grpSp>
        <p:sp>
          <p:nvSpPr>
            <p:cNvPr id="46" name="矩形 45"/>
            <p:cNvSpPr/>
            <p:nvPr/>
          </p:nvSpPr>
          <p:spPr>
            <a:xfrm>
              <a:off x="3057399" y="2024080"/>
              <a:ext cx="541149" cy="457189"/>
            </a:xfrm>
            <a:prstGeom prst="rect">
              <a:avLst/>
            </a:prstGeom>
          </p:spPr>
          <p:txBody>
            <a:bodyPr wrap="none">
              <a:spAutoFit/>
            </a:bodyPr>
            <a:lstStyle/>
            <a:p>
              <a:pPr algn="ctr" eaLnBrk="1" fontAlgn="auto" hangingPunct="1">
                <a:buFont typeface="Arial" panose="020B0604020202020204" pitchFamily="34" charset="0"/>
                <a:buNone/>
                <a:defRPr/>
              </a:pPr>
              <a:r>
                <a:rPr lang="en-US" altLang="zh-CN" sz="2400" spc="75" noProof="1">
                  <a:solidFill>
                    <a:schemeClr val="accent3"/>
                  </a:solidFill>
                  <a:latin typeface="+mj-ea"/>
                  <a:ea typeface="+mj-ea"/>
                </a:rPr>
                <a:t>03</a:t>
              </a:r>
              <a:endParaRPr lang="zh-CN" altLang="en-US" sz="2400" noProof="1">
                <a:solidFill>
                  <a:schemeClr val="accent3"/>
                </a:solidFill>
                <a:latin typeface="+mj-ea"/>
                <a:ea typeface="+mj-ea"/>
              </a:endParaRPr>
            </a:p>
          </p:txBody>
        </p:sp>
      </p:grpSp>
      <p:sp>
        <p:nvSpPr>
          <p:cNvPr id="49" name="文本框 48"/>
          <p:cNvSpPr txBox="1">
            <a:spLocks noChangeArrowheads="1"/>
          </p:cNvSpPr>
          <p:nvPr/>
        </p:nvSpPr>
        <p:spPr bwMode="auto">
          <a:xfrm>
            <a:off x="7918450" y="3478213"/>
            <a:ext cx="3040063" cy="549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Calibri" panose="020F050202020403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Calibri" panose="020F050202020403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eaLnBrk="1" hangingPunct="1">
              <a:lnSpc>
                <a:spcPct val="125000"/>
              </a:lnSpc>
            </a:pPr>
            <a:r>
              <a:rPr lang="zh-CN" altLang="en-US" sz="1200">
                <a:solidFill>
                  <a:srgbClr val="000000"/>
                </a:solidFill>
                <a:latin typeface="宋体" panose="02010600030101010101" pitchFamily="2" charset="-122"/>
                <a:sym typeface="Lato Light" panose="020F0302020204030203" pitchFamily="34" charset="0"/>
              </a:rPr>
              <a:t>此处添加详细文本描述，建议与标题相关并符合</a:t>
            </a:r>
            <a:endParaRPr lang="en-US" altLang="zh-CN" sz="1200">
              <a:solidFill>
                <a:srgbClr val="000000"/>
              </a:solidFill>
              <a:latin typeface="宋体" panose="02010600030101010101" pitchFamily="2" charset="-122"/>
              <a:sym typeface="Lato Light" panose="020F0302020204030203" pitchFamily="34" charset="0"/>
            </a:endParaRPr>
          </a:p>
        </p:txBody>
      </p:sp>
      <p:sp>
        <p:nvSpPr>
          <p:cNvPr id="50" name="文本框 49"/>
          <p:cNvSpPr txBox="1"/>
          <p:nvPr/>
        </p:nvSpPr>
        <p:spPr>
          <a:xfrm>
            <a:off x="7918450" y="3151188"/>
            <a:ext cx="2101850" cy="298450"/>
          </a:xfrm>
          <a:prstGeom prst="rect">
            <a:avLst/>
          </a:prstGeom>
          <a:noFill/>
        </p:spPr>
        <p:txBody>
          <a:bodyPr>
            <a:spAutoFit/>
          </a:bodyPr>
          <a:lstStyle/>
          <a:p>
            <a:pPr eaLnBrk="1" fontAlgn="auto" hangingPunct="1">
              <a:buFont typeface="Arial" panose="020B0604020202020204" pitchFamily="34" charset="0"/>
              <a:buNone/>
              <a:defRPr/>
            </a:pPr>
            <a:r>
              <a:rPr lang="en-US" altLang="zh-CN" sz="1355" noProof="1">
                <a:solidFill>
                  <a:schemeClr val="bg1">
                    <a:lumMod val="50000"/>
                  </a:schemeClr>
                </a:solidFill>
                <a:latin typeface="+mj-ea"/>
                <a:ea typeface="+mj-ea"/>
              </a:rPr>
              <a:t>Add the title here</a:t>
            </a:r>
          </a:p>
        </p:txBody>
      </p:sp>
      <p:sp>
        <p:nvSpPr>
          <p:cNvPr id="51" name="矩形 50"/>
          <p:cNvSpPr>
            <a:spLocks noChangeArrowheads="1"/>
          </p:cNvSpPr>
          <p:nvPr/>
        </p:nvSpPr>
        <p:spPr bwMode="auto">
          <a:xfrm>
            <a:off x="7915275" y="2422525"/>
            <a:ext cx="1177925" cy="822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buFont typeface="Arial" panose="020B0604020202020204" pitchFamily="34" charset="0"/>
              <a:defRPr>
                <a:solidFill>
                  <a:schemeClr val="tx1"/>
                </a:solidFill>
                <a:latin typeface="Calibri" panose="020F050202020403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Calibri" panose="020F050202020403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eaLnBrk="1" hangingPunct="1"/>
            <a:r>
              <a:rPr lang="en-US" altLang="zh-CN" sz="4800">
                <a:solidFill>
                  <a:srgbClr val="BFBFBF"/>
                </a:solidFill>
                <a:latin typeface="宋体" panose="02010600030101010101" pitchFamily="2" charset="-122"/>
              </a:rPr>
              <a:t>75</a:t>
            </a:r>
            <a:r>
              <a:rPr lang="en-US" altLang="zh-CN" sz="2800">
                <a:solidFill>
                  <a:srgbClr val="BFBFBF"/>
                </a:solidFill>
                <a:latin typeface="宋体" panose="02010600030101010101" pitchFamily="2" charset="-122"/>
              </a:rPr>
              <a:t>%</a:t>
            </a:r>
            <a:endParaRPr lang="zh-CN" altLang="en-US" sz="900">
              <a:solidFill>
                <a:srgbClr val="BFBFBF"/>
              </a:solidFill>
              <a:latin typeface="宋体" panose="02010600030101010101" pitchFamily="2" charset="-122"/>
            </a:endParaRPr>
          </a:p>
        </p:txBody>
      </p:sp>
      <p:sp>
        <p:nvSpPr>
          <p:cNvPr id="52" name="矩形 51"/>
          <p:cNvSpPr>
            <a:spLocks noChangeArrowheads="1"/>
          </p:cNvSpPr>
          <p:nvPr/>
        </p:nvSpPr>
        <p:spPr bwMode="auto">
          <a:xfrm>
            <a:off x="7915275" y="4338638"/>
            <a:ext cx="3043238" cy="5476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Calibri" panose="020F050202020403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Calibri" panose="020F050202020403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eaLnBrk="1" hangingPunct="1">
              <a:lnSpc>
                <a:spcPct val="125000"/>
              </a:lnSpc>
            </a:pPr>
            <a:r>
              <a:rPr lang="zh-CN" altLang="en-US" sz="1200">
                <a:solidFill>
                  <a:srgbClr val="000000"/>
                </a:solidFill>
                <a:latin typeface="宋体" panose="02010600030101010101" pitchFamily="2" charset="-122"/>
                <a:sym typeface="Lato Light" panose="020F0302020204030203" pitchFamily="34" charset="0"/>
              </a:rPr>
              <a:t>此处添加详细文本描述，建议与标题相关并符合</a:t>
            </a:r>
            <a:endParaRPr lang="en-US" altLang="zh-CN" sz="1200">
              <a:solidFill>
                <a:srgbClr val="000000"/>
              </a:solidFill>
              <a:latin typeface="宋体" panose="02010600030101010101" pitchFamily="2" charset="-122"/>
              <a:sym typeface="Lato Light" panose="020F0302020204030203" pitchFamily="34" charset="0"/>
            </a:endParaRPr>
          </a:p>
        </p:txBody>
      </p:sp>
    </p:spTree>
  </p:cSld>
  <p:clrMapOvr>
    <a:masterClrMapping/>
  </p:clrMapOvr>
  <p:transition spd="slow" advTm="0">
    <p:split orient="vert"/>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ntr" presetSubtype="8" accel="60000"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 fill="hold"/>
                                        <p:tgtEl>
                                          <p:spTgt spid="4"/>
                                        </p:tgtEl>
                                        <p:attrNameLst>
                                          <p:attrName>ppt_x</p:attrName>
                                        </p:attrNameLst>
                                      </p:cBhvr>
                                      <p:tavLst>
                                        <p:tav tm="0">
                                          <p:val>
                                            <p:strVal val="0-#ppt_w/2"/>
                                          </p:val>
                                        </p:tav>
                                        <p:tav tm="100000">
                                          <p:val>
                                            <p:strVal val="#ppt_x"/>
                                          </p:val>
                                        </p:tav>
                                      </p:tavLst>
                                    </p:anim>
                                    <p:anim calcmode="lin" valueType="num">
                                      <p:cBhvr>
                                        <p:cTn id="8" dur="500" fill="hold"/>
                                        <p:tgtEl>
                                          <p:spTgt spid="4"/>
                                        </p:tgtEl>
                                        <p:attrNameLst>
                                          <p:attrName>ppt_y</p:attrName>
                                        </p:attrNameLst>
                                      </p:cBhvr>
                                      <p:tavLst>
                                        <p:tav tm="0">
                                          <p:val>
                                            <p:strVal val="#ppt_y"/>
                                          </p:val>
                                        </p:tav>
                                        <p:tav tm="100000">
                                          <p:val>
                                            <p:strVal val="#ppt_y"/>
                                          </p:val>
                                        </p:tav>
                                      </p:tavLst>
                                    </p:anim>
                                  </p:childTnLst>
                                </p:cTn>
                              </p:par>
                              <p:par>
                                <p:cTn id="9" presetID="2" presetClass="entr" presetSubtype="2" accel="60000" fill="hold" nodeType="withEffect">
                                  <p:stCondLst>
                                    <p:cond delay="200"/>
                                  </p:stCondLst>
                                  <p:childTnLst>
                                    <p:set>
                                      <p:cBhvr>
                                        <p:cTn id="10" dur="1" fill="hold">
                                          <p:stCondLst>
                                            <p:cond delay="0"/>
                                          </p:stCondLst>
                                        </p:cTn>
                                        <p:tgtEl>
                                          <p:spTgt spid="10"/>
                                        </p:tgtEl>
                                        <p:attrNameLst>
                                          <p:attrName>style.visibility</p:attrName>
                                        </p:attrNameLst>
                                      </p:cBhvr>
                                      <p:to>
                                        <p:strVal val="visible"/>
                                      </p:to>
                                    </p:set>
                                    <p:anim calcmode="lin" valueType="num">
                                      <p:cBhvr>
                                        <p:cTn id="11" dur="500" fill="hold"/>
                                        <p:tgtEl>
                                          <p:spTgt spid="10"/>
                                        </p:tgtEl>
                                        <p:attrNameLst>
                                          <p:attrName>ppt_x</p:attrName>
                                        </p:attrNameLst>
                                      </p:cBhvr>
                                      <p:tavLst>
                                        <p:tav tm="0">
                                          <p:val>
                                            <p:strVal val="1+#ppt_w/2"/>
                                          </p:val>
                                        </p:tav>
                                        <p:tav tm="100000">
                                          <p:val>
                                            <p:strVal val="#ppt_x"/>
                                          </p:val>
                                        </p:tav>
                                      </p:tavLst>
                                    </p:anim>
                                    <p:anim calcmode="lin" valueType="num">
                                      <p:cBhvr>
                                        <p:cTn id="12" dur="500" fill="hold"/>
                                        <p:tgtEl>
                                          <p:spTgt spid="10"/>
                                        </p:tgtEl>
                                        <p:attrNameLst>
                                          <p:attrName>ppt_y</p:attrName>
                                        </p:attrNameLst>
                                      </p:cBhvr>
                                      <p:tavLst>
                                        <p:tav tm="0">
                                          <p:val>
                                            <p:strVal val="#ppt_y"/>
                                          </p:val>
                                        </p:tav>
                                        <p:tav tm="100000">
                                          <p:val>
                                            <p:strVal val="#ppt_y"/>
                                          </p:val>
                                        </p:tav>
                                      </p:tavLst>
                                    </p:anim>
                                  </p:childTnLst>
                                </p:cTn>
                              </p:par>
                              <p:par>
                                <p:cTn id="13" presetID="2" presetClass="entr" presetSubtype="4" accel="60000" fill="hold" nodeType="withEffect">
                                  <p:stCondLst>
                                    <p:cond delay="400"/>
                                  </p:stCondLst>
                                  <p:childTnLst>
                                    <p:set>
                                      <p:cBhvr>
                                        <p:cTn id="14" dur="1" fill="hold">
                                          <p:stCondLst>
                                            <p:cond delay="0"/>
                                          </p:stCondLst>
                                        </p:cTn>
                                        <p:tgtEl>
                                          <p:spTgt spid="7"/>
                                        </p:tgtEl>
                                        <p:attrNameLst>
                                          <p:attrName>style.visibility</p:attrName>
                                        </p:attrNameLst>
                                      </p:cBhvr>
                                      <p:to>
                                        <p:strVal val="visible"/>
                                      </p:to>
                                    </p:set>
                                    <p:anim calcmode="lin" valueType="num">
                                      <p:cBhvr>
                                        <p:cTn id="15" dur="500" fill="hold"/>
                                        <p:tgtEl>
                                          <p:spTgt spid="7"/>
                                        </p:tgtEl>
                                        <p:attrNameLst>
                                          <p:attrName>ppt_x</p:attrName>
                                        </p:attrNameLst>
                                      </p:cBhvr>
                                      <p:tavLst>
                                        <p:tav tm="0">
                                          <p:val>
                                            <p:strVal val="#ppt_x"/>
                                          </p:val>
                                        </p:tav>
                                        <p:tav tm="100000">
                                          <p:val>
                                            <p:strVal val="#ppt_x"/>
                                          </p:val>
                                        </p:tav>
                                      </p:tavLst>
                                    </p:anim>
                                    <p:anim calcmode="lin" valueType="num">
                                      <p:cBhvr>
                                        <p:cTn id="16" dur="500" fill="hold"/>
                                        <p:tgtEl>
                                          <p:spTgt spid="7"/>
                                        </p:tgtEl>
                                        <p:attrNameLst>
                                          <p:attrName>ppt_y</p:attrName>
                                        </p:attrNameLst>
                                      </p:cBhvr>
                                      <p:tavLst>
                                        <p:tav tm="0">
                                          <p:val>
                                            <p:strVal val="1+#ppt_h/2"/>
                                          </p:val>
                                        </p:tav>
                                        <p:tav tm="100000">
                                          <p:val>
                                            <p:strVal val="#ppt_y"/>
                                          </p:val>
                                        </p:tav>
                                      </p:tavLst>
                                    </p:anim>
                                  </p:childTnLst>
                                </p:cTn>
                              </p:par>
                            </p:childTnLst>
                          </p:cTn>
                        </p:par>
                        <p:par>
                          <p:cTn id="17" fill="hold" nodeType="afterGroup">
                            <p:stCondLst>
                              <p:cond delay="900"/>
                            </p:stCondLst>
                            <p:childTnLst>
                              <p:par>
                                <p:cTn id="18" presetID="45" presetClass="entr" presetSubtype="0" fill="hold" nodeType="afterEffect">
                                  <p:stCondLst>
                                    <p:cond delay="0"/>
                                  </p:stCondLst>
                                  <p:childTnLst>
                                    <p:set>
                                      <p:cBhvr>
                                        <p:cTn id="19" dur="1" fill="hold">
                                          <p:stCondLst>
                                            <p:cond delay="0"/>
                                          </p:stCondLst>
                                        </p:cTn>
                                        <p:tgtEl>
                                          <p:spTgt spid="13"/>
                                        </p:tgtEl>
                                        <p:attrNameLst>
                                          <p:attrName>style.visibility</p:attrName>
                                        </p:attrNameLst>
                                      </p:cBhvr>
                                      <p:to>
                                        <p:strVal val="visible"/>
                                      </p:to>
                                    </p:set>
                                    <p:animEffect transition="in" filter="fade">
                                      <p:cBhvr>
                                        <p:cTn id="20" dur="500"/>
                                        <p:tgtEl>
                                          <p:spTgt spid="13"/>
                                        </p:tgtEl>
                                      </p:cBhvr>
                                    </p:animEffect>
                                    <p:anim calcmode="lin" valueType="num">
                                      <p:cBhvr>
                                        <p:cTn id="21" dur="500" fill="hold"/>
                                        <p:tgtEl>
                                          <p:spTgt spid="13"/>
                                        </p:tgtEl>
                                        <p:attrNameLst>
                                          <p:attrName>ppt_w</p:attrName>
                                        </p:attrNameLst>
                                      </p:cBhvr>
                                      <p:tavLst>
                                        <p:tav tm="0" fmla="#ppt_w*sin(2.5*pi*$)">
                                          <p:val>
                                            <p:fltVal val="0"/>
                                          </p:val>
                                        </p:tav>
                                        <p:tav tm="100000">
                                          <p:val>
                                            <p:fltVal val="1"/>
                                          </p:val>
                                        </p:tav>
                                      </p:tavLst>
                                    </p:anim>
                                    <p:anim calcmode="lin" valueType="num">
                                      <p:cBhvr>
                                        <p:cTn id="22" dur="500" fill="hold"/>
                                        <p:tgtEl>
                                          <p:spTgt spid="13"/>
                                        </p:tgtEl>
                                        <p:attrNameLst>
                                          <p:attrName>ppt_h</p:attrName>
                                        </p:attrNameLst>
                                      </p:cBhvr>
                                      <p:tavLst>
                                        <p:tav tm="0">
                                          <p:val>
                                            <p:strVal val="#ppt_h"/>
                                          </p:val>
                                        </p:tav>
                                        <p:tav tm="100000">
                                          <p:val>
                                            <p:strVal val="#ppt_h"/>
                                          </p:val>
                                        </p:tav>
                                      </p:tavLst>
                                    </p:anim>
                                  </p:childTnLst>
                                </p:cTn>
                              </p:par>
                            </p:childTnLst>
                          </p:cTn>
                        </p:par>
                        <p:par>
                          <p:cTn id="23" fill="hold" nodeType="afterGroup">
                            <p:stCondLst>
                              <p:cond delay="1400"/>
                            </p:stCondLst>
                            <p:childTnLst>
                              <p:par>
                                <p:cTn id="24" presetID="22" presetClass="entr" presetSubtype="2" fill="hold" nodeType="afterEffect">
                                  <p:stCondLst>
                                    <p:cond delay="0"/>
                                  </p:stCondLst>
                                  <p:childTnLst>
                                    <p:set>
                                      <p:cBhvr>
                                        <p:cTn id="25" dur="1" fill="hold">
                                          <p:stCondLst>
                                            <p:cond delay="0"/>
                                          </p:stCondLst>
                                        </p:cTn>
                                        <p:tgtEl>
                                          <p:spTgt spid="34"/>
                                        </p:tgtEl>
                                        <p:attrNameLst>
                                          <p:attrName>style.visibility</p:attrName>
                                        </p:attrNameLst>
                                      </p:cBhvr>
                                      <p:to>
                                        <p:strVal val="visible"/>
                                      </p:to>
                                    </p:set>
                                    <p:animEffect transition="in" filter="wipe(right)">
                                      <p:cBhvr>
                                        <p:cTn id="26" dur="500"/>
                                        <p:tgtEl>
                                          <p:spTgt spid="34"/>
                                        </p:tgtEl>
                                      </p:cBhvr>
                                    </p:animEffect>
                                  </p:childTnLst>
                                </p:cTn>
                              </p:par>
                            </p:childTnLst>
                          </p:cTn>
                        </p:par>
                        <p:par>
                          <p:cTn id="27" fill="hold" nodeType="afterGroup">
                            <p:stCondLst>
                              <p:cond delay="1900"/>
                            </p:stCondLst>
                            <p:childTnLst>
                              <p:par>
                                <p:cTn id="28" presetID="45" presetClass="entr" presetSubtype="0" fill="hold" nodeType="afterEffect">
                                  <p:stCondLst>
                                    <p:cond delay="0"/>
                                  </p:stCondLst>
                                  <p:childTnLst>
                                    <p:set>
                                      <p:cBhvr>
                                        <p:cTn id="29" dur="1" fill="hold">
                                          <p:stCondLst>
                                            <p:cond delay="0"/>
                                          </p:stCondLst>
                                        </p:cTn>
                                        <p:tgtEl>
                                          <p:spTgt spid="23"/>
                                        </p:tgtEl>
                                        <p:attrNameLst>
                                          <p:attrName>style.visibility</p:attrName>
                                        </p:attrNameLst>
                                      </p:cBhvr>
                                      <p:to>
                                        <p:strVal val="visible"/>
                                      </p:to>
                                    </p:set>
                                    <p:animEffect transition="in" filter="fade">
                                      <p:cBhvr>
                                        <p:cTn id="30" dur="500"/>
                                        <p:tgtEl>
                                          <p:spTgt spid="23"/>
                                        </p:tgtEl>
                                      </p:cBhvr>
                                    </p:animEffect>
                                    <p:anim calcmode="lin" valueType="num">
                                      <p:cBhvr>
                                        <p:cTn id="31" dur="500" fill="hold"/>
                                        <p:tgtEl>
                                          <p:spTgt spid="23"/>
                                        </p:tgtEl>
                                        <p:attrNameLst>
                                          <p:attrName>ppt_w</p:attrName>
                                        </p:attrNameLst>
                                      </p:cBhvr>
                                      <p:tavLst>
                                        <p:tav tm="0" fmla="#ppt_w*sin(2.5*pi*$)">
                                          <p:val>
                                            <p:fltVal val="0"/>
                                          </p:val>
                                        </p:tav>
                                        <p:tav tm="100000">
                                          <p:val>
                                            <p:fltVal val="1"/>
                                          </p:val>
                                        </p:tav>
                                      </p:tavLst>
                                    </p:anim>
                                    <p:anim calcmode="lin" valueType="num">
                                      <p:cBhvr>
                                        <p:cTn id="32" dur="500" fill="hold"/>
                                        <p:tgtEl>
                                          <p:spTgt spid="23"/>
                                        </p:tgtEl>
                                        <p:attrNameLst>
                                          <p:attrName>ppt_h</p:attrName>
                                        </p:attrNameLst>
                                      </p:cBhvr>
                                      <p:tavLst>
                                        <p:tav tm="0">
                                          <p:val>
                                            <p:strVal val="#ppt_h"/>
                                          </p:val>
                                        </p:tav>
                                        <p:tav tm="100000">
                                          <p:val>
                                            <p:strVal val="#ppt_h"/>
                                          </p:val>
                                        </p:tav>
                                      </p:tavLst>
                                    </p:anim>
                                  </p:childTnLst>
                                </p:cTn>
                              </p:par>
                            </p:childTnLst>
                          </p:cTn>
                        </p:par>
                        <p:par>
                          <p:cTn id="33" fill="hold" nodeType="afterGroup">
                            <p:stCondLst>
                              <p:cond delay="2400"/>
                            </p:stCondLst>
                            <p:childTnLst>
                              <p:par>
                                <p:cTn id="34" presetID="22" presetClass="entr" presetSubtype="2" fill="hold" nodeType="afterEffect">
                                  <p:stCondLst>
                                    <p:cond delay="0"/>
                                  </p:stCondLst>
                                  <p:childTnLst>
                                    <p:set>
                                      <p:cBhvr>
                                        <p:cTn id="35" dur="1" fill="hold">
                                          <p:stCondLst>
                                            <p:cond delay="0"/>
                                          </p:stCondLst>
                                        </p:cTn>
                                        <p:tgtEl>
                                          <p:spTgt spid="39"/>
                                        </p:tgtEl>
                                        <p:attrNameLst>
                                          <p:attrName>style.visibility</p:attrName>
                                        </p:attrNameLst>
                                      </p:cBhvr>
                                      <p:to>
                                        <p:strVal val="visible"/>
                                      </p:to>
                                    </p:set>
                                    <p:animEffect transition="in" filter="wipe(right)">
                                      <p:cBhvr>
                                        <p:cTn id="36" dur="500"/>
                                        <p:tgtEl>
                                          <p:spTgt spid="39"/>
                                        </p:tgtEl>
                                      </p:cBhvr>
                                    </p:animEffect>
                                  </p:childTnLst>
                                </p:cTn>
                              </p:par>
                            </p:childTnLst>
                          </p:cTn>
                        </p:par>
                        <p:par>
                          <p:cTn id="37" fill="hold" nodeType="afterGroup">
                            <p:stCondLst>
                              <p:cond delay="2900"/>
                            </p:stCondLst>
                            <p:childTnLst>
                              <p:par>
                                <p:cTn id="38" presetID="45" presetClass="entr" presetSubtype="0" fill="hold" nodeType="afterEffect">
                                  <p:stCondLst>
                                    <p:cond delay="0"/>
                                  </p:stCondLst>
                                  <p:childTnLst>
                                    <p:set>
                                      <p:cBhvr>
                                        <p:cTn id="39" dur="1" fill="hold">
                                          <p:stCondLst>
                                            <p:cond delay="0"/>
                                          </p:stCondLst>
                                        </p:cTn>
                                        <p:tgtEl>
                                          <p:spTgt spid="31"/>
                                        </p:tgtEl>
                                        <p:attrNameLst>
                                          <p:attrName>style.visibility</p:attrName>
                                        </p:attrNameLst>
                                      </p:cBhvr>
                                      <p:to>
                                        <p:strVal val="visible"/>
                                      </p:to>
                                    </p:set>
                                    <p:animEffect transition="in" filter="fade">
                                      <p:cBhvr>
                                        <p:cTn id="40" dur="500"/>
                                        <p:tgtEl>
                                          <p:spTgt spid="31"/>
                                        </p:tgtEl>
                                      </p:cBhvr>
                                    </p:animEffect>
                                    <p:anim calcmode="lin" valueType="num">
                                      <p:cBhvr>
                                        <p:cTn id="41" dur="500" fill="hold"/>
                                        <p:tgtEl>
                                          <p:spTgt spid="31"/>
                                        </p:tgtEl>
                                        <p:attrNameLst>
                                          <p:attrName>ppt_w</p:attrName>
                                        </p:attrNameLst>
                                      </p:cBhvr>
                                      <p:tavLst>
                                        <p:tav tm="0" fmla="#ppt_w*sin(2.5*pi*$)">
                                          <p:val>
                                            <p:fltVal val="0"/>
                                          </p:val>
                                        </p:tav>
                                        <p:tav tm="100000">
                                          <p:val>
                                            <p:fltVal val="1"/>
                                          </p:val>
                                        </p:tav>
                                      </p:tavLst>
                                    </p:anim>
                                    <p:anim calcmode="lin" valueType="num">
                                      <p:cBhvr>
                                        <p:cTn id="42" dur="500" fill="hold"/>
                                        <p:tgtEl>
                                          <p:spTgt spid="31"/>
                                        </p:tgtEl>
                                        <p:attrNameLst>
                                          <p:attrName>ppt_h</p:attrName>
                                        </p:attrNameLst>
                                      </p:cBhvr>
                                      <p:tavLst>
                                        <p:tav tm="0">
                                          <p:val>
                                            <p:strVal val="#ppt_h"/>
                                          </p:val>
                                        </p:tav>
                                        <p:tav tm="100000">
                                          <p:val>
                                            <p:strVal val="#ppt_h"/>
                                          </p:val>
                                        </p:tav>
                                      </p:tavLst>
                                    </p:anim>
                                  </p:childTnLst>
                                </p:cTn>
                              </p:par>
                            </p:childTnLst>
                          </p:cTn>
                        </p:par>
                        <p:par>
                          <p:cTn id="43" fill="hold" nodeType="afterGroup">
                            <p:stCondLst>
                              <p:cond delay="3400"/>
                            </p:stCondLst>
                            <p:childTnLst>
                              <p:par>
                                <p:cTn id="44" presetID="22" presetClass="entr" presetSubtype="2" fill="hold" nodeType="afterEffect">
                                  <p:stCondLst>
                                    <p:cond delay="0"/>
                                  </p:stCondLst>
                                  <p:childTnLst>
                                    <p:set>
                                      <p:cBhvr>
                                        <p:cTn id="45" dur="1" fill="hold">
                                          <p:stCondLst>
                                            <p:cond delay="0"/>
                                          </p:stCondLst>
                                        </p:cTn>
                                        <p:tgtEl>
                                          <p:spTgt spid="44"/>
                                        </p:tgtEl>
                                        <p:attrNameLst>
                                          <p:attrName>style.visibility</p:attrName>
                                        </p:attrNameLst>
                                      </p:cBhvr>
                                      <p:to>
                                        <p:strVal val="visible"/>
                                      </p:to>
                                    </p:set>
                                    <p:animEffect transition="in" filter="wipe(right)">
                                      <p:cBhvr>
                                        <p:cTn id="46" dur="500"/>
                                        <p:tgtEl>
                                          <p:spTgt spid="44"/>
                                        </p:tgtEl>
                                      </p:cBhvr>
                                    </p:animEffect>
                                  </p:childTnLst>
                                </p:cTn>
                              </p:par>
                            </p:childTnLst>
                          </p:cTn>
                        </p:par>
                        <p:par>
                          <p:cTn id="47" fill="hold" nodeType="afterGroup">
                            <p:stCondLst>
                              <p:cond delay="3900"/>
                            </p:stCondLst>
                            <p:childTnLst>
                              <p:par>
                                <p:cTn id="48" presetID="53" presetClass="entr" presetSubtype="16" fill="hold" grpId="0" nodeType="afterEffect">
                                  <p:stCondLst>
                                    <p:cond delay="0"/>
                                  </p:stCondLst>
                                  <p:iterate type="lt">
                                    <p:tmPct val="10000"/>
                                  </p:iterate>
                                  <p:childTnLst>
                                    <p:set>
                                      <p:cBhvr>
                                        <p:cTn id="49" dur="1" fill="hold">
                                          <p:stCondLst>
                                            <p:cond delay="0"/>
                                          </p:stCondLst>
                                        </p:cTn>
                                        <p:tgtEl>
                                          <p:spTgt spid="51"/>
                                        </p:tgtEl>
                                        <p:attrNameLst>
                                          <p:attrName>style.visibility</p:attrName>
                                        </p:attrNameLst>
                                      </p:cBhvr>
                                      <p:to>
                                        <p:strVal val="visible"/>
                                      </p:to>
                                    </p:set>
                                    <p:anim calcmode="lin" valueType="num">
                                      <p:cBhvr>
                                        <p:cTn id="50" dur="500" fill="hold"/>
                                        <p:tgtEl>
                                          <p:spTgt spid="51"/>
                                        </p:tgtEl>
                                        <p:attrNameLst>
                                          <p:attrName>ppt_w</p:attrName>
                                        </p:attrNameLst>
                                      </p:cBhvr>
                                      <p:tavLst>
                                        <p:tav tm="0">
                                          <p:val>
                                            <p:fltVal val="0"/>
                                          </p:val>
                                        </p:tav>
                                        <p:tav tm="100000">
                                          <p:val>
                                            <p:strVal val="#ppt_w"/>
                                          </p:val>
                                        </p:tav>
                                      </p:tavLst>
                                    </p:anim>
                                    <p:anim calcmode="lin" valueType="num">
                                      <p:cBhvr>
                                        <p:cTn id="51" dur="500" fill="hold"/>
                                        <p:tgtEl>
                                          <p:spTgt spid="51"/>
                                        </p:tgtEl>
                                        <p:attrNameLst>
                                          <p:attrName>ppt_h</p:attrName>
                                        </p:attrNameLst>
                                      </p:cBhvr>
                                      <p:tavLst>
                                        <p:tav tm="0">
                                          <p:val>
                                            <p:fltVal val="0"/>
                                          </p:val>
                                        </p:tav>
                                        <p:tav tm="100000">
                                          <p:val>
                                            <p:strVal val="#ppt_h"/>
                                          </p:val>
                                        </p:tav>
                                      </p:tavLst>
                                    </p:anim>
                                    <p:animEffect transition="in" filter="fade">
                                      <p:cBhvr>
                                        <p:cTn id="52" dur="500"/>
                                        <p:tgtEl>
                                          <p:spTgt spid="51"/>
                                        </p:tgtEl>
                                      </p:cBhvr>
                                    </p:animEffect>
                                  </p:childTnLst>
                                </p:cTn>
                              </p:par>
                            </p:childTnLst>
                          </p:cTn>
                        </p:par>
                        <p:par>
                          <p:cTn id="53" fill="hold" nodeType="afterGroup">
                            <p:stCondLst>
                              <p:cond delay="4500"/>
                            </p:stCondLst>
                            <p:childTnLst>
                              <p:par>
                                <p:cTn id="54" presetID="22" presetClass="entr" presetSubtype="8" fill="hold" grpId="0" nodeType="afterEffect">
                                  <p:stCondLst>
                                    <p:cond delay="0"/>
                                  </p:stCondLst>
                                  <p:childTnLst>
                                    <p:set>
                                      <p:cBhvr>
                                        <p:cTn id="55" dur="1" fill="hold">
                                          <p:stCondLst>
                                            <p:cond delay="0"/>
                                          </p:stCondLst>
                                        </p:cTn>
                                        <p:tgtEl>
                                          <p:spTgt spid="50"/>
                                        </p:tgtEl>
                                        <p:attrNameLst>
                                          <p:attrName>style.visibility</p:attrName>
                                        </p:attrNameLst>
                                      </p:cBhvr>
                                      <p:to>
                                        <p:strVal val="visible"/>
                                      </p:to>
                                    </p:set>
                                    <p:animEffect transition="in" filter="wipe(left)">
                                      <p:cBhvr>
                                        <p:cTn id="56" dur="500"/>
                                        <p:tgtEl>
                                          <p:spTgt spid="50"/>
                                        </p:tgtEl>
                                      </p:cBhvr>
                                    </p:animEffect>
                                  </p:childTnLst>
                                </p:cTn>
                              </p:par>
                              <p:par>
                                <p:cTn id="57" presetID="22" presetClass="entr" presetSubtype="8" fill="hold" grpId="0" nodeType="withEffect">
                                  <p:stCondLst>
                                    <p:cond delay="0"/>
                                  </p:stCondLst>
                                  <p:childTnLst>
                                    <p:set>
                                      <p:cBhvr>
                                        <p:cTn id="58" dur="1" fill="hold">
                                          <p:stCondLst>
                                            <p:cond delay="0"/>
                                          </p:stCondLst>
                                        </p:cTn>
                                        <p:tgtEl>
                                          <p:spTgt spid="52"/>
                                        </p:tgtEl>
                                        <p:attrNameLst>
                                          <p:attrName>style.visibility</p:attrName>
                                        </p:attrNameLst>
                                      </p:cBhvr>
                                      <p:to>
                                        <p:strVal val="visible"/>
                                      </p:to>
                                    </p:set>
                                    <p:animEffect transition="in" filter="wipe(left)">
                                      <p:cBhvr>
                                        <p:cTn id="59" dur="500"/>
                                        <p:tgtEl>
                                          <p:spTgt spid="52"/>
                                        </p:tgtEl>
                                      </p:cBhvr>
                                    </p:animEffect>
                                  </p:childTnLst>
                                </p:cTn>
                              </p:par>
                              <p:par>
                                <p:cTn id="60" presetID="22" presetClass="entr" presetSubtype="8" fill="hold" grpId="0" nodeType="withEffect">
                                  <p:stCondLst>
                                    <p:cond delay="0"/>
                                  </p:stCondLst>
                                  <p:childTnLst>
                                    <p:set>
                                      <p:cBhvr>
                                        <p:cTn id="61" dur="1" fill="hold">
                                          <p:stCondLst>
                                            <p:cond delay="0"/>
                                          </p:stCondLst>
                                        </p:cTn>
                                        <p:tgtEl>
                                          <p:spTgt spid="49"/>
                                        </p:tgtEl>
                                        <p:attrNameLst>
                                          <p:attrName>style.visibility</p:attrName>
                                        </p:attrNameLst>
                                      </p:cBhvr>
                                      <p:to>
                                        <p:strVal val="visible"/>
                                      </p:to>
                                    </p:set>
                                    <p:animEffect transition="in" filter="wipe(left)">
                                      <p:cBhvr>
                                        <p:cTn id="62" dur="500"/>
                                        <p:tgtEl>
                                          <p:spTgt spid="4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9" grpId="0"/>
      <p:bldP spid="50" grpId="0"/>
      <p:bldP spid="51" grpId="0"/>
      <p:bldP spid="52" grpId="0"/>
    </p:bldLst>
  </p:timing>
</p:sld>
</file>

<file path=ppt/slides/slide22.xml><?xml version="1.0" encoding="utf-8"?>
<p:sld xmlns:a="http://schemas.openxmlformats.org/drawingml/2006/main" xmlns:r="http://schemas.openxmlformats.org/officeDocument/2006/relationships" xmlns:p="http://schemas.openxmlformats.org/presentationml/2006/main">
  <p:cSld>
    <p:bg bwMode="auto">
      <p:bgPr>
        <a:blipFill dpi="0" rotWithShape="0">
          <a:blip r:embed="rId3"/>
          <a:srcRect/>
          <a:stretch>
            <a:fillRect/>
          </a:stretch>
        </a:blipFill>
        <a:effectLst/>
      </p:bgPr>
    </p:bg>
    <p:spTree>
      <p:nvGrpSpPr>
        <p:cNvPr id="1" name=""/>
        <p:cNvGrpSpPr/>
        <p:nvPr/>
      </p:nvGrpSpPr>
      <p:grpSpPr>
        <a:xfrm>
          <a:off x="0" y="0"/>
          <a:ext cx="0" cy="0"/>
          <a:chOff x="0" y="0"/>
          <a:chExt cx="0" cy="0"/>
        </a:xfrm>
      </p:grpSpPr>
      <p:sp>
        <p:nvSpPr>
          <p:cNvPr id="2" name="矩形 1"/>
          <p:cNvSpPr/>
          <p:nvPr/>
        </p:nvSpPr>
        <p:spPr>
          <a:xfrm>
            <a:off x="0" y="2389188"/>
            <a:ext cx="12192000" cy="1292225"/>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buFont typeface="Arial" panose="020B0604020202020204" pitchFamily="34" charset="0"/>
              <a:buNone/>
              <a:defRPr/>
            </a:pPr>
            <a:endParaRPr lang="zh-CN" altLang="en-US" sz="2400" noProof="1"/>
          </a:p>
        </p:txBody>
      </p:sp>
      <p:sp>
        <p:nvSpPr>
          <p:cNvPr id="40" name="文本框 17"/>
          <p:cNvSpPr txBox="1"/>
          <p:nvPr/>
        </p:nvSpPr>
        <p:spPr>
          <a:xfrm>
            <a:off x="4449763" y="2686050"/>
            <a:ext cx="4319587" cy="788988"/>
          </a:xfrm>
          <a:prstGeom prst="rect">
            <a:avLst/>
          </a:prstGeom>
          <a:noFill/>
        </p:spPr>
        <p:txBody>
          <a:bodyPr>
            <a:spAutoFit/>
          </a:bodyPr>
          <a:lstStyle/>
          <a:p>
            <a:pPr eaLnBrk="1" fontAlgn="auto" hangingPunct="1">
              <a:buFont typeface="Arial" panose="020B0604020202020204" pitchFamily="34" charset="0"/>
              <a:buNone/>
              <a:defRPr/>
            </a:pPr>
            <a:r>
              <a:rPr lang="zh-CN" altLang="en-US" sz="4265" b="1" noProof="1">
                <a:solidFill>
                  <a:schemeClr val="bg1"/>
                </a:solidFill>
                <a:latin typeface="微软雅黑" panose="020B0503020204020204" pitchFamily="34" charset="-122"/>
                <a:ea typeface="微软雅黑" panose="020B0503020204020204" pitchFamily="34" charset="-122"/>
              </a:rPr>
              <a:t>工作不足之处</a:t>
            </a:r>
            <a:endParaRPr lang="en-US" altLang="zh-CN" sz="4265" b="1" noProof="1">
              <a:solidFill>
                <a:schemeClr val="bg1"/>
              </a:solidFill>
              <a:latin typeface="微软雅黑" panose="020B0503020204020204" pitchFamily="34" charset="-122"/>
              <a:ea typeface="微软雅黑" panose="020B0503020204020204" pitchFamily="34" charset="-122"/>
            </a:endParaRPr>
          </a:p>
        </p:txBody>
      </p:sp>
      <p:sp>
        <p:nvSpPr>
          <p:cNvPr id="41" name="文本框 19"/>
          <p:cNvSpPr txBox="1">
            <a:spLocks noChangeArrowheads="1"/>
          </p:cNvSpPr>
          <p:nvPr/>
        </p:nvSpPr>
        <p:spPr bwMode="auto">
          <a:xfrm>
            <a:off x="4449763" y="3910013"/>
            <a:ext cx="5676900" cy="1260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Calibri" panose="020F050202020403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Calibri" panose="020F050202020403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eaLnBrk="1" hangingPunct="1">
              <a:lnSpc>
                <a:spcPct val="120000"/>
              </a:lnSpc>
            </a:pPr>
            <a:r>
              <a:rPr lang="zh-CN" altLang="en-US" sz="1600">
                <a:solidFill>
                  <a:srgbClr val="404040"/>
                </a:solidFill>
                <a:latin typeface="微软雅黑" panose="020B0503020204020204" pitchFamily="34" charset="-122"/>
                <a:ea typeface="微软雅黑" panose="020B0503020204020204" pitchFamily="34" charset="-122"/>
              </a:rPr>
              <a:t>详细内容</a:t>
            </a:r>
            <a:r>
              <a:rPr lang="en-US" altLang="zh-CN" sz="1600">
                <a:solidFill>
                  <a:srgbClr val="404040"/>
                </a:solidFill>
                <a:latin typeface="微软雅黑" panose="020B0503020204020204" pitchFamily="34" charset="-122"/>
                <a:ea typeface="微软雅黑" panose="020B0503020204020204" pitchFamily="34" charset="-122"/>
              </a:rPr>
              <a:t>……</a:t>
            </a:r>
            <a:r>
              <a:rPr lang="zh-CN" altLang="en-US" sz="1600">
                <a:solidFill>
                  <a:srgbClr val="404040"/>
                </a:solidFill>
                <a:latin typeface="微软雅黑" panose="020B0503020204020204" pitchFamily="34" charset="-122"/>
                <a:ea typeface="微软雅黑" panose="020B0503020204020204" pitchFamily="34" charset="-122"/>
              </a:rPr>
              <a:t>点击输入本栏的具体文字，简明扼要的说明分项内容，此为概念图解，请根据您的具体内容酌情修改。点击输入本栏的具体文字，简明扼要的说明分项内容，请根据您的具体内容酌情修改。</a:t>
            </a:r>
            <a:endParaRPr lang="en-US" altLang="zh-CN" sz="1600">
              <a:solidFill>
                <a:srgbClr val="404040"/>
              </a:solidFill>
              <a:latin typeface="微软雅黑" panose="020B0503020204020204" pitchFamily="34" charset="-122"/>
              <a:ea typeface="微软雅黑" panose="020B0503020204020204" pitchFamily="34" charset="-122"/>
            </a:endParaRPr>
          </a:p>
        </p:txBody>
      </p:sp>
      <p:grpSp>
        <p:nvGrpSpPr>
          <p:cNvPr id="76" name="组合 75"/>
          <p:cNvGrpSpPr>
            <a:grpSpLocks/>
          </p:cNvGrpSpPr>
          <p:nvPr/>
        </p:nvGrpSpPr>
        <p:grpSpPr bwMode="auto">
          <a:xfrm>
            <a:off x="4656138" y="1531938"/>
            <a:ext cx="552450" cy="552450"/>
            <a:chOff x="3543574" y="4265651"/>
            <a:chExt cx="414516" cy="414516"/>
          </a:xfrm>
        </p:grpSpPr>
        <p:sp>
          <p:nvSpPr>
            <p:cNvPr id="44" name="椭圆 43"/>
            <p:cNvSpPr/>
            <p:nvPr/>
          </p:nvSpPr>
          <p:spPr>
            <a:xfrm>
              <a:off x="3543574" y="4265651"/>
              <a:ext cx="414516" cy="414516"/>
            </a:xfrm>
            <a:prstGeom prst="ellipse">
              <a:avLst/>
            </a:prstGeom>
            <a:solidFill>
              <a:schemeClr val="accent1"/>
            </a:solidFill>
            <a:ln w="25400">
              <a:gradFill flip="none" rotWithShape="1">
                <a:gsLst>
                  <a:gs pos="0">
                    <a:schemeClr val="bg1">
                      <a:lumMod val="75000"/>
                    </a:schemeClr>
                  </a:gs>
                  <a:gs pos="100000">
                    <a:schemeClr val="bg1"/>
                  </a:gs>
                </a:gsLst>
                <a:lin ang="2700000" scaled="1"/>
                <a:tileRect/>
              </a:gradFill>
            </a:ln>
            <a:effectLst>
              <a:innerShdw blurRad="127000" dist="25400" dir="13500000">
                <a:srgbClr val="000000">
                  <a:alpha val="43137"/>
                </a:srgbClr>
              </a:inn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buFont typeface="Arial" panose="020B0604020202020204" pitchFamily="34" charset="0"/>
                <a:buNone/>
                <a:defRPr/>
              </a:pPr>
              <a:endParaRPr lang="zh-CN" altLang="en-US" sz="2400" noProof="1">
                <a:solidFill>
                  <a:srgbClr val="FFFFFF"/>
                </a:solidFill>
                <a:latin typeface="Calibri" panose="020F0502020204030204"/>
              </a:endParaRPr>
            </a:p>
          </p:txBody>
        </p:sp>
        <p:grpSp>
          <p:nvGrpSpPr>
            <p:cNvPr id="47" name="组合 46"/>
            <p:cNvGrpSpPr/>
            <p:nvPr/>
          </p:nvGrpSpPr>
          <p:grpSpPr>
            <a:xfrm>
              <a:off x="3629640" y="4325788"/>
              <a:ext cx="259976" cy="261734"/>
              <a:chOff x="5042691" y="2273922"/>
              <a:chExt cx="702937" cy="707690"/>
            </a:xfrm>
            <a:solidFill>
              <a:schemeClr val="bg1"/>
            </a:solidFill>
          </p:grpSpPr>
          <p:sp>
            <p:nvSpPr>
              <p:cNvPr id="74" name="Freeform 12"/>
              <p:cNvSpPr/>
              <p:nvPr/>
            </p:nvSpPr>
            <p:spPr bwMode="auto">
              <a:xfrm>
                <a:off x="5284806" y="2789968"/>
                <a:ext cx="460822" cy="191644"/>
              </a:xfrm>
              <a:custGeom>
                <a:avLst/>
                <a:gdLst>
                  <a:gd name="T0" fmla="*/ 25 w 533"/>
                  <a:gd name="T1" fmla="*/ 165 h 222"/>
                  <a:gd name="T2" fmla="*/ 158 w 533"/>
                  <a:gd name="T3" fmla="*/ 165 h 222"/>
                  <a:gd name="T4" fmla="*/ 158 w 533"/>
                  <a:gd name="T5" fmla="*/ 108 h 222"/>
                  <a:gd name="T6" fmla="*/ 184 w 533"/>
                  <a:gd name="T7" fmla="*/ 83 h 222"/>
                  <a:gd name="T8" fmla="*/ 317 w 533"/>
                  <a:gd name="T9" fmla="*/ 83 h 222"/>
                  <a:gd name="T10" fmla="*/ 317 w 533"/>
                  <a:gd name="T11" fmla="*/ 25 h 222"/>
                  <a:gd name="T12" fmla="*/ 343 w 533"/>
                  <a:gd name="T13" fmla="*/ 0 h 222"/>
                  <a:gd name="T14" fmla="*/ 533 w 533"/>
                  <a:gd name="T15" fmla="*/ 0 h 222"/>
                  <a:gd name="T16" fmla="*/ 533 w 533"/>
                  <a:gd name="T17" fmla="*/ 32 h 222"/>
                  <a:gd name="T18" fmla="*/ 508 w 533"/>
                  <a:gd name="T19" fmla="*/ 57 h 222"/>
                  <a:gd name="T20" fmla="*/ 375 w 533"/>
                  <a:gd name="T21" fmla="*/ 57 h 222"/>
                  <a:gd name="T22" fmla="*/ 375 w 533"/>
                  <a:gd name="T23" fmla="*/ 114 h 222"/>
                  <a:gd name="T24" fmla="*/ 349 w 533"/>
                  <a:gd name="T25" fmla="*/ 140 h 222"/>
                  <a:gd name="T26" fmla="*/ 216 w 533"/>
                  <a:gd name="T27" fmla="*/ 140 h 222"/>
                  <a:gd name="T28" fmla="*/ 216 w 533"/>
                  <a:gd name="T29" fmla="*/ 197 h 222"/>
                  <a:gd name="T30" fmla="*/ 190 w 533"/>
                  <a:gd name="T31" fmla="*/ 222 h 222"/>
                  <a:gd name="T32" fmla="*/ 0 w 533"/>
                  <a:gd name="T33" fmla="*/ 222 h 222"/>
                  <a:gd name="T34" fmla="*/ 0 w 533"/>
                  <a:gd name="T35" fmla="*/ 191 h 222"/>
                  <a:gd name="T36" fmla="*/ 25 w 533"/>
                  <a:gd name="T37" fmla="*/ 165 h 2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533" h="222">
                    <a:moveTo>
                      <a:pt x="25" y="165"/>
                    </a:moveTo>
                    <a:cubicBezTo>
                      <a:pt x="158" y="165"/>
                      <a:pt x="158" y="165"/>
                      <a:pt x="158" y="165"/>
                    </a:cubicBezTo>
                    <a:cubicBezTo>
                      <a:pt x="158" y="108"/>
                      <a:pt x="158" y="108"/>
                      <a:pt x="158" y="108"/>
                    </a:cubicBezTo>
                    <a:cubicBezTo>
                      <a:pt x="158" y="94"/>
                      <a:pt x="170" y="83"/>
                      <a:pt x="184" y="83"/>
                    </a:cubicBezTo>
                    <a:cubicBezTo>
                      <a:pt x="317" y="83"/>
                      <a:pt x="317" y="83"/>
                      <a:pt x="317" y="83"/>
                    </a:cubicBezTo>
                    <a:cubicBezTo>
                      <a:pt x="317" y="25"/>
                      <a:pt x="317" y="25"/>
                      <a:pt x="317" y="25"/>
                    </a:cubicBezTo>
                    <a:cubicBezTo>
                      <a:pt x="317" y="11"/>
                      <a:pt x="329" y="0"/>
                      <a:pt x="343" y="0"/>
                    </a:cubicBezTo>
                    <a:cubicBezTo>
                      <a:pt x="533" y="0"/>
                      <a:pt x="533" y="0"/>
                      <a:pt x="533" y="0"/>
                    </a:cubicBezTo>
                    <a:cubicBezTo>
                      <a:pt x="533" y="32"/>
                      <a:pt x="533" y="32"/>
                      <a:pt x="533" y="32"/>
                    </a:cubicBezTo>
                    <a:cubicBezTo>
                      <a:pt x="533" y="46"/>
                      <a:pt x="522" y="57"/>
                      <a:pt x="508" y="57"/>
                    </a:cubicBezTo>
                    <a:cubicBezTo>
                      <a:pt x="375" y="57"/>
                      <a:pt x="375" y="57"/>
                      <a:pt x="375" y="57"/>
                    </a:cubicBezTo>
                    <a:cubicBezTo>
                      <a:pt x="375" y="114"/>
                      <a:pt x="375" y="114"/>
                      <a:pt x="375" y="114"/>
                    </a:cubicBezTo>
                    <a:cubicBezTo>
                      <a:pt x="375" y="128"/>
                      <a:pt x="363" y="140"/>
                      <a:pt x="349" y="140"/>
                    </a:cubicBezTo>
                    <a:cubicBezTo>
                      <a:pt x="216" y="140"/>
                      <a:pt x="216" y="140"/>
                      <a:pt x="216" y="140"/>
                    </a:cubicBezTo>
                    <a:cubicBezTo>
                      <a:pt x="216" y="197"/>
                      <a:pt x="216" y="197"/>
                      <a:pt x="216" y="197"/>
                    </a:cubicBezTo>
                    <a:cubicBezTo>
                      <a:pt x="216" y="211"/>
                      <a:pt x="204" y="222"/>
                      <a:pt x="190" y="222"/>
                    </a:cubicBezTo>
                    <a:cubicBezTo>
                      <a:pt x="0" y="222"/>
                      <a:pt x="0" y="222"/>
                      <a:pt x="0" y="222"/>
                    </a:cubicBezTo>
                    <a:cubicBezTo>
                      <a:pt x="0" y="191"/>
                      <a:pt x="0" y="191"/>
                      <a:pt x="0" y="191"/>
                    </a:cubicBezTo>
                    <a:cubicBezTo>
                      <a:pt x="0" y="177"/>
                      <a:pt x="11" y="165"/>
                      <a:pt x="25" y="16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lIns="121920" tIns="60960" rIns="121920" bIns="60960"/>
              <a:lstStyle/>
              <a:p>
                <a:pPr eaLnBrk="1" fontAlgn="auto" hangingPunct="1">
                  <a:buFont typeface="Arial" panose="020B0604020202020204" pitchFamily="34" charset="0"/>
                  <a:buNone/>
                  <a:defRPr/>
                </a:pPr>
                <a:endParaRPr lang="zh-CN" altLang="en-US" sz="2400" noProof="1">
                  <a:solidFill>
                    <a:schemeClr val="bg1"/>
                  </a:solidFill>
                </a:endParaRPr>
              </a:p>
            </p:txBody>
          </p:sp>
          <p:sp>
            <p:nvSpPr>
              <p:cNvPr id="75" name="Freeform 13"/>
              <p:cNvSpPr>
                <a:spLocks noEditPoints="1"/>
              </p:cNvSpPr>
              <p:nvPr/>
            </p:nvSpPr>
            <p:spPr bwMode="auto">
              <a:xfrm>
                <a:off x="5042691" y="2273922"/>
                <a:ext cx="529215" cy="655759"/>
              </a:xfrm>
              <a:custGeom>
                <a:avLst/>
                <a:gdLst>
                  <a:gd name="T0" fmla="*/ 28 w 612"/>
                  <a:gd name="T1" fmla="*/ 504 h 759"/>
                  <a:gd name="T2" fmla="*/ 148 w 612"/>
                  <a:gd name="T3" fmla="*/ 514 h 759"/>
                  <a:gd name="T4" fmla="*/ 179 w 612"/>
                  <a:gd name="T5" fmla="*/ 488 h 759"/>
                  <a:gd name="T6" fmla="*/ 184 w 612"/>
                  <a:gd name="T7" fmla="*/ 423 h 759"/>
                  <a:gd name="T8" fmla="*/ 158 w 612"/>
                  <a:gd name="T9" fmla="*/ 392 h 759"/>
                  <a:gd name="T10" fmla="*/ 38 w 612"/>
                  <a:gd name="T11" fmla="*/ 381 h 759"/>
                  <a:gd name="T12" fmla="*/ 7 w 612"/>
                  <a:gd name="T13" fmla="*/ 407 h 759"/>
                  <a:gd name="T14" fmla="*/ 2 w 612"/>
                  <a:gd name="T15" fmla="*/ 473 h 759"/>
                  <a:gd name="T16" fmla="*/ 28 w 612"/>
                  <a:gd name="T17" fmla="*/ 504 h 759"/>
                  <a:gd name="T18" fmla="*/ 157 w 612"/>
                  <a:gd name="T19" fmla="*/ 669 h 759"/>
                  <a:gd name="T20" fmla="*/ 254 w 612"/>
                  <a:gd name="T21" fmla="*/ 487 h 759"/>
                  <a:gd name="T22" fmla="*/ 334 w 612"/>
                  <a:gd name="T23" fmla="*/ 512 h 759"/>
                  <a:gd name="T24" fmla="*/ 342 w 612"/>
                  <a:gd name="T25" fmla="*/ 515 h 759"/>
                  <a:gd name="T26" fmla="*/ 216 w 612"/>
                  <a:gd name="T27" fmla="*/ 722 h 759"/>
                  <a:gd name="T28" fmla="*/ 157 w 612"/>
                  <a:gd name="T29" fmla="*/ 669 h 759"/>
                  <a:gd name="T30" fmla="*/ 379 w 612"/>
                  <a:gd name="T31" fmla="*/ 7 h 759"/>
                  <a:gd name="T32" fmla="*/ 426 w 612"/>
                  <a:gd name="T33" fmla="*/ 84 h 759"/>
                  <a:gd name="T34" fmla="*/ 349 w 612"/>
                  <a:gd name="T35" fmla="*/ 150 h 759"/>
                  <a:gd name="T36" fmla="*/ 304 w 612"/>
                  <a:gd name="T37" fmla="*/ 59 h 759"/>
                  <a:gd name="T38" fmla="*/ 379 w 612"/>
                  <a:gd name="T39" fmla="*/ 7 h 759"/>
                  <a:gd name="T40" fmla="*/ 371 w 612"/>
                  <a:gd name="T41" fmla="*/ 183 h 759"/>
                  <a:gd name="T42" fmla="*/ 403 w 612"/>
                  <a:gd name="T43" fmla="*/ 199 h 759"/>
                  <a:gd name="T44" fmla="*/ 574 w 612"/>
                  <a:gd name="T45" fmla="*/ 278 h 759"/>
                  <a:gd name="T46" fmla="*/ 579 w 612"/>
                  <a:gd name="T47" fmla="*/ 341 h 759"/>
                  <a:gd name="T48" fmla="*/ 398 w 612"/>
                  <a:gd name="T49" fmla="*/ 296 h 759"/>
                  <a:gd name="T50" fmla="*/ 381 w 612"/>
                  <a:gd name="T51" fmla="*/ 385 h 759"/>
                  <a:gd name="T52" fmla="*/ 390 w 612"/>
                  <a:gd name="T53" fmla="*/ 402 h 759"/>
                  <a:gd name="T54" fmla="*/ 561 w 612"/>
                  <a:gd name="T55" fmla="*/ 593 h 759"/>
                  <a:gd name="T56" fmla="*/ 489 w 612"/>
                  <a:gd name="T57" fmla="*/ 626 h 759"/>
                  <a:gd name="T58" fmla="*/ 233 w 612"/>
                  <a:gd name="T59" fmla="*/ 447 h 759"/>
                  <a:gd name="T60" fmla="*/ 203 w 612"/>
                  <a:gd name="T61" fmla="*/ 392 h 759"/>
                  <a:gd name="T62" fmla="*/ 231 w 612"/>
                  <a:gd name="T63" fmla="*/ 239 h 759"/>
                  <a:gd name="T64" fmla="*/ 157 w 612"/>
                  <a:gd name="T65" fmla="*/ 344 h 759"/>
                  <a:gd name="T66" fmla="*/ 95 w 612"/>
                  <a:gd name="T67" fmla="*/ 332 h 759"/>
                  <a:gd name="T68" fmla="*/ 247 w 612"/>
                  <a:gd name="T69" fmla="*/ 155 h 759"/>
                  <a:gd name="T70" fmla="*/ 313 w 612"/>
                  <a:gd name="T71" fmla="*/ 163 h 759"/>
                  <a:gd name="T72" fmla="*/ 349 w 612"/>
                  <a:gd name="T73" fmla="*/ 227 h 759"/>
                  <a:gd name="T74" fmla="*/ 371 w 612"/>
                  <a:gd name="T75" fmla="*/ 183 h 7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612" h="759">
                    <a:moveTo>
                      <a:pt x="28" y="504"/>
                    </a:moveTo>
                    <a:cubicBezTo>
                      <a:pt x="148" y="514"/>
                      <a:pt x="148" y="514"/>
                      <a:pt x="148" y="514"/>
                    </a:cubicBezTo>
                    <a:cubicBezTo>
                      <a:pt x="164" y="516"/>
                      <a:pt x="177" y="504"/>
                      <a:pt x="179" y="488"/>
                    </a:cubicBezTo>
                    <a:cubicBezTo>
                      <a:pt x="184" y="423"/>
                      <a:pt x="184" y="423"/>
                      <a:pt x="184" y="423"/>
                    </a:cubicBezTo>
                    <a:cubicBezTo>
                      <a:pt x="186" y="407"/>
                      <a:pt x="174" y="393"/>
                      <a:pt x="158" y="392"/>
                    </a:cubicBezTo>
                    <a:cubicBezTo>
                      <a:pt x="38" y="381"/>
                      <a:pt x="38" y="381"/>
                      <a:pt x="38" y="381"/>
                    </a:cubicBezTo>
                    <a:cubicBezTo>
                      <a:pt x="23" y="380"/>
                      <a:pt x="9" y="392"/>
                      <a:pt x="7" y="407"/>
                    </a:cubicBezTo>
                    <a:cubicBezTo>
                      <a:pt x="2" y="473"/>
                      <a:pt x="2" y="473"/>
                      <a:pt x="2" y="473"/>
                    </a:cubicBezTo>
                    <a:cubicBezTo>
                      <a:pt x="0" y="489"/>
                      <a:pt x="12" y="503"/>
                      <a:pt x="28" y="504"/>
                    </a:cubicBezTo>
                    <a:close/>
                    <a:moveTo>
                      <a:pt x="157" y="669"/>
                    </a:moveTo>
                    <a:cubicBezTo>
                      <a:pt x="220" y="595"/>
                      <a:pt x="230" y="592"/>
                      <a:pt x="254" y="487"/>
                    </a:cubicBezTo>
                    <a:cubicBezTo>
                      <a:pt x="280" y="496"/>
                      <a:pt x="307" y="504"/>
                      <a:pt x="334" y="512"/>
                    </a:cubicBezTo>
                    <a:cubicBezTo>
                      <a:pt x="337" y="513"/>
                      <a:pt x="339" y="514"/>
                      <a:pt x="342" y="515"/>
                    </a:cubicBezTo>
                    <a:cubicBezTo>
                      <a:pt x="303" y="633"/>
                      <a:pt x="296" y="637"/>
                      <a:pt x="216" y="722"/>
                    </a:cubicBezTo>
                    <a:cubicBezTo>
                      <a:pt x="180" y="759"/>
                      <a:pt x="122" y="709"/>
                      <a:pt x="157" y="669"/>
                    </a:cubicBezTo>
                    <a:close/>
                    <a:moveTo>
                      <a:pt x="379" y="7"/>
                    </a:moveTo>
                    <a:cubicBezTo>
                      <a:pt x="413" y="15"/>
                      <a:pt x="434" y="49"/>
                      <a:pt x="426" y="84"/>
                    </a:cubicBezTo>
                    <a:cubicBezTo>
                      <a:pt x="419" y="120"/>
                      <a:pt x="383" y="157"/>
                      <a:pt x="349" y="150"/>
                    </a:cubicBezTo>
                    <a:cubicBezTo>
                      <a:pt x="315" y="143"/>
                      <a:pt x="297" y="94"/>
                      <a:pt x="304" y="59"/>
                    </a:cubicBezTo>
                    <a:cubicBezTo>
                      <a:pt x="312" y="23"/>
                      <a:pt x="345" y="0"/>
                      <a:pt x="379" y="7"/>
                    </a:cubicBezTo>
                    <a:close/>
                    <a:moveTo>
                      <a:pt x="371" y="183"/>
                    </a:moveTo>
                    <a:cubicBezTo>
                      <a:pt x="378" y="185"/>
                      <a:pt x="393" y="190"/>
                      <a:pt x="403" y="199"/>
                    </a:cubicBezTo>
                    <a:cubicBezTo>
                      <a:pt x="494" y="286"/>
                      <a:pt x="474" y="282"/>
                      <a:pt x="574" y="278"/>
                    </a:cubicBezTo>
                    <a:cubicBezTo>
                      <a:pt x="612" y="277"/>
                      <a:pt x="611" y="338"/>
                      <a:pt x="579" y="341"/>
                    </a:cubicBezTo>
                    <a:cubicBezTo>
                      <a:pt x="477" y="350"/>
                      <a:pt x="470" y="358"/>
                      <a:pt x="398" y="296"/>
                    </a:cubicBezTo>
                    <a:cubicBezTo>
                      <a:pt x="381" y="385"/>
                      <a:pt x="381" y="385"/>
                      <a:pt x="381" y="385"/>
                    </a:cubicBezTo>
                    <a:cubicBezTo>
                      <a:pt x="380" y="392"/>
                      <a:pt x="383" y="399"/>
                      <a:pt x="390" y="402"/>
                    </a:cubicBezTo>
                    <a:cubicBezTo>
                      <a:pt x="494" y="448"/>
                      <a:pt x="515" y="448"/>
                      <a:pt x="561" y="593"/>
                    </a:cubicBezTo>
                    <a:cubicBezTo>
                      <a:pt x="578" y="638"/>
                      <a:pt x="510" y="668"/>
                      <a:pt x="489" y="626"/>
                    </a:cubicBezTo>
                    <a:cubicBezTo>
                      <a:pt x="417" y="484"/>
                      <a:pt x="405" y="506"/>
                      <a:pt x="233" y="447"/>
                    </a:cubicBezTo>
                    <a:cubicBezTo>
                      <a:pt x="211" y="435"/>
                      <a:pt x="203" y="416"/>
                      <a:pt x="203" y="392"/>
                    </a:cubicBezTo>
                    <a:cubicBezTo>
                      <a:pt x="231" y="239"/>
                      <a:pt x="231" y="239"/>
                      <a:pt x="231" y="239"/>
                    </a:cubicBezTo>
                    <a:cubicBezTo>
                      <a:pt x="164" y="260"/>
                      <a:pt x="171" y="259"/>
                      <a:pt x="157" y="344"/>
                    </a:cubicBezTo>
                    <a:cubicBezTo>
                      <a:pt x="151" y="376"/>
                      <a:pt x="91" y="372"/>
                      <a:pt x="95" y="332"/>
                    </a:cubicBezTo>
                    <a:cubicBezTo>
                      <a:pt x="107" y="207"/>
                      <a:pt x="126" y="199"/>
                      <a:pt x="247" y="155"/>
                    </a:cubicBezTo>
                    <a:cubicBezTo>
                      <a:pt x="264" y="149"/>
                      <a:pt x="304" y="160"/>
                      <a:pt x="313" y="163"/>
                    </a:cubicBezTo>
                    <a:cubicBezTo>
                      <a:pt x="349" y="227"/>
                      <a:pt x="349" y="227"/>
                      <a:pt x="349" y="227"/>
                    </a:cubicBezTo>
                    <a:cubicBezTo>
                      <a:pt x="371" y="183"/>
                      <a:pt x="371" y="183"/>
                      <a:pt x="371" y="18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lIns="121920" tIns="60960" rIns="121920" bIns="60960"/>
              <a:lstStyle/>
              <a:p>
                <a:pPr eaLnBrk="1" fontAlgn="auto" hangingPunct="1">
                  <a:buFont typeface="Arial" panose="020B0604020202020204" pitchFamily="34" charset="0"/>
                  <a:buNone/>
                  <a:defRPr/>
                </a:pPr>
                <a:endParaRPr lang="zh-CN" altLang="en-US" sz="2400" noProof="1">
                  <a:solidFill>
                    <a:schemeClr val="bg1"/>
                  </a:solidFill>
                </a:endParaRPr>
              </a:p>
            </p:txBody>
          </p:sp>
        </p:grpSp>
      </p:grpSp>
      <p:grpSp>
        <p:nvGrpSpPr>
          <p:cNvPr id="77" name="组合 76"/>
          <p:cNvGrpSpPr>
            <a:grpSpLocks/>
          </p:cNvGrpSpPr>
          <p:nvPr/>
        </p:nvGrpSpPr>
        <p:grpSpPr bwMode="auto">
          <a:xfrm>
            <a:off x="5400675" y="1531938"/>
            <a:ext cx="552450" cy="552450"/>
            <a:chOff x="4102125" y="4265651"/>
            <a:chExt cx="414516" cy="414516"/>
          </a:xfrm>
        </p:grpSpPr>
        <p:sp>
          <p:nvSpPr>
            <p:cNvPr id="45" name="椭圆 44"/>
            <p:cNvSpPr/>
            <p:nvPr/>
          </p:nvSpPr>
          <p:spPr>
            <a:xfrm>
              <a:off x="4102125" y="4265651"/>
              <a:ext cx="414516" cy="414516"/>
            </a:xfrm>
            <a:prstGeom prst="ellipse">
              <a:avLst/>
            </a:prstGeom>
            <a:solidFill>
              <a:schemeClr val="accent2"/>
            </a:solidFill>
            <a:ln w="25400">
              <a:gradFill flip="none" rotWithShape="1">
                <a:gsLst>
                  <a:gs pos="0">
                    <a:schemeClr val="bg1">
                      <a:lumMod val="75000"/>
                    </a:schemeClr>
                  </a:gs>
                  <a:gs pos="100000">
                    <a:schemeClr val="bg1"/>
                  </a:gs>
                </a:gsLst>
                <a:lin ang="2700000" scaled="1"/>
                <a:tileRect/>
              </a:gradFill>
            </a:ln>
            <a:effectLst>
              <a:innerShdw blurRad="127000" dist="25400" dir="13500000">
                <a:srgbClr val="000000">
                  <a:alpha val="43137"/>
                </a:srgbClr>
              </a:inn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buFont typeface="Arial" panose="020B0604020202020204" pitchFamily="34" charset="0"/>
                <a:buNone/>
                <a:defRPr/>
              </a:pPr>
              <a:endParaRPr lang="zh-CN" altLang="en-US" sz="2400" noProof="1">
                <a:solidFill>
                  <a:srgbClr val="FFFFFF"/>
                </a:solidFill>
                <a:latin typeface="Calibri" panose="020F0502020204030204"/>
              </a:endParaRPr>
            </a:p>
          </p:txBody>
        </p:sp>
        <p:grpSp>
          <p:nvGrpSpPr>
            <p:cNvPr id="48" name="组合 47"/>
            <p:cNvGrpSpPr/>
            <p:nvPr/>
          </p:nvGrpSpPr>
          <p:grpSpPr>
            <a:xfrm>
              <a:off x="4199233" y="4358783"/>
              <a:ext cx="238761" cy="198211"/>
              <a:chOff x="3132963" y="3140191"/>
              <a:chExt cx="645573" cy="535933"/>
            </a:xfrm>
            <a:solidFill>
              <a:schemeClr val="bg1"/>
            </a:solidFill>
          </p:grpSpPr>
          <p:sp>
            <p:nvSpPr>
              <p:cNvPr id="68" name="Freeform 226"/>
              <p:cNvSpPr/>
              <p:nvPr/>
            </p:nvSpPr>
            <p:spPr bwMode="auto">
              <a:xfrm>
                <a:off x="3421629" y="3217854"/>
                <a:ext cx="356907" cy="392027"/>
              </a:xfrm>
              <a:custGeom>
                <a:avLst/>
                <a:gdLst>
                  <a:gd name="T0" fmla="*/ 0 w 529"/>
                  <a:gd name="T1" fmla="*/ 0 h 581"/>
                  <a:gd name="T2" fmla="*/ 2 w 529"/>
                  <a:gd name="T3" fmla="*/ 11 h 581"/>
                  <a:gd name="T4" fmla="*/ 25 w 529"/>
                  <a:gd name="T5" fmla="*/ 56 h 581"/>
                  <a:gd name="T6" fmla="*/ 473 w 529"/>
                  <a:gd name="T7" fmla="*/ 56 h 581"/>
                  <a:gd name="T8" fmla="*/ 473 w 529"/>
                  <a:gd name="T9" fmla="*/ 525 h 581"/>
                  <a:gd name="T10" fmla="*/ 127 w 529"/>
                  <a:gd name="T11" fmla="*/ 525 h 581"/>
                  <a:gd name="T12" fmla="*/ 127 w 529"/>
                  <a:gd name="T13" fmla="*/ 581 h 581"/>
                  <a:gd name="T14" fmla="*/ 529 w 529"/>
                  <a:gd name="T15" fmla="*/ 581 h 581"/>
                  <a:gd name="T16" fmla="*/ 529 w 529"/>
                  <a:gd name="T17" fmla="*/ 0 h 581"/>
                  <a:gd name="T18" fmla="*/ 0 w 529"/>
                  <a:gd name="T19" fmla="*/ 0 h 5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529" h="581">
                    <a:moveTo>
                      <a:pt x="0" y="0"/>
                    </a:moveTo>
                    <a:cubicBezTo>
                      <a:pt x="1" y="4"/>
                      <a:pt x="2" y="7"/>
                      <a:pt x="2" y="11"/>
                    </a:cubicBezTo>
                    <a:cubicBezTo>
                      <a:pt x="14" y="22"/>
                      <a:pt x="22" y="38"/>
                      <a:pt x="25" y="56"/>
                    </a:cubicBezTo>
                    <a:cubicBezTo>
                      <a:pt x="473" y="56"/>
                      <a:pt x="473" y="56"/>
                      <a:pt x="473" y="56"/>
                    </a:cubicBezTo>
                    <a:cubicBezTo>
                      <a:pt x="473" y="525"/>
                      <a:pt x="473" y="525"/>
                      <a:pt x="473" y="525"/>
                    </a:cubicBezTo>
                    <a:cubicBezTo>
                      <a:pt x="127" y="525"/>
                      <a:pt x="127" y="525"/>
                      <a:pt x="127" y="525"/>
                    </a:cubicBezTo>
                    <a:cubicBezTo>
                      <a:pt x="127" y="581"/>
                      <a:pt x="127" y="581"/>
                      <a:pt x="127" y="581"/>
                    </a:cubicBezTo>
                    <a:cubicBezTo>
                      <a:pt x="529" y="581"/>
                      <a:pt x="529" y="581"/>
                      <a:pt x="529" y="581"/>
                    </a:cubicBezTo>
                    <a:cubicBezTo>
                      <a:pt x="529" y="0"/>
                      <a:pt x="529" y="0"/>
                      <a:pt x="529" y="0"/>
                    </a:cubicBezTo>
                    <a:lnTo>
                      <a:pt x="0"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lIns="121920" tIns="60960" rIns="121920" bIns="60960"/>
              <a:lstStyle/>
              <a:p>
                <a:pPr eaLnBrk="1" fontAlgn="auto" hangingPunct="1">
                  <a:buFont typeface="Arial" panose="020B0604020202020204" pitchFamily="34" charset="0"/>
                  <a:buNone/>
                  <a:defRPr/>
                </a:pPr>
                <a:endParaRPr lang="zh-CN" altLang="en-US" sz="2400" noProof="1">
                  <a:solidFill>
                    <a:schemeClr val="bg1"/>
                  </a:solidFill>
                </a:endParaRPr>
              </a:p>
            </p:txBody>
          </p:sp>
          <p:sp>
            <p:nvSpPr>
              <p:cNvPr id="69" name="Freeform 227"/>
              <p:cNvSpPr/>
              <p:nvPr/>
            </p:nvSpPr>
            <p:spPr bwMode="auto">
              <a:xfrm>
                <a:off x="3198348" y="3140191"/>
                <a:ext cx="224709" cy="247551"/>
              </a:xfrm>
              <a:custGeom>
                <a:avLst/>
                <a:gdLst>
                  <a:gd name="T0" fmla="*/ 45 w 333"/>
                  <a:gd name="T1" fmla="*/ 243 h 367"/>
                  <a:gd name="T2" fmla="*/ 170 w 333"/>
                  <a:gd name="T3" fmla="*/ 367 h 367"/>
                  <a:gd name="T4" fmla="*/ 289 w 333"/>
                  <a:gd name="T5" fmla="*/ 243 h 367"/>
                  <a:gd name="T6" fmla="*/ 326 w 333"/>
                  <a:gd name="T7" fmla="*/ 203 h 367"/>
                  <a:gd name="T8" fmla="*/ 306 w 333"/>
                  <a:gd name="T9" fmla="*/ 142 h 367"/>
                  <a:gd name="T10" fmla="*/ 166 w 333"/>
                  <a:gd name="T11" fmla="*/ 0 h 367"/>
                  <a:gd name="T12" fmla="*/ 26 w 333"/>
                  <a:gd name="T13" fmla="*/ 142 h 367"/>
                  <a:gd name="T14" fmla="*/ 7 w 333"/>
                  <a:gd name="T15" fmla="*/ 203 h 367"/>
                  <a:gd name="T16" fmla="*/ 45 w 333"/>
                  <a:gd name="T17" fmla="*/ 243 h 3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33" h="367">
                    <a:moveTo>
                      <a:pt x="45" y="243"/>
                    </a:moveTo>
                    <a:cubicBezTo>
                      <a:pt x="71" y="308"/>
                      <a:pt x="118" y="367"/>
                      <a:pt x="170" y="367"/>
                    </a:cubicBezTo>
                    <a:cubicBezTo>
                      <a:pt x="222" y="367"/>
                      <a:pt x="266" y="308"/>
                      <a:pt x="289" y="243"/>
                    </a:cubicBezTo>
                    <a:cubicBezTo>
                      <a:pt x="305" y="242"/>
                      <a:pt x="320" y="226"/>
                      <a:pt x="326" y="203"/>
                    </a:cubicBezTo>
                    <a:cubicBezTo>
                      <a:pt x="333" y="176"/>
                      <a:pt x="324" y="149"/>
                      <a:pt x="306" y="142"/>
                    </a:cubicBezTo>
                    <a:cubicBezTo>
                      <a:pt x="302" y="63"/>
                      <a:pt x="241" y="0"/>
                      <a:pt x="166" y="0"/>
                    </a:cubicBezTo>
                    <a:cubicBezTo>
                      <a:pt x="92" y="0"/>
                      <a:pt x="31" y="63"/>
                      <a:pt x="26" y="142"/>
                    </a:cubicBezTo>
                    <a:cubicBezTo>
                      <a:pt x="9" y="149"/>
                      <a:pt x="0" y="176"/>
                      <a:pt x="7" y="203"/>
                    </a:cubicBezTo>
                    <a:cubicBezTo>
                      <a:pt x="13" y="227"/>
                      <a:pt x="29" y="243"/>
                      <a:pt x="45" y="24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lIns="121920" tIns="60960" rIns="121920" bIns="60960"/>
              <a:lstStyle/>
              <a:p>
                <a:pPr eaLnBrk="1" fontAlgn="auto" hangingPunct="1">
                  <a:buFont typeface="Arial" panose="020B0604020202020204" pitchFamily="34" charset="0"/>
                  <a:buNone/>
                  <a:defRPr/>
                </a:pPr>
                <a:endParaRPr lang="zh-CN" altLang="en-US" sz="2400" noProof="1">
                  <a:solidFill>
                    <a:schemeClr val="bg1"/>
                  </a:solidFill>
                </a:endParaRPr>
              </a:p>
            </p:txBody>
          </p:sp>
          <p:sp>
            <p:nvSpPr>
              <p:cNvPr id="70" name="Freeform 228"/>
              <p:cNvSpPr/>
              <p:nvPr/>
            </p:nvSpPr>
            <p:spPr bwMode="auto">
              <a:xfrm>
                <a:off x="3481875" y="3306367"/>
                <a:ext cx="233275" cy="180738"/>
              </a:xfrm>
              <a:custGeom>
                <a:avLst/>
                <a:gdLst>
                  <a:gd name="T0" fmla="*/ 41 w 346"/>
                  <a:gd name="T1" fmla="*/ 111 h 268"/>
                  <a:gd name="T2" fmla="*/ 0 w 346"/>
                  <a:gd name="T3" fmla="*/ 151 h 268"/>
                  <a:gd name="T4" fmla="*/ 90 w 346"/>
                  <a:gd name="T5" fmla="*/ 268 h 268"/>
                  <a:gd name="T6" fmla="*/ 254 w 346"/>
                  <a:gd name="T7" fmla="*/ 125 h 268"/>
                  <a:gd name="T8" fmla="*/ 284 w 346"/>
                  <a:gd name="T9" fmla="*/ 158 h 268"/>
                  <a:gd name="T10" fmla="*/ 346 w 346"/>
                  <a:gd name="T11" fmla="*/ 0 h 268"/>
                  <a:gd name="T12" fmla="*/ 184 w 346"/>
                  <a:gd name="T13" fmla="*/ 50 h 268"/>
                  <a:gd name="T14" fmla="*/ 218 w 346"/>
                  <a:gd name="T15" fmla="*/ 87 h 268"/>
                  <a:gd name="T16" fmla="*/ 99 w 346"/>
                  <a:gd name="T17" fmla="*/ 190 h 268"/>
                  <a:gd name="T18" fmla="*/ 41 w 346"/>
                  <a:gd name="T19" fmla="*/ 111 h 2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46" h="268">
                    <a:moveTo>
                      <a:pt x="41" y="111"/>
                    </a:moveTo>
                    <a:cubicBezTo>
                      <a:pt x="0" y="151"/>
                      <a:pt x="0" y="151"/>
                      <a:pt x="0" y="151"/>
                    </a:cubicBezTo>
                    <a:cubicBezTo>
                      <a:pt x="12" y="165"/>
                      <a:pt x="90" y="268"/>
                      <a:pt x="90" y="268"/>
                    </a:cubicBezTo>
                    <a:cubicBezTo>
                      <a:pt x="254" y="125"/>
                      <a:pt x="254" y="125"/>
                      <a:pt x="254" y="125"/>
                    </a:cubicBezTo>
                    <a:cubicBezTo>
                      <a:pt x="284" y="158"/>
                      <a:pt x="284" y="158"/>
                      <a:pt x="284" y="158"/>
                    </a:cubicBezTo>
                    <a:cubicBezTo>
                      <a:pt x="346" y="0"/>
                      <a:pt x="346" y="0"/>
                      <a:pt x="346" y="0"/>
                    </a:cubicBezTo>
                    <a:cubicBezTo>
                      <a:pt x="184" y="50"/>
                      <a:pt x="184" y="50"/>
                      <a:pt x="184" y="50"/>
                    </a:cubicBezTo>
                    <a:cubicBezTo>
                      <a:pt x="218" y="87"/>
                      <a:pt x="218" y="87"/>
                      <a:pt x="218" y="87"/>
                    </a:cubicBezTo>
                    <a:cubicBezTo>
                      <a:pt x="99" y="190"/>
                      <a:pt x="99" y="190"/>
                      <a:pt x="99" y="190"/>
                    </a:cubicBezTo>
                    <a:lnTo>
                      <a:pt x="41" y="111"/>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lIns="121920" tIns="60960" rIns="121920" bIns="60960"/>
              <a:lstStyle/>
              <a:p>
                <a:pPr eaLnBrk="1" fontAlgn="auto" hangingPunct="1">
                  <a:buFont typeface="Arial" panose="020B0604020202020204" pitchFamily="34" charset="0"/>
                  <a:buNone/>
                  <a:defRPr/>
                </a:pPr>
                <a:endParaRPr lang="zh-CN" altLang="en-US" sz="2400" noProof="1">
                  <a:solidFill>
                    <a:schemeClr val="bg1"/>
                  </a:solidFill>
                </a:endParaRPr>
              </a:p>
            </p:txBody>
          </p:sp>
          <p:sp>
            <p:nvSpPr>
              <p:cNvPr id="71" name="Freeform 229"/>
              <p:cNvSpPr/>
              <p:nvPr/>
            </p:nvSpPr>
            <p:spPr bwMode="auto">
              <a:xfrm>
                <a:off x="3132963" y="3377178"/>
                <a:ext cx="355480" cy="298946"/>
              </a:xfrm>
              <a:custGeom>
                <a:avLst/>
                <a:gdLst>
                  <a:gd name="T0" fmla="*/ 407 w 527"/>
                  <a:gd name="T1" fmla="*/ 0 h 443"/>
                  <a:gd name="T2" fmla="*/ 294 w 527"/>
                  <a:gd name="T3" fmla="*/ 190 h 443"/>
                  <a:gd name="T4" fmla="*/ 280 w 527"/>
                  <a:gd name="T5" fmla="*/ 105 h 443"/>
                  <a:gd name="T6" fmla="*/ 295 w 527"/>
                  <a:gd name="T7" fmla="*/ 77 h 443"/>
                  <a:gd name="T8" fmla="*/ 263 w 527"/>
                  <a:gd name="T9" fmla="*/ 44 h 443"/>
                  <a:gd name="T10" fmla="*/ 230 w 527"/>
                  <a:gd name="T11" fmla="*/ 77 h 443"/>
                  <a:gd name="T12" fmla="*/ 246 w 527"/>
                  <a:gd name="T13" fmla="*/ 105 h 443"/>
                  <a:gd name="T14" fmla="*/ 232 w 527"/>
                  <a:gd name="T15" fmla="*/ 189 h 443"/>
                  <a:gd name="T16" fmla="*/ 120 w 527"/>
                  <a:gd name="T17" fmla="*/ 0 h 443"/>
                  <a:gd name="T18" fmla="*/ 2 w 527"/>
                  <a:gd name="T19" fmla="*/ 125 h 443"/>
                  <a:gd name="T20" fmla="*/ 0 w 527"/>
                  <a:gd name="T21" fmla="*/ 125 h 443"/>
                  <a:gd name="T22" fmla="*/ 0 w 527"/>
                  <a:gd name="T23" fmla="*/ 402 h 443"/>
                  <a:gd name="T24" fmla="*/ 1 w 527"/>
                  <a:gd name="T25" fmla="*/ 402 h 443"/>
                  <a:gd name="T26" fmla="*/ 263 w 527"/>
                  <a:gd name="T27" fmla="*/ 443 h 443"/>
                  <a:gd name="T28" fmla="*/ 526 w 527"/>
                  <a:gd name="T29" fmla="*/ 402 h 443"/>
                  <a:gd name="T30" fmla="*/ 527 w 527"/>
                  <a:gd name="T31" fmla="*/ 402 h 443"/>
                  <a:gd name="T32" fmla="*/ 527 w 527"/>
                  <a:gd name="T33" fmla="*/ 125 h 443"/>
                  <a:gd name="T34" fmla="*/ 525 w 527"/>
                  <a:gd name="T35" fmla="*/ 125 h 443"/>
                  <a:gd name="T36" fmla="*/ 407 w 527"/>
                  <a:gd name="T37" fmla="*/ 0 h 4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527" h="443">
                    <a:moveTo>
                      <a:pt x="407" y="0"/>
                    </a:moveTo>
                    <a:cubicBezTo>
                      <a:pt x="294" y="190"/>
                      <a:pt x="294" y="190"/>
                      <a:pt x="294" y="190"/>
                    </a:cubicBezTo>
                    <a:cubicBezTo>
                      <a:pt x="280" y="105"/>
                      <a:pt x="280" y="105"/>
                      <a:pt x="280" y="105"/>
                    </a:cubicBezTo>
                    <a:cubicBezTo>
                      <a:pt x="289" y="99"/>
                      <a:pt x="295" y="89"/>
                      <a:pt x="295" y="77"/>
                    </a:cubicBezTo>
                    <a:cubicBezTo>
                      <a:pt x="295" y="59"/>
                      <a:pt x="281" y="44"/>
                      <a:pt x="263" y="44"/>
                    </a:cubicBezTo>
                    <a:cubicBezTo>
                      <a:pt x="245" y="44"/>
                      <a:pt x="230" y="59"/>
                      <a:pt x="230" y="77"/>
                    </a:cubicBezTo>
                    <a:cubicBezTo>
                      <a:pt x="230" y="89"/>
                      <a:pt x="237" y="99"/>
                      <a:pt x="246" y="105"/>
                    </a:cubicBezTo>
                    <a:cubicBezTo>
                      <a:pt x="232" y="189"/>
                      <a:pt x="232" y="189"/>
                      <a:pt x="232" y="189"/>
                    </a:cubicBezTo>
                    <a:cubicBezTo>
                      <a:pt x="120" y="0"/>
                      <a:pt x="120" y="0"/>
                      <a:pt x="120" y="0"/>
                    </a:cubicBezTo>
                    <a:cubicBezTo>
                      <a:pt x="56" y="27"/>
                      <a:pt x="12" y="72"/>
                      <a:pt x="2" y="125"/>
                    </a:cubicBezTo>
                    <a:cubicBezTo>
                      <a:pt x="0" y="125"/>
                      <a:pt x="0" y="125"/>
                      <a:pt x="0" y="125"/>
                    </a:cubicBezTo>
                    <a:cubicBezTo>
                      <a:pt x="0" y="402"/>
                      <a:pt x="0" y="402"/>
                      <a:pt x="0" y="402"/>
                    </a:cubicBezTo>
                    <a:cubicBezTo>
                      <a:pt x="1" y="402"/>
                      <a:pt x="1" y="402"/>
                      <a:pt x="1" y="402"/>
                    </a:cubicBezTo>
                    <a:cubicBezTo>
                      <a:pt x="14" y="425"/>
                      <a:pt x="126" y="443"/>
                      <a:pt x="263" y="443"/>
                    </a:cubicBezTo>
                    <a:cubicBezTo>
                      <a:pt x="401" y="443"/>
                      <a:pt x="513" y="425"/>
                      <a:pt x="526" y="402"/>
                    </a:cubicBezTo>
                    <a:cubicBezTo>
                      <a:pt x="527" y="402"/>
                      <a:pt x="527" y="402"/>
                      <a:pt x="527" y="402"/>
                    </a:cubicBezTo>
                    <a:cubicBezTo>
                      <a:pt x="527" y="125"/>
                      <a:pt x="527" y="125"/>
                      <a:pt x="527" y="125"/>
                    </a:cubicBezTo>
                    <a:cubicBezTo>
                      <a:pt x="525" y="125"/>
                      <a:pt x="525" y="125"/>
                      <a:pt x="525" y="125"/>
                    </a:cubicBezTo>
                    <a:cubicBezTo>
                      <a:pt x="515" y="72"/>
                      <a:pt x="471" y="27"/>
                      <a:pt x="407"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lIns="121920" tIns="60960" rIns="121920" bIns="60960"/>
              <a:lstStyle/>
              <a:p>
                <a:pPr eaLnBrk="1" fontAlgn="auto" hangingPunct="1">
                  <a:buFont typeface="Arial" panose="020B0604020202020204" pitchFamily="34" charset="0"/>
                  <a:buNone/>
                  <a:defRPr/>
                </a:pPr>
                <a:endParaRPr lang="zh-CN" altLang="en-US" sz="2400" noProof="1">
                  <a:solidFill>
                    <a:schemeClr val="bg1"/>
                  </a:solidFill>
                </a:endParaRPr>
              </a:p>
            </p:txBody>
          </p:sp>
          <p:sp>
            <p:nvSpPr>
              <p:cNvPr id="72" name="Freeform 230"/>
              <p:cNvSpPr/>
              <p:nvPr/>
            </p:nvSpPr>
            <p:spPr bwMode="auto">
              <a:xfrm>
                <a:off x="3598655" y="3487105"/>
                <a:ext cx="54536" cy="68241"/>
              </a:xfrm>
              <a:custGeom>
                <a:avLst/>
                <a:gdLst>
                  <a:gd name="T0" fmla="*/ 0 w 81"/>
                  <a:gd name="T1" fmla="*/ 0 h 101"/>
                  <a:gd name="T2" fmla="*/ 0 w 81"/>
                  <a:gd name="T3" fmla="*/ 55 h 101"/>
                  <a:gd name="T4" fmla="*/ 40 w 81"/>
                  <a:gd name="T5" fmla="*/ 101 h 101"/>
                  <a:gd name="T6" fmla="*/ 81 w 81"/>
                  <a:gd name="T7" fmla="*/ 56 h 101"/>
                  <a:gd name="T8" fmla="*/ 81 w 81"/>
                  <a:gd name="T9" fmla="*/ 0 h 101"/>
                  <a:gd name="T10" fmla="*/ 59 w 81"/>
                  <a:gd name="T11" fmla="*/ 0 h 101"/>
                  <a:gd name="T12" fmla="*/ 59 w 81"/>
                  <a:gd name="T13" fmla="*/ 57 h 101"/>
                  <a:gd name="T14" fmla="*/ 40 w 81"/>
                  <a:gd name="T15" fmla="*/ 83 h 101"/>
                  <a:gd name="T16" fmla="*/ 22 w 81"/>
                  <a:gd name="T17" fmla="*/ 57 h 101"/>
                  <a:gd name="T18" fmla="*/ 22 w 81"/>
                  <a:gd name="T19" fmla="*/ 0 h 101"/>
                  <a:gd name="T20" fmla="*/ 0 w 81"/>
                  <a:gd name="T21" fmla="*/ 0 h 1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81" h="101">
                    <a:moveTo>
                      <a:pt x="0" y="0"/>
                    </a:moveTo>
                    <a:cubicBezTo>
                      <a:pt x="0" y="55"/>
                      <a:pt x="0" y="55"/>
                      <a:pt x="0" y="55"/>
                    </a:cubicBezTo>
                    <a:cubicBezTo>
                      <a:pt x="0" y="87"/>
                      <a:pt x="15" y="101"/>
                      <a:pt x="40" y="101"/>
                    </a:cubicBezTo>
                    <a:cubicBezTo>
                      <a:pt x="65" y="101"/>
                      <a:pt x="81" y="86"/>
                      <a:pt x="81" y="56"/>
                    </a:cubicBezTo>
                    <a:cubicBezTo>
                      <a:pt x="81" y="0"/>
                      <a:pt x="81" y="0"/>
                      <a:pt x="81" y="0"/>
                    </a:cubicBezTo>
                    <a:cubicBezTo>
                      <a:pt x="59" y="0"/>
                      <a:pt x="59" y="0"/>
                      <a:pt x="59" y="0"/>
                    </a:cubicBezTo>
                    <a:cubicBezTo>
                      <a:pt x="59" y="57"/>
                      <a:pt x="59" y="57"/>
                      <a:pt x="59" y="57"/>
                    </a:cubicBezTo>
                    <a:cubicBezTo>
                      <a:pt x="59" y="75"/>
                      <a:pt x="52" y="83"/>
                      <a:pt x="40" y="83"/>
                    </a:cubicBezTo>
                    <a:cubicBezTo>
                      <a:pt x="29" y="83"/>
                      <a:pt x="22" y="74"/>
                      <a:pt x="22" y="57"/>
                    </a:cubicBezTo>
                    <a:cubicBezTo>
                      <a:pt x="22" y="0"/>
                      <a:pt x="22" y="0"/>
                      <a:pt x="22" y="0"/>
                    </a:cubicBezTo>
                    <a:lnTo>
                      <a:pt x="0"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lIns="121920" tIns="60960" rIns="121920" bIns="60960"/>
              <a:lstStyle/>
              <a:p>
                <a:pPr eaLnBrk="1" fontAlgn="auto" hangingPunct="1">
                  <a:buFont typeface="Arial" panose="020B0604020202020204" pitchFamily="34" charset="0"/>
                  <a:buNone/>
                  <a:defRPr/>
                </a:pPr>
                <a:endParaRPr lang="zh-CN" altLang="en-US" sz="2400" noProof="1">
                  <a:solidFill>
                    <a:schemeClr val="bg1"/>
                  </a:solidFill>
                </a:endParaRPr>
              </a:p>
            </p:txBody>
          </p:sp>
          <p:sp>
            <p:nvSpPr>
              <p:cNvPr id="73" name="Freeform 231"/>
              <p:cNvSpPr>
                <a:spLocks noEditPoints="1"/>
              </p:cNvSpPr>
              <p:nvPr/>
            </p:nvSpPr>
            <p:spPr bwMode="auto">
              <a:xfrm>
                <a:off x="3666040" y="3486534"/>
                <a:ext cx="47968" cy="67384"/>
              </a:xfrm>
              <a:custGeom>
                <a:avLst/>
                <a:gdLst>
                  <a:gd name="T0" fmla="*/ 31 w 71"/>
                  <a:gd name="T1" fmla="*/ 0 h 100"/>
                  <a:gd name="T2" fmla="*/ 0 w 71"/>
                  <a:gd name="T3" fmla="*/ 2 h 100"/>
                  <a:gd name="T4" fmla="*/ 0 w 71"/>
                  <a:gd name="T5" fmla="*/ 100 h 100"/>
                  <a:gd name="T6" fmla="*/ 23 w 71"/>
                  <a:gd name="T7" fmla="*/ 100 h 100"/>
                  <a:gd name="T8" fmla="*/ 23 w 71"/>
                  <a:gd name="T9" fmla="*/ 65 h 100"/>
                  <a:gd name="T10" fmla="*/ 30 w 71"/>
                  <a:gd name="T11" fmla="*/ 65 h 100"/>
                  <a:gd name="T12" fmla="*/ 62 w 71"/>
                  <a:gd name="T13" fmla="*/ 55 h 100"/>
                  <a:gd name="T14" fmla="*/ 71 w 71"/>
                  <a:gd name="T15" fmla="*/ 31 h 100"/>
                  <a:gd name="T16" fmla="*/ 61 w 71"/>
                  <a:gd name="T17" fmla="*/ 8 h 100"/>
                  <a:gd name="T18" fmla="*/ 31 w 71"/>
                  <a:gd name="T19" fmla="*/ 0 h 100"/>
                  <a:gd name="T20" fmla="*/ 30 w 71"/>
                  <a:gd name="T21" fmla="*/ 48 h 100"/>
                  <a:gd name="T22" fmla="*/ 23 w 71"/>
                  <a:gd name="T23" fmla="*/ 47 h 100"/>
                  <a:gd name="T24" fmla="*/ 23 w 71"/>
                  <a:gd name="T25" fmla="*/ 18 h 100"/>
                  <a:gd name="T26" fmla="*/ 32 w 71"/>
                  <a:gd name="T27" fmla="*/ 17 h 100"/>
                  <a:gd name="T28" fmla="*/ 49 w 71"/>
                  <a:gd name="T29" fmla="*/ 32 h 100"/>
                  <a:gd name="T30" fmla="*/ 30 w 71"/>
                  <a:gd name="T31" fmla="*/ 48 h 1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71" h="100">
                    <a:moveTo>
                      <a:pt x="31" y="0"/>
                    </a:moveTo>
                    <a:cubicBezTo>
                      <a:pt x="17" y="0"/>
                      <a:pt x="7" y="1"/>
                      <a:pt x="0" y="2"/>
                    </a:cubicBezTo>
                    <a:cubicBezTo>
                      <a:pt x="0" y="100"/>
                      <a:pt x="0" y="100"/>
                      <a:pt x="0" y="100"/>
                    </a:cubicBezTo>
                    <a:cubicBezTo>
                      <a:pt x="23" y="100"/>
                      <a:pt x="23" y="100"/>
                      <a:pt x="23" y="100"/>
                    </a:cubicBezTo>
                    <a:cubicBezTo>
                      <a:pt x="23" y="65"/>
                      <a:pt x="23" y="65"/>
                      <a:pt x="23" y="65"/>
                    </a:cubicBezTo>
                    <a:cubicBezTo>
                      <a:pt x="25" y="65"/>
                      <a:pt x="27" y="65"/>
                      <a:pt x="30" y="65"/>
                    </a:cubicBezTo>
                    <a:cubicBezTo>
                      <a:pt x="43" y="65"/>
                      <a:pt x="55" y="62"/>
                      <a:pt x="62" y="55"/>
                    </a:cubicBezTo>
                    <a:cubicBezTo>
                      <a:pt x="68" y="49"/>
                      <a:pt x="71" y="41"/>
                      <a:pt x="71" y="31"/>
                    </a:cubicBezTo>
                    <a:cubicBezTo>
                      <a:pt x="71" y="22"/>
                      <a:pt x="67" y="13"/>
                      <a:pt x="61" y="8"/>
                    </a:cubicBezTo>
                    <a:cubicBezTo>
                      <a:pt x="54" y="3"/>
                      <a:pt x="44" y="0"/>
                      <a:pt x="31" y="0"/>
                    </a:cubicBezTo>
                    <a:close/>
                    <a:moveTo>
                      <a:pt x="30" y="48"/>
                    </a:moveTo>
                    <a:cubicBezTo>
                      <a:pt x="27" y="48"/>
                      <a:pt x="24" y="48"/>
                      <a:pt x="23" y="47"/>
                    </a:cubicBezTo>
                    <a:cubicBezTo>
                      <a:pt x="23" y="18"/>
                      <a:pt x="23" y="18"/>
                      <a:pt x="23" y="18"/>
                    </a:cubicBezTo>
                    <a:cubicBezTo>
                      <a:pt x="24" y="18"/>
                      <a:pt x="27" y="17"/>
                      <a:pt x="32" y="17"/>
                    </a:cubicBezTo>
                    <a:cubicBezTo>
                      <a:pt x="43" y="17"/>
                      <a:pt x="49" y="23"/>
                      <a:pt x="49" y="32"/>
                    </a:cubicBezTo>
                    <a:cubicBezTo>
                      <a:pt x="49" y="42"/>
                      <a:pt x="42" y="48"/>
                      <a:pt x="30" y="4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lIns="121920" tIns="60960" rIns="121920" bIns="60960"/>
              <a:lstStyle/>
              <a:p>
                <a:pPr eaLnBrk="1" fontAlgn="auto" hangingPunct="1">
                  <a:buFont typeface="Arial" panose="020B0604020202020204" pitchFamily="34" charset="0"/>
                  <a:buNone/>
                  <a:defRPr/>
                </a:pPr>
                <a:endParaRPr lang="zh-CN" altLang="en-US" sz="2400" noProof="1">
                  <a:solidFill>
                    <a:schemeClr val="bg1"/>
                  </a:solidFill>
                </a:endParaRPr>
              </a:p>
            </p:txBody>
          </p:sp>
        </p:grpSp>
      </p:grpSp>
      <p:grpSp>
        <p:nvGrpSpPr>
          <p:cNvPr id="79" name="组合 78"/>
          <p:cNvGrpSpPr>
            <a:grpSpLocks/>
          </p:cNvGrpSpPr>
          <p:nvPr/>
        </p:nvGrpSpPr>
        <p:grpSpPr bwMode="auto">
          <a:xfrm>
            <a:off x="6838950" y="1531938"/>
            <a:ext cx="554038" cy="552450"/>
            <a:chOff x="5181486" y="4265651"/>
            <a:chExt cx="414516" cy="414516"/>
          </a:xfrm>
        </p:grpSpPr>
        <p:sp>
          <p:nvSpPr>
            <p:cNvPr id="46" name="椭圆 45"/>
            <p:cNvSpPr/>
            <p:nvPr/>
          </p:nvSpPr>
          <p:spPr>
            <a:xfrm>
              <a:off x="5181486" y="4265651"/>
              <a:ext cx="414516" cy="414516"/>
            </a:xfrm>
            <a:prstGeom prst="ellipse">
              <a:avLst/>
            </a:prstGeom>
            <a:solidFill>
              <a:schemeClr val="accent4"/>
            </a:solidFill>
            <a:ln w="25400">
              <a:gradFill flip="none" rotWithShape="1">
                <a:gsLst>
                  <a:gs pos="0">
                    <a:schemeClr val="bg1">
                      <a:lumMod val="75000"/>
                    </a:schemeClr>
                  </a:gs>
                  <a:gs pos="100000">
                    <a:schemeClr val="bg1"/>
                  </a:gs>
                </a:gsLst>
                <a:lin ang="2700000" scaled="1"/>
                <a:tileRect/>
              </a:gradFill>
            </a:ln>
            <a:effectLst>
              <a:innerShdw blurRad="127000" dist="25400" dir="13500000">
                <a:srgbClr val="000000">
                  <a:alpha val="43137"/>
                </a:srgbClr>
              </a:inn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buFont typeface="Arial" panose="020B0604020202020204" pitchFamily="34" charset="0"/>
                <a:buNone/>
                <a:defRPr/>
              </a:pPr>
              <a:endParaRPr lang="zh-CN" altLang="en-US" sz="2400" noProof="1">
                <a:solidFill>
                  <a:srgbClr val="FFFFFF"/>
                </a:solidFill>
                <a:latin typeface="Calibri" panose="020F0502020204030204"/>
              </a:endParaRPr>
            </a:p>
          </p:txBody>
        </p:sp>
        <p:grpSp>
          <p:nvGrpSpPr>
            <p:cNvPr id="50" name="组合 49"/>
            <p:cNvGrpSpPr/>
            <p:nvPr/>
          </p:nvGrpSpPr>
          <p:grpSpPr>
            <a:xfrm>
              <a:off x="5287222" y="4375239"/>
              <a:ext cx="253419" cy="172633"/>
              <a:chOff x="4895160" y="4287159"/>
              <a:chExt cx="571418" cy="389258"/>
            </a:xfrm>
            <a:solidFill>
              <a:schemeClr val="bg1"/>
            </a:solidFill>
          </p:grpSpPr>
          <p:sp>
            <p:nvSpPr>
              <p:cNvPr id="59" name="Freeform 327"/>
              <p:cNvSpPr>
                <a:spLocks noEditPoints="1"/>
              </p:cNvSpPr>
              <p:nvPr/>
            </p:nvSpPr>
            <p:spPr bwMode="auto">
              <a:xfrm>
                <a:off x="4895160" y="4287159"/>
                <a:ext cx="438051" cy="389258"/>
              </a:xfrm>
              <a:custGeom>
                <a:avLst/>
                <a:gdLst>
                  <a:gd name="T0" fmla="*/ 166 w 171"/>
                  <a:gd name="T1" fmla="*/ 0 h 152"/>
                  <a:gd name="T2" fmla="*/ 5 w 171"/>
                  <a:gd name="T3" fmla="*/ 0 h 152"/>
                  <a:gd name="T4" fmla="*/ 0 w 171"/>
                  <a:gd name="T5" fmla="*/ 5 h 152"/>
                  <a:gd name="T6" fmla="*/ 0 w 171"/>
                  <a:gd name="T7" fmla="*/ 146 h 152"/>
                  <a:gd name="T8" fmla="*/ 5 w 171"/>
                  <a:gd name="T9" fmla="*/ 152 h 152"/>
                  <a:gd name="T10" fmla="*/ 166 w 171"/>
                  <a:gd name="T11" fmla="*/ 152 h 152"/>
                  <a:gd name="T12" fmla="*/ 171 w 171"/>
                  <a:gd name="T13" fmla="*/ 146 h 152"/>
                  <a:gd name="T14" fmla="*/ 171 w 171"/>
                  <a:gd name="T15" fmla="*/ 5 h 152"/>
                  <a:gd name="T16" fmla="*/ 166 w 171"/>
                  <a:gd name="T17" fmla="*/ 0 h 152"/>
                  <a:gd name="T18" fmla="*/ 132 w 171"/>
                  <a:gd name="T19" fmla="*/ 12 h 152"/>
                  <a:gd name="T20" fmla="*/ 139 w 171"/>
                  <a:gd name="T21" fmla="*/ 19 h 152"/>
                  <a:gd name="T22" fmla="*/ 132 w 171"/>
                  <a:gd name="T23" fmla="*/ 26 h 152"/>
                  <a:gd name="T24" fmla="*/ 124 w 171"/>
                  <a:gd name="T25" fmla="*/ 19 h 152"/>
                  <a:gd name="T26" fmla="*/ 132 w 171"/>
                  <a:gd name="T27" fmla="*/ 12 h 152"/>
                  <a:gd name="T28" fmla="*/ 110 w 171"/>
                  <a:gd name="T29" fmla="*/ 12 h 152"/>
                  <a:gd name="T30" fmla="*/ 118 w 171"/>
                  <a:gd name="T31" fmla="*/ 19 h 152"/>
                  <a:gd name="T32" fmla="*/ 110 w 171"/>
                  <a:gd name="T33" fmla="*/ 26 h 152"/>
                  <a:gd name="T34" fmla="*/ 103 w 171"/>
                  <a:gd name="T35" fmla="*/ 19 h 152"/>
                  <a:gd name="T36" fmla="*/ 110 w 171"/>
                  <a:gd name="T37" fmla="*/ 12 h 152"/>
                  <a:gd name="T38" fmla="*/ 160 w 171"/>
                  <a:gd name="T39" fmla="*/ 141 h 152"/>
                  <a:gd name="T40" fmla="*/ 11 w 171"/>
                  <a:gd name="T41" fmla="*/ 141 h 152"/>
                  <a:gd name="T42" fmla="*/ 11 w 171"/>
                  <a:gd name="T43" fmla="*/ 38 h 152"/>
                  <a:gd name="T44" fmla="*/ 160 w 171"/>
                  <a:gd name="T45" fmla="*/ 38 h 152"/>
                  <a:gd name="T46" fmla="*/ 160 w 171"/>
                  <a:gd name="T47" fmla="*/ 141 h 152"/>
                  <a:gd name="T48" fmla="*/ 153 w 171"/>
                  <a:gd name="T49" fmla="*/ 26 h 152"/>
                  <a:gd name="T50" fmla="*/ 146 w 171"/>
                  <a:gd name="T51" fmla="*/ 19 h 152"/>
                  <a:gd name="T52" fmla="*/ 153 w 171"/>
                  <a:gd name="T53" fmla="*/ 12 h 152"/>
                  <a:gd name="T54" fmla="*/ 160 w 171"/>
                  <a:gd name="T55" fmla="*/ 19 h 152"/>
                  <a:gd name="T56" fmla="*/ 153 w 171"/>
                  <a:gd name="T57" fmla="*/ 26 h 1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171" h="152">
                    <a:moveTo>
                      <a:pt x="166" y="0"/>
                    </a:moveTo>
                    <a:cubicBezTo>
                      <a:pt x="5" y="0"/>
                      <a:pt x="5" y="0"/>
                      <a:pt x="5" y="0"/>
                    </a:cubicBezTo>
                    <a:cubicBezTo>
                      <a:pt x="2" y="0"/>
                      <a:pt x="0" y="2"/>
                      <a:pt x="0" y="5"/>
                    </a:cubicBezTo>
                    <a:cubicBezTo>
                      <a:pt x="0" y="146"/>
                      <a:pt x="0" y="146"/>
                      <a:pt x="0" y="146"/>
                    </a:cubicBezTo>
                    <a:cubicBezTo>
                      <a:pt x="0" y="149"/>
                      <a:pt x="2" y="152"/>
                      <a:pt x="5" y="152"/>
                    </a:cubicBezTo>
                    <a:cubicBezTo>
                      <a:pt x="166" y="152"/>
                      <a:pt x="166" y="152"/>
                      <a:pt x="166" y="152"/>
                    </a:cubicBezTo>
                    <a:cubicBezTo>
                      <a:pt x="169" y="152"/>
                      <a:pt x="171" y="149"/>
                      <a:pt x="171" y="146"/>
                    </a:cubicBezTo>
                    <a:cubicBezTo>
                      <a:pt x="171" y="5"/>
                      <a:pt x="171" y="5"/>
                      <a:pt x="171" y="5"/>
                    </a:cubicBezTo>
                    <a:cubicBezTo>
                      <a:pt x="171" y="2"/>
                      <a:pt x="169" y="0"/>
                      <a:pt x="166" y="0"/>
                    </a:cubicBezTo>
                    <a:close/>
                    <a:moveTo>
                      <a:pt x="132" y="12"/>
                    </a:moveTo>
                    <a:cubicBezTo>
                      <a:pt x="136" y="12"/>
                      <a:pt x="139" y="15"/>
                      <a:pt x="139" y="19"/>
                    </a:cubicBezTo>
                    <a:cubicBezTo>
                      <a:pt x="139" y="23"/>
                      <a:pt x="136" y="26"/>
                      <a:pt x="132" y="26"/>
                    </a:cubicBezTo>
                    <a:cubicBezTo>
                      <a:pt x="128" y="26"/>
                      <a:pt x="124" y="23"/>
                      <a:pt x="124" y="19"/>
                    </a:cubicBezTo>
                    <a:cubicBezTo>
                      <a:pt x="124" y="15"/>
                      <a:pt x="128" y="12"/>
                      <a:pt x="132" y="12"/>
                    </a:cubicBezTo>
                    <a:close/>
                    <a:moveTo>
                      <a:pt x="110" y="12"/>
                    </a:moveTo>
                    <a:cubicBezTo>
                      <a:pt x="114" y="12"/>
                      <a:pt x="118" y="15"/>
                      <a:pt x="118" y="19"/>
                    </a:cubicBezTo>
                    <a:cubicBezTo>
                      <a:pt x="118" y="23"/>
                      <a:pt x="114" y="26"/>
                      <a:pt x="110" y="26"/>
                    </a:cubicBezTo>
                    <a:cubicBezTo>
                      <a:pt x="106" y="26"/>
                      <a:pt x="103" y="23"/>
                      <a:pt x="103" y="19"/>
                    </a:cubicBezTo>
                    <a:cubicBezTo>
                      <a:pt x="103" y="15"/>
                      <a:pt x="106" y="12"/>
                      <a:pt x="110" y="12"/>
                    </a:cubicBezTo>
                    <a:close/>
                    <a:moveTo>
                      <a:pt x="160" y="141"/>
                    </a:moveTo>
                    <a:cubicBezTo>
                      <a:pt x="11" y="141"/>
                      <a:pt x="11" y="141"/>
                      <a:pt x="11" y="141"/>
                    </a:cubicBezTo>
                    <a:cubicBezTo>
                      <a:pt x="11" y="38"/>
                      <a:pt x="11" y="38"/>
                      <a:pt x="11" y="38"/>
                    </a:cubicBezTo>
                    <a:cubicBezTo>
                      <a:pt x="160" y="38"/>
                      <a:pt x="160" y="38"/>
                      <a:pt x="160" y="38"/>
                    </a:cubicBezTo>
                    <a:lnTo>
                      <a:pt x="160" y="141"/>
                    </a:lnTo>
                    <a:close/>
                    <a:moveTo>
                      <a:pt x="153" y="26"/>
                    </a:moveTo>
                    <a:cubicBezTo>
                      <a:pt x="149" y="26"/>
                      <a:pt x="146" y="23"/>
                      <a:pt x="146" y="19"/>
                    </a:cubicBezTo>
                    <a:cubicBezTo>
                      <a:pt x="146" y="15"/>
                      <a:pt x="149" y="12"/>
                      <a:pt x="153" y="12"/>
                    </a:cubicBezTo>
                    <a:cubicBezTo>
                      <a:pt x="157" y="12"/>
                      <a:pt x="160" y="15"/>
                      <a:pt x="160" y="19"/>
                    </a:cubicBezTo>
                    <a:cubicBezTo>
                      <a:pt x="160" y="23"/>
                      <a:pt x="157" y="26"/>
                      <a:pt x="153" y="2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lIns="121920" tIns="60960" rIns="121920" bIns="60960"/>
              <a:lstStyle/>
              <a:p>
                <a:pPr eaLnBrk="1" fontAlgn="auto" hangingPunct="1">
                  <a:buFont typeface="Arial" panose="020B0604020202020204" pitchFamily="34" charset="0"/>
                  <a:buNone/>
                  <a:defRPr/>
                </a:pPr>
                <a:endParaRPr lang="zh-CN" altLang="en-US" sz="2400" noProof="1">
                  <a:solidFill>
                    <a:schemeClr val="bg1"/>
                  </a:solidFill>
                </a:endParaRPr>
              </a:p>
            </p:txBody>
          </p:sp>
          <p:sp>
            <p:nvSpPr>
              <p:cNvPr id="60" name="Rectangle 328"/>
              <p:cNvSpPr>
                <a:spLocks noChangeArrowheads="1"/>
              </p:cNvSpPr>
              <p:nvPr/>
            </p:nvSpPr>
            <p:spPr bwMode="auto">
              <a:xfrm>
                <a:off x="4953712" y="4417273"/>
                <a:ext cx="315527" cy="59636"/>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lIns="121920" tIns="60960" rIns="121920" bIns="60960"/>
              <a:lstStyle/>
              <a:p>
                <a:pPr eaLnBrk="1" fontAlgn="auto" hangingPunct="1">
                  <a:buFont typeface="Arial" panose="020B0604020202020204" pitchFamily="34" charset="0"/>
                  <a:buNone/>
                  <a:defRPr/>
                </a:pPr>
                <a:endParaRPr lang="zh-CN" altLang="en-US" sz="2400" noProof="1">
                  <a:solidFill>
                    <a:schemeClr val="bg1"/>
                  </a:solidFill>
                </a:endParaRPr>
              </a:p>
            </p:txBody>
          </p:sp>
          <p:sp>
            <p:nvSpPr>
              <p:cNvPr id="61" name="Rectangle 329"/>
              <p:cNvSpPr>
                <a:spLocks noChangeArrowheads="1"/>
              </p:cNvSpPr>
              <p:nvPr/>
            </p:nvSpPr>
            <p:spPr bwMode="auto">
              <a:xfrm>
                <a:off x="4953712" y="4501847"/>
                <a:ext cx="99754" cy="105176"/>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lIns="121920" tIns="60960" rIns="121920" bIns="60960"/>
              <a:lstStyle/>
              <a:p>
                <a:pPr eaLnBrk="1" fontAlgn="auto" hangingPunct="1">
                  <a:buFont typeface="Arial" panose="020B0604020202020204" pitchFamily="34" charset="0"/>
                  <a:buNone/>
                  <a:defRPr/>
                </a:pPr>
                <a:endParaRPr lang="zh-CN" altLang="en-US" sz="2400" noProof="1">
                  <a:solidFill>
                    <a:schemeClr val="bg1"/>
                  </a:solidFill>
                </a:endParaRPr>
              </a:p>
            </p:txBody>
          </p:sp>
          <p:sp>
            <p:nvSpPr>
              <p:cNvPr id="62" name="Rectangle 330"/>
              <p:cNvSpPr>
                <a:spLocks noChangeArrowheads="1"/>
              </p:cNvSpPr>
              <p:nvPr/>
            </p:nvSpPr>
            <p:spPr bwMode="auto">
              <a:xfrm>
                <a:off x="5071899" y="4505100"/>
                <a:ext cx="107344" cy="13011"/>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lIns="121920" tIns="60960" rIns="121920" bIns="60960"/>
              <a:lstStyle/>
              <a:p>
                <a:pPr eaLnBrk="1" fontAlgn="auto" hangingPunct="1">
                  <a:buFont typeface="Arial" panose="020B0604020202020204" pitchFamily="34" charset="0"/>
                  <a:buNone/>
                  <a:defRPr/>
                </a:pPr>
                <a:endParaRPr lang="zh-CN" altLang="en-US" sz="2400" noProof="1">
                  <a:solidFill>
                    <a:schemeClr val="bg1"/>
                  </a:solidFill>
                </a:endParaRPr>
              </a:p>
            </p:txBody>
          </p:sp>
          <p:sp>
            <p:nvSpPr>
              <p:cNvPr id="63" name="Rectangle 331"/>
              <p:cNvSpPr>
                <a:spLocks noChangeArrowheads="1"/>
              </p:cNvSpPr>
              <p:nvPr/>
            </p:nvSpPr>
            <p:spPr bwMode="auto">
              <a:xfrm>
                <a:off x="5071899" y="4548471"/>
                <a:ext cx="107344" cy="13011"/>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lIns="121920" tIns="60960" rIns="121920" bIns="60960"/>
              <a:lstStyle/>
              <a:p>
                <a:pPr eaLnBrk="1" fontAlgn="auto" hangingPunct="1">
                  <a:buFont typeface="Arial" panose="020B0604020202020204" pitchFamily="34" charset="0"/>
                  <a:buNone/>
                  <a:defRPr/>
                </a:pPr>
                <a:endParaRPr lang="zh-CN" altLang="en-US" sz="2400" noProof="1">
                  <a:solidFill>
                    <a:schemeClr val="bg1"/>
                  </a:solidFill>
                </a:endParaRPr>
              </a:p>
            </p:txBody>
          </p:sp>
          <p:sp>
            <p:nvSpPr>
              <p:cNvPr id="64" name="Rectangle 332"/>
              <p:cNvSpPr>
                <a:spLocks noChangeArrowheads="1"/>
              </p:cNvSpPr>
              <p:nvPr/>
            </p:nvSpPr>
            <p:spPr bwMode="auto">
              <a:xfrm>
                <a:off x="5071899" y="4589674"/>
                <a:ext cx="107344" cy="15180"/>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lIns="121920" tIns="60960" rIns="121920" bIns="60960"/>
              <a:lstStyle/>
              <a:p>
                <a:pPr eaLnBrk="1" fontAlgn="auto" hangingPunct="1">
                  <a:buFont typeface="Arial" panose="020B0604020202020204" pitchFamily="34" charset="0"/>
                  <a:buNone/>
                  <a:defRPr/>
                </a:pPr>
                <a:endParaRPr lang="zh-CN" altLang="en-US" sz="2400" noProof="1">
                  <a:solidFill>
                    <a:schemeClr val="bg1"/>
                  </a:solidFill>
                </a:endParaRPr>
              </a:p>
            </p:txBody>
          </p:sp>
          <p:sp>
            <p:nvSpPr>
              <p:cNvPr id="65" name="Freeform 333"/>
              <p:cNvSpPr/>
              <p:nvPr/>
            </p:nvSpPr>
            <p:spPr bwMode="auto">
              <a:xfrm>
                <a:off x="5225867" y="4569073"/>
                <a:ext cx="40119" cy="41203"/>
              </a:xfrm>
              <a:custGeom>
                <a:avLst/>
                <a:gdLst>
                  <a:gd name="T0" fmla="*/ 11 w 37"/>
                  <a:gd name="T1" fmla="*/ 0 h 38"/>
                  <a:gd name="T2" fmla="*/ 11 w 37"/>
                  <a:gd name="T3" fmla="*/ 2 h 38"/>
                  <a:gd name="T4" fmla="*/ 0 w 37"/>
                  <a:gd name="T5" fmla="*/ 38 h 38"/>
                  <a:gd name="T6" fmla="*/ 35 w 37"/>
                  <a:gd name="T7" fmla="*/ 26 h 38"/>
                  <a:gd name="T8" fmla="*/ 37 w 37"/>
                  <a:gd name="T9" fmla="*/ 26 h 38"/>
                  <a:gd name="T10" fmla="*/ 11 w 37"/>
                  <a:gd name="T11" fmla="*/ 0 h 38"/>
                </a:gdLst>
                <a:ahLst/>
                <a:cxnLst>
                  <a:cxn ang="0">
                    <a:pos x="T0" y="T1"/>
                  </a:cxn>
                  <a:cxn ang="0">
                    <a:pos x="T2" y="T3"/>
                  </a:cxn>
                  <a:cxn ang="0">
                    <a:pos x="T4" y="T5"/>
                  </a:cxn>
                  <a:cxn ang="0">
                    <a:pos x="T6" y="T7"/>
                  </a:cxn>
                  <a:cxn ang="0">
                    <a:pos x="T8" y="T9"/>
                  </a:cxn>
                  <a:cxn ang="0">
                    <a:pos x="T10" y="T11"/>
                  </a:cxn>
                </a:cxnLst>
                <a:rect l="0" t="0" r="r" b="b"/>
                <a:pathLst>
                  <a:path w="37" h="38">
                    <a:moveTo>
                      <a:pt x="11" y="0"/>
                    </a:moveTo>
                    <a:lnTo>
                      <a:pt x="11" y="2"/>
                    </a:lnTo>
                    <a:lnTo>
                      <a:pt x="0" y="38"/>
                    </a:lnTo>
                    <a:lnTo>
                      <a:pt x="35" y="26"/>
                    </a:lnTo>
                    <a:lnTo>
                      <a:pt x="37" y="26"/>
                    </a:lnTo>
                    <a:lnTo>
                      <a:pt x="11"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lIns="121920" tIns="60960" rIns="121920" bIns="60960"/>
              <a:lstStyle/>
              <a:p>
                <a:pPr eaLnBrk="1" fontAlgn="auto" hangingPunct="1">
                  <a:buFont typeface="Arial" panose="020B0604020202020204" pitchFamily="34" charset="0"/>
                  <a:buNone/>
                  <a:defRPr/>
                </a:pPr>
                <a:endParaRPr lang="zh-CN" altLang="en-US" sz="2400" noProof="1">
                  <a:solidFill>
                    <a:schemeClr val="bg1"/>
                  </a:solidFill>
                </a:endParaRPr>
              </a:p>
            </p:txBody>
          </p:sp>
          <p:sp>
            <p:nvSpPr>
              <p:cNvPr id="66" name="Freeform 334"/>
              <p:cNvSpPr/>
              <p:nvPr/>
            </p:nvSpPr>
            <p:spPr bwMode="auto">
              <a:xfrm>
                <a:off x="5389594" y="4366311"/>
                <a:ext cx="76984" cy="79153"/>
              </a:xfrm>
              <a:custGeom>
                <a:avLst/>
                <a:gdLst>
                  <a:gd name="T0" fmla="*/ 23 w 30"/>
                  <a:gd name="T1" fmla="*/ 31 h 31"/>
                  <a:gd name="T2" fmla="*/ 28 w 30"/>
                  <a:gd name="T3" fmla="*/ 25 h 31"/>
                  <a:gd name="T4" fmla="*/ 28 w 30"/>
                  <a:gd name="T5" fmla="*/ 18 h 31"/>
                  <a:gd name="T6" fmla="*/ 13 w 30"/>
                  <a:gd name="T7" fmla="*/ 2 h 31"/>
                  <a:gd name="T8" fmla="*/ 6 w 30"/>
                  <a:gd name="T9" fmla="*/ 2 h 31"/>
                  <a:gd name="T10" fmla="*/ 0 w 30"/>
                  <a:gd name="T11" fmla="*/ 8 h 31"/>
                  <a:gd name="T12" fmla="*/ 23 w 30"/>
                  <a:gd name="T13" fmla="*/ 31 h 31"/>
                </a:gdLst>
                <a:ahLst/>
                <a:cxnLst>
                  <a:cxn ang="0">
                    <a:pos x="T0" y="T1"/>
                  </a:cxn>
                  <a:cxn ang="0">
                    <a:pos x="T2" y="T3"/>
                  </a:cxn>
                  <a:cxn ang="0">
                    <a:pos x="T4" y="T5"/>
                  </a:cxn>
                  <a:cxn ang="0">
                    <a:pos x="T6" y="T7"/>
                  </a:cxn>
                  <a:cxn ang="0">
                    <a:pos x="T8" y="T9"/>
                  </a:cxn>
                  <a:cxn ang="0">
                    <a:pos x="T10" y="T11"/>
                  </a:cxn>
                  <a:cxn ang="0">
                    <a:pos x="T12" y="T13"/>
                  </a:cxn>
                </a:cxnLst>
                <a:rect l="0" t="0" r="r" b="b"/>
                <a:pathLst>
                  <a:path w="30" h="31">
                    <a:moveTo>
                      <a:pt x="23" y="31"/>
                    </a:moveTo>
                    <a:cubicBezTo>
                      <a:pt x="28" y="25"/>
                      <a:pt x="28" y="25"/>
                      <a:pt x="28" y="25"/>
                    </a:cubicBezTo>
                    <a:cubicBezTo>
                      <a:pt x="30" y="23"/>
                      <a:pt x="30" y="20"/>
                      <a:pt x="28" y="18"/>
                    </a:cubicBezTo>
                    <a:cubicBezTo>
                      <a:pt x="13" y="2"/>
                      <a:pt x="13" y="2"/>
                      <a:pt x="13" y="2"/>
                    </a:cubicBezTo>
                    <a:cubicBezTo>
                      <a:pt x="11" y="0"/>
                      <a:pt x="8" y="0"/>
                      <a:pt x="6" y="2"/>
                    </a:cubicBezTo>
                    <a:cubicBezTo>
                      <a:pt x="0" y="8"/>
                      <a:pt x="0" y="8"/>
                      <a:pt x="0" y="8"/>
                    </a:cubicBezTo>
                    <a:lnTo>
                      <a:pt x="23" y="31"/>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lIns="121920" tIns="60960" rIns="121920" bIns="60960"/>
              <a:lstStyle/>
              <a:p>
                <a:pPr eaLnBrk="1" fontAlgn="auto" hangingPunct="1">
                  <a:buFont typeface="Arial" panose="020B0604020202020204" pitchFamily="34" charset="0"/>
                  <a:buNone/>
                  <a:defRPr/>
                </a:pPr>
                <a:endParaRPr lang="zh-CN" altLang="en-US" sz="2400" noProof="1">
                  <a:solidFill>
                    <a:schemeClr val="bg1"/>
                  </a:solidFill>
                </a:endParaRPr>
              </a:p>
            </p:txBody>
          </p:sp>
          <p:sp>
            <p:nvSpPr>
              <p:cNvPr id="67" name="Freeform 335"/>
              <p:cNvSpPr/>
              <p:nvPr/>
            </p:nvSpPr>
            <p:spPr bwMode="auto">
              <a:xfrm>
                <a:off x="5258396" y="4394503"/>
                <a:ext cx="182160" cy="182160"/>
              </a:xfrm>
              <a:custGeom>
                <a:avLst/>
                <a:gdLst>
                  <a:gd name="T0" fmla="*/ 49 w 71"/>
                  <a:gd name="T1" fmla="*/ 0 h 71"/>
                  <a:gd name="T2" fmla="*/ 48 w 71"/>
                  <a:gd name="T3" fmla="*/ 0 h 71"/>
                  <a:gd name="T4" fmla="*/ 2 w 71"/>
                  <a:gd name="T5" fmla="*/ 47 h 71"/>
                  <a:gd name="T6" fmla="*/ 2 w 71"/>
                  <a:gd name="T7" fmla="*/ 54 h 71"/>
                  <a:gd name="T8" fmla="*/ 2 w 71"/>
                  <a:gd name="T9" fmla="*/ 55 h 71"/>
                  <a:gd name="T10" fmla="*/ 8 w 71"/>
                  <a:gd name="T11" fmla="*/ 56 h 71"/>
                  <a:gd name="T12" fmla="*/ 9 w 71"/>
                  <a:gd name="T13" fmla="*/ 62 h 71"/>
                  <a:gd name="T14" fmla="*/ 9 w 71"/>
                  <a:gd name="T15" fmla="*/ 62 h 71"/>
                  <a:gd name="T16" fmla="*/ 15 w 71"/>
                  <a:gd name="T17" fmla="*/ 63 h 71"/>
                  <a:gd name="T18" fmla="*/ 16 w 71"/>
                  <a:gd name="T19" fmla="*/ 69 h 71"/>
                  <a:gd name="T20" fmla="*/ 17 w 71"/>
                  <a:gd name="T21" fmla="*/ 69 h 71"/>
                  <a:gd name="T22" fmla="*/ 24 w 71"/>
                  <a:gd name="T23" fmla="*/ 69 h 71"/>
                  <a:gd name="T24" fmla="*/ 71 w 71"/>
                  <a:gd name="T25" fmla="*/ 23 h 71"/>
                  <a:gd name="T26" fmla="*/ 71 w 71"/>
                  <a:gd name="T27" fmla="*/ 22 h 71"/>
                  <a:gd name="T28" fmla="*/ 49 w 71"/>
                  <a:gd name="T29" fmla="*/ 0 h 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71" h="71">
                    <a:moveTo>
                      <a:pt x="49" y="0"/>
                    </a:moveTo>
                    <a:cubicBezTo>
                      <a:pt x="49" y="0"/>
                      <a:pt x="48" y="0"/>
                      <a:pt x="48" y="0"/>
                    </a:cubicBezTo>
                    <a:cubicBezTo>
                      <a:pt x="2" y="47"/>
                      <a:pt x="2" y="47"/>
                      <a:pt x="2" y="47"/>
                    </a:cubicBezTo>
                    <a:cubicBezTo>
                      <a:pt x="0" y="49"/>
                      <a:pt x="0" y="52"/>
                      <a:pt x="2" y="54"/>
                    </a:cubicBezTo>
                    <a:cubicBezTo>
                      <a:pt x="2" y="55"/>
                      <a:pt x="2" y="55"/>
                      <a:pt x="2" y="55"/>
                    </a:cubicBezTo>
                    <a:cubicBezTo>
                      <a:pt x="4" y="56"/>
                      <a:pt x="6" y="57"/>
                      <a:pt x="8" y="56"/>
                    </a:cubicBezTo>
                    <a:cubicBezTo>
                      <a:pt x="7" y="58"/>
                      <a:pt x="7" y="60"/>
                      <a:pt x="9" y="62"/>
                    </a:cubicBezTo>
                    <a:cubicBezTo>
                      <a:pt x="9" y="62"/>
                      <a:pt x="9" y="62"/>
                      <a:pt x="9" y="62"/>
                    </a:cubicBezTo>
                    <a:cubicBezTo>
                      <a:pt x="11" y="64"/>
                      <a:pt x="13" y="64"/>
                      <a:pt x="15" y="63"/>
                    </a:cubicBezTo>
                    <a:cubicBezTo>
                      <a:pt x="14" y="65"/>
                      <a:pt x="15" y="67"/>
                      <a:pt x="16" y="69"/>
                    </a:cubicBezTo>
                    <a:cubicBezTo>
                      <a:pt x="17" y="69"/>
                      <a:pt x="17" y="69"/>
                      <a:pt x="17" y="69"/>
                    </a:cubicBezTo>
                    <a:cubicBezTo>
                      <a:pt x="19" y="71"/>
                      <a:pt x="22" y="71"/>
                      <a:pt x="24" y="69"/>
                    </a:cubicBezTo>
                    <a:cubicBezTo>
                      <a:pt x="71" y="23"/>
                      <a:pt x="71" y="23"/>
                      <a:pt x="71" y="23"/>
                    </a:cubicBezTo>
                    <a:cubicBezTo>
                      <a:pt x="71" y="23"/>
                      <a:pt x="71" y="22"/>
                      <a:pt x="71" y="22"/>
                    </a:cubicBezTo>
                    <a:lnTo>
                      <a:pt x="49"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lIns="121920" tIns="60960" rIns="121920" bIns="60960"/>
              <a:lstStyle/>
              <a:p>
                <a:pPr eaLnBrk="1" fontAlgn="auto" hangingPunct="1">
                  <a:buFont typeface="Arial" panose="020B0604020202020204" pitchFamily="34" charset="0"/>
                  <a:buNone/>
                  <a:defRPr/>
                </a:pPr>
                <a:endParaRPr lang="zh-CN" altLang="en-US" sz="2400" noProof="1">
                  <a:solidFill>
                    <a:schemeClr val="bg1"/>
                  </a:solidFill>
                </a:endParaRPr>
              </a:p>
            </p:txBody>
          </p:sp>
        </p:grpSp>
      </p:grpSp>
      <p:grpSp>
        <p:nvGrpSpPr>
          <p:cNvPr id="78" name="组合 77"/>
          <p:cNvGrpSpPr>
            <a:grpSpLocks/>
          </p:cNvGrpSpPr>
          <p:nvPr/>
        </p:nvGrpSpPr>
        <p:grpSpPr bwMode="auto">
          <a:xfrm>
            <a:off x="6099175" y="1531938"/>
            <a:ext cx="552450" cy="552450"/>
            <a:chOff x="4626437" y="4265651"/>
            <a:chExt cx="414516" cy="414516"/>
          </a:xfrm>
        </p:grpSpPr>
        <p:sp>
          <p:nvSpPr>
            <p:cNvPr id="49" name="椭圆 48"/>
            <p:cNvSpPr/>
            <p:nvPr/>
          </p:nvSpPr>
          <p:spPr>
            <a:xfrm>
              <a:off x="4626437" y="4265651"/>
              <a:ext cx="414516" cy="414516"/>
            </a:xfrm>
            <a:prstGeom prst="ellipse">
              <a:avLst/>
            </a:prstGeom>
            <a:solidFill>
              <a:schemeClr val="accent3"/>
            </a:solidFill>
            <a:ln w="25400">
              <a:gradFill flip="none" rotWithShape="1">
                <a:gsLst>
                  <a:gs pos="0">
                    <a:schemeClr val="bg1">
                      <a:lumMod val="75000"/>
                    </a:schemeClr>
                  </a:gs>
                  <a:gs pos="100000">
                    <a:schemeClr val="bg1"/>
                  </a:gs>
                </a:gsLst>
                <a:lin ang="2700000" scaled="1"/>
                <a:tileRect/>
              </a:gradFill>
            </a:ln>
            <a:effectLst>
              <a:innerShdw blurRad="127000" dist="25400" dir="13500000">
                <a:srgbClr val="000000">
                  <a:alpha val="43137"/>
                </a:srgbClr>
              </a:inn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buFont typeface="Arial" panose="020B0604020202020204" pitchFamily="34" charset="0"/>
                <a:buNone/>
                <a:defRPr/>
              </a:pPr>
              <a:endParaRPr lang="zh-CN" altLang="en-US" sz="2400" noProof="1">
                <a:solidFill>
                  <a:schemeClr val="bg1"/>
                </a:solidFill>
                <a:latin typeface="Calibri" panose="020F0502020204030204"/>
              </a:endParaRPr>
            </a:p>
          </p:txBody>
        </p:sp>
        <p:grpSp>
          <p:nvGrpSpPr>
            <p:cNvPr id="51" name="组合 50"/>
            <p:cNvGrpSpPr/>
            <p:nvPr/>
          </p:nvGrpSpPr>
          <p:grpSpPr>
            <a:xfrm>
              <a:off x="4710891" y="4356960"/>
              <a:ext cx="232896" cy="199705"/>
              <a:chOff x="3546346" y="2339026"/>
              <a:chExt cx="897787" cy="769842"/>
            </a:xfrm>
            <a:solidFill>
              <a:schemeClr val="bg1"/>
            </a:solidFill>
          </p:grpSpPr>
          <p:sp>
            <p:nvSpPr>
              <p:cNvPr id="52" name="Rectangle 227"/>
              <p:cNvSpPr>
                <a:spLocks noChangeArrowheads="1"/>
              </p:cNvSpPr>
              <p:nvPr/>
            </p:nvSpPr>
            <p:spPr bwMode="auto">
              <a:xfrm>
                <a:off x="3561526" y="3077423"/>
                <a:ext cx="882607" cy="31445"/>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lIns="121920" tIns="60960" rIns="121920" bIns="60960"/>
              <a:lstStyle/>
              <a:p>
                <a:pPr eaLnBrk="1" fontAlgn="auto" hangingPunct="1">
                  <a:buFont typeface="Arial" panose="020B0604020202020204" pitchFamily="34" charset="0"/>
                  <a:buNone/>
                  <a:defRPr/>
                </a:pPr>
                <a:endParaRPr lang="zh-CN" altLang="en-US" sz="2400" noProof="1">
                  <a:solidFill>
                    <a:srgbClr val="000000"/>
                  </a:solidFill>
                </a:endParaRPr>
              </a:p>
            </p:txBody>
          </p:sp>
          <p:sp>
            <p:nvSpPr>
              <p:cNvPr id="53" name="Freeform 228"/>
              <p:cNvSpPr/>
              <p:nvPr/>
            </p:nvSpPr>
            <p:spPr bwMode="auto">
              <a:xfrm>
                <a:off x="3617909" y="2844302"/>
                <a:ext cx="125777" cy="210351"/>
              </a:xfrm>
              <a:custGeom>
                <a:avLst/>
                <a:gdLst>
                  <a:gd name="T0" fmla="*/ 6 w 49"/>
                  <a:gd name="T1" fmla="*/ 82 h 82"/>
                  <a:gd name="T2" fmla="*/ 43 w 49"/>
                  <a:gd name="T3" fmla="*/ 82 h 82"/>
                  <a:gd name="T4" fmla="*/ 49 w 49"/>
                  <a:gd name="T5" fmla="*/ 76 h 82"/>
                  <a:gd name="T6" fmla="*/ 49 w 49"/>
                  <a:gd name="T7" fmla="*/ 0 h 82"/>
                  <a:gd name="T8" fmla="*/ 0 w 49"/>
                  <a:gd name="T9" fmla="*/ 49 h 82"/>
                  <a:gd name="T10" fmla="*/ 0 w 49"/>
                  <a:gd name="T11" fmla="*/ 76 h 82"/>
                  <a:gd name="T12" fmla="*/ 6 w 49"/>
                  <a:gd name="T13" fmla="*/ 82 h 82"/>
                </a:gdLst>
                <a:ahLst/>
                <a:cxnLst>
                  <a:cxn ang="0">
                    <a:pos x="T0" y="T1"/>
                  </a:cxn>
                  <a:cxn ang="0">
                    <a:pos x="T2" y="T3"/>
                  </a:cxn>
                  <a:cxn ang="0">
                    <a:pos x="T4" y="T5"/>
                  </a:cxn>
                  <a:cxn ang="0">
                    <a:pos x="T6" y="T7"/>
                  </a:cxn>
                  <a:cxn ang="0">
                    <a:pos x="T8" y="T9"/>
                  </a:cxn>
                  <a:cxn ang="0">
                    <a:pos x="T10" y="T11"/>
                  </a:cxn>
                  <a:cxn ang="0">
                    <a:pos x="T12" y="T13"/>
                  </a:cxn>
                </a:cxnLst>
                <a:rect l="0" t="0" r="r" b="b"/>
                <a:pathLst>
                  <a:path w="49" h="82">
                    <a:moveTo>
                      <a:pt x="6" y="82"/>
                    </a:moveTo>
                    <a:cubicBezTo>
                      <a:pt x="43" y="82"/>
                      <a:pt x="43" y="82"/>
                      <a:pt x="43" y="82"/>
                    </a:cubicBezTo>
                    <a:cubicBezTo>
                      <a:pt x="46" y="82"/>
                      <a:pt x="49" y="79"/>
                      <a:pt x="49" y="76"/>
                    </a:cubicBezTo>
                    <a:cubicBezTo>
                      <a:pt x="49" y="0"/>
                      <a:pt x="49" y="0"/>
                      <a:pt x="49" y="0"/>
                    </a:cubicBezTo>
                    <a:cubicBezTo>
                      <a:pt x="0" y="49"/>
                      <a:pt x="0" y="49"/>
                      <a:pt x="0" y="49"/>
                    </a:cubicBezTo>
                    <a:cubicBezTo>
                      <a:pt x="0" y="76"/>
                      <a:pt x="0" y="76"/>
                      <a:pt x="0" y="76"/>
                    </a:cubicBezTo>
                    <a:cubicBezTo>
                      <a:pt x="0" y="79"/>
                      <a:pt x="3" y="82"/>
                      <a:pt x="6" y="8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lIns="121920" tIns="60960" rIns="121920" bIns="60960"/>
              <a:lstStyle/>
              <a:p>
                <a:pPr eaLnBrk="1" fontAlgn="auto" hangingPunct="1">
                  <a:buFont typeface="Arial" panose="020B0604020202020204" pitchFamily="34" charset="0"/>
                  <a:buNone/>
                  <a:defRPr/>
                </a:pPr>
                <a:endParaRPr lang="zh-CN" altLang="en-US" sz="2400" noProof="1">
                  <a:solidFill>
                    <a:srgbClr val="000000"/>
                  </a:solidFill>
                </a:endParaRPr>
              </a:p>
            </p:txBody>
          </p:sp>
          <p:sp>
            <p:nvSpPr>
              <p:cNvPr id="54" name="Freeform 229"/>
              <p:cNvSpPr/>
              <p:nvPr/>
            </p:nvSpPr>
            <p:spPr bwMode="auto">
              <a:xfrm>
                <a:off x="3779467" y="2682744"/>
                <a:ext cx="122524" cy="371910"/>
              </a:xfrm>
              <a:custGeom>
                <a:avLst/>
                <a:gdLst>
                  <a:gd name="T0" fmla="*/ 5 w 48"/>
                  <a:gd name="T1" fmla="*/ 145 h 145"/>
                  <a:gd name="T2" fmla="*/ 43 w 48"/>
                  <a:gd name="T3" fmla="*/ 145 h 145"/>
                  <a:gd name="T4" fmla="*/ 48 w 48"/>
                  <a:gd name="T5" fmla="*/ 139 h 145"/>
                  <a:gd name="T6" fmla="*/ 48 w 48"/>
                  <a:gd name="T7" fmla="*/ 0 h 145"/>
                  <a:gd name="T8" fmla="*/ 0 w 48"/>
                  <a:gd name="T9" fmla="*/ 49 h 145"/>
                  <a:gd name="T10" fmla="*/ 0 w 48"/>
                  <a:gd name="T11" fmla="*/ 139 h 145"/>
                  <a:gd name="T12" fmla="*/ 5 w 48"/>
                  <a:gd name="T13" fmla="*/ 145 h 145"/>
                </a:gdLst>
                <a:ahLst/>
                <a:cxnLst>
                  <a:cxn ang="0">
                    <a:pos x="T0" y="T1"/>
                  </a:cxn>
                  <a:cxn ang="0">
                    <a:pos x="T2" y="T3"/>
                  </a:cxn>
                  <a:cxn ang="0">
                    <a:pos x="T4" y="T5"/>
                  </a:cxn>
                  <a:cxn ang="0">
                    <a:pos x="T6" y="T7"/>
                  </a:cxn>
                  <a:cxn ang="0">
                    <a:pos x="T8" y="T9"/>
                  </a:cxn>
                  <a:cxn ang="0">
                    <a:pos x="T10" y="T11"/>
                  </a:cxn>
                  <a:cxn ang="0">
                    <a:pos x="T12" y="T13"/>
                  </a:cxn>
                </a:cxnLst>
                <a:rect l="0" t="0" r="r" b="b"/>
                <a:pathLst>
                  <a:path w="48" h="145">
                    <a:moveTo>
                      <a:pt x="5" y="145"/>
                    </a:moveTo>
                    <a:cubicBezTo>
                      <a:pt x="43" y="145"/>
                      <a:pt x="43" y="145"/>
                      <a:pt x="43" y="145"/>
                    </a:cubicBezTo>
                    <a:cubicBezTo>
                      <a:pt x="46" y="145"/>
                      <a:pt x="48" y="142"/>
                      <a:pt x="48" y="139"/>
                    </a:cubicBezTo>
                    <a:cubicBezTo>
                      <a:pt x="48" y="0"/>
                      <a:pt x="48" y="0"/>
                      <a:pt x="48" y="0"/>
                    </a:cubicBezTo>
                    <a:cubicBezTo>
                      <a:pt x="0" y="49"/>
                      <a:pt x="0" y="49"/>
                      <a:pt x="0" y="49"/>
                    </a:cubicBezTo>
                    <a:cubicBezTo>
                      <a:pt x="0" y="139"/>
                      <a:pt x="0" y="139"/>
                      <a:pt x="0" y="139"/>
                    </a:cubicBezTo>
                    <a:cubicBezTo>
                      <a:pt x="0" y="142"/>
                      <a:pt x="2" y="145"/>
                      <a:pt x="5" y="14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lIns="121920" tIns="60960" rIns="121920" bIns="60960"/>
              <a:lstStyle/>
              <a:p>
                <a:pPr eaLnBrk="1" fontAlgn="auto" hangingPunct="1">
                  <a:buFont typeface="Arial" panose="020B0604020202020204" pitchFamily="34" charset="0"/>
                  <a:buNone/>
                  <a:defRPr/>
                </a:pPr>
                <a:endParaRPr lang="zh-CN" altLang="en-US" sz="2400" noProof="1">
                  <a:solidFill>
                    <a:srgbClr val="000000"/>
                  </a:solidFill>
                </a:endParaRPr>
              </a:p>
            </p:txBody>
          </p:sp>
          <p:sp>
            <p:nvSpPr>
              <p:cNvPr id="55" name="Freeform 230"/>
              <p:cNvSpPr/>
              <p:nvPr/>
            </p:nvSpPr>
            <p:spPr bwMode="auto">
              <a:xfrm>
                <a:off x="3938857" y="2713104"/>
                <a:ext cx="124693" cy="341550"/>
              </a:xfrm>
              <a:custGeom>
                <a:avLst/>
                <a:gdLst>
                  <a:gd name="T0" fmla="*/ 22 w 49"/>
                  <a:gd name="T1" fmla="*/ 22 h 133"/>
                  <a:gd name="T2" fmla="*/ 0 w 49"/>
                  <a:gd name="T3" fmla="*/ 0 h 133"/>
                  <a:gd name="T4" fmla="*/ 0 w 49"/>
                  <a:gd name="T5" fmla="*/ 127 h 133"/>
                  <a:gd name="T6" fmla="*/ 6 w 49"/>
                  <a:gd name="T7" fmla="*/ 133 h 133"/>
                  <a:gd name="T8" fmla="*/ 43 w 49"/>
                  <a:gd name="T9" fmla="*/ 133 h 133"/>
                  <a:gd name="T10" fmla="*/ 49 w 49"/>
                  <a:gd name="T11" fmla="*/ 127 h 133"/>
                  <a:gd name="T12" fmla="*/ 49 w 49"/>
                  <a:gd name="T13" fmla="*/ 26 h 133"/>
                  <a:gd name="T14" fmla="*/ 38 w 49"/>
                  <a:gd name="T15" fmla="*/ 29 h 133"/>
                  <a:gd name="T16" fmla="*/ 22 w 49"/>
                  <a:gd name="T17" fmla="*/ 22 h 1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9" h="133">
                    <a:moveTo>
                      <a:pt x="22" y="22"/>
                    </a:moveTo>
                    <a:cubicBezTo>
                      <a:pt x="0" y="0"/>
                      <a:pt x="0" y="0"/>
                      <a:pt x="0" y="0"/>
                    </a:cubicBezTo>
                    <a:cubicBezTo>
                      <a:pt x="0" y="127"/>
                      <a:pt x="0" y="127"/>
                      <a:pt x="0" y="127"/>
                    </a:cubicBezTo>
                    <a:cubicBezTo>
                      <a:pt x="0" y="130"/>
                      <a:pt x="3" y="133"/>
                      <a:pt x="6" y="133"/>
                    </a:cubicBezTo>
                    <a:cubicBezTo>
                      <a:pt x="43" y="133"/>
                      <a:pt x="43" y="133"/>
                      <a:pt x="43" y="133"/>
                    </a:cubicBezTo>
                    <a:cubicBezTo>
                      <a:pt x="46" y="133"/>
                      <a:pt x="49" y="130"/>
                      <a:pt x="49" y="127"/>
                    </a:cubicBezTo>
                    <a:cubicBezTo>
                      <a:pt x="49" y="26"/>
                      <a:pt x="49" y="26"/>
                      <a:pt x="49" y="26"/>
                    </a:cubicBezTo>
                    <a:cubicBezTo>
                      <a:pt x="46" y="28"/>
                      <a:pt x="42" y="29"/>
                      <a:pt x="38" y="29"/>
                    </a:cubicBezTo>
                    <a:cubicBezTo>
                      <a:pt x="32" y="29"/>
                      <a:pt x="27" y="26"/>
                      <a:pt x="22" y="2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lIns="121920" tIns="60960" rIns="121920" bIns="60960"/>
              <a:lstStyle/>
              <a:p>
                <a:pPr eaLnBrk="1" fontAlgn="auto" hangingPunct="1">
                  <a:buFont typeface="Arial" panose="020B0604020202020204" pitchFamily="34" charset="0"/>
                  <a:buNone/>
                  <a:defRPr/>
                </a:pPr>
                <a:endParaRPr lang="zh-CN" altLang="en-US" sz="2400" noProof="1">
                  <a:solidFill>
                    <a:srgbClr val="000000"/>
                  </a:solidFill>
                </a:endParaRPr>
              </a:p>
            </p:txBody>
          </p:sp>
          <p:sp>
            <p:nvSpPr>
              <p:cNvPr id="56" name="Freeform 231"/>
              <p:cNvSpPr/>
              <p:nvPr/>
            </p:nvSpPr>
            <p:spPr bwMode="auto">
              <a:xfrm>
                <a:off x="4100415" y="2624193"/>
                <a:ext cx="122524" cy="430461"/>
              </a:xfrm>
              <a:custGeom>
                <a:avLst/>
                <a:gdLst>
                  <a:gd name="T0" fmla="*/ 5 w 48"/>
                  <a:gd name="T1" fmla="*/ 168 h 168"/>
                  <a:gd name="T2" fmla="*/ 43 w 48"/>
                  <a:gd name="T3" fmla="*/ 168 h 168"/>
                  <a:gd name="T4" fmla="*/ 48 w 48"/>
                  <a:gd name="T5" fmla="*/ 162 h 168"/>
                  <a:gd name="T6" fmla="*/ 48 w 48"/>
                  <a:gd name="T7" fmla="*/ 0 h 168"/>
                  <a:gd name="T8" fmla="*/ 0 w 48"/>
                  <a:gd name="T9" fmla="*/ 48 h 168"/>
                  <a:gd name="T10" fmla="*/ 0 w 48"/>
                  <a:gd name="T11" fmla="*/ 162 h 168"/>
                  <a:gd name="T12" fmla="*/ 5 w 48"/>
                  <a:gd name="T13" fmla="*/ 168 h 168"/>
                </a:gdLst>
                <a:ahLst/>
                <a:cxnLst>
                  <a:cxn ang="0">
                    <a:pos x="T0" y="T1"/>
                  </a:cxn>
                  <a:cxn ang="0">
                    <a:pos x="T2" y="T3"/>
                  </a:cxn>
                  <a:cxn ang="0">
                    <a:pos x="T4" y="T5"/>
                  </a:cxn>
                  <a:cxn ang="0">
                    <a:pos x="T6" y="T7"/>
                  </a:cxn>
                  <a:cxn ang="0">
                    <a:pos x="T8" y="T9"/>
                  </a:cxn>
                  <a:cxn ang="0">
                    <a:pos x="T10" y="T11"/>
                  </a:cxn>
                  <a:cxn ang="0">
                    <a:pos x="T12" y="T13"/>
                  </a:cxn>
                </a:cxnLst>
                <a:rect l="0" t="0" r="r" b="b"/>
                <a:pathLst>
                  <a:path w="48" h="168">
                    <a:moveTo>
                      <a:pt x="5" y="168"/>
                    </a:moveTo>
                    <a:cubicBezTo>
                      <a:pt x="43" y="168"/>
                      <a:pt x="43" y="168"/>
                      <a:pt x="43" y="168"/>
                    </a:cubicBezTo>
                    <a:cubicBezTo>
                      <a:pt x="46" y="168"/>
                      <a:pt x="48" y="165"/>
                      <a:pt x="48" y="162"/>
                    </a:cubicBezTo>
                    <a:cubicBezTo>
                      <a:pt x="48" y="0"/>
                      <a:pt x="48" y="0"/>
                      <a:pt x="48" y="0"/>
                    </a:cubicBezTo>
                    <a:cubicBezTo>
                      <a:pt x="0" y="48"/>
                      <a:pt x="0" y="48"/>
                      <a:pt x="0" y="48"/>
                    </a:cubicBezTo>
                    <a:cubicBezTo>
                      <a:pt x="0" y="162"/>
                      <a:pt x="0" y="162"/>
                      <a:pt x="0" y="162"/>
                    </a:cubicBezTo>
                    <a:cubicBezTo>
                      <a:pt x="0" y="165"/>
                      <a:pt x="2" y="168"/>
                      <a:pt x="5" y="16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lIns="121920" tIns="60960" rIns="121920" bIns="60960"/>
              <a:lstStyle/>
              <a:p>
                <a:pPr eaLnBrk="1" fontAlgn="auto" hangingPunct="1">
                  <a:buFont typeface="Arial" panose="020B0604020202020204" pitchFamily="34" charset="0"/>
                  <a:buNone/>
                  <a:defRPr/>
                </a:pPr>
                <a:endParaRPr lang="zh-CN" altLang="en-US" sz="2400" noProof="1">
                  <a:solidFill>
                    <a:srgbClr val="000000"/>
                  </a:solidFill>
                </a:endParaRPr>
              </a:p>
            </p:txBody>
          </p:sp>
          <p:sp>
            <p:nvSpPr>
              <p:cNvPr id="57" name="Freeform 232"/>
              <p:cNvSpPr/>
              <p:nvPr/>
            </p:nvSpPr>
            <p:spPr bwMode="auto">
              <a:xfrm>
                <a:off x="4258721" y="2513596"/>
                <a:ext cx="125777" cy="541058"/>
              </a:xfrm>
              <a:custGeom>
                <a:avLst/>
                <a:gdLst>
                  <a:gd name="T0" fmla="*/ 29 w 49"/>
                  <a:gd name="T1" fmla="*/ 0 h 211"/>
                  <a:gd name="T2" fmla="*/ 0 w 49"/>
                  <a:gd name="T3" fmla="*/ 29 h 211"/>
                  <a:gd name="T4" fmla="*/ 0 w 49"/>
                  <a:gd name="T5" fmla="*/ 205 h 211"/>
                  <a:gd name="T6" fmla="*/ 6 w 49"/>
                  <a:gd name="T7" fmla="*/ 211 h 211"/>
                  <a:gd name="T8" fmla="*/ 43 w 49"/>
                  <a:gd name="T9" fmla="*/ 211 h 211"/>
                  <a:gd name="T10" fmla="*/ 49 w 49"/>
                  <a:gd name="T11" fmla="*/ 205 h 211"/>
                  <a:gd name="T12" fmla="*/ 49 w 49"/>
                  <a:gd name="T13" fmla="*/ 22 h 211"/>
                  <a:gd name="T14" fmla="*/ 29 w 49"/>
                  <a:gd name="T15" fmla="*/ 0 h 21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9" h="211">
                    <a:moveTo>
                      <a:pt x="29" y="0"/>
                    </a:moveTo>
                    <a:cubicBezTo>
                      <a:pt x="0" y="29"/>
                      <a:pt x="0" y="29"/>
                      <a:pt x="0" y="29"/>
                    </a:cubicBezTo>
                    <a:cubicBezTo>
                      <a:pt x="0" y="205"/>
                      <a:pt x="0" y="205"/>
                      <a:pt x="0" y="205"/>
                    </a:cubicBezTo>
                    <a:cubicBezTo>
                      <a:pt x="0" y="208"/>
                      <a:pt x="3" y="211"/>
                      <a:pt x="6" y="211"/>
                    </a:cubicBezTo>
                    <a:cubicBezTo>
                      <a:pt x="43" y="211"/>
                      <a:pt x="43" y="211"/>
                      <a:pt x="43" y="211"/>
                    </a:cubicBezTo>
                    <a:cubicBezTo>
                      <a:pt x="46" y="211"/>
                      <a:pt x="49" y="208"/>
                      <a:pt x="49" y="205"/>
                    </a:cubicBezTo>
                    <a:cubicBezTo>
                      <a:pt x="49" y="22"/>
                      <a:pt x="49" y="22"/>
                      <a:pt x="49" y="22"/>
                    </a:cubicBezTo>
                    <a:cubicBezTo>
                      <a:pt x="38" y="21"/>
                      <a:pt x="29" y="12"/>
                      <a:pt x="29"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lIns="121920" tIns="60960" rIns="121920" bIns="60960"/>
              <a:lstStyle/>
              <a:p>
                <a:pPr eaLnBrk="1" fontAlgn="auto" hangingPunct="1">
                  <a:buFont typeface="Arial" panose="020B0604020202020204" pitchFamily="34" charset="0"/>
                  <a:buNone/>
                  <a:defRPr/>
                </a:pPr>
                <a:endParaRPr lang="zh-CN" altLang="en-US" sz="2400" noProof="1">
                  <a:solidFill>
                    <a:srgbClr val="000000"/>
                  </a:solidFill>
                </a:endParaRPr>
              </a:p>
            </p:txBody>
          </p:sp>
          <p:sp>
            <p:nvSpPr>
              <p:cNvPr id="58" name="Freeform 233"/>
              <p:cNvSpPr/>
              <p:nvPr/>
            </p:nvSpPr>
            <p:spPr bwMode="auto">
              <a:xfrm>
                <a:off x="3546346" y="2339026"/>
                <a:ext cx="871764" cy="610452"/>
              </a:xfrm>
              <a:custGeom>
                <a:avLst/>
                <a:gdLst>
                  <a:gd name="T0" fmla="*/ 20 w 340"/>
                  <a:gd name="T1" fmla="*/ 234 h 238"/>
                  <a:gd name="T2" fmla="*/ 140 w 340"/>
                  <a:gd name="T3" fmla="*/ 113 h 238"/>
                  <a:gd name="T4" fmla="*/ 183 w 340"/>
                  <a:gd name="T5" fmla="*/ 156 h 238"/>
                  <a:gd name="T6" fmla="*/ 199 w 340"/>
                  <a:gd name="T7" fmla="*/ 156 h 238"/>
                  <a:gd name="T8" fmla="*/ 318 w 340"/>
                  <a:gd name="T9" fmla="*/ 37 h 238"/>
                  <a:gd name="T10" fmla="*/ 318 w 340"/>
                  <a:gd name="T11" fmla="*/ 64 h 238"/>
                  <a:gd name="T12" fmla="*/ 329 w 340"/>
                  <a:gd name="T13" fmla="*/ 75 h 238"/>
                  <a:gd name="T14" fmla="*/ 340 w 340"/>
                  <a:gd name="T15" fmla="*/ 64 h 238"/>
                  <a:gd name="T16" fmla="*/ 340 w 340"/>
                  <a:gd name="T17" fmla="*/ 11 h 238"/>
                  <a:gd name="T18" fmla="*/ 337 w 340"/>
                  <a:gd name="T19" fmla="*/ 3 h 238"/>
                  <a:gd name="T20" fmla="*/ 329 w 340"/>
                  <a:gd name="T21" fmla="*/ 0 h 238"/>
                  <a:gd name="T22" fmla="*/ 276 w 340"/>
                  <a:gd name="T23" fmla="*/ 0 h 238"/>
                  <a:gd name="T24" fmla="*/ 265 w 340"/>
                  <a:gd name="T25" fmla="*/ 11 h 238"/>
                  <a:gd name="T26" fmla="*/ 276 w 340"/>
                  <a:gd name="T27" fmla="*/ 22 h 238"/>
                  <a:gd name="T28" fmla="*/ 302 w 340"/>
                  <a:gd name="T29" fmla="*/ 22 h 238"/>
                  <a:gd name="T30" fmla="*/ 191 w 340"/>
                  <a:gd name="T31" fmla="*/ 133 h 238"/>
                  <a:gd name="T32" fmla="*/ 148 w 340"/>
                  <a:gd name="T33" fmla="*/ 90 h 238"/>
                  <a:gd name="T34" fmla="*/ 133 w 340"/>
                  <a:gd name="T35" fmla="*/ 90 h 238"/>
                  <a:gd name="T36" fmla="*/ 4 w 340"/>
                  <a:gd name="T37" fmla="*/ 219 h 238"/>
                  <a:gd name="T38" fmla="*/ 4 w 340"/>
                  <a:gd name="T39" fmla="*/ 234 h 238"/>
                  <a:gd name="T40" fmla="*/ 20 w 340"/>
                  <a:gd name="T41" fmla="*/ 234 h 2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340" h="238">
                    <a:moveTo>
                      <a:pt x="20" y="234"/>
                    </a:moveTo>
                    <a:cubicBezTo>
                      <a:pt x="140" y="113"/>
                      <a:pt x="140" y="113"/>
                      <a:pt x="140" y="113"/>
                    </a:cubicBezTo>
                    <a:cubicBezTo>
                      <a:pt x="183" y="156"/>
                      <a:pt x="183" y="156"/>
                      <a:pt x="183" y="156"/>
                    </a:cubicBezTo>
                    <a:cubicBezTo>
                      <a:pt x="188" y="160"/>
                      <a:pt x="195" y="160"/>
                      <a:pt x="199" y="156"/>
                    </a:cubicBezTo>
                    <a:cubicBezTo>
                      <a:pt x="318" y="37"/>
                      <a:pt x="318" y="37"/>
                      <a:pt x="318" y="37"/>
                    </a:cubicBezTo>
                    <a:cubicBezTo>
                      <a:pt x="318" y="64"/>
                      <a:pt x="318" y="64"/>
                      <a:pt x="318" y="64"/>
                    </a:cubicBezTo>
                    <a:cubicBezTo>
                      <a:pt x="318" y="70"/>
                      <a:pt x="323" y="75"/>
                      <a:pt x="329" y="75"/>
                    </a:cubicBezTo>
                    <a:cubicBezTo>
                      <a:pt x="335" y="75"/>
                      <a:pt x="340" y="70"/>
                      <a:pt x="340" y="64"/>
                    </a:cubicBezTo>
                    <a:cubicBezTo>
                      <a:pt x="340" y="11"/>
                      <a:pt x="340" y="11"/>
                      <a:pt x="340" y="11"/>
                    </a:cubicBezTo>
                    <a:cubicBezTo>
                      <a:pt x="340" y="8"/>
                      <a:pt x="339" y="5"/>
                      <a:pt x="337" y="3"/>
                    </a:cubicBezTo>
                    <a:cubicBezTo>
                      <a:pt x="335" y="1"/>
                      <a:pt x="332" y="0"/>
                      <a:pt x="329" y="0"/>
                    </a:cubicBezTo>
                    <a:cubicBezTo>
                      <a:pt x="276" y="0"/>
                      <a:pt x="276" y="0"/>
                      <a:pt x="276" y="0"/>
                    </a:cubicBezTo>
                    <a:cubicBezTo>
                      <a:pt x="270" y="0"/>
                      <a:pt x="265" y="4"/>
                      <a:pt x="265" y="11"/>
                    </a:cubicBezTo>
                    <a:cubicBezTo>
                      <a:pt x="265" y="17"/>
                      <a:pt x="270" y="22"/>
                      <a:pt x="276" y="22"/>
                    </a:cubicBezTo>
                    <a:cubicBezTo>
                      <a:pt x="302" y="22"/>
                      <a:pt x="302" y="22"/>
                      <a:pt x="302" y="22"/>
                    </a:cubicBezTo>
                    <a:cubicBezTo>
                      <a:pt x="191" y="133"/>
                      <a:pt x="191" y="133"/>
                      <a:pt x="191" y="133"/>
                    </a:cubicBezTo>
                    <a:cubicBezTo>
                      <a:pt x="148" y="90"/>
                      <a:pt x="148" y="90"/>
                      <a:pt x="148" y="90"/>
                    </a:cubicBezTo>
                    <a:cubicBezTo>
                      <a:pt x="144" y="86"/>
                      <a:pt x="137" y="86"/>
                      <a:pt x="133" y="90"/>
                    </a:cubicBezTo>
                    <a:cubicBezTo>
                      <a:pt x="4" y="219"/>
                      <a:pt x="4" y="219"/>
                      <a:pt x="4" y="219"/>
                    </a:cubicBezTo>
                    <a:cubicBezTo>
                      <a:pt x="0" y="223"/>
                      <a:pt x="0" y="230"/>
                      <a:pt x="4" y="234"/>
                    </a:cubicBezTo>
                    <a:cubicBezTo>
                      <a:pt x="8" y="238"/>
                      <a:pt x="15" y="238"/>
                      <a:pt x="20" y="23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lIns="121920" tIns="60960" rIns="121920" bIns="60960"/>
              <a:lstStyle/>
              <a:p>
                <a:pPr eaLnBrk="1" fontAlgn="auto" hangingPunct="1">
                  <a:buFont typeface="Arial" panose="020B0604020202020204" pitchFamily="34" charset="0"/>
                  <a:buNone/>
                  <a:defRPr/>
                </a:pPr>
                <a:endParaRPr lang="zh-CN" altLang="en-US" sz="2400" noProof="1">
                  <a:solidFill>
                    <a:srgbClr val="000000"/>
                  </a:solidFill>
                </a:endParaRPr>
              </a:p>
            </p:txBody>
          </p:sp>
        </p:grpSp>
      </p:grpSp>
      <p:grpSp>
        <p:nvGrpSpPr>
          <p:cNvPr id="83" name="组合 82"/>
          <p:cNvGrpSpPr>
            <a:grpSpLocks/>
          </p:cNvGrpSpPr>
          <p:nvPr/>
        </p:nvGrpSpPr>
        <p:grpSpPr bwMode="auto">
          <a:xfrm>
            <a:off x="1822450" y="1985963"/>
            <a:ext cx="2114550" cy="2114550"/>
            <a:chOff x="1041891" y="2887277"/>
            <a:chExt cx="1036261" cy="1036518"/>
          </a:xfrm>
        </p:grpSpPr>
        <p:sp>
          <p:nvSpPr>
            <p:cNvPr id="84" name="Oval 53"/>
            <p:cNvSpPr>
              <a:spLocks noChangeArrowheads="1"/>
            </p:cNvSpPr>
            <p:nvPr/>
          </p:nvSpPr>
          <p:spPr bwMode="auto">
            <a:xfrm>
              <a:off x="1041891" y="2887277"/>
              <a:ext cx="1036261" cy="1036518"/>
            </a:xfrm>
            <a:prstGeom prst="ellipse">
              <a:avLst/>
            </a:prstGeom>
            <a:solidFill>
              <a:schemeClr val="accent1"/>
            </a:solidFill>
            <a:ln w="88900">
              <a:gradFill flip="none" rotWithShape="1">
                <a:gsLst>
                  <a:gs pos="0">
                    <a:srgbClr val="FFFFFF"/>
                  </a:gs>
                  <a:gs pos="100000">
                    <a:srgbClr val="D9D9DA"/>
                  </a:gs>
                </a:gsLst>
                <a:lin ang="2700000" scaled="0"/>
                <a:tileRect/>
              </a:gradFill>
            </a:ln>
            <a:effectLst>
              <a:outerShdw blurRad="279400" dist="76200" dir="2700000" sx="101000" sy="101000" algn="tl" rotWithShape="0">
                <a:prstClr val="black">
                  <a:alpha val="28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buFont typeface="Arial" panose="020B0604020202020204" pitchFamily="34" charset="0"/>
                <a:buNone/>
                <a:defRPr/>
              </a:pPr>
              <a:endParaRPr lang="zh-CN" altLang="en-US" sz="5865" noProof="1">
                <a:latin typeface="微软雅黑" panose="020B0503020204020204" pitchFamily="34" charset="-122"/>
                <a:ea typeface="微软雅黑" panose="020B0503020204020204" pitchFamily="34" charset="-122"/>
              </a:endParaRPr>
            </a:p>
          </p:txBody>
        </p:sp>
        <p:sp>
          <p:nvSpPr>
            <p:cNvPr id="57357" name="Text Box 58"/>
            <p:cNvSpPr txBox="1">
              <a:spLocks noChangeArrowheads="1"/>
            </p:cNvSpPr>
            <p:nvPr/>
          </p:nvSpPr>
          <p:spPr bwMode="auto">
            <a:xfrm>
              <a:off x="1159958" y="3077737"/>
              <a:ext cx="782803" cy="70727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Calibri" panose="020F050202020403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Calibri" panose="020F050202020403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eaLnBrk="1" hangingPunct="1"/>
              <a:r>
                <a:rPr lang="en-US" altLang="zh-CN" sz="8800">
                  <a:solidFill>
                    <a:schemeClr val="bg1"/>
                  </a:solidFill>
                  <a:latin typeface="Impact" panose="020B0806030902050204" pitchFamily="34" charset="0"/>
                  <a:ea typeface="微软雅黑" panose="020B0503020204020204" pitchFamily="34" charset="-122"/>
                </a:rPr>
                <a:t>04</a:t>
              </a:r>
            </a:p>
          </p:txBody>
        </p:sp>
      </p:grpSp>
    </p:spTree>
  </p:cSld>
  <p:clrMapOvr>
    <a:masterClrMapping/>
  </p:clrMapOvr>
  <p:transition spd="slow" advTm="0">
    <p:split orient="vert"/>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left)">
                                      <p:cBhvr>
                                        <p:cTn id="7" dur="500"/>
                                        <p:tgtEl>
                                          <p:spTgt spid="2"/>
                                        </p:tgtEl>
                                      </p:cBhvr>
                                    </p:animEffect>
                                  </p:childTnLst>
                                </p:cTn>
                              </p:par>
                            </p:childTnLst>
                          </p:cTn>
                        </p:par>
                        <p:par>
                          <p:cTn id="8" fill="hold" nodeType="afterGroup">
                            <p:stCondLst>
                              <p:cond delay="500"/>
                            </p:stCondLst>
                            <p:childTnLst>
                              <p:par>
                                <p:cTn id="9" presetID="21" presetClass="entr" presetSubtype="1" fill="hold" nodeType="afterEffect">
                                  <p:stCondLst>
                                    <p:cond delay="0"/>
                                  </p:stCondLst>
                                  <p:childTnLst>
                                    <p:set>
                                      <p:cBhvr>
                                        <p:cTn id="10" dur="1" fill="hold">
                                          <p:stCondLst>
                                            <p:cond delay="0"/>
                                          </p:stCondLst>
                                        </p:cTn>
                                        <p:tgtEl>
                                          <p:spTgt spid="83"/>
                                        </p:tgtEl>
                                        <p:attrNameLst>
                                          <p:attrName>style.visibility</p:attrName>
                                        </p:attrNameLst>
                                      </p:cBhvr>
                                      <p:to>
                                        <p:strVal val="visible"/>
                                      </p:to>
                                    </p:set>
                                    <p:animEffect transition="in" filter="wheel(1)">
                                      <p:cBhvr>
                                        <p:cTn id="11" dur="650"/>
                                        <p:tgtEl>
                                          <p:spTgt spid="83"/>
                                        </p:tgtEl>
                                      </p:cBhvr>
                                    </p:animEffect>
                                  </p:childTnLst>
                                </p:cTn>
                              </p:par>
                            </p:childTnLst>
                          </p:cTn>
                        </p:par>
                        <p:par>
                          <p:cTn id="12" fill="hold" nodeType="afterGroup">
                            <p:stCondLst>
                              <p:cond delay="1150"/>
                            </p:stCondLst>
                            <p:childTnLst>
                              <p:par>
                                <p:cTn id="13" presetID="53" presetClass="entr" presetSubtype="16" fill="hold" nodeType="afterEffect">
                                  <p:stCondLst>
                                    <p:cond delay="0"/>
                                  </p:stCondLst>
                                  <p:childTnLst>
                                    <p:set>
                                      <p:cBhvr>
                                        <p:cTn id="14" dur="1" fill="hold">
                                          <p:stCondLst>
                                            <p:cond delay="0"/>
                                          </p:stCondLst>
                                        </p:cTn>
                                        <p:tgtEl>
                                          <p:spTgt spid="76"/>
                                        </p:tgtEl>
                                        <p:attrNameLst>
                                          <p:attrName>style.visibility</p:attrName>
                                        </p:attrNameLst>
                                      </p:cBhvr>
                                      <p:to>
                                        <p:strVal val="visible"/>
                                      </p:to>
                                    </p:set>
                                    <p:anim calcmode="lin" valueType="num">
                                      <p:cBhvr>
                                        <p:cTn id="15" dur="500" fill="hold"/>
                                        <p:tgtEl>
                                          <p:spTgt spid="76"/>
                                        </p:tgtEl>
                                        <p:attrNameLst>
                                          <p:attrName>ppt_w</p:attrName>
                                        </p:attrNameLst>
                                      </p:cBhvr>
                                      <p:tavLst>
                                        <p:tav tm="0">
                                          <p:val>
                                            <p:fltVal val="0"/>
                                          </p:val>
                                        </p:tav>
                                        <p:tav tm="100000">
                                          <p:val>
                                            <p:strVal val="#ppt_w"/>
                                          </p:val>
                                        </p:tav>
                                      </p:tavLst>
                                    </p:anim>
                                    <p:anim calcmode="lin" valueType="num">
                                      <p:cBhvr>
                                        <p:cTn id="16" dur="500" fill="hold"/>
                                        <p:tgtEl>
                                          <p:spTgt spid="76"/>
                                        </p:tgtEl>
                                        <p:attrNameLst>
                                          <p:attrName>ppt_h</p:attrName>
                                        </p:attrNameLst>
                                      </p:cBhvr>
                                      <p:tavLst>
                                        <p:tav tm="0">
                                          <p:val>
                                            <p:fltVal val="0"/>
                                          </p:val>
                                        </p:tav>
                                        <p:tav tm="100000">
                                          <p:val>
                                            <p:strVal val="#ppt_h"/>
                                          </p:val>
                                        </p:tav>
                                      </p:tavLst>
                                    </p:anim>
                                    <p:animEffect transition="in" filter="fade">
                                      <p:cBhvr>
                                        <p:cTn id="17" dur="500"/>
                                        <p:tgtEl>
                                          <p:spTgt spid="76"/>
                                        </p:tgtEl>
                                      </p:cBhvr>
                                    </p:animEffect>
                                  </p:childTnLst>
                                </p:cTn>
                              </p:par>
                              <p:par>
                                <p:cTn id="18" presetID="53" presetClass="entr" presetSubtype="16" fill="hold" nodeType="withEffect">
                                  <p:stCondLst>
                                    <p:cond delay="300"/>
                                  </p:stCondLst>
                                  <p:childTnLst>
                                    <p:set>
                                      <p:cBhvr>
                                        <p:cTn id="19" dur="1" fill="hold">
                                          <p:stCondLst>
                                            <p:cond delay="0"/>
                                          </p:stCondLst>
                                        </p:cTn>
                                        <p:tgtEl>
                                          <p:spTgt spid="77"/>
                                        </p:tgtEl>
                                        <p:attrNameLst>
                                          <p:attrName>style.visibility</p:attrName>
                                        </p:attrNameLst>
                                      </p:cBhvr>
                                      <p:to>
                                        <p:strVal val="visible"/>
                                      </p:to>
                                    </p:set>
                                    <p:anim calcmode="lin" valueType="num">
                                      <p:cBhvr>
                                        <p:cTn id="20" dur="500" fill="hold"/>
                                        <p:tgtEl>
                                          <p:spTgt spid="77"/>
                                        </p:tgtEl>
                                        <p:attrNameLst>
                                          <p:attrName>ppt_w</p:attrName>
                                        </p:attrNameLst>
                                      </p:cBhvr>
                                      <p:tavLst>
                                        <p:tav tm="0">
                                          <p:val>
                                            <p:fltVal val="0"/>
                                          </p:val>
                                        </p:tav>
                                        <p:tav tm="100000">
                                          <p:val>
                                            <p:strVal val="#ppt_w"/>
                                          </p:val>
                                        </p:tav>
                                      </p:tavLst>
                                    </p:anim>
                                    <p:anim calcmode="lin" valueType="num">
                                      <p:cBhvr>
                                        <p:cTn id="21" dur="500" fill="hold"/>
                                        <p:tgtEl>
                                          <p:spTgt spid="77"/>
                                        </p:tgtEl>
                                        <p:attrNameLst>
                                          <p:attrName>ppt_h</p:attrName>
                                        </p:attrNameLst>
                                      </p:cBhvr>
                                      <p:tavLst>
                                        <p:tav tm="0">
                                          <p:val>
                                            <p:fltVal val="0"/>
                                          </p:val>
                                        </p:tav>
                                        <p:tav tm="100000">
                                          <p:val>
                                            <p:strVal val="#ppt_h"/>
                                          </p:val>
                                        </p:tav>
                                      </p:tavLst>
                                    </p:anim>
                                    <p:animEffect transition="in" filter="fade">
                                      <p:cBhvr>
                                        <p:cTn id="22" dur="500"/>
                                        <p:tgtEl>
                                          <p:spTgt spid="77"/>
                                        </p:tgtEl>
                                      </p:cBhvr>
                                    </p:animEffect>
                                  </p:childTnLst>
                                </p:cTn>
                              </p:par>
                              <p:par>
                                <p:cTn id="23" presetID="53" presetClass="entr" presetSubtype="16" fill="hold" nodeType="withEffect">
                                  <p:stCondLst>
                                    <p:cond delay="600"/>
                                  </p:stCondLst>
                                  <p:childTnLst>
                                    <p:set>
                                      <p:cBhvr>
                                        <p:cTn id="24" dur="1" fill="hold">
                                          <p:stCondLst>
                                            <p:cond delay="0"/>
                                          </p:stCondLst>
                                        </p:cTn>
                                        <p:tgtEl>
                                          <p:spTgt spid="78"/>
                                        </p:tgtEl>
                                        <p:attrNameLst>
                                          <p:attrName>style.visibility</p:attrName>
                                        </p:attrNameLst>
                                      </p:cBhvr>
                                      <p:to>
                                        <p:strVal val="visible"/>
                                      </p:to>
                                    </p:set>
                                    <p:anim calcmode="lin" valueType="num">
                                      <p:cBhvr>
                                        <p:cTn id="25" dur="500" fill="hold"/>
                                        <p:tgtEl>
                                          <p:spTgt spid="78"/>
                                        </p:tgtEl>
                                        <p:attrNameLst>
                                          <p:attrName>ppt_w</p:attrName>
                                        </p:attrNameLst>
                                      </p:cBhvr>
                                      <p:tavLst>
                                        <p:tav tm="0">
                                          <p:val>
                                            <p:fltVal val="0"/>
                                          </p:val>
                                        </p:tav>
                                        <p:tav tm="100000">
                                          <p:val>
                                            <p:strVal val="#ppt_w"/>
                                          </p:val>
                                        </p:tav>
                                      </p:tavLst>
                                    </p:anim>
                                    <p:anim calcmode="lin" valueType="num">
                                      <p:cBhvr>
                                        <p:cTn id="26" dur="500" fill="hold"/>
                                        <p:tgtEl>
                                          <p:spTgt spid="78"/>
                                        </p:tgtEl>
                                        <p:attrNameLst>
                                          <p:attrName>ppt_h</p:attrName>
                                        </p:attrNameLst>
                                      </p:cBhvr>
                                      <p:tavLst>
                                        <p:tav tm="0">
                                          <p:val>
                                            <p:fltVal val="0"/>
                                          </p:val>
                                        </p:tav>
                                        <p:tav tm="100000">
                                          <p:val>
                                            <p:strVal val="#ppt_h"/>
                                          </p:val>
                                        </p:tav>
                                      </p:tavLst>
                                    </p:anim>
                                    <p:animEffect transition="in" filter="fade">
                                      <p:cBhvr>
                                        <p:cTn id="27" dur="500"/>
                                        <p:tgtEl>
                                          <p:spTgt spid="78"/>
                                        </p:tgtEl>
                                      </p:cBhvr>
                                    </p:animEffect>
                                  </p:childTnLst>
                                </p:cTn>
                              </p:par>
                              <p:par>
                                <p:cTn id="28" presetID="53" presetClass="entr" presetSubtype="16" fill="hold" nodeType="withEffect">
                                  <p:stCondLst>
                                    <p:cond delay="900"/>
                                  </p:stCondLst>
                                  <p:childTnLst>
                                    <p:set>
                                      <p:cBhvr>
                                        <p:cTn id="29" dur="1" fill="hold">
                                          <p:stCondLst>
                                            <p:cond delay="0"/>
                                          </p:stCondLst>
                                        </p:cTn>
                                        <p:tgtEl>
                                          <p:spTgt spid="79"/>
                                        </p:tgtEl>
                                        <p:attrNameLst>
                                          <p:attrName>style.visibility</p:attrName>
                                        </p:attrNameLst>
                                      </p:cBhvr>
                                      <p:to>
                                        <p:strVal val="visible"/>
                                      </p:to>
                                    </p:set>
                                    <p:anim calcmode="lin" valueType="num">
                                      <p:cBhvr>
                                        <p:cTn id="30" dur="500" fill="hold"/>
                                        <p:tgtEl>
                                          <p:spTgt spid="79"/>
                                        </p:tgtEl>
                                        <p:attrNameLst>
                                          <p:attrName>ppt_w</p:attrName>
                                        </p:attrNameLst>
                                      </p:cBhvr>
                                      <p:tavLst>
                                        <p:tav tm="0">
                                          <p:val>
                                            <p:fltVal val="0"/>
                                          </p:val>
                                        </p:tav>
                                        <p:tav tm="100000">
                                          <p:val>
                                            <p:strVal val="#ppt_w"/>
                                          </p:val>
                                        </p:tav>
                                      </p:tavLst>
                                    </p:anim>
                                    <p:anim calcmode="lin" valueType="num">
                                      <p:cBhvr>
                                        <p:cTn id="31" dur="500" fill="hold"/>
                                        <p:tgtEl>
                                          <p:spTgt spid="79"/>
                                        </p:tgtEl>
                                        <p:attrNameLst>
                                          <p:attrName>ppt_h</p:attrName>
                                        </p:attrNameLst>
                                      </p:cBhvr>
                                      <p:tavLst>
                                        <p:tav tm="0">
                                          <p:val>
                                            <p:fltVal val="0"/>
                                          </p:val>
                                        </p:tav>
                                        <p:tav tm="100000">
                                          <p:val>
                                            <p:strVal val="#ppt_h"/>
                                          </p:val>
                                        </p:tav>
                                      </p:tavLst>
                                    </p:anim>
                                    <p:animEffect transition="in" filter="fade">
                                      <p:cBhvr>
                                        <p:cTn id="32" dur="500"/>
                                        <p:tgtEl>
                                          <p:spTgt spid="79"/>
                                        </p:tgtEl>
                                      </p:cBhvr>
                                    </p:animEffect>
                                  </p:childTnLst>
                                </p:cTn>
                              </p:par>
                            </p:childTnLst>
                          </p:cTn>
                        </p:par>
                        <p:par>
                          <p:cTn id="33" fill="hold" nodeType="afterGroup">
                            <p:stCondLst>
                              <p:cond delay="2550"/>
                            </p:stCondLst>
                            <p:childTnLst>
                              <p:par>
                                <p:cTn id="34" presetID="22" presetClass="entr" presetSubtype="8" fill="hold" grpId="0" nodeType="afterEffect">
                                  <p:stCondLst>
                                    <p:cond delay="0"/>
                                  </p:stCondLst>
                                  <p:childTnLst>
                                    <p:set>
                                      <p:cBhvr>
                                        <p:cTn id="35" dur="1" fill="hold">
                                          <p:stCondLst>
                                            <p:cond delay="0"/>
                                          </p:stCondLst>
                                        </p:cTn>
                                        <p:tgtEl>
                                          <p:spTgt spid="40"/>
                                        </p:tgtEl>
                                        <p:attrNameLst>
                                          <p:attrName>style.visibility</p:attrName>
                                        </p:attrNameLst>
                                      </p:cBhvr>
                                      <p:to>
                                        <p:strVal val="visible"/>
                                      </p:to>
                                    </p:set>
                                    <p:animEffect transition="in" filter="wipe(left)">
                                      <p:cBhvr>
                                        <p:cTn id="36" dur="500"/>
                                        <p:tgtEl>
                                          <p:spTgt spid="40"/>
                                        </p:tgtEl>
                                      </p:cBhvr>
                                    </p:animEffect>
                                  </p:childTnLst>
                                </p:cTn>
                              </p:par>
                            </p:childTnLst>
                          </p:cTn>
                        </p:par>
                        <p:par>
                          <p:cTn id="37" fill="hold" nodeType="afterGroup">
                            <p:stCondLst>
                              <p:cond delay="3050"/>
                            </p:stCondLst>
                            <p:childTnLst>
                              <p:par>
                                <p:cTn id="38" presetID="22" presetClass="entr" presetSubtype="2" fill="hold" grpId="0" nodeType="afterEffect">
                                  <p:stCondLst>
                                    <p:cond delay="0"/>
                                  </p:stCondLst>
                                  <p:iterate type="lt">
                                    <p:tmPct val="4878"/>
                                  </p:iterate>
                                  <p:childTnLst>
                                    <p:set>
                                      <p:cBhvr>
                                        <p:cTn id="39" dur="1" fill="hold">
                                          <p:stCondLst>
                                            <p:cond delay="0"/>
                                          </p:stCondLst>
                                        </p:cTn>
                                        <p:tgtEl>
                                          <p:spTgt spid="41"/>
                                        </p:tgtEl>
                                        <p:attrNameLst>
                                          <p:attrName>style.visibility</p:attrName>
                                        </p:attrNameLst>
                                      </p:cBhvr>
                                      <p:to>
                                        <p:strVal val="visible"/>
                                      </p:to>
                                    </p:set>
                                    <p:animEffect transition="in" filter="wipe(right)">
                                      <p:cBhvr>
                                        <p:cTn id="40" dur="500"/>
                                        <p:tgtEl>
                                          <p:spTgt spid="4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bldLvl="0" animBg="1"/>
      <p:bldP spid="40" grpId="0"/>
      <p:bldP spid="41" grpId="0"/>
    </p:bldLst>
  </p:timing>
</p:sld>
</file>

<file path=ppt/slides/slide23.xml><?xml version="1.0" encoding="utf-8"?>
<p:sld xmlns:a="http://schemas.openxmlformats.org/drawingml/2006/main" xmlns:r="http://schemas.openxmlformats.org/officeDocument/2006/relationships" xmlns:p="http://schemas.openxmlformats.org/presentationml/2006/main">
  <p:cSld>
    <p:bg bwMode="auto">
      <p:bgPr>
        <a:blipFill dpi="0" rotWithShape="0">
          <a:blip r:embed="rId3"/>
          <a:srcRect/>
          <a:stretch>
            <a:fillRect/>
          </a:stretch>
        </a:blipFill>
        <a:effectLst/>
      </p:bgPr>
    </p:bg>
    <p:spTree>
      <p:nvGrpSpPr>
        <p:cNvPr id="1" name=""/>
        <p:cNvGrpSpPr/>
        <p:nvPr/>
      </p:nvGrpSpPr>
      <p:grpSpPr>
        <a:xfrm>
          <a:off x="0" y="0"/>
          <a:ext cx="0" cy="0"/>
          <a:chOff x="0" y="0"/>
          <a:chExt cx="0" cy="0"/>
        </a:xfrm>
      </p:grpSpPr>
      <p:grpSp>
        <p:nvGrpSpPr>
          <p:cNvPr id="25" name="组合 32"/>
          <p:cNvGrpSpPr/>
          <p:nvPr/>
        </p:nvGrpSpPr>
        <p:grpSpPr bwMode="auto">
          <a:xfrm>
            <a:off x="-144694" y="3341588"/>
            <a:ext cx="3956813" cy="675216"/>
            <a:chOff x="-1032447" y="0"/>
            <a:chExt cx="2967616" cy="506624"/>
          </a:xfrm>
          <a:solidFill>
            <a:schemeClr val="accent1"/>
          </a:solidFill>
          <a:effectLst>
            <a:outerShdw blurRad="127000" dist="38100" dir="8100000" algn="tr" rotWithShape="0">
              <a:prstClr val="black">
                <a:alpha val="40000"/>
              </a:prstClr>
            </a:outerShdw>
          </a:effectLst>
        </p:grpSpPr>
        <p:sp>
          <p:nvSpPr>
            <p:cNvPr id="49" name="圆角矩形 33"/>
            <p:cNvSpPr>
              <a:spLocks noChangeArrowheads="1"/>
            </p:cNvSpPr>
            <p:nvPr/>
          </p:nvSpPr>
          <p:spPr bwMode="auto">
            <a:xfrm>
              <a:off x="-1032447" y="73989"/>
              <a:ext cx="2967616" cy="432635"/>
            </a:xfrm>
            <a:prstGeom prst="roundRect">
              <a:avLst>
                <a:gd name="adj" fmla="val 16667"/>
              </a:avLst>
            </a:prstGeom>
            <a:grpFill/>
            <a:ln>
              <a:noFill/>
            </a:ln>
            <a:extLst>
              <a:ext uri="{91240B29-F687-4F45-9708-019B960494DF}">
                <a14:hiddenLine xmlns:a14="http://schemas.microsoft.com/office/drawing/2010/main" w="25400">
                  <a:solidFill>
                    <a:srgbClr val="BABABA"/>
                  </a:solidFill>
                  <a:bevel/>
                </a14:hiddenLine>
              </a:ext>
            </a:extLst>
          </p:spPr>
          <p:txBody>
            <a:bodyPr anchor="ctr"/>
            <a:lstStyle/>
            <a:p>
              <a:pPr algn="ctr" eaLnBrk="1" fontAlgn="auto" hangingPunct="1">
                <a:buFont typeface="Arial" panose="020B0604020202020204" pitchFamily="34" charset="0"/>
                <a:buNone/>
                <a:defRPr/>
              </a:pPr>
              <a:endParaRPr lang="zh-CN" altLang="zh-CN" sz="2400" noProof="1">
                <a:solidFill>
                  <a:srgbClr val="FFFFFF"/>
                </a:solidFill>
                <a:latin typeface="宋体" panose="02010600030101010101" pitchFamily="2" charset="-122"/>
                <a:sym typeface="宋体" panose="02010600030101010101" pitchFamily="2" charset="-122"/>
              </a:endParaRPr>
            </a:p>
          </p:txBody>
        </p:sp>
        <p:sp>
          <p:nvSpPr>
            <p:cNvPr id="50" name="等腰三角形 34"/>
            <p:cNvSpPr>
              <a:spLocks noChangeArrowheads="1"/>
            </p:cNvSpPr>
            <p:nvPr/>
          </p:nvSpPr>
          <p:spPr bwMode="auto">
            <a:xfrm>
              <a:off x="902659" y="0"/>
              <a:ext cx="129852" cy="95220"/>
            </a:xfrm>
            <a:prstGeom prst="triangle">
              <a:avLst>
                <a:gd name="adj" fmla="val 50000"/>
              </a:avLst>
            </a:prstGeom>
            <a:grpFill/>
            <a:ln>
              <a:noFill/>
            </a:ln>
            <a:extLst>
              <a:ext uri="{91240B29-F687-4F45-9708-019B960494DF}">
                <a14:hiddenLine xmlns:a14="http://schemas.microsoft.com/office/drawing/2010/main" w="25400">
                  <a:solidFill>
                    <a:srgbClr val="BABABA"/>
                  </a:solidFill>
                  <a:bevel/>
                </a14:hiddenLine>
              </a:ext>
            </a:extLst>
          </p:spPr>
          <p:txBody>
            <a:bodyPr anchor="ctr"/>
            <a:lstStyle/>
            <a:p>
              <a:pPr algn="ctr" eaLnBrk="1" fontAlgn="auto" hangingPunct="1">
                <a:buFont typeface="Arial" panose="020B0604020202020204" pitchFamily="34" charset="0"/>
                <a:buNone/>
                <a:defRPr/>
              </a:pPr>
              <a:endParaRPr lang="zh-CN" altLang="zh-CN" sz="2400" noProof="1">
                <a:solidFill>
                  <a:srgbClr val="FFFFFF"/>
                </a:solidFill>
                <a:latin typeface="宋体" panose="02010600030101010101" pitchFamily="2" charset="-122"/>
                <a:sym typeface="宋体" panose="02010600030101010101" pitchFamily="2" charset="-122"/>
              </a:endParaRPr>
            </a:p>
          </p:txBody>
        </p:sp>
      </p:grpSp>
      <p:sp>
        <p:nvSpPr>
          <p:cNvPr id="51" name="椭圆 35"/>
          <p:cNvSpPr>
            <a:spLocks noChangeArrowheads="1"/>
          </p:cNvSpPr>
          <p:nvPr/>
        </p:nvSpPr>
        <p:spPr bwMode="auto">
          <a:xfrm>
            <a:off x="1814513" y="1589088"/>
            <a:ext cx="1412875" cy="1414462"/>
          </a:xfrm>
          <a:prstGeom prst="ellipse">
            <a:avLst/>
          </a:prstGeom>
          <a:solidFill>
            <a:schemeClr val="accent1"/>
          </a:solidFill>
          <a:ln w="76200">
            <a:solidFill>
              <a:schemeClr val="bg1"/>
            </a:solidFill>
          </a:ln>
          <a:effectLst>
            <a:outerShdw blurRad="127000" dist="38100" dir="8100000" algn="tr" rotWithShape="0">
              <a:prstClr val="black">
                <a:alpha val="40000"/>
              </a:prstClr>
            </a:outerShdw>
          </a:effectLst>
        </p:spPr>
        <p:txBody>
          <a:bodyPr anchor="ctr"/>
          <a:lstStyle/>
          <a:p>
            <a:pPr algn="ctr" eaLnBrk="1" fontAlgn="auto" hangingPunct="1">
              <a:buFont typeface="Arial" panose="020B0604020202020204" pitchFamily="34" charset="0"/>
              <a:buNone/>
              <a:defRPr/>
            </a:pPr>
            <a:endParaRPr lang="zh-CN" altLang="zh-CN" sz="2400" noProof="1">
              <a:solidFill>
                <a:schemeClr val="bg1"/>
              </a:solidFill>
              <a:latin typeface="宋体" panose="02010600030101010101" pitchFamily="2" charset="-122"/>
              <a:sym typeface="宋体" panose="02010600030101010101" pitchFamily="2" charset="-122"/>
            </a:endParaRPr>
          </a:p>
        </p:txBody>
      </p:sp>
      <p:grpSp>
        <p:nvGrpSpPr>
          <p:cNvPr id="52" name="组合 36"/>
          <p:cNvGrpSpPr/>
          <p:nvPr/>
        </p:nvGrpSpPr>
        <p:grpSpPr bwMode="auto">
          <a:xfrm flipV="1">
            <a:off x="3657600" y="3441067"/>
            <a:ext cx="2580217" cy="675217"/>
            <a:chOff x="0" y="0"/>
            <a:chExt cx="1935168" cy="506624"/>
          </a:xfrm>
          <a:solidFill>
            <a:schemeClr val="accent2"/>
          </a:solidFill>
          <a:effectLst>
            <a:outerShdw blurRad="127000" dist="38100" dir="8100000" algn="tr" rotWithShape="0">
              <a:prstClr val="black">
                <a:alpha val="40000"/>
              </a:prstClr>
            </a:outerShdw>
          </a:effectLst>
        </p:grpSpPr>
        <p:sp>
          <p:nvSpPr>
            <p:cNvPr id="53" name="圆角矩形 37"/>
            <p:cNvSpPr>
              <a:spLocks noChangeArrowheads="1"/>
            </p:cNvSpPr>
            <p:nvPr/>
          </p:nvSpPr>
          <p:spPr bwMode="auto">
            <a:xfrm>
              <a:off x="0" y="73989"/>
              <a:ext cx="1935168" cy="432635"/>
            </a:xfrm>
            <a:prstGeom prst="roundRect">
              <a:avLst>
                <a:gd name="adj" fmla="val 16667"/>
              </a:avLst>
            </a:prstGeom>
            <a:grpFill/>
            <a:ln>
              <a:noFill/>
            </a:ln>
            <a:extLst>
              <a:ext uri="{91240B29-F687-4F45-9708-019B960494DF}">
                <a14:hiddenLine xmlns:a14="http://schemas.microsoft.com/office/drawing/2010/main" w="25400">
                  <a:solidFill>
                    <a:srgbClr val="BABABA"/>
                  </a:solidFill>
                  <a:bevel/>
                </a14:hiddenLine>
              </a:ext>
            </a:extLst>
          </p:spPr>
          <p:txBody>
            <a:bodyPr anchor="ctr"/>
            <a:lstStyle/>
            <a:p>
              <a:pPr algn="ctr" eaLnBrk="1" fontAlgn="auto" hangingPunct="1">
                <a:buFont typeface="Arial" panose="020B0604020202020204" pitchFamily="34" charset="0"/>
                <a:buNone/>
                <a:defRPr/>
              </a:pPr>
              <a:endParaRPr lang="zh-CN" altLang="zh-CN" sz="2400" noProof="1">
                <a:solidFill>
                  <a:srgbClr val="FFFFFF"/>
                </a:solidFill>
                <a:latin typeface="宋体" panose="02010600030101010101" pitchFamily="2" charset="-122"/>
                <a:sym typeface="宋体" panose="02010600030101010101" pitchFamily="2" charset="-122"/>
              </a:endParaRPr>
            </a:p>
          </p:txBody>
        </p:sp>
        <p:sp>
          <p:nvSpPr>
            <p:cNvPr id="54" name="等腰三角形 38"/>
            <p:cNvSpPr>
              <a:spLocks noChangeArrowheads="1"/>
            </p:cNvSpPr>
            <p:nvPr/>
          </p:nvSpPr>
          <p:spPr bwMode="auto">
            <a:xfrm>
              <a:off x="902659" y="0"/>
              <a:ext cx="129852" cy="95220"/>
            </a:xfrm>
            <a:prstGeom prst="triangle">
              <a:avLst>
                <a:gd name="adj" fmla="val 50000"/>
              </a:avLst>
            </a:prstGeom>
            <a:grpFill/>
            <a:ln>
              <a:noFill/>
            </a:ln>
            <a:extLst>
              <a:ext uri="{91240B29-F687-4F45-9708-019B960494DF}">
                <a14:hiddenLine xmlns:a14="http://schemas.microsoft.com/office/drawing/2010/main" w="25400">
                  <a:solidFill>
                    <a:srgbClr val="BABABA"/>
                  </a:solidFill>
                  <a:bevel/>
                </a14:hiddenLine>
              </a:ext>
            </a:extLst>
          </p:spPr>
          <p:txBody>
            <a:bodyPr anchor="ctr"/>
            <a:lstStyle/>
            <a:p>
              <a:pPr algn="ctr" eaLnBrk="1" fontAlgn="auto" hangingPunct="1">
                <a:buFont typeface="Arial" panose="020B0604020202020204" pitchFamily="34" charset="0"/>
                <a:buNone/>
                <a:defRPr/>
              </a:pPr>
              <a:endParaRPr lang="zh-CN" altLang="zh-CN" sz="2400" noProof="1">
                <a:solidFill>
                  <a:srgbClr val="FFFFFF"/>
                </a:solidFill>
                <a:latin typeface="宋体" panose="02010600030101010101" pitchFamily="2" charset="-122"/>
                <a:sym typeface="宋体" panose="02010600030101010101" pitchFamily="2" charset="-122"/>
              </a:endParaRPr>
            </a:p>
          </p:txBody>
        </p:sp>
      </p:grpSp>
      <p:sp>
        <p:nvSpPr>
          <p:cNvPr id="55" name="椭圆 39"/>
          <p:cNvSpPr>
            <a:spLocks noChangeArrowheads="1"/>
          </p:cNvSpPr>
          <p:nvPr/>
        </p:nvSpPr>
        <p:spPr bwMode="auto">
          <a:xfrm>
            <a:off x="4325938" y="4346575"/>
            <a:ext cx="1414462" cy="1414463"/>
          </a:xfrm>
          <a:prstGeom prst="ellipse">
            <a:avLst/>
          </a:prstGeom>
          <a:solidFill>
            <a:schemeClr val="accent2"/>
          </a:solidFill>
          <a:ln w="76200">
            <a:solidFill>
              <a:schemeClr val="bg1"/>
            </a:solidFill>
          </a:ln>
          <a:effectLst>
            <a:outerShdw blurRad="127000" dist="38100" dir="8100000" algn="tr" rotWithShape="0">
              <a:prstClr val="black">
                <a:alpha val="40000"/>
              </a:prstClr>
            </a:outerShdw>
          </a:effectLst>
        </p:spPr>
        <p:txBody>
          <a:bodyPr anchor="ctr"/>
          <a:lstStyle/>
          <a:p>
            <a:pPr algn="ctr" eaLnBrk="1" fontAlgn="auto" hangingPunct="1">
              <a:buFont typeface="Arial" panose="020B0604020202020204" pitchFamily="34" charset="0"/>
              <a:buNone/>
              <a:defRPr/>
            </a:pPr>
            <a:endParaRPr lang="zh-CN" altLang="zh-CN" sz="2400" noProof="1">
              <a:solidFill>
                <a:schemeClr val="bg1"/>
              </a:solidFill>
              <a:latin typeface="宋体" panose="02010600030101010101" pitchFamily="2" charset="-122"/>
              <a:sym typeface="宋体" panose="02010600030101010101" pitchFamily="2" charset="-122"/>
            </a:endParaRPr>
          </a:p>
        </p:txBody>
      </p:sp>
      <p:grpSp>
        <p:nvGrpSpPr>
          <p:cNvPr id="56" name="组合 40"/>
          <p:cNvGrpSpPr/>
          <p:nvPr/>
        </p:nvGrpSpPr>
        <p:grpSpPr bwMode="auto">
          <a:xfrm>
            <a:off x="6087533" y="3341588"/>
            <a:ext cx="2582333" cy="675216"/>
            <a:chOff x="0" y="0"/>
            <a:chExt cx="1935168" cy="506624"/>
          </a:xfrm>
          <a:solidFill>
            <a:schemeClr val="accent3"/>
          </a:solidFill>
          <a:effectLst>
            <a:outerShdw blurRad="127000" dist="38100" dir="8100000" algn="tr" rotWithShape="0">
              <a:prstClr val="black">
                <a:alpha val="40000"/>
              </a:prstClr>
            </a:outerShdw>
          </a:effectLst>
        </p:grpSpPr>
        <p:sp>
          <p:nvSpPr>
            <p:cNvPr id="57" name="圆角矩形 41"/>
            <p:cNvSpPr>
              <a:spLocks noChangeArrowheads="1"/>
            </p:cNvSpPr>
            <p:nvPr/>
          </p:nvSpPr>
          <p:spPr bwMode="auto">
            <a:xfrm>
              <a:off x="0" y="73989"/>
              <a:ext cx="1935168" cy="432635"/>
            </a:xfrm>
            <a:prstGeom prst="roundRect">
              <a:avLst>
                <a:gd name="adj" fmla="val 16667"/>
              </a:avLst>
            </a:prstGeom>
            <a:grpFill/>
            <a:ln>
              <a:noFill/>
            </a:ln>
            <a:extLst>
              <a:ext uri="{91240B29-F687-4F45-9708-019B960494DF}">
                <a14:hiddenLine xmlns:a14="http://schemas.microsoft.com/office/drawing/2010/main" w="25400">
                  <a:solidFill>
                    <a:srgbClr val="BABABA"/>
                  </a:solidFill>
                  <a:bevel/>
                </a14:hiddenLine>
              </a:ext>
            </a:extLst>
          </p:spPr>
          <p:txBody>
            <a:bodyPr anchor="ctr"/>
            <a:lstStyle/>
            <a:p>
              <a:pPr algn="ctr" eaLnBrk="1" fontAlgn="auto" hangingPunct="1">
                <a:buFont typeface="Arial" panose="020B0604020202020204" pitchFamily="34" charset="0"/>
                <a:buNone/>
                <a:defRPr/>
              </a:pPr>
              <a:endParaRPr lang="zh-CN" altLang="zh-CN" sz="2400" noProof="1">
                <a:solidFill>
                  <a:srgbClr val="FFFFFF"/>
                </a:solidFill>
                <a:latin typeface="宋体" panose="02010600030101010101" pitchFamily="2" charset="-122"/>
                <a:sym typeface="宋体" panose="02010600030101010101" pitchFamily="2" charset="-122"/>
              </a:endParaRPr>
            </a:p>
          </p:txBody>
        </p:sp>
        <p:sp>
          <p:nvSpPr>
            <p:cNvPr id="58" name="等腰三角形 42"/>
            <p:cNvSpPr>
              <a:spLocks noChangeArrowheads="1"/>
            </p:cNvSpPr>
            <p:nvPr/>
          </p:nvSpPr>
          <p:spPr bwMode="auto">
            <a:xfrm>
              <a:off x="902659" y="0"/>
              <a:ext cx="129852" cy="95220"/>
            </a:xfrm>
            <a:prstGeom prst="triangle">
              <a:avLst>
                <a:gd name="adj" fmla="val 50000"/>
              </a:avLst>
            </a:prstGeom>
            <a:grpFill/>
            <a:ln>
              <a:noFill/>
            </a:ln>
            <a:extLst>
              <a:ext uri="{91240B29-F687-4F45-9708-019B960494DF}">
                <a14:hiddenLine xmlns:a14="http://schemas.microsoft.com/office/drawing/2010/main" w="25400">
                  <a:solidFill>
                    <a:srgbClr val="BABABA"/>
                  </a:solidFill>
                  <a:bevel/>
                </a14:hiddenLine>
              </a:ext>
            </a:extLst>
          </p:spPr>
          <p:txBody>
            <a:bodyPr anchor="ctr"/>
            <a:lstStyle/>
            <a:p>
              <a:pPr algn="ctr" eaLnBrk="1" fontAlgn="auto" hangingPunct="1">
                <a:buFont typeface="Arial" panose="020B0604020202020204" pitchFamily="34" charset="0"/>
                <a:buNone/>
                <a:defRPr/>
              </a:pPr>
              <a:endParaRPr lang="zh-CN" altLang="zh-CN" sz="2400" noProof="1">
                <a:solidFill>
                  <a:srgbClr val="FFFFFF"/>
                </a:solidFill>
                <a:latin typeface="宋体" panose="02010600030101010101" pitchFamily="2" charset="-122"/>
                <a:sym typeface="宋体" panose="02010600030101010101" pitchFamily="2" charset="-122"/>
              </a:endParaRPr>
            </a:p>
          </p:txBody>
        </p:sp>
      </p:grpSp>
      <p:sp>
        <p:nvSpPr>
          <p:cNvPr id="59" name="椭圆 43"/>
          <p:cNvSpPr>
            <a:spLocks noChangeArrowheads="1"/>
          </p:cNvSpPr>
          <p:nvPr/>
        </p:nvSpPr>
        <p:spPr bwMode="auto">
          <a:xfrm>
            <a:off x="6672263" y="1589088"/>
            <a:ext cx="1412875" cy="1414462"/>
          </a:xfrm>
          <a:prstGeom prst="ellipse">
            <a:avLst/>
          </a:prstGeom>
          <a:solidFill>
            <a:schemeClr val="accent3"/>
          </a:solidFill>
          <a:ln w="76200">
            <a:solidFill>
              <a:schemeClr val="bg1"/>
            </a:solidFill>
          </a:ln>
          <a:effectLst>
            <a:outerShdw blurRad="127000" dist="38100" dir="8100000" algn="tr" rotWithShape="0">
              <a:prstClr val="black">
                <a:alpha val="40000"/>
              </a:prstClr>
            </a:outerShdw>
          </a:effectLst>
        </p:spPr>
        <p:txBody>
          <a:bodyPr anchor="ctr"/>
          <a:lstStyle/>
          <a:p>
            <a:pPr algn="ctr" eaLnBrk="1" fontAlgn="auto" hangingPunct="1">
              <a:buFont typeface="Arial" panose="020B0604020202020204" pitchFamily="34" charset="0"/>
              <a:buNone/>
              <a:defRPr/>
            </a:pPr>
            <a:endParaRPr lang="zh-CN" altLang="zh-CN" sz="2400" noProof="1">
              <a:solidFill>
                <a:schemeClr val="bg1"/>
              </a:solidFill>
              <a:latin typeface="宋体" panose="02010600030101010101" pitchFamily="2" charset="-122"/>
              <a:sym typeface="宋体" panose="02010600030101010101" pitchFamily="2" charset="-122"/>
            </a:endParaRPr>
          </a:p>
        </p:txBody>
      </p:sp>
      <p:sp>
        <p:nvSpPr>
          <p:cNvPr id="60" name="椭圆 45"/>
          <p:cNvSpPr>
            <a:spLocks noChangeArrowheads="1"/>
          </p:cNvSpPr>
          <p:nvPr/>
        </p:nvSpPr>
        <p:spPr bwMode="auto">
          <a:xfrm>
            <a:off x="9097963" y="4346575"/>
            <a:ext cx="1412875" cy="1414463"/>
          </a:xfrm>
          <a:prstGeom prst="ellipse">
            <a:avLst/>
          </a:prstGeom>
          <a:solidFill>
            <a:schemeClr val="accent4"/>
          </a:solidFill>
          <a:ln w="76200">
            <a:solidFill>
              <a:schemeClr val="bg1"/>
            </a:solidFill>
          </a:ln>
          <a:effectLst>
            <a:outerShdw blurRad="127000" dist="38100" dir="8100000" algn="tr" rotWithShape="0">
              <a:prstClr val="black">
                <a:alpha val="40000"/>
              </a:prstClr>
            </a:outerShdw>
          </a:effectLst>
        </p:spPr>
        <p:txBody>
          <a:bodyPr anchor="ctr"/>
          <a:lstStyle/>
          <a:p>
            <a:pPr algn="ctr" eaLnBrk="1" fontAlgn="auto" hangingPunct="1">
              <a:buFont typeface="Arial" panose="020B0604020202020204" pitchFamily="34" charset="0"/>
              <a:buNone/>
              <a:defRPr/>
            </a:pPr>
            <a:endParaRPr lang="zh-CN" altLang="zh-CN" sz="2400" noProof="1">
              <a:solidFill>
                <a:schemeClr val="bg1"/>
              </a:solidFill>
              <a:latin typeface="宋体" panose="02010600030101010101" pitchFamily="2" charset="-122"/>
              <a:sym typeface="宋体" panose="02010600030101010101" pitchFamily="2" charset="-122"/>
            </a:endParaRPr>
          </a:p>
        </p:txBody>
      </p:sp>
      <p:sp>
        <p:nvSpPr>
          <p:cNvPr id="61" name="TextBox 46"/>
          <p:cNvSpPr>
            <a:spLocks noChangeArrowheads="1"/>
          </p:cNvSpPr>
          <p:nvPr/>
        </p:nvSpPr>
        <p:spPr bwMode="auto">
          <a:xfrm>
            <a:off x="1589088" y="4808538"/>
            <a:ext cx="1863725" cy="9255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just" eaLnBrk="1" fontAlgn="auto" hangingPunct="1">
              <a:lnSpc>
                <a:spcPts val="1400"/>
              </a:lnSpc>
              <a:buFont typeface="Arial" panose="020B0604020202020204" pitchFamily="34" charset="0"/>
              <a:buNone/>
              <a:defRPr/>
            </a:pPr>
            <a:r>
              <a:rPr lang="zh-CN" altLang="en-US" sz="1335" noProof="1">
                <a:solidFill>
                  <a:schemeClr val="tx1">
                    <a:lumMod val="75000"/>
                    <a:lumOff val="25000"/>
                  </a:schemeClr>
                </a:solidFill>
                <a:latin typeface="微软雅黑" panose="020B0503020204020204" pitchFamily="34" charset="-122"/>
                <a:ea typeface="微软雅黑" panose="020B0503020204020204" pitchFamily="34" charset="-122"/>
                <a:sym typeface="微软雅黑" panose="020B0503020204020204" pitchFamily="34" charset="-122"/>
              </a:rPr>
              <a:t>详写内容</a:t>
            </a:r>
            <a:r>
              <a:rPr lang="en-US" altLang="zh-CN" sz="1335" noProof="1">
                <a:solidFill>
                  <a:schemeClr val="tx1">
                    <a:lumMod val="75000"/>
                    <a:lumOff val="25000"/>
                  </a:schemeClr>
                </a:solidFill>
                <a:latin typeface="微软雅黑" panose="020B0503020204020204" pitchFamily="34" charset="-122"/>
                <a:ea typeface="微软雅黑" panose="020B0503020204020204" pitchFamily="34" charset="-122"/>
                <a:sym typeface="微软雅黑" panose="020B0503020204020204" pitchFamily="34" charset="-122"/>
              </a:rPr>
              <a:t>……</a:t>
            </a:r>
            <a:r>
              <a:rPr lang="zh-CN" altLang="en-US" sz="1335" noProof="1">
                <a:solidFill>
                  <a:schemeClr val="tx1">
                    <a:lumMod val="75000"/>
                    <a:lumOff val="25000"/>
                  </a:schemeClr>
                </a:solidFill>
                <a:latin typeface="微软雅黑" panose="020B0503020204020204" pitchFamily="34" charset="-122"/>
                <a:ea typeface="微软雅黑" panose="020B0503020204020204" pitchFamily="34" charset="-122"/>
                <a:sym typeface="微软雅黑" panose="020B0503020204020204" pitchFamily="34" charset="-122"/>
              </a:rPr>
              <a:t>点击输入本栏的具体文字，简明扼要的说明分项内容，此为概念图解，请根据您的具体内容酌情修改</a:t>
            </a:r>
            <a:endParaRPr lang="en-US" altLang="zh-CN" sz="1335" noProof="1">
              <a:solidFill>
                <a:schemeClr val="tx1">
                  <a:lumMod val="75000"/>
                  <a:lumOff val="25000"/>
                </a:schemeClr>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62" name="TextBox 47"/>
          <p:cNvSpPr>
            <a:spLocks noChangeArrowheads="1"/>
          </p:cNvSpPr>
          <p:nvPr/>
        </p:nvSpPr>
        <p:spPr bwMode="auto">
          <a:xfrm>
            <a:off x="1725613" y="4419600"/>
            <a:ext cx="1593850" cy="260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buFont typeface="Arial" panose="020B0604020202020204" pitchFamily="34" charset="0"/>
              <a:defRPr>
                <a:solidFill>
                  <a:schemeClr val="tx1"/>
                </a:solidFill>
                <a:latin typeface="Calibri" panose="020F050202020403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Calibri" panose="020F050202020403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eaLnBrk="1" hangingPunct="1"/>
            <a:r>
              <a:rPr lang="zh-CN" altLang="en-US" sz="1600" b="1">
                <a:solidFill>
                  <a:srgbClr val="404040"/>
                </a:solidFill>
                <a:latin typeface="微软雅黑" panose="020B0503020204020204" pitchFamily="34" charset="-122"/>
                <a:ea typeface="微软雅黑" panose="020B0503020204020204" pitchFamily="34" charset="-122"/>
                <a:sym typeface="微软雅黑" panose="020B0503020204020204" pitchFamily="34" charset="-122"/>
              </a:rPr>
              <a:t>添加标题内容</a:t>
            </a:r>
          </a:p>
        </p:txBody>
      </p:sp>
      <p:sp>
        <p:nvSpPr>
          <p:cNvPr id="63" name="TextBox 50"/>
          <p:cNvSpPr>
            <a:spLocks noChangeArrowheads="1"/>
          </p:cNvSpPr>
          <p:nvPr/>
        </p:nvSpPr>
        <p:spPr bwMode="auto">
          <a:xfrm>
            <a:off x="1725613" y="3606800"/>
            <a:ext cx="1593850" cy="260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buFont typeface="Arial" panose="020B0604020202020204" pitchFamily="34" charset="0"/>
              <a:defRPr>
                <a:solidFill>
                  <a:schemeClr val="tx1"/>
                </a:solidFill>
                <a:latin typeface="Calibri" panose="020F050202020403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Calibri" panose="020F050202020403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eaLnBrk="1" hangingPunct="1"/>
            <a:r>
              <a:rPr lang="zh-CN" altLang="en-US" sz="1600" b="1">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输入文本内容</a:t>
            </a:r>
          </a:p>
        </p:txBody>
      </p:sp>
      <p:sp>
        <p:nvSpPr>
          <p:cNvPr id="64" name="TextBox 51"/>
          <p:cNvSpPr>
            <a:spLocks noChangeArrowheads="1"/>
          </p:cNvSpPr>
          <p:nvPr/>
        </p:nvSpPr>
        <p:spPr bwMode="auto">
          <a:xfrm>
            <a:off x="4151313" y="3606800"/>
            <a:ext cx="1593850" cy="260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buFont typeface="Arial" panose="020B0604020202020204" pitchFamily="34" charset="0"/>
              <a:defRPr>
                <a:solidFill>
                  <a:schemeClr val="tx1"/>
                </a:solidFill>
                <a:latin typeface="Calibri" panose="020F050202020403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Calibri" panose="020F050202020403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eaLnBrk="1" hangingPunct="1"/>
            <a:r>
              <a:rPr lang="zh-CN" altLang="en-US" sz="1600" b="1">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输入文本内容</a:t>
            </a:r>
          </a:p>
        </p:txBody>
      </p:sp>
      <p:sp>
        <p:nvSpPr>
          <p:cNvPr id="65" name="TextBox 52"/>
          <p:cNvSpPr>
            <a:spLocks noChangeArrowheads="1"/>
          </p:cNvSpPr>
          <p:nvPr/>
        </p:nvSpPr>
        <p:spPr bwMode="auto">
          <a:xfrm>
            <a:off x="6688138" y="3606800"/>
            <a:ext cx="1592262" cy="260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buFont typeface="Arial" panose="020B0604020202020204" pitchFamily="34" charset="0"/>
              <a:defRPr>
                <a:solidFill>
                  <a:schemeClr val="tx1"/>
                </a:solidFill>
                <a:latin typeface="Calibri" panose="020F050202020403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Calibri" panose="020F050202020403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eaLnBrk="1" hangingPunct="1"/>
            <a:r>
              <a:rPr lang="zh-CN" altLang="en-US" sz="1600" b="1">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输入文本内容</a:t>
            </a:r>
          </a:p>
        </p:txBody>
      </p:sp>
      <p:grpSp>
        <p:nvGrpSpPr>
          <p:cNvPr id="66" name="组合 53"/>
          <p:cNvGrpSpPr/>
          <p:nvPr/>
        </p:nvGrpSpPr>
        <p:grpSpPr bwMode="auto">
          <a:xfrm flipV="1">
            <a:off x="8513231" y="3441065"/>
            <a:ext cx="3823460" cy="675219"/>
            <a:chOff x="-1" y="0"/>
            <a:chExt cx="2865253" cy="506625"/>
          </a:xfrm>
          <a:solidFill>
            <a:schemeClr val="accent4"/>
          </a:solidFill>
          <a:effectLst>
            <a:outerShdw blurRad="127000" dist="38100" dir="8100000" algn="tr" rotWithShape="0">
              <a:prstClr val="black">
                <a:alpha val="40000"/>
              </a:prstClr>
            </a:outerShdw>
          </a:effectLst>
        </p:grpSpPr>
        <p:sp>
          <p:nvSpPr>
            <p:cNvPr id="67" name="圆角矩形 54"/>
            <p:cNvSpPr>
              <a:spLocks noChangeArrowheads="1"/>
            </p:cNvSpPr>
            <p:nvPr/>
          </p:nvSpPr>
          <p:spPr bwMode="auto">
            <a:xfrm>
              <a:off x="-1" y="73990"/>
              <a:ext cx="2865253" cy="432635"/>
            </a:xfrm>
            <a:prstGeom prst="roundRect">
              <a:avLst>
                <a:gd name="adj" fmla="val 16667"/>
              </a:avLst>
            </a:prstGeom>
            <a:grpFill/>
            <a:ln>
              <a:noFill/>
            </a:ln>
            <a:extLst>
              <a:ext uri="{91240B29-F687-4F45-9708-019B960494DF}">
                <a14:hiddenLine xmlns:a14="http://schemas.microsoft.com/office/drawing/2010/main" w="25400">
                  <a:solidFill>
                    <a:srgbClr val="BABABA"/>
                  </a:solidFill>
                  <a:bevel/>
                </a14:hiddenLine>
              </a:ext>
            </a:extLst>
          </p:spPr>
          <p:txBody>
            <a:bodyPr anchor="ctr"/>
            <a:lstStyle/>
            <a:p>
              <a:pPr algn="ctr" eaLnBrk="1" fontAlgn="auto" hangingPunct="1">
                <a:buFont typeface="Arial" panose="020B0604020202020204" pitchFamily="34" charset="0"/>
                <a:buNone/>
                <a:defRPr/>
              </a:pPr>
              <a:endParaRPr lang="zh-CN" altLang="zh-CN" sz="2400" noProof="1">
                <a:solidFill>
                  <a:srgbClr val="FFFFFF"/>
                </a:solidFill>
                <a:latin typeface="宋体" panose="02010600030101010101" pitchFamily="2" charset="-122"/>
                <a:sym typeface="宋体" panose="02010600030101010101" pitchFamily="2" charset="-122"/>
              </a:endParaRPr>
            </a:p>
          </p:txBody>
        </p:sp>
        <p:sp>
          <p:nvSpPr>
            <p:cNvPr id="68" name="等腰三角形 55"/>
            <p:cNvSpPr>
              <a:spLocks noChangeArrowheads="1"/>
            </p:cNvSpPr>
            <p:nvPr/>
          </p:nvSpPr>
          <p:spPr bwMode="auto">
            <a:xfrm>
              <a:off x="902659" y="0"/>
              <a:ext cx="129852" cy="95220"/>
            </a:xfrm>
            <a:prstGeom prst="triangle">
              <a:avLst>
                <a:gd name="adj" fmla="val 50000"/>
              </a:avLst>
            </a:prstGeom>
            <a:grpFill/>
            <a:ln>
              <a:noFill/>
            </a:ln>
            <a:extLst>
              <a:ext uri="{91240B29-F687-4F45-9708-019B960494DF}">
                <a14:hiddenLine xmlns:a14="http://schemas.microsoft.com/office/drawing/2010/main" w="25400">
                  <a:solidFill>
                    <a:srgbClr val="BABABA"/>
                  </a:solidFill>
                  <a:bevel/>
                </a14:hiddenLine>
              </a:ext>
            </a:extLst>
          </p:spPr>
          <p:txBody>
            <a:bodyPr anchor="ctr"/>
            <a:lstStyle/>
            <a:p>
              <a:pPr algn="ctr" eaLnBrk="1" fontAlgn="auto" hangingPunct="1">
                <a:buFont typeface="Arial" panose="020B0604020202020204" pitchFamily="34" charset="0"/>
                <a:buNone/>
                <a:defRPr/>
              </a:pPr>
              <a:endParaRPr lang="zh-CN" altLang="zh-CN" sz="2400" noProof="1">
                <a:solidFill>
                  <a:srgbClr val="FFFFFF"/>
                </a:solidFill>
                <a:latin typeface="宋体" panose="02010600030101010101" pitchFamily="2" charset="-122"/>
                <a:sym typeface="宋体" panose="02010600030101010101" pitchFamily="2" charset="-122"/>
              </a:endParaRPr>
            </a:p>
          </p:txBody>
        </p:sp>
      </p:grpSp>
      <p:sp>
        <p:nvSpPr>
          <p:cNvPr id="69" name="TextBox 56"/>
          <p:cNvSpPr>
            <a:spLocks noChangeArrowheads="1"/>
          </p:cNvSpPr>
          <p:nvPr/>
        </p:nvSpPr>
        <p:spPr bwMode="auto">
          <a:xfrm>
            <a:off x="8920163" y="3606800"/>
            <a:ext cx="1593850" cy="260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buFont typeface="Arial" panose="020B0604020202020204" pitchFamily="34" charset="0"/>
              <a:defRPr>
                <a:solidFill>
                  <a:schemeClr val="tx1"/>
                </a:solidFill>
                <a:latin typeface="Calibri" panose="020F050202020403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Calibri" panose="020F050202020403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eaLnBrk="1" hangingPunct="1"/>
            <a:r>
              <a:rPr lang="zh-CN" altLang="en-US" sz="1600" b="1">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输入文本内容</a:t>
            </a:r>
          </a:p>
        </p:txBody>
      </p:sp>
      <p:sp>
        <p:nvSpPr>
          <p:cNvPr id="70" name="TextBox 57"/>
          <p:cNvSpPr>
            <a:spLocks noChangeArrowheads="1"/>
          </p:cNvSpPr>
          <p:nvPr/>
        </p:nvSpPr>
        <p:spPr bwMode="auto">
          <a:xfrm>
            <a:off x="4102100" y="1843088"/>
            <a:ext cx="1862138" cy="9255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just" eaLnBrk="1" fontAlgn="auto" hangingPunct="1">
              <a:lnSpc>
                <a:spcPts val="1400"/>
              </a:lnSpc>
              <a:buFont typeface="Arial" panose="020B0604020202020204" pitchFamily="34" charset="0"/>
              <a:buNone/>
              <a:defRPr/>
            </a:pPr>
            <a:r>
              <a:rPr lang="zh-CN" altLang="en-US" sz="1335" noProof="1">
                <a:solidFill>
                  <a:schemeClr val="tx1">
                    <a:lumMod val="75000"/>
                    <a:lumOff val="25000"/>
                  </a:schemeClr>
                </a:solidFill>
                <a:latin typeface="微软雅黑" panose="020B0503020204020204" pitchFamily="34" charset="-122"/>
                <a:ea typeface="微软雅黑" panose="020B0503020204020204" pitchFamily="34" charset="-122"/>
                <a:sym typeface="微软雅黑" panose="020B0503020204020204" pitchFamily="34" charset="-122"/>
              </a:rPr>
              <a:t>详写内容</a:t>
            </a:r>
            <a:r>
              <a:rPr lang="en-US" altLang="zh-CN" sz="1335" noProof="1">
                <a:solidFill>
                  <a:schemeClr val="tx1">
                    <a:lumMod val="75000"/>
                    <a:lumOff val="25000"/>
                  </a:schemeClr>
                </a:solidFill>
                <a:latin typeface="微软雅黑" panose="020B0503020204020204" pitchFamily="34" charset="-122"/>
                <a:ea typeface="微软雅黑" panose="020B0503020204020204" pitchFamily="34" charset="-122"/>
                <a:sym typeface="微软雅黑" panose="020B0503020204020204" pitchFamily="34" charset="-122"/>
              </a:rPr>
              <a:t>……</a:t>
            </a:r>
            <a:r>
              <a:rPr lang="zh-CN" altLang="en-US" sz="1335" noProof="1">
                <a:solidFill>
                  <a:schemeClr val="tx1">
                    <a:lumMod val="75000"/>
                    <a:lumOff val="25000"/>
                  </a:schemeClr>
                </a:solidFill>
                <a:latin typeface="微软雅黑" panose="020B0503020204020204" pitchFamily="34" charset="-122"/>
                <a:ea typeface="微软雅黑" panose="020B0503020204020204" pitchFamily="34" charset="-122"/>
                <a:sym typeface="微软雅黑" panose="020B0503020204020204" pitchFamily="34" charset="-122"/>
              </a:rPr>
              <a:t>点击输入本栏的具体文字，简明扼要的说明分项内容，此为概念图解，请根据您的具体内容酌情修改</a:t>
            </a:r>
            <a:endParaRPr lang="en-US" altLang="zh-CN" sz="1335" noProof="1">
              <a:solidFill>
                <a:schemeClr val="tx1">
                  <a:lumMod val="75000"/>
                  <a:lumOff val="25000"/>
                </a:schemeClr>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71" name="TextBox 58"/>
          <p:cNvSpPr>
            <a:spLocks noChangeArrowheads="1"/>
          </p:cNvSpPr>
          <p:nvPr/>
        </p:nvSpPr>
        <p:spPr bwMode="auto">
          <a:xfrm>
            <a:off x="4237038" y="1450975"/>
            <a:ext cx="1592262" cy="2619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buFont typeface="Arial" panose="020B0604020202020204" pitchFamily="34" charset="0"/>
              <a:defRPr>
                <a:solidFill>
                  <a:schemeClr val="tx1"/>
                </a:solidFill>
                <a:latin typeface="Calibri" panose="020F050202020403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Calibri" panose="020F050202020403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eaLnBrk="1" hangingPunct="1"/>
            <a:r>
              <a:rPr lang="zh-CN" altLang="en-US" sz="1600" b="1">
                <a:solidFill>
                  <a:srgbClr val="404040"/>
                </a:solidFill>
                <a:latin typeface="微软雅黑" panose="020B0503020204020204" pitchFamily="34" charset="-122"/>
                <a:ea typeface="微软雅黑" panose="020B0503020204020204" pitchFamily="34" charset="-122"/>
                <a:sym typeface="微软雅黑" panose="020B0503020204020204" pitchFamily="34" charset="-122"/>
              </a:rPr>
              <a:t>添加标题内容</a:t>
            </a:r>
          </a:p>
        </p:txBody>
      </p:sp>
      <p:sp>
        <p:nvSpPr>
          <p:cNvPr id="72" name="TextBox 59"/>
          <p:cNvSpPr>
            <a:spLocks noChangeArrowheads="1"/>
          </p:cNvSpPr>
          <p:nvPr/>
        </p:nvSpPr>
        <p:spPr bwMode="auto">
          <a:xfrm>
            <a:off x="6446838" y="4826000"/>
            <a:ext cx="1863725" cy="923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just" eaLnBrk="1" fontAlgn="auto" hangingPunct="1">
              <a:lnSpc>
                <a:spcPts val="1400"/>
              </a:lnSpc>
              <a:buFont typeface="Arial" panose="020B0604020202020204" pitchFamily="34" charset="0"/>
              <a:buNone/>
              <a:defRPr/>
            </a:pPr>
            <a:r>
              <a:rPr lang="zh-CN" altLang="en-US" sz="1335" noProof="1">
                <a:solidFill>
                  <a:schemeClr val="tx1">
                    <a:lumMod val="75000"/>
                    <a:lumOff val="25000"/>
                  </a:schemeClr>
                </a:solidFill>
                <a:latin typeface="微软雅黑" panose="020B0503020204020204" pitchFamily="34" charset="-122"/>
                <a:ea typeface="微软雅黑" panose="020B0503020204020204" pitchFamily="34" charset="-122"/>
                <a:sym typeface="微软雅黑" panose="020B0503020204020204" pitchFamily="34" charset="-122"/>
              </a:rPr>
              <a:t>详写内容</a:t>
            </a:r>
            <a:r>
              <a:rPr lang="en-US" altLang="zh-CN" sz="1335" noProof="1">
                <a:solidFill>
                  <a:schemeClr val="tx1">
                    <a:lumMod val="75000"/>
                    <a:lumOff val="25000"/>
                  </a:schemeClr>
                </a:solidFill>
                <a:latin typeface="微软雅黑" panose="020B0503020204020204" pitchFamily="34" charset="-122"/>
                <a:ea typeface="微软雅黑" panose="020B0503020204020204" pitchFamily="34" charset="-122"/>
                <a:sym typeface="微软雅黑" panose="020B0503020204020204" pitchFamily="34" charset="-122"/>
              </a:rPr>
              <a:t>……</a:t>
            </a:r>
            <a:r>
              <a:rPr lang="zh-CN" altLang="en-US" sz="1335" noProof="1">
                <a:solidFill>
                  <a:schemeClr val="tx1">
                    <a:lumMod val="75000"/>
                    <a:lumOff val="25000"/>
                  </a:schemeClr>
                </a:solidFill>
                <a:latin typeface="微软雅黑" panose="020B0503020204020204" pitchFamily="34" charset="-122"/>
                <a:ea typeface="微软雅黑" panose="020B0503020204020204" pitchFamily="34" charset="-122"/>
                <a:sym typeface="微软雅黑" panose="020B0503020204020204" pitchFamily="34" charset="-122"/>
              </a:rPr>
              <a:t>点击输入本栏的具体文字，简明扼要的说明分项内容，此为概念图解，请根据您的具体内容酌情修改</a:t>
            </a:r>
            <a:endParaRPr lang="en-US" altLang="zh-CN" sz="1335" noProof="1">
              <a:solidFill>
                <a:schemeClr val="tx1">
                  <a:lumMod val="75000"/>
                  <a:lumOff val="25000"/>
                </a:schemeClr>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73" name="TextBox 62"/>
          <p:cNvSpPr>
            <a:spLocks noChangeArrowheads="1"/>
          </p:cNvSpPr>
          <p:nvPr/>
        </p:nvSpPr>
        <p:spPr bwMode="auto">
          <a:xfrm>
            <a:off x="6580188" y="4433888"/>
            <a:ext cx="1593850" cy="260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buFont typeface="Arial" panose="020B0604020202020204" pitchFamily="34" charset="0"/>
              <a:defRPr>
                <a:solidFill>
                  <a:schemeClr val="tx1"/>
                </a:solidFill>
                <a:latin typeface="Calibri" panose="020F050202020403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Calibri" panose="020F050202020403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eaLnBrk="1" hangingPunct="1"/>
            <a:r>
              <a:rPr lang="zh-CN" altLang="en-US" sz="1600" b="1">
                <a:solidFill>
                  <a:srgbClr val="404040"/>
                </a:solidFill>
                <a:latin typeface="微软雅黑" panose="020B0503020204020204" pitchFamily="34" charset="-122"/>
                <a:ea typeface="微软雅黑" panose="020B0503020204020204" pitchFamily="34" charset="-122"/>
                <a:sym typeface="微软雅黑" panose="020B0503020204020204" pitchFamily="34" charset="-122"/>
              </a:rPr>
              <a:t>添加标题内容</a:t>
            </a:r>
          </a:p>
        </p:txBody>
      </p:sp>
      <p:sp>
        <p:nvSpPr>
          <p:cNvPr id="74" name="TextBox 63"/>
          <p:cNvSpPr>
            <a:spLocks noChangeArrowheads="1"/>
          </p:cNvSpPr>
          <p:nvPr/>
        </p:nvSpPr>
        <p:spPr bwMode="auto">
          <a:xfrm>
            <a:off x="8786813" y="1843088"/>
            <a:ext cx="1862137" cy="9255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just" eaLnBrk="1" fontAlgn="auto" hangingPunct="1">
              <a:lnSpc>
                <a:spcPts val="1400"/>
              </a:lnSpc>
              <a:buFont typeface="Arial" panose="020B0604020202020204" pitchFamily="34" charset="0"/>
              <a:buNone/>
              <a:defRPr/>
            </a:pPr>
            <a:r>
              <a:rPr lang="zh-CN" altLang="en-US" sz="1335" noProof="1">
                <a:solidFill>
                  <a:schemeClr val="tx1">
                    <a:lumMod val="75000"/>
                    <a:lumOff val="25000"/>
                  </a:schemeClr>
                </a:solidFill>
                <a:latin typeface="微软雅黑" panose="020B0503020204020204" pitchFamily="34" charset="-122"/>
                <a:ea typeface="微软雅黑" panose="020B0503020204020204" pitchFamily="34" charset="-122"/>
                <a:sym typeface="微软雅黑" panose="020B0503020204020204" pitchFamily="34" charset="-122"/>
              </a:rPr>
              <a:t>详写内容</a:t>
            </a:r>
            <a:r>
              <a:rPr lang="en-US" altLang="zh-CN" sz="1335" noProof="1">
                <a:solidFill>
                  <a:schemeClr val="tx1">
                    <a:lumMod val="75000"/>
                    <a:lumOff val="25000"/>
                  </a:schemeClr>
                </a:solidFill>
                <a:latin typeface="微软雅黑" panose="020B0503020204020204" pitchFamily="34" charset="-122"/>
                <a:ea typeface="微软雅黑" panose="020B0503020204020204" pitchFamily="34" charset="-122"/>
                <a:sym typeface="微软雅黑" panose="020B0503020204020204" pitchFamily="34" charset="-122"/>
              </a:rPr>
              <a:t>……</a:t>
            </a:r>
            <a:r>
              <a:rPr lang="zh-CN" altLang="en-US" sz="1335" noProof="1">
                <a:solidFill>
                  <a:schemeClr val="tx1">
                    <a:lumMod val="75000"/>
                    <a:lumOff val="25000"/>
                  </a:schemeClr>
                </a:solidFill>
                <a:latin typeface="微软雅黑" panose="020B0503020204020204" pitchFamily="34" charset="-122"/>
                <a:ea typeface="微软雅黑" panose="020B0503020204020204" pitchFamily="34" charset="-122"/>
                <a:sym typeface="微软雅黑" panose="020B0503020204020204" pitchFamily="34" charset="-122"/>
              </a:rPr>
              <a:t>点击输入本栏的具体文字，简明扼要的说明分项内容，此为概念图解，请根据您的具体内容酌情修改</a:t>
            </a:r>
            <a:endParaRPr lang="en-US" altLang="zh-CN" sz="1335" noProof="1">
              <a:solidFill>
                <a:schemeClr val="tx1">
                  <a:lumMod val="75000"/>
                  <a:lumOff val="25000"/>
                </a:schemeClr>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75" name="TextBox 66"/>
          <p:cNvSpPr>
            <a:spLocks noChangeArrowheads="1"/>
          </p:cNvSpPr>
          <p:nvPr/>
        </p:nvSpPr>
        <p:spPr bwMode="auto">
          <a:xfrm>
            <a:off x="8920163" y="1450975"/>
            <a:ext cx="1593850" cy="2619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buFont typeface="Arial" panose="020B0604020202020204" pitchFamily="34" charset="0"/>
              <a:defRPr>
                <a:solidFill>
                  <a:schemeClr val="tx1"/>
                </a:solidFill>
                <a:latin typeface="Calibri" panose="020F050202020403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Calibri" panose="020F050202020403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eaLnBrk="1" hangingPunct="1"/>
            <a:r>
              <a:rPr lang="zh-CN" altLang="en-US" sz="1600" b="1">
                <a:solidFill>
                  <a:srgbClr val="404040"/>
                </a:solidFill>
                <a:latin typeface="微软雅黑" panose="020B0503020204020204" pitchFamily="34" charset="-122"/>
                <a:ea typeface="微软雅黑" panose="020B0503020204020204" pitchFamily="34" charset="-122"/>
                <a:sym typeface="微软雅黑" panose="020B0503020204020204" pitchFamily="34" charset="-122"/>
              </a:rPr>
              <a:t>添加标题内容</a:t>
            </a:r>
          </a:p>
        </p:txBody>
      </p:sp>
      <p:sp>
        <p:nvSpPr>
          <p:cNvPr id="76" name="TextBox 67"/>
          <p:cNvSpPr>
            <a:spLocks noChangeArrowheads="1"/>
          </p:cNvSpPr>
          <p:nvPr/>
        </p:nvSpPr>
        <p:spPr bwMode="auto">
          <a:xfrm>
            <a:off x="2146300" y="1968500"/>
            <a:ext cx="749300" cy="673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ctr" eaLnBrk="1" fontAlgn="auto" hangingPunct="1">
              <a:buFont typeface="Arial" panose="020B0604020202020204" pitchFamily="34" charset="0"/>
              <a:buNone/>
              <a:defRPr/>
            </a:pPr>
            <a:r>
              <a:rPr lang="zh-CN" altLang="en-US" sz="2135" b="1" noProof="1">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添加标题</a:t>
            </a:r>
          </a:p>
        </p:txBody>
      </p:sp>
      <p:sp>
        <p:nvSpPr>
          <p:cNvPr id="77" name="TextBox 68"/>
          <p:cNvSpPr>
            <a:spLocks noChangeArrowheads="1"/>
          </p:cNvSpPr>
          <p:nvPr/>
        </p:nvSpPr>
        <p:spPr bwMode="auto">
          <a:xfrm>
            <a:off x="7004050" y="1968500"/>
            <a:ext cx="747713" cy="673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ctr" eaLnBrk="1" fontAlgn="auto" hangingPunct="1">
              <a:buFont typeface="Arial" panose="020B0604020202020204" pitchFamily="34" charset="0"/>
              <a:buNone/>
              <a:defRPr/>
            </a:pPr>
            <a:r>
              <a:rPr lang="zh-CN" altLang="en-US" sz="2135" b="1" noProof="1">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添加标题</a:t>
            </a:r>
          </a:p>
        </p:txBody>
      </p:sp>
      <p:sp>
        <p:nvSpPr>
          <p:cNvPr id="78" name="TextBox 70"/>
          <p:cNvSpPr>
            <a:spLocks noChangeArrowheads="1"/>
          </p:cNvSpPr>
          <p:nvPr/>
        </p:nvSpPr>
        <p:spPr bwMode="auto">
          <a:xfrm>
            <a:off x="4659313" y="4725988"/>
            <a:ext cx="749300" cy="6746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ctr" eaLnBrk="1" fontAlgn="auto" hangingPunct="1">
              <a:buFont typeface="Arial" panose="020B0604020202020204" pitchFamily="34" charset="0"/>
              <a:buNone/>
              <a:defRPr/>
            </a:pPr>
            <a:r>
              <a:rPr lang="zh-CN" altLang="en-US" sz="2135" b="1" noProof="1">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添加标题</a:t>
            </a:r>
          </a:p>
        </p:txBody>
      </p:sp>
      <p:sp>
        <p:nvSpPr>
          <p:cNvPr id="79" name="TextBox 72"/>
          <p:cNvSpPr>
            <a:spLocks noChangeArrowheads="1"/>
          </p:cNvSpPr>
          <p:nvPr/>
        </p:nvSpPr>
        <p:spPr bwMode="auto">
          <a:xfrm>
            <a:off x="9429750" y="4725988"/>
            <a:ext cx="749300" cy="6746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ctr" eaLnBrk="1" fontAlgn="auto" hangingPunct="1">
              <a:buFont typeface="Arial" panose="020B0604020202020204" pitchFamily="34" charset="0"/>
              <a:buNone/>
              <a:defRPr/>
            </a:pPr>
            <a:r>
              <a:rPr lang="zh-CN" altLang="en-US" sz="2135" b="1" noProof="1">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添加标题</a:t>
            </a:r>
          </a:p>
        </p:txBody>
      </p:sp>
      <p:sp>
        <p:nvSpPr>
          <p:cNvPr id="87" name="Text Box 18"/>
          <p:cNvSpPr txBox="1">
            <a:spLocks noChangeArrowheads="1"/>
          </p:cNvSpPr>
          <p:nvPr/>
        </p:nvSpPr>
        <p:spPr bwMode="gray">
          <a:xfrm>
            <a:off x="3840163" y="488950"/>
            <a:ext cx="4511675" cy="6365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fontAlgn="auto">
              <a:buFont typeface="Arial" panose="020B0604020202020204" pitchFamily="34" charset="0"/>
              <a:buNone/>
              <a:defRPr/>
            </a:pPr>
            <a:r>
              <a:rPr lang="zh-CN" altLang="en-US" sz="3335" noProof="1" smtClean="0">
                <a:solidFill>
                  <a:srgbClr val="333333"/>
                </a:solidFill>
                <a:latin typeface="微软雅黑" panose="020B0503020204020204" pitchFamily="34" charset="-122"/>
                <a:ea typeface="微软雅黑" panose="020B0503020204020204" pitchFamily="34" charset="-122"/>
              </a:rPr>
              <a:t>点击添加标题文字内容</a:t>
            </a:r>
            <a:endParaRPr lang="zh-CN" altLang="en-US" sz="3335" noProof="1">
              <a:solidFill>
                <a:srgbClr val="333333"/>
              </a:solidFill>
              <a:latin typeface="微软雅黑" panose="020B0503020204020204" pitchFamily="34" charset="-122"/>
              <a:ea typeface="微软雅黑" panose="020B0503020204020204" pitchFamily="34" charset="-122"/>
            </a:endParaRPr>
          </a:p>
        </p:txBody>
      </p:sp>
      <p:cxnSp>
        <p:nvCxnSpPr>
          <p:cNvPr id="88" name="直接连接符​​ 14"/>
          <p:cNvCxnSpPr/>
          <p:nvPr/>
        </p:nvCxnSpPr>
        <p:spPr>
          <a:xfrm>
            <a:off x="3254375" y="1125538"/>
            <a:ext cx="5683250" cy="0"/>
          </a:xfrm>
          <a:prstGeom prst="line">
            <a:avLst/>
          </a:prstGeom>
          <a:ln w="9525">
            <a:solidFill>
              <a:srgbClr val="333333"/>
            </a:solidFill>
            <a:prstDash val="solid"/>
          </a:ln>
        </p:spPr>
        <p:style>
          <a:lnRef idx="1">
            <a:schemeClr val="accent1"/>
          </a:lnRef>
          <a:fillRef idx="0">
            <a:schemeClr val="accent1"/>
          </a:fillRef>
          <a:effectRef idx="0">
            <a:schemeClr val="accent1"/>
          </a:effectRef>
          <a:fontRef idx="minor">
            <a:schemeClr val="tx1"/>
          </a:fontRef>
        </p:style>
      </p:cxnSp>
    </p:spTree>
  </p:cSld>
  <p:clrMapOvr>
    <a:masterClrMapping/>
  </p:clrMapOvr>
  <p:transition spd="slow" advTm="0">
    <p:split orient="vert"/>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63"/>
                                        </p:tgtEl>
                                        <p:attrNameLst>
                                          <p:attrName>style.visibility</p:attrName>
                                        </p:attrNameLst>
                                      </p:cBhvr>
                                      <p:to>
                                        <p:strVal val="visible"/>
                                      </p:to>
                                    </p:set>
                                    <p:anim calcmode="lin" valueType="num">
                                      <p:cBhvr>
                                        <p:cTn id="7" dur="300" fill="hold"/>
                                        <p:tgtEl>
                                          <p:spTgt spid="63"/>
                                        </p:tgtEl>
                                        <p:attrNameLst>
                                          <p:attrName>ppt_w</p:attrName>
                                        </p:attrNameLst>
                                      </p:cBhvr>
                                      <p:tavLst>
                                        <p:tav tm="0">
                                          <p:val>
                                            <p:fltVal val="0"/>
                                          </p:val>
                                        </p:tav>
                                        <p:tav tm="100000">
                                          <p:val>
                                            <p:strVal val="#ppt_w"/>
                                          </p:val>
                                        </p:tav>
                                      </p:tavLst>
                                    </p:anim>
                                    <p:anim calcmode="lin" valueType="num">
                                      <p:cBhvr>
                                        <p:cTn id="8" dur="300" fill="hold"/>
                                        <p:tgtEl>
                                          <p:spTgt spid="63"/>
                                        </p:tgtEl>
                                        <p:attrNameLst>
                                          <p:attrName>ppt_h</p:attrName>
                                        </p:attrNameLst>
                                      </p:cBhvr>
                                      <p:tavLst>
                                        <p:tav tm="0">
                                          <p:val>
                                            <p:fltVal val="0"/>
                                          </p:val>
                                        </p:tav>
                                        <p:tav tm="100000">
                                          <p:val>
                                            <p:strVal val="#ppt_h"/>
                                          </p:val>
                                        </p:tav>
                                      </p:tavLst>
                                    </p:anim>
                                    <p:animEffect>
                                      <p:cBhvr>
                                        <p:cTn id="9" dur="300"/>
                                        <p:tgtEl>
                                          <p:spTgt spid="63"/>
                                        </p:tgtEl>
                                      </p:cBhvr>
                                    </p:animEffect>
                                  </p:childTnLst>
                                </p:cTn>
                              </p:par>
                              <p:par>
                                <p:cTn id="10" presetID="10" presetClass="entr" presetSubtype="0" fill="hold" nodeType="withEffect">
                                  <p:stCondLst>
                                    <p:cond delay="0"/>
                                  </p:stCondLst>
                                  <p:childTnLst>
                                    <p:set>
                                      <p:cBhvr>
                                        <p:cTn id="11" dur="1" fill="hold">
                                          <p:stCondLst>
                                            <p:cond delay="0"/>
                                          </p:stCondLst>
                                        </p:cTn>
                                        <p:tgtEl>
                                          <p:spTgt spid="25"/>
                                        </p:tgtEl>
                                        <p:attrNameLst>
                                          <p:attrName>style.visibility</p:attrName>
                                        </p:attrNameLst>
                                      </p:cBhvr>
                                      <p:to>
                                        <p:strVal val="visible"/>
                                      </p:to>
                                    </p:set>
                                    <p:anim calcmode="lin" valueType="num">
                                      <p:cBhvr>
                                        <p:cTn id="12" dur="300" fill="hold"/>
                                        <p:tgtEl>
                                          <p:spTgt spid="25"/>
                                        </p:tgtEl>
                                        <p:attrNameLst>
                                          <p:attrName>ppt_w</p:attrName>
                                        </p:attrNameLst>
                                      </p:cBhvr>
                                      <p:tavLst>
                                        <p:tav tm="0">
                                          <p:val>
                                            <p:fltVal val="0"/>
                                          </p:val>
                                        </p:tav>
                                        <p:tav tm="100000">
                                          <p:val>
                                            <p:strVal val="#ppt_w"/>
                                          </p:val>
                                        </p:tav>
                                      </p:tavLst>
                                    </p:anim>
                                    <p:anim calcmode="lin" valueType="num">
                                      <p:cBhvr>
                                        <p:cTn id="13" dur="300" fill="hold"/>
                                        <p:tgtEl>
                                          <p:spTgt spid="25"/>
                                        </p:tgtEl>
                                        <p:attrNameLst>
                                          <p:attrName>ppt_h</p:attrName>
                                        </p:attrNameLst>
                                      </p:cBhvr>
                                      <p:tavLst>
                                        <p:tav tm="0">
                                          <p:val>
                                            <p:fltVal val="0"/>
                                          </p:val>
                                        </p:tav>
                                        <p:tav tm="100000">
                                          <p:val>
                                            <p:strVal val="#ppt_h"/>
                                          </p:val>
                                        </p:tav>
                                      </p:tavLst>
                                    </p:anim>
                                    <p:animEffect>
                                      <p:cBhvr>
                                        <p:cTn id="14" dur="300"/>
                                        <p:tgtEl>
                                          <p:spTgt spid="25"/>
                                        </p:tgtEl>
                                      </p:cBhvr>
                                    </p:animEffect>
                                  </p:childTnLst>
                                </p:cTn>
                              </p:par>
                            </p:childTnLst>
                          </p:cTn>
                        </p:par>
                        <p:par>
                          <p:cTn id="15" fill="hold" nodeType="afterGroup">
                            <p:stCondLst>
                              <p:cond delay="300"/>
                            </p:stCondLst>
                            <p:childTnLst>
                              <p:par>
                                <p:cTn id="16" presetID="42" presetClass="entr" presetSubtype="0" fill="hold" grpId="0" nodeType="afterEffect">
                                  <p:stCondLst>
                                    <p:cond delay="0"/>
                                  </p:stCondLst>
                                  <p:childTnLst>
                                    <p:set>
                                      <p:cBhvr>
                                        <p:cTn id="17" dur="1" fill="hold">
                                          <p:stCondLst>
                                            <p:cond delay="0"/>
                                          </p:stCondLst>
                                        </p:cTn>
                                        <p:tgtEl>
                                          <p:spTgt spid="62"/>
                                        </p:tgtEl>
                                        <p:attrNameLst>
                                          <p:attrName>style.visibility</p:attrName>
                                        </p:attrNameLst>
                                      </p:cBhvr>
                                      <p:to>
                                        <p:strVal val="visible"/>
                                      </p:to>
                                    </p:set>
                                    <p:animEffect>
                                      <p:cBhvr>
                                        <p:cTn id="18" dur="600"/>
                                        <p:tgtEl>
                                          <p:spTgt spid="62"/>
                                        </p:tgtEl>
                                      </p:cBhvr>
                                    </p:animEffect>
                                    <p:anim calcmode="lin" valueType="num">
                                      <p:cBhvr>
                                        <p:cTn id="19" dur="600" fill="hold"/>
                                        <p:tgtEl>
                                          <p:spTgt spid="62"/>
                                        </p:tgtEl>
                                        <p:attrNameLst>
                                          <p:attrName>ppt_x</p:attrName>
                                        </p:attrNameLst>
                                      </p:cBhvr>
                                      <p:tavLst>
                                        <p:tav tm="0">
                                          <p:val>
                                            <p:strVal val="#ppt_x"/>
                                          </p:val>
                                        </p:tav>
                                        <p:tav tm="100000">
                                          <p:val>
                                            <p:strVal val="#ppt_x"/>
                                          </p:val>
                                        </p:tav>
                                      </p:tavLst>
                                    </p:anim>
                                    <p:anim calcmode="lin" valueType="num">
                                      <p:cBhvr>
                                        <p:cTn id="20" dur="600" fill="hold"/>
                                        <p:tgtEl>
                                          <p:spTgt spid="62"/>
                                        </p:tgtEl>
                                        <p:attrNameLst>
                                          <p:attrName>ppt_y</p:attrName>
                                        </p:attrNameLst>
                                      </p:cBhvr>
                                      <p:tavLst>
                                        <p:tav tm="0">
                                          <p:val>
                                            <p:strVal val="#ppt_y+.1"/>
                                          </p:val>
                                        </p:tav>
                                        <p:tav tm="100000">
                                          <p:val>
                                            <p:strVal val="#ppt_y"/>
                                          </p:val>
                                        </p:tav>
                                      </p:tavLst>
                                    </p:anim>
                                  </p:childTnLst>
                                </p:cTn>
                              </p:par>
                              <p:par>
                                <p:cTn id="21" presetID="42" presetClass="entr" presetSubtype="0" fill="hold" grpId="0" nodeType="withEffect">
                                  <p:stCondLst>
                                    <p:cond delay="0"/>
                                  </p:stCondLst>
                                  <p:childTnLst>
                                    <p:set>
                                      <p:cBhvr>
                                        <p:cTn id="22" dur="1" fill="hold">
                                          <p:stCondLst>
                                            <p:cond delay="0"/>
                                          </p:stCondLst>
                                        </p:cTn>
                                        <p:tgtEl>
                                          <p:spTgt spid="61"/>
                                        </p:tgtEl>
                                        <p:attrNameLst>
                                          <p:attrName>style.visibility</p:attrName>
                                        </p:attrNameLst>
                                      </p:cBhvr>
                                      <p:to>
                                        <p:strVal val="visible"/>
                                      </p:to>
                                    </p:set>
                                    <p:animEffect>
                                      <p:cBhvr>
                                        <p:cTn id="23" dur="600"/>
                                        <p:tgtEl>
                                          <p:spTgt spid="61"/>
                                        </p:tgtEl>
                                      </p:cBhvr>
                                    </p:animEffect>
                                    <p:anim calcmode="lin" valueType="num">
                                      <p:cBhvr>
                                        <p:cTn id="24" dur="600" fill="hold"/>
                                        <p:tgtEl>
                                          <p:spTgt spid="61"/>
                                        </p:tgtEl>
                                        <p:attrNameLst>
                                          <p:attrName>ppt_x</p:attrName>
                                        </p:attrNameLst>
                                      </p:cBhvr>
                                      <p:tavLst>
                                        <p:tav tm="0">
                                          <p:val>
                                            <p:strVal val="#ppt_x"/>
                                          </p:val>
                                        </p:tav>
                                        <p:tav tm="100000">
                                          <p:val>
                                            <p:strVal val="#ppt_x"/>
                                          </p:val>
                                        </p:tav>
                                      </p:tavLst>
                                    </p:anim>
                                    <p:anim calcmode="lin" valueType="num">
                                      <p:cBhvr>
                                        <p:cTn id="25" dur="600" fill="hold"/>
                                        <p:tgtEl>
                                          <p:spTgt spid="61"/>
                                        </p:tgtEl>
                                        <p:attrNameLst>
                                          <p:attrName>ppt_y</p:attrName>
                                        </p:attrNameLst>
                                      </p:cBhvr>
                                      <p:tavLst>
                                        <p:tav tm="0">
                                          <p:val>
                                            <p:strVal val="#ppt_y+.1"/>
                                          </p:val>
                                        </p:tav>
                                        <p:tav tm="100000">
                                          <p:val>
                                            <p:strVal val="#ppt_y"/>
                                          </p:val>
                                        </p:tav>
                                      </p:tavLst>
                                    </p:anim>
                                  </p:childTnLst>
                                </p:cTn>
                              </p:par>
                              <p:par>
                                <p:cTn id="26" presetID="47" presetClass="entr" presetSubtype="0" fill="hold" grpId="0" nodeType="withEffect">
                                  <p:stCondLst>
                                    <p:cond delay="0"/>
                                  </p:stCondLst>
                                  <p:childTnLst>
                                    <p:set>
                                      <p:cBhvr>
                                        <p:cTn id="27" dur="1" fill="hold">
                                          <p:stCondLst>
                                            <p:cond delay="0"/>
                                          </p:stCondLst>
                                        </p:cTn>
                                        <p:tgtEl>
                                          <p:spTgt spid="51"/>
                                        </p:tgtEl>
                                        <p:attrNameLst>
                                          <p:attrName>style.visibility</p:attrName>
                                        </p:attrNameLst>
                                      </p:cBhvr>
                                      <p:to>
                                        <p:strVal val="visible"/>
                                      </p:to>
                                    </p:set>
                                    <p:animEffect>
                                      <p:cBhvr>
                                        <p:cTn id="28" dur="600"/>
                                        <p:tgtEl>
                                          <p:spTgt spid="51"/>
                                        </p:tgtEl>
                                      </p:cBhvr>
                                    </p:animEffect>
                                    <p:anim calcmode="lin" valueType="num">
                                      <p:cBhvr>
                                        <p:cTn id="29" dur="600" fill="hold"/>
                                        <p:tgtEl>
                                          <p:spTgt spid="51"/>
                                        </p:tgtEl>
                                        <p:attrNameLst>
                                          <p:attrName>ppt_x</p:attrName>
                                        </p:attrNameLst>
                                      </p:cBhvr>
                                      <p:tavLst>
                                        <p:tav tm="0">
                                          <p:val>
                                            <p:strVal val="#ppt_x"/>
                                          </p:val>
                                        </p:tav>
                                        <p:tav tm="100000">
                                          <p:val>
                                            <p:strVal val="#ppt_x"/>
                                          </p:val>
                                        </p:tav>
                                      </p:tavLst>
                                    </p:anim>
                                    <p:anim calcmode="lin" valueType="num">
                                      <p:cBhvr>
                                        <p:cTn id="30" dur="600" fill="hold"/>
                                        <p:tgtEl>
                                          <p:spTgt spid="51"/>
                                        </p:tgtEl>
                                        <p:attrNameLst>
                                          <p:attrName>ppt_y</p:attrName>
                                        </p:attrNameLst>
                                      </p:cBhvr>
                                      <p:tavLst>
                                        <p:tav tm="0">
                                          <p:val>
                                            <p:strVal val="#ppt_y-.1"/>
                                          </p:val>
                                        </p:tav>
                                        <p:tav tm="100000">
                                          <p:val>
                                            <p:strVal val="#ppt_y"/>
                                          </p:val>
                                        </p:tav>
                                      </p:tavLst>
                                    </p:anim>
                                  </p:childTnLst>
                                </p:cTn>
                              </p:par>
                              <p:par>
                                <p:cTn id="31" presetID="47" presetClass="entr" presetSubtype="0" fill="hold" grpId="0" nodeType="withEffect">
                                  <p:stCondLst>
                                    <p:cond delay="0"/>
                                  </p:stCondLst>
                                  <p:childTnLst>
                                    <p:set>
                                      <p:cBhvr>
                                        <p:cTn id="32" dur="1" fill="hold">
                                          <p:stCondLst>
                                            <p:cond delay="0"/>
                                          </p:stCondLst>
                                        </p:cTn>
                                        <p:tgtEl>
                                          <p:spTgt spid="76"/>
                                        </p:tgtEl>
                                        <p:attrNameLst>
                                          <p:attrName>style.visibility</p:attrName>
                                        </p:attrNameLst>
                                      </p:cBhvr>
                                      <p:to>
                                        <p:strVal val="visible"/>
                                      </p:to>
                                    </p:set>
                                    <p:animEffect>
                                      <p:cBhvr>
                                        <p:cTn id="33" dur="600"/>
                                        <p:tgtEl>
                                          <p:spTgt spid="76"/>
                                        </p:tgtEl>
                                      </p:cBhvr>
                                    </p:animEffect>
                                    <p:anim calcmode="lin" valueType="num">
                                      <p:cBhvr>
                                        <p:cTn id="34" dur="600" fill="hold"/>
                                        <p:tgtEl>
                                          <p:spTgt spid="76"/>
                                        </p:tgtEl>
                                        <p:attrNameLst>
                                          <p:attrName>ppt_x</p:attrName>
                                        </p:attrNameLst>
                                      </p:cBhvr>
                                      <p:tavLst>
                                        <p:tav tm="0">
                                          <p:val>
                                            <p:strVal val="#ppt_x"/>
                                          </p:val>
                                        </p:tav>
                                        <p:tav tm="100000">
                                          <p:val>
                                            <p:strVal val="#ppt_x"/>
                                          </p:val>
                                        </p:tav>
                                      </p:tavLst>
                                    </p:anim>
                                    <p:anim calcmode="lin" valueType="num">
                                      <p:cBhvr>
                                        <p:cTn id="35" dur="600" fill="hold"/>
                                        <p:tgtEl>
                                          <p:spTgt spid="76"/>
                                        </p:tgtEl>
                                        <p:attrNameLst>
                                          <p:attrName>ppt_y</p:attrName>
                                        </p:attrNameLst>
                                      </p:cBhvr>
                                      <p:tavLst>
                                        <p:tav tm="0">
                                          <p:val>
                                            <p:strVal val="#ppt_y-.1"/>
                                          </p:val>
                                        </p:tav>
                                        <p:tav tm="100000">
                                          <p:val>
                                            <p:strVal val="#ppt_y"/>
                                          </p:val>
                                        </p:tav>
                                      </p:tavLst>
                                    </p:anim>
                                  </p:childTnLst>
                                </p:cTn>
                              </p:par>
                            </p:childTnLst>
                          </p:cTn>
                        </p:par>
                        <p:par>
                          <p:cTn id="36" fill="hold" nodeType="afterGroup">
                            <p:stCondLst>
                              <p:cond delay="900"/>
                            </p:stCondLst>
                            <p:childTnLst>
                              <p:par>
                                <p:cTn id="37" presetID="10" presetClass="entr" presetSubtype="0" fill="hold" grpId="0" nodeType="afterEffect">
                                  <p:stCondLst>
                                    <p:cond delay="0"/>
                                  </p:stCondLst>
                                  <p:childTnLst>
                                    <p:set>
                                      <p:cBhvr>
                                        <p:cTn id="38" dur="1" fill="hold">
                                          <p:stCondLst>
                                            <p:cond delay="0"/>
                                          </p:stCondLst>
                                        </p:cTn>
                                        <p:tgtEl>
                                          <p:spTgt spid="64"/>
                                        </p:tgtEl>
                                        <p:attrNameLst>
                                          <p:attrName>style.visibility</p:attrName>
                                        </p:attrNameLst>
                                      </p:cBhvr>
                                      <p:to>
                                        <p:strVal val="visible"/>
                                      </p:to>
                                    </p:set>
                                    <p:anim calcmode="lin" valueType="num">
                                      <p:cBhvr>
                                        <p:cTn id="39" dur="300" fill="hold"/>
                                        <p:tgtEl>
                                          <p:spTgt spid="64"/>
                                        </p:tgtEl>
                                        <p:attrNameLst>
                                          <p:attrName>ppt_w</p:attrName>
                                        </p:attrNameLst>
                                      </p:cBhvr>
                                      <p:tavLst>
                                        <p:tav tm="0">
                                          <p:val>
                                            <p:fltVal val="0"/>
                                          </p:val>
                                        </p:tav>
                                        <p:tav tm="100000">
                                          <p:val>
                                            <p:strVal val="#ppt_w"/>
                                          </p:val>
                                        </p:tav>
                                      </p:tavLst>
                                    </p:anim>
                                    <p:anim calcmode="lin" valueType="num">
                                      <p:cBhvr>
                                        <p:cTn id="40" dur="300" fill="hold"/>
                                        <p:tgtEl>
                                          <p:spTgt spid="64"/>
                                        </p:tgtEl>
                                        <p:attrNameLst>
                                          <p:attrName>ppt_h</p:attrName>
                                        </p:attrNameLst>
                                      </p:cBhvr>
                                      <p:tavLst>
                                        <p:tav tm="0">
                                          <p:val>
                                            <p:fltVal val="0"/>
                                          </p:val>
                                        </p:tav>
                                        <p:tav tm="100000">
                                          <p:val>
                                            <p:strVal val="#ppt_h"/>
                                          </p:val>
                                        </p:tav>
                                      </p:tavLst>
                                    </p:anim>
                                    <p:animEffect>
                                      <p:cBhvr>
                                        <p:cTn id="41" dur="300"/>
                                        <p:tgtEl>
                                          <p:spTgt spid="64"/>
                                        </p:tgtEl>
                                      </p:cBhvr>
                                    </p:animEffect>
                                  </p:childTnLst>
                                </p:cTn>
                              </p:par>
                              <p:par>
                                <p:cTn id="42" presetID="10" presetClass="entr" presetSubtype="0" fill="hold" nodeType="withEffect">
                                  <p:stCondLst>
                                    <p:cond delay="0"/>
                                  </p:stCondLst>
                                  <p:childTnLst>
                                    <p:set>
                                      <p:cBhvr>
                                        <p:cTn id="43" dur="1" fill="hold">
                                          <p:stCondLst>
                                            <p:cond delay="0"/>
                                          </p:stCondLst>
                                        </p:cTn>
                                        <p:tgtEl>
                                          <p:spTgt spid="52"/>
                                        </p:tgtEl>
                                        <p:attrNameLst>
                                          <p:attrName>style.visibility</p:attrName>
                                        </p:attrNameLst>
                                      </p:cBhvr>
                                      <p:to>
                                        <p:strVal val="visible"/>
                                      </p:to>
                                    </p:set>
                                    <p:anim calcmode="lin" valueType="num">
                                      <p:cBhvr>
                                        <p:cTn id="44" dur="300" fill="hold"/>
                                        <p:tgtEl>
                                          <p:spTgt spid="52"/>
                                        </p:tgtEl>
                                        <p:attrNameLst>
                                          <p:attrName>ppt_w</p:attrName>
                                        </p:attrNameLst>
                                      </p:cBhvr>
                                      <p:tavLst>
                                        <p:tav tm="0">
                                          <p:val>
                                            <p:fltVal val="0"/>
                                          </p:val>
                                        </p:tav>
                                        <p:tav tm="100000">
                                          <p:val>
                                            <p:strVal val="#ppt_w"/>
                                          </p:val>
                                        </p:tav>
                                      </p:tavLst>
                                    </p:anim>
                                    <p:anim calcmode="lin" valueType="num">
                                      <p:cBhvr>
                                        <p:cTn id="45" dur="300" fill="hold"/>
                                        <p:tgtEl>
                                          <p:spTgt spid="52"/>
                                        </p:tgtEl>
                                        <p:attrNameLst>
                                          <p:attrName>ppt_h</p:attrName>
                                        </p:attrNameLst>
                                      </p:cBhvr>
                                      <p:tavLst>
                                        <p:tav tm="0">
                                          <p:val>
                                            <p:fltVal val="0"/>
                                          </p:val>
                                        </p:tav>
                                        <p:tav tm="100000">
                                          <p:val>
                                            <p:strVal val="#ppt_h"/>
                                          </p:val>
                                        </p:tav>
                                      </p:tavLst>
                                    </p:anim>
                                    <p:animEffect>
                                      <p:cBhvr>
                                        <p:cTn id="46" dur="300"/>
                                        <p:tgtEl>
                                          <p:spTgt spid="52"/>
                                        </p:tgtEl>
                                      </p:cBhvr>
                                    </p:animEffect>
                                  </p:childTnLst>
                                </p:cTn>
                              </p:par>
                            </p:childTnLst>
                          </p:cTn>
                        </p:par>
                        <p:par>
                          <p:cTn id="47" fill="hold" nodeType="afterGroup">
                            <p:stCondLst>
                              <p:cond delay="1200"/>
                            </p:stCondLst>
                            <p:childTnLst>
                              <p:par>
                                <p:cTn id="48" presetID="47" presetClass="entr" presetSubtype="0" fill="hold" grpId="0" nodeType="afterEffect">
                                  <p:stCondLst>
                                    <p:cond delay="0"/>
                                  </p:stCondLst>
                                  <p:childTnLst>
                                    <p:set>
                                      <p:cBhvr>
                                        <p:cTn id="49" dur="1" fill="hold">
                                          <p:stCondLst>
                                            <p:cond delay="0"/>
                                          </p:stCondLst>
                                        </p:cTn>
                                        <p:tgtEl>
                                          <p:spTgt spid="71"/>
                                        </p:tgtEl>
                                        <p:attrNameLst>
                                          <p:attrName>style.visibility</p:attrName>
                                        </p:attrNameLst>
                                      </p:cBhvr>
                                      <p:to>
                                        <p:strVal val="visible"/>
                                      </p:to>
                                    </p:set>
                                    <p:animEffect>
                                      <p:cBhvr>
                                        <p:cTn id="50" dur="600"/>
                                        <p:tgtEl>
                                          <p:spTgt spid="71"/>
                                        </p:tgtEl>
                                      </p:cBhvr>
                                    </p:animEffect>
                                    <p:anim calcmode="lin" valueType="num">
                                      <p:cBhvr>
                                        <p:cTn id="51" dur="600" fill="hold"/>
                                        <p:tgtEl>
                                          <p:spTgt spid="71"/>
                                        </p:tgtEl>
                                        <p:attrNameLst>
                                          <p:attrName>ppt_x</p:attrName>
                                        </p:attrNameLst>
                                      </p:cBhvr>
                                      <p:tavLst>
                                        <p:tav tm="0">
                                          <p:val>
                                            <p:strVal val="#ppt_x"/>
                                          </p:val>
                                        </p:tav>
                                        <p:tav tm="100000">
                                          <p:val>
                                            <p:strVal val="#ppt_x"/>
                                          </p:val>
                                        </p:tav>
                                      </p:tavLst>
                                    </p:anim>
                                    <p:anim calcmode="lin" valueType="num">
                                      <p:cBhvr>
                                        <p:cTn id="52" dur="600" fill="hold"/>
                                        <p:tgtEl>
                                          <p:spTgt spid="71"/>
                                        </p:tgtEl>
                                        <p:attrNameLst>
                                          <p:attrName>ppt_y</p:attrName>
                                        </p:attrNameLst>
                                      </p:cBhvr>
                                      <p:tavLst>
                                        <p:tav tm="0">
                                          <p:val>
                                            <p:strVal val="#ppt_y-.1"/>
                                          </p:val>
                                        </p:tav>
                                        <p:tav tm="100000">
                                          <p:val>
                                            <p:strVal val="#ppt_y"/>
                                          </p:val>
                                        </p:tav>
                                      </p:tavLst>
                                    </p:anim>
                                  </p:childTnLst>
                                </p:cTn>
                              </p:par>
                              <p:par>
                                <p:cTn id="53" presetID="47" presetClass="entr" presetSubtype="0" fill="hold" grpId="0" nodeType="withEffect">
                                  <p:stCondLst>
                                    <p:cond delay="0"/>
                                  </p:stCondLst>
                                  <p:childTnLst>
                                    <p:set>
                                      <p:cBhvr>
                                        <p:cTn id="54" dur="1" fill="hold">
                                          <p:stCondLst>
                                            <p:cond delay="0"/>
                                          </p:stCondLst>
                                        </p:cTn>
                                        <p:tgtEl>
                                          <p:spTgt spid="70"/>
                                        </p:tgtEl>
                                        <p:attrNameLst>
                                          <p:attrName>style.visibility</p:attrName>
                                        </p:attrNameLst>
                                      </p:cBhvr>
                                      <p:to>
                                        <p:strVal val="visible"/>
                                      </p:to>
                                    </p:set>
                                    <p:animEffect>
                                      <p:cBhvr>
                                        <p:cTn id="55" dur="600"/>
                                        <p:tgtEl>
                                          <p:spTgt spid="70"/>
                                        </p:tgtEl>
                                      </p:cBhvr>
                                    </p:animEffect>
                                    <p:anim calcmode="lin" valueType="num">
                                      <p:cBhvr>
                                        <p:cTn id="56" dur="600" fill="hold"/>
                                        <p:tgtEl>
                                          <p:spTgt spid="70"/>
                                        </p:tgtEl>
                                        <p:attrNameLst>
                                          <p:attrName>ppt_x</p:attrName>
                                        </p:attrNameLst>
                                      </p:cBhvr>
                                      <p:tavLst>
                                        <p:tav tm="0">
                                          <p:val>
                                            <p:strVal val="#ppt_x"/>
                                          </p:val>
                                        </p:tav>
                                        <p:tav tm="100000">
                                          <p:val>
                                            <p:strVal val="#ppt_x"/>
                                          </p:val>
                                        </p:tav>
                                      </p:tavLst>
                                    </p:anim>
                                    <p:anim calcmode="lin" valueType="num">
                                      <p:cBhvr>
                                        <p:cTn id="57" dur="600" fill="hold"/>
                                        <p:tgtEl>
                                          <p:spTgt spid="70"/>
                                        </p:tgtEl>
                                        <p:attrNameLst>
                                          <p:attrName>ppt_y</p:attrName>
                                        </p:attrNameLst>
                                      </p:cBhvr>
                                      <p:tavLst>
                                        <p:tav tm="0">
                                          <p:val>
                                            <p:strVal val="#ppt_y-.1"/>
                                          </p:val>
                                        </p:tav>
                                        <p:tav tm="100000">
                                          <p:val>
                                            <p:strVal val="#ppt_y"/>
                                          </p:val>
                                        </p:tav>
                                      </p:tavLst>
                                    </p:anim>
                                  </p:childTnLst>
                                </p:cTn>
                              </p:par>
                              <p:par>
                                <p:cTn id="58" presetID="42" presetClass="entr" presetSubtype="0" fill="hold" grpId="0" nodeType="withEffect">
                                  <p:stCondLst>
                                    <p:cond delay="0"/>
                                  </p:stCondLst>
                                  <p:childTnLst>
                                    <p:set>
                                      <p:cBhvr>
                                        <p:cTn id="59" dur="1" fill="hold">
                                          <p:stCondLst>
                                            <p:cond delay="0"/>
                                          </p:stCondLst>
                                        </p:cTn>
                                        <p:tgtEl>
                                          <p:spTgt spid="55"/>
                                        </p:tgtEl>
                                        <p:attrNameLst>
                                          <p:attrName>style.visibility</p:attrName>
                                        </p:attrNameLst>
                                      </p:cBhvr>
                                      <p:to>
                                        <p:strVal val="visible"/>
                                      </p:to>
                                    </p:set>
                                    <p:animEffect>
                                      <p:cBhvr>
                                        <p:cTn id="60" dur="600"/>
                                        <p:tgtEl>
                                          <p:spTgt spid="55"/>
                                        </p:tgtEl>
                                      </p:cBhvr>
                                    </p:animEffect>
                                    <p:anim calcmode="lin" valueType="num">
                                      <p:cBhvr>
                                        <p:cTn id="61" dur="600" fill="hold"/>
                                        <p:tgtEl>
                                          <p:spTgt spid="55"/>
                                        </p:tgtEl>
                                        <p:attrNameLst>
                                          <p:attrName>ppt_x</p:attrName>
                                        </p:attrNameLst>
                                      </p:cBhvr>
                                      <p:tavLst>
                                        <p:tav tm="0">
                                          <p:val>
                                            <p:strVal val="#ppt_x"/>
                                          </p:val>
                                        </p:tav>
                                        <p:tav tm="100000">
                                          <p:val>
                                            <p:strVal val="#ppt_x"/>
                                          </p:val>
                                        </p:tav>
                                      </p:tavLst>
                                    </p:anim>
                                    <p:anim calcmode="lin" valueType="num">
                                      <p:cBhvr>
                                        <p:cTn id="62" dur="600" fill="hold"/>
                                        <p:tgtEl>
                                          <p:spTgt spid="55"/>
                                        </p:tgtEl>
                                        <p:attrNameLst>
                                          <p:attrName>ppt_y</p:attrName>
                                        </p:attrNameLst>
                                      </p:cBhvr>
                                      <p:tavLst>
                                        <p:tav tm="0">
                                          <p:val>
                                            <p:strVal val="#ppt_y+.1"/>
                                          </p:val>
                                        </p:tav>
                                        <p:tav tm="100000">
                                          <p:val>
                                            <p:strVal val="#ppt_y"/>
                                          </p:val>
                                        </p:tav>
                                      </p:tavLst>
                                    </p:anim>
                                  </p:childTnLst>
                                </p:cTn>
                              </p:par>
                              <p:par>
                                <p:cTn id="63" presetID="42" presetClass="entr" presetSubtype="0" fill="hold" grpId="0" nodeType="withEffect">
                                  <p:stCondLst>
                                    <p:cond delay="0"/>
                                  </p:stCondLst>
                                  <p:childTnLst>
                                    <p:set>
                                      <p:cBhvr>
                                        <p:cTn id="64" dur="1" fill="hold">
                                          <p:stCondLst>
                                            <p:cond delay="0"/>
                                          </p:stCondLst>
                                        </p:cTn>
                                        <p:tgtEl>
                                          <p:spTgt spid="78"/>
                                        </p:tgtEl>
                                        <p:attrNameLst>
                                          <p:attrName>style.visibility</p:attrName>
                                        </p:attrNameLst>
                                      </p:cBhvr>
                                      <p:to>
                                        <p:strVal val="visible"/>
                                      </p:to>
                                    </p:set>
                                    <p:animEffect>
                                      <p:cBhvr>
                                        <p:cTn id="65" dur="600"/>
                                        <p:tgtEl>
                                          <p:spTgt spid="78"/>
                                        </p:tgtEl>
                                      </p:cBhvr>
                                    </p:animEffect>
                                    <p:anim calcmode="lin" valueType="num">
                                      <p:cBhvr>
                                        <p:cTn id="66" dur="600" fill="hold"/>
                                        <p:tgtEl>
                                          <p:spTgt spid="78"/>
                                        </p:tgtEl>
                                        <p:attrNameLst>
                                          <p:attrName>ppt_x</p:attrName>
                                        </p:attrNameLst>
                                      </p:cBhvr>
                                      <p:tavLst>
                                        <p:tav tm="0">
                                          <p:val>
                                            <p:strVal val="#ppt_x"/>
                                          </p:val>
                                        </p:tav>
                                        <p:tav tm="100000">
                                          <p:val>
                                            <p:strVal val="#ppt_x"/>
                                          </p:val>
                                        </p:tav>
                                      </p:tavLst>
                                    </p:anim>
                                    <p:anim calcmode="lin" valueType="num">
                                      <p:cBhvr>
                                        <p:cTn id="67" dur="600" fill="hold"/>
                                        <p:tgtEl>
                                          <p:spTgt spid="78"/>
                                        </p:tgtEl>
                                        <p:attrNameLst>
                                          <p:attrName>ppt_y</p:attrName>
                                        </p:attrNameLst>
                                      </p:cBhvr>
                                      <p:tavLst>
                                        <p:tav tm="0">
                                          <p:val>
                                            <p:strVal val="#ppt_y+.1"/>
                                          </p:val>
                                        </p:tav>
                                        <p:tav tm="100000">
                                          <p:val>
                                            <p:strVal val="#ppt_y"/>
                                          </p:val>
                                        </p:tav>
                                      </p:tavLst>
                                    </p:anim>
                                  </p:childTnLst>
                                </p:cTn>
                              </p:par>
                            </p:childTnLst>
                          </p:cTn>
                        </p:par>
                        <p:par>
                          <p:cTn id="68" fill="hold" nodeType="afterGroup">
                            <p:stCondLst>
                              <p:cond delay="1800"/>
                            </p:stCondLst>
                            <p:childTnLst>
                              <p:par>
                                <p:cTn id="69" presetID="10" presetClass="entr" presetSubtype="0" fill="hold" grpId="0" nodeType="afterEffect">
                                  <p:stCondLst>
                                    <p:cond delay="0"/>
                                  </p:stCondLst>
                                  <p:childTnLst>
                                    <p:set>
                                      <p:cBhvr>
                                        <p:cTn id="70" dur="1" fill="hold">
                                          <p:stCondLst>
                                            <p:cond delay="0"/>
                                          </p:stCondLst>
                                        </p:cTn>
                                        <p:tgtEl>
                                          <p:spTgt spid="65"/>
                                        </p:tgtEl>
                                        <p:attrNameLst>
                                          <p:attrName>style.visibility</p:attrName>
                                        </p:attrNameLst>
                                      </p:cBhvr>
                                      <p:to>
                                        <p:strVal val="visible"/>
                                      </p:to>
                                    </p:set>
                                    <p:anim calcmode="lin" valueType="num">
                                      <p:cBhvr>
                                        <p:cTn id="71" dur="300" fill="hold"/>
                                        <p:tgtEl>
                                          <p:spTgt spid="65"/>
                                        </p:tgtEl>
                                        <p:attrNameLst>
                                          <p:attrName>ppt_w</p:attrName>
                                        </p:attrNameLst>
                                      </p:cBhvr>
                                      <p:tavLst>
                                        <p:tav tm="0">
                                          <p:val>
                                            <p:fltVal val="0"/>
                                          </p:val>
                                        </p:tav>
                                        <p:tav tm="100000">
                                          <p:val>
                                            <p:strVal val="#ppt_w"/>
                                          </p:val>
                                        </p:tav>
                                      </p:tavLst>
                                    </p:anim>
                                    <p:anim calcmode="lin" valueType="num">
                                      <p:cBhvr>
                                        <p:cTn id="72" dur="300" fill="hold"/>
                                        <p:tgtEl>
                                          <p:spTgt spid="65"/>
                                        </p:tgtEl>
                                        <p:attrNameLst>
                                          <p:attrName>ppt_h</p:attrName>
                                        </p:attrNameLst>
                                      </p:cBhvr>
                                      <p:tavLst>
                                        <p:tav tm="0">
                                          <p:val>
                                            <p:fltVal val="0"/>
                                          </p:val>
                                        </p:tav>
                                        <p:tav tm="100000">
                                          <p:val>
                                            <p:strVal val="#ppt_h"/>
                                          </p:val>
                                        </p:tav>
                                      </p:tavLst>
                                    </p:anim>
                                    <p:animEffect>
                                      <p:cBhvr>
                                        <p:cTn id="73" dur="300"/>
                                        <p:tgtEl>
                                          <p:spTgt spid="65"/>
                                        </p:tgtEl>
                                      </p:cBhvr>
                                    </p:animEffect>
                                  </p:childTnLst>
                                </p:cTn>
                              </p:par>
                              <p:par>
                                <p:cTn id="74" presetID="10" presetClass="entr" presetSubtype="0" fill="hold" nodeType="withEffect">
                                  <p:stCondLst>
                                    <p:cond delay="0"/>
                                  </p:stCondLst>
                                  <p:childTnLst>
                                    <p:set>
                                      <p:cBhvr>
                                        <p:cTn id="75" dur="1" fill="hold">
                                          <p:stCondLst>
                                            <p:cond delay="0"/>
                                          </p:stCondLst>
                                        </p:cTn>
                                        <p:tgtEl>
                                          <p:spTgt spid="56"/>
                                        </p:tgtEl>
                                        <p:attrNameLst>
                                          <p:attrName>style.visibility</p:attrName>
                                        </p:attrNameLst>
                                      </p:cBhvr>
                                      <p:to>
                                        <p:strVal val="visible"/>
                                      </p:to>
                                    </p:set>
                                    <p:anim calcmode="lin" valueType="num">
                                      <p:cBhvr>
                                        <p:cTn id="76" dur="300" fill="hold"/>
                                        <p:tgtEl>
                                          <p:spTgt spid="56"/>
                                        </p:tgtEl>
                                        <p:attrNameLst>
                                          <p:attrName>ppt_w</p:attrName>
                                        </p:attrNameLst>
                                      </p:cBhvr>
                                      <p:tavLst>
                                        <p:tav tm="0">
                                          <p:val>
                                            <p:fltVal val="0"/>
                                          </p:val>
                                        </p:tav>
                                        <p:tav tm="100000">
                                          <p:val>
                                            <p:strVal val="#ppt_w"/>
                                          </p:val>
                                        </p:tav>
                                      </p:tavLst>
                                    </p:anim>
                                    <p:anim calcmode="lin" valueType="num">
                                      <p:cBhvr>
                                        <p:cTn id="77" dur="300" fill="hold"/>
                                        <p:tgtEl>
                                          <p:spTgt spid="56"/>
                                        </p:tgtEl>
                                        <p:attrNameLst>
                                          <p:attrName>ppt_h</p:attrName>
                                        </p:attrNameLst>
                                      </p:cBhvr>
                                      <p:tavLst>
                                        <p:tav tm="0">
                                          <p:val>
                                            <p:fltVal val="0"/>
                                          </p:val>
                                        </p:tav>
                                        <p:tav tm="100000">
                                          <p:val>
                                            <p:strVal val="#ppt_h"/>
                                          </p:val>
                                        </p:tav>
                                      </p:tavLst>
                                    </p:anim>
                                    <p:animEffect>
                                      <p:cBhvr>
                                        <p:cTn id="78" dur="300"/>
                                        <p:tgtEl>
                                          <p:spTgt spid="56"/>
                                        </p:tgtEl>
                                      </p:cBhvr>
                                    </p:animEffect>
                                  </p:childTnLst>
                                </p:cTn>
                              </p:par>
                            </p:childTnLst>
                          </p:cTn>
                        </p:par>
                        <p:par>
                          <p:cTn id="79" fill="hold" nodeType="afterGroup">
                            <p:stCondLst>
                              <p:cond delay="2100"/>
                            </p:stCondLst>
                            <p:childTnLst>
                              <p:par>
                                <p:cTn id="80" presetID="42" presetClass="entr" presetSubtype="0" fill="hold" grpId="0" nodeType="afterEffect">
                                  <p:stCondLst>
                                    <p:cond delay="0"/>
                                  </p:stCondLst>
                                  <p:childTnLst>
                                    <p:set>
                                      <p:cBhvr>
                                        <p:cTn id="81" dur="1" fill="hold">
                                          <p:stCondLst>
                                            <p:cond delay="0"/>
                                          </p:stCondLst>
                                        </p:cTn>
                                        <p:tgtEl>
                                          <p:spTgt spid="73"/>
                                        </p:tgtEl>
                                        <p:attrNameLst>
                                          <p:attrName>style.visibility</p:attrName>
                                        </p:attrNameLst>
                                      </p:cBhvr>
                                      <p:to>
                                        <p:strVal val="visible"/>
                                      </p:to>
                                    </p:set>
                                    <p:animEffect>
                                      <p:cBhvr>
                                        <p:cTn id="82" dur="600"/>
                                        <p:tgtEl>
                                          <p:spTgt spid="73"/>
                                        </p:tgtEl>
                                      </p:cBhvr>
                                    </p:animEffect>
                                    <p:anim calcmode="lin" valueType="num">
                                      <p:cBhvr>
                                        <p:cTn id="83" dur="600" fill="hold"/>
                                        <p:tgtEl>
                                          <p:spTgt spid="73"/>
                                        </p:tgtEl>
                                        <p:attrNameLst>
                                          <p:attrName>ppt_x</p:attrName>
                                        </p:attrNameLst>
                                      </p:cBhvr>
                                      <p:tavLst>
                                        <p:tav tm="0">
                                          <p:val>
                                            <p:strVal val="#ppt_x"/>
                                          </p:val>
                                        </p:tav>
                                        <p:tav tm="100000">
                                          <p:val>
                                            <p:strVal val="#ppt_x"/>
                                          </p:val>
                                        </p:tav>
                                      </p:tavLst>
                                    </p:anim>
                                    <p:anim calcmode="lin" valueType="num">
                                      <p:cBhvr>
                                        <p:cTn id="84" dur="600" fill="hold"/>
                                        <p:tgtEl>
                                          <p:spTgt spid="73"/>
                                        </p:tgtEl>
                                        <p:attrNameLst>
                                          <p:attrName>ppt_y</p:attrName>
                                        </p:attrNameLst>
                                      </p:cBhvr>
                                      <p:tavLst>
                                        <p:tav tm="0">
                                          <p:val>
                                            <p:strVal val="#ppt_y+.1"/>
                                          </p:val>
                                        </p:tav>
                                        <p:tav tm="100000">
                                          <p:val>
                                            <p:strVal val="#ppt_y"/>
                                          </p:val>
                                        </p:tav>
                                      </p:tavLst>
                                    </p:anim>
                                  </p:childTnLst>
                                </p:cTn>
                              </p:par>
                              <p:par>
                                <p:cTn id="85" presetID="42" presetClass="entr" presetSubtype="0" fill="hold" grpId="0" nodeType="withEffect">
                                  <p:stCondLst>
                                    <p:cond delay="0"/>
                                  </p:stCondLst>
                                  <p:childTnLst>
                                    <p:set>
                                      <p:cBhvr>
                                        <p:cTn id="86" dur="1" fill="hold">
                                          <p:stCondLst>
                                            <p:cond delay="0"/>
                                          </p:stCondLst>
                                        </p:cTn>
                                        <p:tgtEl>
                                          <p:spTgt spid="72"/>
                                        </p:tgtEl>
                                        <p:attrNameLst>
                                          <p:attrName>style.visibility</p:attrName>
                                        </p:attrNameLst>
                                      </p:cBhvr>
                                      <p:to>
                                        <p:strVal val="visible"/>
                                      </p:to>
                                    </p:set>
                                    <p:animEffect>
                                      <p:cBhvr>
                                        <p:cTn id="87" dur="600"/>
                                        <p:tgtEl>
                                          <p:spTgt spid="72"/>
                                        </p:tgtEl>
                                      </p:cBhvr>
                                    </p:animEffect>
                                    <p:anim calcmode="lin" valueType="num">
                                      <p:cBhvr>
                                        <p:cTn id="88" dur="600" fill="hold"/>
                                        <p:tgtEl>
                                          <p:spTgt spid="72"/>
                                        </p:tgtEl>
                                        <p:attrNameLst>
                                          <p:attrName>ppt_x</p:attrName>
                                        </p:attrNameLst>
                                      </p:cBhvr>
                                      <p:tavLst>
                                        <p:tav tm="0">
                                          <p:val>
                                            <p:strVal val="#ppt_x"/>
                                          </p:val>
                                        </p:tav>
                                        <p:tav tm="100000">
                                          <p:val>
                                            <p:strVal val="#ppt_x"/>
                                          </p:val>
                                        </p:tav>
                                      </p:tavLst>
                                    </p:anim>
                                    <p:anim calcmode="lin" valueType="num">
                                      <p:cBhvr>
                                        <p:cTn id="89" dur="600" fill="hold"/>
                                        <p:tgtEl>
                                          <p:spTgt spid="72"/>
                                        </p:tgtEl>
                                        <p:attrNameLst>
                                          <p:attrName>ppt_y</p:attrName>
                                        </p:attrNameLst>
                                      </p:cBhvr>
                                      <p:tavLst>
                                        <p:tav tm="0">
                                          <p:val>
                                            <p:strVal val="#ppt_y+.1"/>
                                          </p:val>
                                        </p:tav>
                                        <p:tav tm="100000">
                                          <p:val>
                                            <p:strVal val="#ppt_y"/>
                                          </p:val>
                                        </p:tav>
                                      </p:tavLst>
                                    </p:anim>
                                  </p:childTnLst>
                                </p:cTn>
                              </p:par>
                              <p:par>
                                <p:cTn id="90" presetID="47" presetClass="entr" presetSubtype="0" fill="hold" grpId="0" nodeType="withEffect">
                                  <p:stCondLst>
                                    <p:cond delay="0"/>
                                  </p:stCondLst>
                                  <p:childTnLst>
                                    <p:set>
                                      <p:cBhvr>
                                        <p:cTn id="91" dur="1" fill="hold">
                                          <p:stCondLst>
                                            <p:cond delay="0"/>
                                          </p:stCondLst>
                                        </p:cTn>
                                        <p:tgtEl>
                                          <p:spTgt spid="59"/>
                                        </p:tgtEl>
                                        <p:attrNameLst>
                                          <p:attrName>style.visibility</p:attrName>
                                        </p:attrNameLst>
                                      </p:cBhvr>
                                      <p:to>
                                        <p:strVal val="visible"/>
                                      </p:to>
                                    </p:set>
                                    <p:animEffect>
                                      <p:cBhvr>
                                        <p:cTn id="92" dur="600"/>
                                        <p:tgtEl>
                                          <p:spTgt spid="59"/>
                                        </p:tgtEl>
                                      </p:cBhvr>
                                    </p:animEffect>
                                    <p:anim calcmode="lin" valueType="num">
                                      <p:cBhvr>
                                        <p:cTn id="93" dur="600" fill="hold"/>
                                        <p:tgtEl>
                                          <p:spTgt spid="59"/>
                                        </p:tgtEl>
                                        <p:attrNameLst>
                                          <p:attrName>ppt_x</p:attrName>
                                        </p:attrNameLst>
                                      </p:cBhvr>
                                      <p:tavLst>
                                        <p:tav tm="0">
                                          <p:val>
                                            <p:strVal val="#ppt_x"/>
                                          </p:val>
                                        </p:tav>
                                        <p:tav tm="100000">
                                          <p:val>
                                            <p:strVal val="#ppt_x"/>
                                          </p:val>
                                        </p:tav>
                                      </p:tavLst>
                                    </p:anim>
                                    <p:anim calcmode="lin" valueType="num">
                                      <p:cBhvr>
                                        <p:cTn id="94" dur="600" fill="hold"/>
                                        <p:tgtEl>
                                          <p:spTgt spid="59"/>
                                        </p:tgtEl>
                                        <p:attrNameLst>
                                          <p:attrName>ppt_y</p:attrName>
                                        </p:attrNameLst>
                                      </p:cBhvr>
                                      <p:tavLst>
                                        <p:tav tm="0">
                                          <p:val>
                                            <p:strVal val="#ppt_y-.1"/>
                                          </p:val>
                                        </p:tav>
                                        <p:tav tm="100000">
                                          <p:val>
                                            <p:strVal val="#ppt_y"/>
                                          </p:val>
                                        </p:tav>
                                      </p:tavLst>
                                    </p:anim>
                                  </p:childTnLst>
                                </p:cTn>
                              </p:par>
                              <p:par>
                                <p:cTn id="95" presetID="47" presetClass="entr" presetSubtype="0" fill="hold" grpId="0" nodeType="withEffect">
                                  <p:stCondLst>
                                    <p:cond delay="0"/>
                                  </p:stCondLst>
                                  <p:childTnLst>
                                    <p:set>
                                      <p:cBhvr>
                                        <p:cTn id="96" dur="1" fill="hold">
                                          <p:stCondLst>
                                            <p:cond delay="0"/>
                                          </p:stCondLst>
                                        </p:cTn>
                                        <p:tgtEl>
                                          <p:spTgt spid="77"/>
                                        </p:tgtEl>
                                        <p:attrNameLst>
                                          <p:attrName>style.visibility</p:attrName>
                                        </p:attrNameLst>
                                      </p:cBhvr>
                                      <p:to>
                                        <p:strVal val="visible"/>
                                      </p:to>
                                    </p:set>
                                    <p:animEffect>
                                      <p:cBhvr>
                                        <p:cTn id="97" dur="600"/>
                                        <p:tgtEl>
                                          <p:spTgt spid="77"/>
                                        </p:tgtEl>
                                      </p:cBhvr>
                                    </p:animEffect>
                                    <p:anim calcmode="lin" valueType="num">
                                      <p:cBhvr>
                                        <p:cTn id="98" dur="600" fill="hold"/>
                                        <p:tgtEl>
                                          <p:spTgt spid="77"/>
                                        </p:tgtEl>
                                        <p:attrNameLst>
                                          <p:attrName>ppt_x</p:attrName>
                                        </p:attrNameLst>
                                      </p:cBhvr>
                                      <p:tavLst>
                                        <p:tav tm="0">
                                          <p:val>
                                            <p:strVal val="#ppt_x"/>
                                          </p:val>
                                        </p:tav>
                                        <p:tav tm="100000">
                                          <p:val>
                                            <p:strVal val="#ppt_x"/>
                                          </p:val>
                                        </p:tav>
                                      </p:tavLst>
                                    </p:anim>
                                    <p:anim calcmode="lin" valueType="num">
                                      <p:cBhvr>
                                        <p:cTn id="99" dur="600" fill="hold"/>
                                        <p:tgtEl>
                                          <p:spTgt spid="77"/>
                                        </p:tgtEl>
                                        <p:attrNameLst>
                                          <p:attrName>ppt_y</p:attrName>
                                        </p:attrNameLst>
                                      </p:cBhvr>
                                      <p:tavLst>
                                        <p:tav tm="0">
                                          <p:val>
                                            <p:strVal val="#ppt_y-.1"/>
                                          </p:val>
                                        </p:tav>
                                        <p:tav tm="100000">
                                          <p:val>
                                            <p:strVal val="#ppt_y"/>
                                          </p:val>
                                        </p:tav>
                                      </p:tavLst>
                                    </p:anim>
                                  </p:childTnLst>
                                </p:cTn>
                              </p:par>
                            </p:childTnLst>
                          </p:cTn>
                        </p:par>
                        <p:par>
                          <p:cTn id="100" fill="hold" nodeType="afterGroup">
                            <p:stCondLst>
                              <p:cond delay="2700"/>
                            </p:stCondLst>
                            <p:childTnLst>
                              <p:par>
                                <p:cTn id="101" presetID="10" presetClass="entr" presetSubtype="0" fill="hold" grpId="0" nodeType="afterEffect">
                                  <p:stCondLst>
                                    <p:cond delay="0"/>
                                  </p:stCondLst>
                                  <p:childTnLst>
                                    <p:set>
                                      <p:cBhvr>
                                        <p:cTn id="102" dur="1" fill="hold">
                                          <p:stCondLst>
                                            <p:cond delay="0"/>
                                          </p:stCondLst>
                                        </p:cTn>
                                        <p:tgtEl>
                                          <p:spTgt spid="69"/>
                                        </p:tgtEl>
                                        <p:attrNameLst>
                                          <p:attrName>style.visibility</p:attrName>
                                        </p:attrNameLst>
                                      </p:cBhvr>
                                      <p:to>
                                        <p:strVal val="visible"/>
                                      </p:to>
                                    </p:set>
                                    <p:anim calcmode="lin" valueType="num">
                                      <p:cBhvr>
                                        <p:cTn id="103" dur="300" fill="hold"/>
                                        <p:tgtEl>
                                          <p:spTgt spid="69"/>
                                        </p:tgtEl>
                                        <p:attrNameLst>
                                          <p:attrName>ppt_w</p:attrName>
                                        </p:attrNameLst>
                                      </p:cBhvr>
                                      <p:tavLst>
                                        <p:tav tm="0">
                                          <p:val>
                                            <p:fltVal val="0"/>
                                          </p:val>
                                        </p:tav>
                                        <p:tav tm="100000">
                                          <p:val>
                                            <p:strVal val="#ppt_w"/>
                                          </p:val>
                                        </p:tav>
                                      </p:tavLst>
                                    </p:anim>
                                    <p:anim calcmode="lin" valueType="num">
                                      <p:cBhvr>
                                        <p:cTn id="104" dur="300" fill="hold"/>
                                        <p:tgtEl>
                                          <p:spTgt spid="69"/>
                                        </p:tgtEl>
                                        <p:attrNameLst>
                                          <p:attrName>ppt_h</p:attrName>
                                        </p:attrNameLst>
                                      </p:cBhvr>
                                      <p:tavLst>
                                        <p:tav tm="0">
                                          <p:val>
                                            <p:fltVal val="0"/>
                                          </p:val>
                                        </p:tav>
                                        <p:tav tm="100000">
                                          <p:val>
                                            <p:strVal val="#ppt_h"/>
                                          </p:val>
                                        </p:tav>
                                      </p:tavLst>
                                    </p:anim>
                                    <p:animEffect>
                                      <p:cBhvr>
                                        <p:cTn id="105" dur="300"/>
                                        <p:tgtEl>
                                          <p:spTgt spid="69"/>
                                        </p:tgtEl>
                                      </p:cBhvr>
                                    </p:animEffect>
                                  </p:childTnLst>
                                </p:cTn>
                              </p:par>
                              <p:par>
                                <p:cTn id="106" presetID="10" presetClass="entr" presetSubtype="0" fill="hold" nodeType="withEffect">
                                  <p:stCondLst>
                                    <p:cond delay="0"/>
                                  </p:stCondLst>
                                  <p:childTnLst>
                                    <p:set>
                                      <p:cBhvr>
                                        <p:cTn id="107" dur="1" fill="hold">
                                          <p:stCondLst>
                                            <p:cond delay="0"/>
                                          </p:stCondLst>
                                        </p:cTn>
                                        <p:tgtEl>
                                          <p:spTgt spid="66"/>
                                        </p:tgtEl>
                                        <p:attrNameLst>
                                          <p:attrName>style.visibility</p:attrName>
                                        </p:attrNameLst>
                                      </p:cBhvr>
                                      <p:to>
                                        <p:strVal val="visible"/>
                                      </p:to>
                                    </p:set>
                                    <p:anim calcmode="lin" valueType="num">
                                      <p:cBhvr>
                                        <p:cTn id="108" dur="300" fill="hold"/>
                                        <p:tgtEl>
                                          <p:spTgt spid="66"/>
                                        </p:tgtEl>
                                        <p:attrNameLst>
                                          <p:attrName>ppt_w</p:attrName>
                                        </p:attrNameLst>
                                      </p:cBhvr>
                                      <p:tavLst>
                                        <p:tav tm="0">
                                          <p:val>
                                            <p:fltVal val="0"/>
                                          </p:val>
                                        </p:tav>
                                        <p:tav tm="100000">
                                          <p:val>
                                            <p:strVal val="#ppt_w"/>
                                          </p:val>
                                        </p:tav>
                                      </p:tavLst>
                                    </p:anim>
                                    <p:anim calcmode="lin" valueType="num">
                                      <p:cBhvr>
                                        <p:cTn id="109" dur="300" fill="hold"/>
                                        <p:tgtEl>
                                          <p:spTgt spid="66"/>
                                        </p:tgtEl>
                                        <p:attrNameLst>
                                          <p:attrName>ppt_h</p:attrName>
                                        </p:attrNameLst>
                                      </p:cBhvr>
                                      <p:tavLst>
                                        <p:tav tm="0">
                                          <p:val>
                                            <p:fltVal val="0"/>
                                          </p:val>
                                        </p:tav>
                                        <p:tav tm="100000">
                                          <p:val>
                                            <p:strVal val="#ppt_h"/>
                                          </p:val>
                                        </p:tav>
                                      </p:tavLst>
                                    </p:anim>
                                    <p:animEffect>
                                      <p:cBhvr>
                                        <p:cTn id="110" dur="300"/>
                                        <p:tgtEl>
                                          <p:spTgt spid="66"/>
                                        </p:tgtEl>
                                      </p:cBhvr>
                                    </p:animEffect>
                                  </p:childTnLst>
                                </p:cTn>
                              </p:par>
                            </p:childTnLst>
                          </p:cTn>
                        </p:par>
                        <p:par>
                          <p:cTn id="111" fill="hold" nodeType="afterGroup">
                            <p:stCondLst>
                              <p:cond delay="3000"/>
                            </p:stCondLst>
                            <p:childTnLst>
                              <p:par>
                                <p:cTn id="112" presetID="47" presetClass="entr" presetSubtype="0" fill="hold" grpId="0" nodeType="afterEffect">
                                  <p:stCondLst>
                                    <p:cond delay="0"/>
                                  </p:stCondLst>
                                  <p:childTnLst>
                                    <p:set>
                                      <p:cBhvr>
                                        <p:cTn id="113" dur="1" fill="hold">
                                          <p:stCondLst>
                                            <p:cond delay="0"/>
                                          </p:stCondLst>
                                        </p:cTn>
                                        <p:tgtEl>
                                          <p:spTgt spid="75"/>
                                        </p:tgtEl>
                                        <p:attrNameLst>
                                          <p:attrName>style.visibility</p:attrName>
                                        </p:attrNameLst>
                                      </p:cBhvr>
                                      <p:to>
                                        <p:strVal val="visible"/>
                                      </p:to>
                                    </p:set>
                                    <p:animEffect>
                                      <p:cBhvr>
                                        <p:cTn id="114" dur="600"/>
                                        <p:tgtEl>
                                          <p:spTgt spid="75"/>
                                        </p:tgtEl>
                                      </p:cBhvr>
                                    </p:animEffect>
                                    <p:anim calcmode="lin" valueType="num">
                                      <p:cBhvr>
                                        <p:cTn id="115" dur="600" fill="hold"/>
                                        <p:tgtEl>
                                          <p:spTgt spid="75"/>
                                        </p:tgtEl>
                                        <p:attrNameLst>
                                          <p:attrName>ppt_x</p:attrName>
                                        </p:attrNameLst>
                                      </p:cBhvr>
                                      <p:tavLst>
                                        <p:tav tm="0">
                                          <p:val>
                                            <p:strVal val="#ppt_x"/>
                                          </p:val>
                                        </p:tav>
                                        <p:tav tm="100000">
                                          <p:val>
                                            <p:strVal val="#ppt_x"/>
                                          </p:val>
                                        </p:tav>
                                      </p:tavLst>
                                    </p:anim>
                                    <p:anim calcmode="lin" valueType="num">
                                      <p:cBhvr>
                                        <p:cTn id="116" dur="600" fill="hold"/>
                                        <p:tgtEl>
                                          <p:spTgt spid="75"/>
                                        </p:tgtEl>
                                        <p:attrNameLst>
                                          <p:attrName>ppt_y</p:attrName>
                                        </p:attrNameLst>
                                      </p:cBhvr>
                                      <p:tavLst>
                                        <p:tav tm="0">
                                          <p:val>
                                            <p:strVal val="#ppt_y-.1"/>
                                          </p:val>
                                        </p:tav>
                                        <p:tav tm="100000">
                                          <p:val>
                                            <p:strVal val="#ppt_y"/>
                                          </p:val>
                                        </p:tav>
                                      </p:tavLst>
                                    </p:anim>
                                  </p:childTnLst>
                                </p:cTn>
                              </p:par>
                              <p:par>
                                <p:cTn id="117" presetID="47" presetClass="entr" presetSubtype="0" fill="hold" grpId="0" nodeType="withEffect">
                                  <p:stCondLst>
                                    <p:cond delay="0"/>
                                  </p:stCondLst>
                                  <p:childTnLst>
                                    <p:set>
                                      <p:cBhvr>
                                        <p:cTn id="118" dur="1" fill="hold">
                                          <p:stCondLst>
                                            <p:cond delay="0"/>
                                          </p:stCondLst>
                                        </p:cTn>
                                        <p:tgtEl>
                                          <p:spTgt spid="74"/>
                                        </p:tgtEl>
                                        <p:attrNameLst>
                                          <p:attrName>style.visibility</p:attrName>
                                        </p:attrNameLst>
                                      </p:cBhvr>
                                      <p:to>
                                        <p:strVal val="visible"/>
                                      </p:to>
                                    </p:set>
                                    <p:animEffect>
                                      <p:cBhvr>
                                        <p:cTn id="119" dur="600"/>
                                        <p:tgtEl>
                                          <p:spTgt spid="74"/>
                                        </p:tgtEl>
                                      </p:cBhvr>
                                    </p:animEffect>
                                    <p:anim calcmode="lin" valueType="num">
                                      <p:cBhvr>
                                        <p:cTn id="120" dur="600" fill="hold"/>
                                        <p:tgtEl>
                                          <p:spTgt spid="74"/>
                                        </p:tgtEl>
                                        <p:attrNameLst>
                                          <p:attrName>ppt_x</p:attrName>
                                        </p:attrNameLst>
                                      </p:cBhvr>
                                      <p:tavLst>
                                        <p:tav tm="0">
                                          <p:val>
                                            <p:strVal val="#ppt_x"/>
                                          </p:val>
                                        </p:tav>
                                        <p:tav tm="100000">
                                          <p:val>
                                            <p:strVal val="#ppt_x"/>
                                          </p:val>
                                        </p:tav>
                                      </p:tavLst>
                                    </p:anim>
                                    <p:anim calcmode="lin" valueType="num">
                                      <p:cBhvr>
                                        <p:cTn id="121" dur="600" fill="hold"/>
                                        <p:tgtEl>
                                          <p:spTgt spid="74"/>
                                        </p:tgtEl>
                                        <p:attrNameLst>
                                          <p:attrName>ppt_y</p:attrName>
                                        </p:attrNameLst>
                                      </p:cBhvr>
                                      <p:tavLst>
                                        <p:tav tm="0">
                                          <p:val>
                                            <p:strVal val="#ppt_y-.1"/>
                                          </p:val>
                                        </p:tav>
                                        <p:tav tm="100000">
                                          <p:val>
                                            <p:strVal val="#ppt_y"/>
                                          </p:val>
                                        </p:tav>
                                      </p:tavLst>
                                    </p:anim>
                                  </p:childTnLst>
                                </p:cTn>
                              </p:par>
                              <p:par>
                                <p:cTn id="122" presetID="42" presetClass="entr" presetSubtype="0" fill="hold" grpId="0" nodeType="withEffect">
                                  <p:stCondLst>
                                    <p:cond delay="0"/>
                                  </p:stCondLst>
                                  <p:childTnLst>
                                    <p:set>
                                      <p:cBhvr>
                                        <p:cTn id="123" dur="1" fill="hold">
                                          <p:stCondLst>
                                            <p:cond delay="0"/>
                                          </p:stCondLst>
                                        </p:cTn>
                                        <p:tgtEl>
                                          <p:spTgt spid="60"/>
                                        </p:tgtEl>
                                        <p:attrNameLst>
                                          <p:attrName>style.visibility</p:attrName>
                                        </p:attrNameLst>
                                      </p:cBhvr>
                                      <p:to>
                                        <p:strVal val="visible"/>
                                      </p:to>
                                    </p:set>
                                    <p:animEffect>
                                      <p:cBhvr>
                                        <p:cTn id="124" dur="600"/>
                                        <p:tgtEl>
                                          <p:spTgt spid="60"/>
                                        </p:tgtEl>
                                      </p:cBhvr>
                                    </p:animEffect>
                                    <p:anim calcmode="lin" valueType="num">
                                      <p:cBhvr>
                                        <p:cTn id="125" dur="600" fill="hold"/>
                                        <p:tgtEl>
                                          <p:spTgt spid="60"/>
                                        </p:tgtEl>
                                        <p:attrNameLst>
                                          <p:attrName>ppt_x</p:attrName>
                                        </p:attrNameLst>
                                      </p:cBhvr>
                                      <p:tavLst>
                                        <p:tav tm="0">
                                          <p:val>
                                            <p:strVal val="#ppt_x"/>
                                          </p:val>
                                        </p:tav>
                                        <p:tav tm="100000">
                                          <p:val>
                                            <p:strVal val="#ppt_x"/>
                                          </p:val>
                                        </p:tav>
                                      </p:tavLst>
                                    </p:anim>
                                    <p:anim calcmode="lin" valueType="num">
                                      <p:cBhvr>
                                        <p:cTn id="126" dur="600" fill="hold"/>
                                        <p:tgtEl>
                                          <p:spTgt spid="60"/>
                                        </p:tgtEl>
                                        <p:attrNameLst>
                                          <p:attrName>ppt_y</p:attrName>
                                        </p:attrNameLst>
                                      </p:cBhvr>
                                      <p:tavLst>
                                        <p:tav tm="0">
                                          <p:val>
                                            <p:strVal val="#ppt_y+.1"/>
                                          </p:val>
                                        </p:tav>
                                        <p:tav tm="100000">
                                          <p:val>
                                            <p:strVal val="#ppt_y"/>
                                          </p:val>
                                        </p:tav>
                                      </p:tavLst>
                                    </p:anim>
                                  </p:childTnLst>
                                </p:cTn>
                              </p:par>
                              <p:par>
                                <p:cTn id="127" presetID="42" presetClass="entr" presetSubtype="0" fill="hold" grpId="0" nodeType="withEffect">
                                  <p:stCondLst>
                                    <p:cond delay="0"/>
                                  </p:stCondLst>
                                  <p:childTnLst>
                                    <p:set>
                                      <p:cBhvr>
                                        <p:cTn id="128" dur="1" fill="hold">
                                          <p:stCondLst>
                                            <p:cond delay="0"/>
                                          </p:stCondLst>
                                        </p:cTn>
                                        <p:tgtEl>
                                          <p:spTgt spid="79"/>
                                        </p:tgtEl>
                                        <p:attrNameLst>
                                          <p:attrName>style.visibility</p:attrName>
                                        </p:attrNameLst>
                                      </p:cBhvr>
                                      <p:to>
                                        <p:strVal val="visible"/>
                                      </p:to>
                                    </p:set>
                                    <p:animEffect>
                                      <p:cBhvr>
                                        <p:cTn id="129" dur="600"/>
                                        <p:tgtEl>
                                          <p:spTgt spid="79"/>
                                        </p:tgtEl>
                                      </p:cBhvr>
                                    </p:animEffect>
                                    <p:anim calcmode="lin" valueType="num">
                                      <p:cBhvr>
                                        <p:cTn id="130" dur="600" fill="hold"/>
                                        <p:tgtEl>
                                          <p:spTgt spid="79"/>
                                        </p:tgtEl>
                                        <p:attrNameLst>
                                          <p:attrName>ppt_x</p:attrName>
                                        </p:attrNameLst>
                                      </p:cBhvr>
                                      <p:tavLst>
                                        <p:tav tm="0">
                                          <p:val>
                                            <p:strVal val="#ppt_x"/>
                                          </p:val>
                                        </p:tav>
                                        <p:tav tm="100000">
                                          <p:val>
                                            <p:strVal val="#ppt_x"/>
                                          </p:val>
                                        </p:tav>
                                      </p:tavLst>
                                    </p:anim>
                                    <p:anim calcmode="lin" valueType="num">
                                      <p:cBhvr>
                                        <p:cTn id="131" dur="600" fill="hold"/>
                                        <p:tgtEl>
                                          <p:spTgt spid="79"/>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1" grpId="0" bldLvl="0" animBg="1"/>
      <p:bldP spid="55" grpId="0" bldLvl="0" animBg="1"/>
      <p:bldP spid="59" grpId="0" bldLvl="0" animBg="1"/>
      <p:bldP spid="60" grpId="0" bldLvl="0" animBg="1"/>
      <p:bldP spid="61" grpId="0" bldLvl="0"/>
      <p:bldP spid="62" grpId="0" bldLvl="0"/>
      <p:bldP spid="63" grpId="0" bldLvl="0"/>
      <p:bldP spid="64" grpId="0" bldLvl="0"/>
      <p:bldP spid="65" grpId="0" bldLvl="0"/>
      <p:bldP spid="69" grpId="0" bldLvl="0"/>
      <p:bldP spid="70" grpId="0" bldLvl="0"/>
      <p:bldP spid="71" grpId="0" bldLvl="0"/>
      <p:bldP spid="72" grpId="0" bldLvl="0"/>
      <p:bldP spid="73" grpId="0" bldLvl="0"/>
      <p:bldP spid="74" grpId="0" bldLvl="0"/>
      <p:bldP spid="75" grpId="0" bldLvl="0"/>
      <p:bldP spid="76" grpId="0" bldLvl="0"/>
      <p:bldP spid="77" grpId="0" bldLvl="0"/>
      <p:bldP spid="78" grpId="0" bldLvl="0"/>
      <p:bldP spid="79" grpId="0" bldLvl="0"/>
    </p:bldLst>
  </p:timing>
</p:sld>
</file>

<file path=ppt/slides/slide24.xml><?xml version="1.0" encoding="utf-8"?>
<p:sld xmlns:a="http://schemas.openxmlformats.org/drawingml/2006/main" xmlns:r="http://schemas.openxmlformats.org/officeDocument/2006/relationships" xmlns:p="http://schemas.openxmlformats.org/presentationml/2006/main">
  <p:cSld>
    <p:bg bwMode="auto">
      <p:bgPr>
        <a:blipFill dpi="0" rotWithShape="0">
          <a:blip r:embed="rId3"/>
          <a:srcRect/>
          <a:stretch>
            <a:fillRect/>
          </a:stretch>
        </a:blipFill>
        <a:effectLst/>
      </p:bgPr>
    </p:bg>
    <p:spTree>
      <p:nvGrpSpPr>
        <p:cNvPr id="1" name=""/>
        <p:cNvGrpSpPr/>
        <p:nvPr/>
      </p:nvGrpSpPr>
      <p:grpSpPr>
        <a:xfrm>
          <a:off x="0" y="0"/>
          <a:ext cx="0" cy="0"/>
          <a:chOff x="0" y="0"/>
          <a:chExt cx="0" cy="0"/>
        </a:xfrm>
      </p:grpSpPr>
      <p:sp>
        <p:nvSpPr>
          <p:cNvPr id="87" name="Text Box 18"/>
          <p:cNvSpPr txBox="1">
            <a:spLocks noChangeArrowheads="1"/>
          </p:cNvSpPr>
          <p:nvPr/>
        </p:nvSpPr>
        <p:spPr bwMode="gray">
          <a:xfrm>
            <a:off x="3840163" y="488950"/>
            <a:ext cx="4511675" cy="6365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fontAlgn="auto">
              <a:buFont typeface="Arial" panose="020B0604020202020204" pitchFamily="34" charset="0"/>
              <a:buNone/>
              <a:defRPr/>
            </a:pPr>
            <a:r>
              <a:rPr lang="zh-CN" altLang="en-US" sz="3335" noProof="1" smtClean="0">
                <a:solidFill>
                  <a:srgbClr val="333333"/>
                </a:solidFill>
                <a:latin typeface="微软雅黑" panose="020B0503020204020204" pitchFamily="34" charset="-122"/>
                <a:ea typeface="微软雅黑" panose="020B0503020204020204" pitchFamily="34" charset="-122"/>
              </a:rPr>
              <a:t>点击添加标题文字内容</a:t>
            </a:r>
            <a:endParaRPr lang="zh-CN" altLang="en-US" sz="3335" noProof="1">
              <a:solidFill>
                <a:srgbClr val="333333"/>
              </a:solidFill>
              <a:latin typeface="微软雅黑" panose="020B0503020204020204" pitchFamily="34" charset="-122"/>
              <a:ea typeface="微软雅黑" panose="020B0503020204020204" pitchFamily="34" charset="-122"/>
            </a:endParaRPr>
          </a:p>
        </p:txBody>
      </p:sp>
      <p:cxnSp>
        <p:nvCxnSpPr>
          <p:cNvPr id="88" name="直接连接符​​ 14"/>
          <p:cNvCxnSpPr/>
          <p:nvPr/>
        </p:nvCxnSpPr>
        <p:spPr>
          <a:xfrm>
            <a:off x="3254375" y="1125538"/>
            <a:ext cx="5683250" cy="0"/>
          </a:xfrm>
          <a:prstGeom prst="line">
            <a:avLst/>
          </a:prstGeom>
          <a:ln w="9525">
            <a:solidFill>
              <a:srgbClr val="333333"/>
            </a:solidFill>
            <a:prstDash val="solid"/>
          </a:ln>
        </p:spPr>
        <p:style>
          <a:lnRef idx="1">
            <a:schemeClr val="accent1"/>
          </a:lnRef>
          <a:fillRef idx="0">
            <a:schemeClr val="accent1"/>
          </a:fillRef>
          <a:effectRef idx="0">
            <a:schemeClr val="accent1"/>
          </a:effectRef>
          <a:fontRef idx="minor">
            <a:schemeClr val="tx1"/>
          </a:fontRef>
        </p:style>
      </p:cxnSp>
      <p:grpSp>
        <p:nvGrpSpPr>
          <p:cNvPr id="4" name="组合 3"/>
          <p:cNvGrpSpPr>
            <a:grpSpLocks/>
          </p:cNvGrpSpPr>
          <p:nvPr/>
        </p:nvGrpSpPr>
        <p:grpSpPr bwMode="auto">
          <a:xfrm>
            <a:off x="5116513" y="3338513"/>
            <a:ext cx="1958975" cy="1958975"/>
            <a:chOff x="2193191" y="1899415"/>
            <a:chExt cx="2421376" cy="2421376"/>
          </a:xfrm>
        </p:grpSpPr>
        <p:sp>
          <p:nvSpPr>
            <p:cNvPr id="5" name="椭圆 4"/>
            <p:cNvSpPr/>
            <p:nvPr/>
          </p:nvSpPr>
          <p:spPr>
            <a:xfrm>
              <a:off x="2193191" y="1899415"/>
              <a:ext cx="2421376" cy="2421376"/>
            </a:xfrm>
            <a:prstGeom prst="ellipse">
              <a:avLst/>
            </a:prstGeom>
            <a:solidFill>
              <a:schemeClr val="accent3"/>
            </a:solidFill>
            <a:ln w="31750">
              <a:gradFill flip="none" rotWithShape="1">
                <a:gsLst>
                  <a:gs pos="0">
                    <a:schemeClr val="bg1">
                      <a:lumMod val="65000"/>
                    </a:schemeClr>
                  </a:gs>
                  <a:gs pos="100000">
                    <a:schemeClr val="bg1"/>
                  </a:gs>
                </a:gsLst>
                <a:lin ang="2700000" scaled="1"/>
                <a:tileRect/>
              </a:gradFill>
            </a:ln>
            <a:effectLst>
              <a:innerShdw blurRad="127000" dist="63500" dir="13500000">
                <a:schemeClr val="accent3">
                  <a:lumMod val="50000"/>
                  <a:alpha val="85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buFont typeface="Arial" panose="020B0604020202020204" pitchFamily="34" charset="0"/>
                <a:buNone/>
                <a:defRPr/>
              </a:pPr>
              <a:endParaRPr lang="zh-CN" altLang="en-US" sz="2400" noProof="1">
                <a:solidFill>
                  <a:srgbClr val="FFFFFF"/>
                </a:solidFill>
                <a:latin typeface="+mj-ea"/>
                <a:ea typeface="+mj-ea"/>
              </a:endParaRPr>
            </a:p>
          </p:txBody>
        </p:sp>
        <p:sp>
          <p:nvSpPr>
            <p:cNvPr id="6" name="椭圆 5"/>
            <p:cNvSpPr/>
            <p:nvPr/>
          </p:nvSpPr>
          <p:spPr>
            <a:xfrm>
              <a:off x="2345502" y="2051726"/>
              <a:ext cx="2116756" cy="2116756"/>
            </a:xfrm>
            <a:prstGeom prst="ellipse">
              <a:avLst/>
            </a:prstGeom>
            <a:solidFill>
              <a:schemeClr val="bg1">
                <a:lumMod val="95000"/>
              </a:schemeClr>
            </a:solidFill>
            <a:ln w="50800">
              <a:noFill/>
            </a:ln>
            <a:effectLst>
              <a:outerShdw blurRad="165100" dist="88900" dir="2700000" algn="tl" rotWithShape="0">
                <a:schemeClr val="accent3">
                  <a:lumMod val="50000"/>
                  <a:alpha val="64000"/>
                </a:schemeClr>
              </a:outerShdw>
            </a:effectLst>
            <a:scene3d>
              <a:camera prst="orthographicFront"/>
              <a:lightRig rig="threePt" dir="t"/>
            </a:scene3d>
            <a:sp3d prstMaterial="softEdge">
              <a:bevelT w="82550" h="31750" prst="angle"/>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buFont typeface="Arial" panose="020B0604020202020204" pitchFamily="34" charset="0"/>
                <a:buNone/>
                <a:defRPr/>
              </a:pPr>
              <a:endParaRPr lang="zh-CN" altLang="en-US" sz="2400" noProof="1">
                <a:solidFill>
                  <a:srgbClr val="FFFFFF"/>
                </a:solidFill>
                <a:latin typeface="+mj-ea"/>
                <a:ea typeface="+mj-ea"/>
              </a:endParaRPr>
            </a:p>
          </p:txBody>
        </p:sp>
      </p:grpSp>
      <p:grpSp>
        <p:nvGrpSpPr>
          <p:cNvPr id="7" name="组合 6"/>
          <p:cNvGrpSpPr>
            <a:grpSpLocks/>
          </p:cNvGrpSpPr>
          <p:nvPr/>
        </p:nvGrpSpPr>
        <p:grpSpPr bwMode="auto">
          <a:xfrm>
            <a:off x="3763963" y="3976688"/>
            <a:ext cx="871537" cy="871537"/>
            <a:chOff x="3237545" y="4561747"/>
            <a:chExt cx="1146960" cy="1146960"/>
          </a:xfrm>
        </p:grpSpPr>
        <p:sp>
          <p:nvSpPr>
            <p:cNvPr id="8" name="圆角矩形 7"/>
            <p:cNvSpPr/>
            <p:nvPr/>
          </p:nvSpPr>
          <p:spPr>
            <a:xfrm>
              <a:off x="3237545" y="4561747"/>
              <a:ext cx="1146960" cy="1146960"/>
            </a:xfrm>
            <a:prstGeom prst="roundRect">
              <a:avLst>
                <a:gd name="adj" fmla="val 50000"/>
              </a:avLst>
            </a:prstGeom>
            <a:solidFill>
              <a:schemeClr val="bg1">
                <a:lumMod val="75000"/>
              </a:schemeClr>
            </a:solidFill>
            <a:ln w="25400">
              <a:gradFill flip="none" rotWithShape="1">
                <a:gsLst>
                  <a:gs pos="0">
                    <a:schemeClr val="bg1">
                      <a:lumMod val="85000"/>
                    </a:schemeClr>
                  </a:gs>
                  <a:gs pos="100000">
                    <a:schemeClr val="bg1"/>
                  </a:gs>
                </a:gsLst>
                <a:lin ang="2700000" scaled="1"/>
                <a:tileRect/>
              </a:gradFill>
            </a:ln>
            <a:effectLst>
              <a:innerShdw blurRad="127000" dist="63500" dir="13500000">
                <a:schemeClr val="tx1">
                  <a:lumMod val="65000"/>
                  <a:lumOff val="35000"/>
                  <a:alpha val="49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buFont typeface="Arial" panose="020B0604020202020204" pitchFamily="34" charset="0"/>
                <a:buNone/>
                <a:defRPr/>
              </a:pPr>
              <a:endParaRPr lang="zh-CN" altLang="en-US" sz="1355" noProof="1">
                <a:solidFill>
                  <a:srgbClr val="FFFFFF"/>
                </a:solidFill>
                <a:latin typeface="+mj-ea"/>
                <a:ea typeface="+mj-ea"/>
              </a:endParaRPr>
            </a:p>
          </p:txBody>
        </p:sp>
        <p:sp>
          <p:nvSpPr>
            <p:cNvPr id="9" name="圆角矩形 8"/>
            <p:cNvSpPr/>
            <p:nvPr/>
          </p:nvSpPr>
          <p:spPr>
            <a:xfrm>
              <a:off x="3351014" y="4675216"/>
              <a:ext cx="920023" cy="920023"/>
            </a:xfrm>
            <a:prstGeom prst="roundRect">
              <a:avLst>
                <a:gd name="adj" fmla="val 50000"/>
              </a:avLst>
            </a:prstGeom>
            <a:solidFill>
              <a:schemeClr val="bg1">
                <a:lumMod val="95000"/>
              </a:schemeClr>
            </a:solidFill>
            <a:ln w="50800">
              <a:noFill/>
            </a:ln>
            <a:effectLst>
              <a:outerShdw blurRad="76200" dist="38100" dir="2700000" algn="tl" rotWithShape="0">
                <a:schemeClr val="tx1">
                  <a:lumMod val="65000"/>
                  <a:lumOff val="35000"/>
                  <a:alpha val="64000"/>
                </a:schemeClr>
              </a:outerShdw>
            </a:effectLst>
            <a:scene3d>
              <a:camera prst="orthographicFront"/>
              <a:lightRig rig="threePt" dir="t"/>
            </a:scene3d>
            <a:sp3d prstMaterial="softEdge">
              <a:bevelT w="31750" h="6350" prst="angle"/>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buFont typeface="Arial" panose="020B0604020202020204" pitchFamily="34" charset="0"/>
                <a:buNone/>
                <a:defRPr/>
              </a:pPr>
              <a:endParaRPr lang="zh-CN" altLang="en-US" sz="1355" noProof="1">
                <a:solidFill>
                  <a:srgbClr val="FFFFFF"/>
                </a:solidFill>
                <a:latin typeface="+mj-ea"/>
                <a:ea typeface="+mj-ea"/>
              </a:endParaRPr>
            </a:p>
          </p:txBody>
        </p:sp>
      </p:grpSp>
      <p:grpSp>
        <p:nvGrpSpPr>
          <p:cNvPr id="10" name="组合 9"/>
          <p:cNvGrpSpPr>
            <a:grpSpLocks/>
          </p:cNvGrpSpPr>
          <p:nvPr/>
        </p:nvGrpSpPr>
        <p:grpSpPr bwMode="auto">
          <a:xfrm>
            <a:off x="7588250" y="3976688"/>
            <a:ext cx="869950" cy="871537"/>
            <a:chOff x="3237545" y="4561747"/>
            <a:chExt cx="1146960" cy="1146960"/>
          </a:xfrm>
        </p:grpSpPr>
        <p:sp>
          <p:nvSpPr>
            <p:cNvPr id="11" name="圆角矩形 10"/>
            <p:cNvSpPr/>
            <p:nvPr/>
          </p:nvSpPr>
          <p:spPr>
            <a:xfrm>
              <a:off x="3237545" y="4561747"/>
              <a:ext cx="1146960" cy="1146960"/>
            </a:xfrm>
            <a:prstGeom prst="roundRect">
              <a:avLst>
                <a:gd name="adj" fmla="val 50000"/>
              </a:avLst>
            </a:prstGeom>
            <a:solidFill>
              <a:schemeClr val="bg1">
                <a:lumMod val="75000"/>
              </a:schemeClr>
            </a:solidFill>
            <a:ln w="25400">
              <a:gradFill flip="none" rotWithShape="1">
                <a:gsLst>
                  <a:gs pos="0">
                    <a:schemeClr val="bg1">
                      <a:lumMod val="85000"/>
                    </a:schemeClr>
                  </a:gs>
                  <a:gs pos="100000">
                    <a:schemeClr val="bg1"/>
                  </a:gs>
                </a:gsLst>
                <a:lin ang="2700000" scaled="1"/>
                <a:tileRect/>
              </a:gradFill>
            </a:ln>
            <a:effectLst>
              <a:innerShdw blurRad="127000" dist="63500" dir="13500000">
                <a:schemeClr val="tx1">
                  <a:lumMod val="65000"/>
                  <a:lumOff val="35000"/>
                  <a:alpha val="49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buFont typeface="Arial" panose="020B0604020202020204" pitchFamily="34" charset="0"/>
                <a:buNone/>
                <a:defRPr/>
              </a:pPr>
              <a:endParaRPr lang="zh-CN" altLang="en-US" sz="1355" noProof="1">
                <a:solidFill>
                  <a:srgbClr val="FFFFFF"/>
                </a:solidFill>
                <a:latin typeface="+mj-ea"/>
                <a:ea typeface="+mj-ea"/>
              </a:endParaRPr>
            </a:p>
          </p:txBody>
        </p:sp>
        <p:sp>
          <p:nvSpPr>
            <p:cNvPr id="12" name="圆角矩形 11"/>
            <p:cNvSpPr/>
            <p:nvPr/>
          </p:nvSpPr>
          <p:spPr>
            <a:xfrm>
              <a:off x="3351014" y="4675216"/>
              <a:ext cx="920023" cy="920023"/>
            </a:xfrm>
            <a:prstGeom prst="roundRect">
              <a:avLst>
                <a:gd name="adj" fmla="val 50000"/>
              </a:avLst>
            </a:prstGeom>
            <a:solidFill>
              <a:schemeClr val="bg1">
                <a:lumMod val="95000"/>
              </a:schemeClr>
            </a:solidFill>
            <a:ln w="50800">
              <a:noFill/>
            </a:ln>
            <a:effectLst>
              <a:outerShdw blurRad="76200" dist="38100" dir="2700000" algn="tl" rotWithShape="0">
                <a:schemeClr val="tx1">
                  <a:lumMod val="65000"/>
                  <a:lumOff val="35000"/>
                  <a:alpha val="64000"/>
                </a:schemeClr>
              </a:outerShdw>
            </a:effectLst>
            <a:scene3d>
              <a:camera prst="orthographicFront"/>
              <a:lightRig rig="threePt" dir="t"/>
            </a:scene3d>
            <a:sp3d prstMaterial="softEdge">
              <a:bevelT w="31750" h="6350" prst="angle"/>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buFont typeface="Arial" panose="020B0604020202020204" pitchFamily="34" charset="0"/>
                <a:buNone/>
                <a:defRPr/>
              </a:pPr>
              <a:endParaRPr lang="zh-CN" altLang="en-US" sz="1355" noProof="1">
                <a:solidFill>
                  <a:srgbClr val="FFFFFF"/>
                </a:solidFill>
                <a:latin typeface="+mj-ea"/>
                <a:ea typeface="+mj-ea"/>
              </a:endParaRPr>
            </a:p>
          </p:txBody>
        </p:sp>
      </p:grpSp>
      <p:grpSp>
        <p:nvGrpSpPr>
          <p:cNvPr id="13" name="组合 12"/>
          <p:cNvGrpSpPr>
            <a:grpSpLocks/>
          </p:cNvGrpSpPr>
          <p:nvPr/>
        </p:nvGrpSpPr>
        <p:grpSpPr bwMode="auto">
          <a:xfrm>
            <a:off x="5661025" y="2082800"/>
            <a:ext cx="869950" cy="871538"/>
            <a:chOff x="3237545" y="4561747"/>
            <a:chExt cx="1146960" cy="1146960"/>
          </a:xfrm>
        </p:grpSpPr>
        <p:sp>
          <p:nvSpPr>
            <p:cNvPr id="14" name="圆角矩形 13"/>
            <p:cNvSpPr/>
            <p:nvPr/>
          </p:nvSpPr>
          <p:spPr>
            <a:xfrm>
              <a:off x="3237545" y="4561747"/>
              <a:ext cx="1146960" cy="1146960"/>
            </a:xfrm>
            <a:prstGeom prst="roundRect">
              <a:avLst>
                <a:gd name="adj" fmla="val 50000"/>
              </a:avLst>
            </a:prstGeom>
            <a:solidFill>
              <a:schemeClr val="bg1">
                <a:lumMod val="75000"/>
              </a:schemeClr>
            </a:solidFill>
            <a:ln w="25400">
              <a:gradFill flip="none" rotWithShape="1">
                <a:gsLst>
                  <a:gs pos="0">
                    <a:schemeClr val="bg1">
                      <a:lumMod val="85000"/>
                    </a:schemeClr>
                  </a:gs>
                  <a:gs pos="100000">
                    <a:schemeClr val="bg1"/>
                  </a:gs>
                </a:gsLst>
                <a:lin ang="2700000" scaled="1"/>
                <a:tileRect/>
              </a:gradFill>
            </a:ln>
            <a:effectLst>
              <a:innerShdw blurRad="127000" dist="63500" dir="13500000">
                <a:schemeClr val="tx1">
                  <a:lumMod val="65000"/>
                  <a:lumOff val="35000"/>
                  <a:alpha val="49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buFont typeface="Arial" panose="020B0604020202020204" pitchFamily="34" charset="0"/>
                <a:buNone/>
                <a:defRPr/>
              </a:pPr>
              <a:endParaRPr lang="zh-CN" altLang="en-US" sz="1355" noProof="1">
                <a:solidFill>
                  <a:srgbClr val="FFFFFF"/>
                </a:solidFill>
                <a:latin typeface="+mj-ea"/>
                <a:ea typeface="+mj-ea"/>
              </a:endParaRPr>
            </a:p>
          </p:txBody>
        </p:sp>
        <p:sp>
          <p:nvSpPr>
            <p:cNvPr id="15" name="圆角矩形 14"/>
            <p:cNvSpPr/>
            <p:nvPr/>
          </p:nvSpPr>
          <p:spPr>
            <a:xfrm>
              <a:off x="3351014" y="4675216"/>
              <a:ext cx="920023" cy="920023"/>
            </a:xfrm>
            <a:prstGeom prst="roundRect">
              <a:avLst>
                <a:gd name="adj" fmla="val 50000"/>
              </a:avLst>
            </a:prstGeom>
            <a:solidFill>
              <a:schemeClr val="bg1">
                <a:lumMod val="95000"/>
              </a:schemeClr>
            </a:solidFill>
            <a:ln w="50800">
              <a:noFill/>
            </a:ln>
            <a:effectLst>
              <a:outerShdw blurRad="76200" dist="38100" dir="2700000" algn="tl" rotWithShape="0">
                <a:schemeClr val="tx1">
                  <a:lumMod val="65000"/>
                  <a:lumOff val="35000"/>
                  <a:alpha val="64000"/>
                </a:schemeClr>
              </a:outerShdw>
            </a:effectLst>
            <a:scene3d>
              <a:camera prst="orthographicFront"/>
              <a:lightRig rig="threePt" dir="t"/>
            </a:scene3d>
            <a:sp3d prstMaterial="softEdge">
              <a:bevelT w="31750" h="6350" prst="angle"/>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buFont typeface="Arial" panose="020B0604020202020204" pitchFamily="34" charset="0"/>
                <a:buNone/>
                <a:defRPr/>
              </a:pPr>
              <a:endParaRPr lang="zh-CN" altLang="en-US" sz="1355" noProof="1">
                <a:solidFill>
                  <a:srgbClr val="FFFFFF"/>
                </a:solidFill>
                <a:latin typeface="+mj-ea"/>
                <a:ea typeface="+mj-ea"/>
              </a:endParaRPr>
            </a:p>
          </p:txBody>
        </p:sp>
      </p:grpSp>
      <p:sp>
        <p:nvSpPr>
          <p:cNvPr id="16" name="饼形 18"/>
          <p:cNvSpPr/>
          <p:nvPr/>
        </p:nvSpPr>
        <p:spPr>
          <a:xfrm>
            <a:off x="4203700" y="2532063"/>
            <a:ext cx="1403350" cy="1401762"/>
          </a:xfrm>
          <a:custGeom>
            <a:avLst/>
            <a:gdLst>
              <a:gd name="connsiteX0" fmla="*/ 57234 w 3556000"/>
              <a:gd name="connsiteY0" fmla="*/ 1330509 h 3556000"/>
              <a:gd name="connsiteX1" fmla="*/ 1333717 w 3556000"/>
              <a:gd name="connsiteY1" fmla="*/ 56403 h 3556000"/>
              <a:gd name="connsiteX2" fmla="*/ 1778000 w 3556000"/>
              <a:gd name="connsiteY2" fmla="*/ 1778000 h 3556000"/>
              <a:gd name="connsiteX3" fmla="*/ 57234 w 3556000"/>
              <a:gd name="connsiteY3" fmla="*/ 1330509 h 3556000"/>
              <a:gd name="connsiteX0-1" fmla="*/ 1720766 w 1812206"/>
              <a:gd name="connsiteY0-2" fmla="*/ 1721597 h 1813037"/>
              <a:gd name="connsiteX1-3" fmla="*/ 0 w 1812206"/>
              <a:gd name="connsiteY1-4" fmla="*/ 1274106 h 1813037"/>
              <a:gd name="connsiteX2-5" fmla="*/ 1276483 w 1812206"/>
              <a:gd name="connsiteY2-6" fmla="*/ 0 h 1813037"/>
              <a:gd name="connsiteX3-7" fmla="*/ 1812206 w 1812206"/>
              <a:gd name="connsiteY3-8" fmla="*/ 1813037 h 1813037"/>
              <a:gd name="connsiteX0-9" fmla="*/ 1720766 w 1720766"/>
              <a:gd name="connsiteY0-10" fmla="*/ 1721597 h 1721597"/>
              <a:gd name="connsiteX1-11" fmla="*/ 0 w 1720766"/>
              <a:gd name="connsiteY1-12" fmla="*/ 1274106 h 1721597"/>
              <a:gd name="connsiteX2-13" fmla="*/ 1276483 w 1720766"/>
              <a:gd name="connsiteY2-14" fmla="*/ 0 h 1721597"/>
              <a:gd name="connsiteX0-15" fmla="*/ 0 w 1276483"/>
              <a:gd name="connsiteY0-16" fmla="*/ 1274106 h 1274106"/>
              <a:gd name="connsiteX1-17" fmla="*/ 1276483 w 1276483"/>
              <a:gd name="connsiteY1-18" fmla="*/ 0 h 1274106"/>
            </a:gdLst>
            <a:ahLst/>
            <a:cxnLst>
              <a:cxn ang="0">
                <a:pos x="connsiteX0-1" y="connsiteY0-2"/>
              </a:cxn>
              <a:cxn ang="0">
                <a:pos x="connsiteX1-3" y="connsiteY1-4"/>
              </a:cxn>
            </a:cxnLst>
            <a:rect l="l" t="t" r="r" b="b"/>
            <a:pathLst>
              <a:path w="1276483" h="1274106">
                <a:moveTo>
                  <a:pt x="0" y="1274106"/>
                </a:moveTo>
                <a:cubicBezTo>
                  <a:pt x="162534" y="649103"/>
                  <a:pt x="651178" y="161369"/>
                  <a:pt x="1276483" y="0"/>
                </a:cubicBezTo>
              </a:path>
            </a:pathLst>
          </a:custGeom>
          <a:noFill/>
          <a:ln w="12700">
            <a:solidFill>
              <a:schemeClr val="tx1">
                <a:lumMod val="65000"/>
                <a:lumOff val="35000"/>
              </a:schemeClr>
            </a:solidFill>
            <a:prstDash val="sysDot"/>
            <a:headEnd type="oval" w="med" len="med"/>
            <a:tailEnd type="ova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buFont typeface="Arial" panose="020B0604020202020204" pitchFamily="34" charset="0"/>
              <a:buNone/>
              <a:defRPr/>
            </a:pPr>
            <a:endParaRPr lang="zh-CN" altLang="en-US" sz="1355" noProof="1">
              <a:solidFill>
                <a:schemeClr val="tx1"/>
              </a:solidFill>
              <a:latin typeface="+mj-ea"/>
              <a:ea typeface="+mj-ea"/>
            </a:endParaRPr>
          </a:p>
        </p:txBody>
      </p:sp>
      <p:sp>
        <p:nvSpPr>
          <p:cNvPr id="17" name="饼形 18"/>
          <p:cNvSpPr/>
          <p:nvPr/>
        </p:nvSpPr>
        <p:spPr>
          <a:xfrm flipH="1">
            <a:off x="6578600" y="2532063"/>
            <a:ext cx="1404938" cy="1401762"/>
          </a:xfrm>
          <a:custGeom>
            <a:avLst/>
            <a:gdLst>
              <a:gd name="connsiteX0" fmla="*/ 57234 w 3556000"/>
              <a:gd name="connsiteY0" fmla="*/ 1330509 h 3556000"/>
              <a:gd name="connsiteX1" fmla="*/ 1333717 w 3556000"/>
              <a:gd name="connsiteY1" fmla="*/ 56403 h 3556000"/>
              <a:gd name="connsiteX2" fmla="*/ 1778000 w 3556000"/>
              <a:gd name="connsiteY2" fmla="*/ 1778000 h 3556000"/>
              <a:gd name="connsiteX3" fmla="*/ 57234 w 3556000"/>
              <a:gd name="connsiteY3" fmla="*/ 1330509 h 3556000"/>
              <a:gd name="connsiteX0-1" fmla="*/ 1720766 w 1812206"/>
              <a:gd name="connsiteY0-2" fmla="*/ 1721597 h 1813037"/>
              <a:gd name="connsiteX1-3" fmla="*/ 0 w 1812206"/>
              <a:gd name="connsiteY1-4" fmla="*/ 1274106 h 1813037"/>
              <a:gd name="connsiteX2-5" fmla="*/ 1276483 w 1812206"/>
              <a:gd name="connsiteY2-6" fmla="*/ 0 h 1813037"/>
              <a:gd name="connsiteX3-7" fmla="*/ 1812206 w 1812206"/>
              <a:gd name="connsiteY3-8" fmla="*/ 1813037 h 1813037"/>
              <a:gd name="connsiteX0-9" fmla="*/ 1720766 w 1720766"/>
              <a:gd name="connsiteY0-10" fmla="*/ 1721597 h 1721597"/>
              <a:gd name="connsiteX1-11" fmla="*/ 0 w 1720766"/>
              <a:gd name="connsiteY1-12" fmla="*/ 1274106 h 1721597"/>
              <a:gd name="connsiteX2-13" fmla="*/ 1276483 w 1720766"/>
              <a:gd name="connsiteY2-14" fmla="*/ 0 h 1721597"/>
              <a:gd name="connsiteX0-15" fmla="*/ 0 w 1276483"/>
              <a:gd name="connsiteY0-16" fmla="*/ 1274106 h 1274106"/>
              <a:gd name="connsiteX1-17" fmla="*/ 1276483 w 1276483"/>
              <a:gd name="connsiteY1-18" fmla="*/ 0 h 1274106"/>
            </a:gdLst>
            <a:ahLst/>
            <a:cxnLst>
              <a:cxn ang="0">
                <a:pos x="connsiteX0-1" y="connsiteY0-2"/>
              </a:cxn>
              <a:cxn ang="0">
                <a:pos x="connsiteX1-3" y="connsiteY1-4"/>
              </a:cxn>
            </a:cxnLst>
            <a:rect l="l" t="t" r="r" b="b"/>
            <a:pathLst>
              <a:path w="1276483" h="1274106">
                <a:moveTo>
                  <a:pt x="0" y="1274106"/>
                </a:moveTo>
                <a:cubicBezTo>
                  <a:pt x="162534" y="649103"/>
                  <a:pt x="651178" y="161369"/>
                  <a:pt x="1276483" y="0"/>
                </a:cubicBezTo>
              </a:path>
            </a:pathLst>
          </a:custGeom>
          <a:noFill/>
          <a:ln w="12700">
            <a:solidFill>
              <a:schemeClr val="tx1">
                <a:lumMod val="65000"/>
                <a:lumOff val="35000"/>
              </a:schemeClr>
            </a:solidFill>
            <a:headEnd type="oval" w="med" len="med"/>
            <a:tailEnd type="ova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buFont typeface="Arial" panose="020B0604020202020204" pitchFamily="34" charset="0"/>
              <a:buNone/>
              <a:defRPr/>
            </a:pPr>
            <a:endParaRPr lang="zh-CN" altLang="en-US" sz="1355" noProof="1">
              <a:solidFill>
                <a:schemeClr val="tx1"/>
              </a:solidFill>
              <a:latin typeface="+mj-ea"/>
              <a:ea typeface="+mj-ea"/>
            </a:endParaRPr>
          </a:p>
        </p:txBody>
      </p:sp>
      <p:grpSp>
        <p:nvGrpSpPr>
          <p:cNvPr id="18" name="组合 17"/>
          <p:cNvGrpSpPr>
            <a:grpSpLocks/>
          </p:cNvGrpSpPr>
          <p:nvPr/>
        </p:nvGrpSpPr>
        <p:grpSpPr bwMode="auto">
          <a:xfrm>
            <a:off x="4921250" y="1220788"/>
            <a:ext cx="2349500" cy="771525"/>
            <a:chOff x="5324179" y="1877247"/>
            <a:chExt cx="2349784" cy="770884"/>
          </a:xfrm>
        </p:grpSpPr>
        <p:sp>
          <p:nvSpPr>
            <p:cNvPr id="61463" name="文本框 18"/>
            <p:cNvSpPr txBox="1">
              <a:spLocks noChangeArrowheads="1"/>
            </p:cNvSpPr>
            <p:nvPr/>
          </p:nvSpPr>
          <p:spPr bwMode="auto">
            <a:xfrm>
              <a:off x="5372352" y="2099491"/>
              <a:ext cx="2253439" cy="54864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Calibri" panose="020F050202020403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Calibri" panose="020F050202020403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eaLnBrk="1" hangingPunct="1">
                <a:lnSpc>
                  <a:spcPct val="125000"/>
                </a:lnSpc>
              </a:pPr>
              <a:r>
                <a:rPr lang="zh-CN" altLang="en-US" sz="1200">
                  <a:solidFill>
                    <a:srgbClr val="000000"/>
                  </a:solidFill>
                  <a:latin typeface="宋体" panose="02010600030101010101" pitchFamily="2" charset="-122"/>
                  <a:sym typeface="Lato Light" panose="020F0302020204030203" pitchFamily="34" charset="0"/>
                </a:rPr>
                <a:t>此处添加详细文本描述，建议与标题相关并符合</a:t>
              </a:r>
              <a:endParaRPr lang="en-US" altLang="zh-CN" sz="1200">
                <a:solidFill>
                  <a:srgbClr val="000000"/>
                </a:solidFill>
                <a:latin typeface="宋体" panose="02010600030101010101" pitchFamily="2" charset="-122"/>
                <a:sym typeface="Lato Light" panose="020F0302020204030203" pitchFamily="34" charset="0"/>
              </a:endParaRPr>
            </a:p>
          </p:txBody>
        </p:sp>
        <p:sp>
          <p:nvSpPr>
            <p:cNvPr id="20" name="文本框 19"/>
            <p:cNvSpPr txBox="1"/>
            <p:nvPr/>
          </p:nvSpPr>
          <p:spPr bwMode="auto">
            <a:xfrm>
              <a:off x="5324179" y="1877247"/>
              <a:ext cx="2349784" cy="334684"/>
            </a:xfrm>
            <a:prstGeom prst="rect">
              <a:avLst/>
            </a:prstGeom>
            <a:noFill/>
          </p:spPr>
          <p:txBody>
            <a:bodyPr>
              <a:spAutoFit/>
            </a:bodyPr>
            <a:lstStyle/>
            <a:p>
              <a:pPr algn="ctr" eaLnBrk="1" fontAlgn="auto" hangingPunct="1">
                <a:buFont typeface="Arial" panose="020B0604020202020204" pitchFamily="34" charset="0"/>
                <a:buNone/>
                <a:defRPr/>
              </a:pPr>
              <a:r>
                <a:rPr lang="zh-CN" altLang="en-US" sz="1600" spc="75" noProof="1">
                  <a:solidFill>
                    <a:schemeClr val="tx1">
                      <a:lumMod val="65000"/>
                      <a:lumOff val="35000"/>
                    </a:schemeClr>
                  </a:solidFill>
                  <a:latin typeface="+mj-ea"/>
                  <a:ea typeface="+mj-ea"/>
                </a:rPr>
                <a:t>在此添加标题</a:t>
              </a:r>
            </a:p>
          </p:txBody>
        </p:sp>
      </p:grpSp>
      <p:grpSp>
        <p:nvGrpSpPr>
          <p:cNvPr id="21" name="组合 20"/>
          <p:cNvGrpSpPr>
            <a:grpSpLocks/>
          </p:cNvGrpSpPr>
          <p:nvPr/>
        </p:nvGrpSpPr>
        <p:grpSpPr bwMode="auto">
          <a:xfrm>
            <a:off x="8526463" y="4014788"/>
            <a:ext cx="2349500" cy="771525"/>
            <a:chOff x="2744012" y="4525702"/>
            <a:chExt cx="2349784" cy="770884"/>
          </a:xfrm>
        </p:grpSpPr>
        <p:sp>
          <p:nvSpPr>
            <p:cNvPr id="61461" name="文本框 21"/>
            <p:cNvSpPr txBox="1">
              <a:spLocks noChangeArrowheads="1"/>
            </p:cNvSpPr>
            <p:nvPr/>
          </p:nvSpPr>
          <p:spPr bwMode="auto">
            <a:xfrm>
              <a:off x="2744012" y="4747946"/>
              <a:ext cx="2253439" cy="54864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Calibri" panose="020F050202020403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Calibri" panose="020F050202020403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eaLnBrk="1" hangingPunct="1">
                <a:lnSpc>
                  <a:spcPct val="125000"/>
                </a:lnSpc>
              </a:pPr>
              <a:r>
                <a:rPr lang="zh-CN" altLang="en-US" sz="1200">
                  <a:solidFill>
                    <a:srgbClr val="000000"/>
                  </a:solidFill>
                  <a:latin typeface="宋体" panose="02010600030101010101" pitchFamily="2" charset="-122"/>
                  <a:sym typeface="Lato Light" panose="020F0302020204030203" pitchFamily="34" charset="0"/>
                </a:rPr>
                <a:t>此处添加详细文本描述，建议与标题相关并符合</a:t>
              </a:r>
              <a:endParaRPr lang="en-US" altLang="zh-CN" sz="1200">
                <a:solidFill>
                  <a:srgbClr val="000000"/>
                </a:solidFill>
                <a:latin typeface="宋体" panose="02010600030101010101" pitchFamily="2" charset="-122"/>
                <a:sym typeface="Lato Light" panose="020F0302020204030203" pitchFamily="34" charset="0"/>
              </a:endParaRPr>
            </a:p>
          </p:txBody>
        </p:sp>
        <p:sp>
          <p:nvSpPr>
            <p:cNvPr id="23" name="文本框 22"/>
            <p:cNvSpPr txBox="1"/>
            <p:nvPr/>
          </p:nvSpPr>
          <p:spPr bwMode="auto">
            <a:xfrm>
              <a:off x="2744012" y="4525702"/>
              <a:ext cx="2349784" cy="334684"/>
            </a:xfrm>
            <a:prstGeom prst="rect">
              <a:avLst/>
            </a:prstGeom>
            <a:noFill/>
          </p:spPr>
          <p:txBody>
            <a:bodyPr>
              <a:spAutoFit/>
            </a:bodyPr>
            <a:lstStyle/>
            <a:p>
              <a:pPr eaLnBrk="1" fontAlgn="auto" hangingPunct="1">
                <a:buFont typeface="Arial" panose="020B0604020202020204" pitchFamily="34" charset="0"/>
                <a:buNone/>
                <a:defRPr/>
              </a:pPr>
              <a:r>
                <a:rPr lang="zh-CN" altLang="en-US" sz="1600" spc="75" noProof="1">
                  <a:solidFill>
                    <a:schemeClr val="tx1">
                      <a:lumMod val="65000"/>
                      <a:lumOff val="35000"/>
                    </a:schemeClr>
                  </a:solidFill>
                  <a:latin typeface="+mj-ea"/>
                  <a:ea typeface="+mj-ea"/>
                </a:rPr>
                <a:t>在此添加标题</a:t>
              </a:r>
            </a:p>
          </p:txBody>
        </p:sp>
      </p:grpSp>
      <p:grpSp>
        <p:nvGrpSpPr>
          <p:cNvPr id="24" name="组合 23"/>
          <p:cNvGrpSpPr>
            <a:grpSpLocks/>
          </p:cNvGrpSpPr>
          <p:nvPr/>
        </p:nvGrpSpPr>
        <p:grpSpPr bwMode="auto">
          <a:xfrm>
            <a:off x="1320800" y="4014788"/>
            <a:ext cx="2349500" cy="771525"/>
            <a:chOff x="1320253" y="4614246"/>
            <a:chExt cx="2349786" cy="770884"/>
          </a:xfrm>
        </p:grpSpPr>
        <p:sp>
          <p:nvSpPr>
            <p:cNvPr id="61459" name="文本框 24"/>
            <p:cNvSpPr txBox="1">
              <a:spLocks noChangeArrowheads="1"/>
            </p:cNvSpPr>
            <p:nvPr/>
          </p:nvSpPr>
          <p:spPr bwMode="auto">
            <a:xfrm>
              <a:off x="1416600" y="4836490"/>
              <a:ext cx="2253439" cy="54864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Calibri" panose="020F050202020403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Calibri" panose="020F050202020403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eaLnBrk="1" hangingPunct="1">
                <a:lnSpc>
                  <a:spcPct val="125000"/>
                </a:lnSpc>
              </a:pPr>
              <a:r>
                <a:rPr lang="zh-CN" altLang="en-US" sz="1200">
                  <a:solidFill>
                    <a:srgbClr val="000000"/>
                  </a:solidFill>
                  <a:latin typeface="宋体" panose="02010600030101010101" pitchFamily="2" charset="-122"/>
                  <a:sym typeface="Lato Light" panose="020F0302020204030203" pitchFamily="34" charset="0"/>
                </a:rPr>
                <a:t>此处添加详细文本描述，建议与标题相关并符合</a:t>
              </a:r>
              <a:endParaRPr lang="en-US" altLang="zh-CN" sz="1200">
                <a:solidFill>
                  <a:srgbClr val="000000"/>
                </a:solidFill>
                <a:latin typeface="宋体" panose="02010600030101010101" pitchFamily="2" charset="-122"/>
                <a:sym typeface="Lato Light" panose="020F0302020204030203" pitchFamily="34" charset="0"/>
              </a:endParaRPr>
            </a:p>
          </p:txBody>
        </p:sp>
        <p:sp>
          <p:nvSpPr>
            <p:cNvPr id="26" name="文本框 25"/>
            <p:cNvSpPr txBox="1"/>
            <p:nvPr/>
          </p:nvSpPr>
          <p:spPr bwMode="auto">
            <a:xfrm>
              <a:off x="1320253" y="4614246"/>
              <a:ext cx="2349786" cy="334684"/>
            </a:xfrm>
            <a:prstGeom prst="rect">
              <a:avLst/>
            </a:prstGeom>
            <a:noFill/>
          </p:spPr>
          <p:txBody>
            <a:bodyPr>
              <a:spAutoFit/>
            </a:bodyPr>
            <a:lstStyle/>
            <a:p>
              <a:pPr algn="r" eaLnBrk="1" fontAlgn="auto" hangingPunct="1">
                <a:buFont typeface="Arial" panose="020B0604020202020204" pitchFamily="34" charset="0"/>
                <a:buNone/>
                <a:defRPr/>
              </a:pPr>
              <a:r>
                <a:rPr lang="zh-CN" altLang="en-US" sz="1600" spc="75" noProof="1">
                  <a:solidFill>
                    <a:schemeClr val="tx1">
                      <a:lumMod val="65000"/>
                      <a:lumOff val="35000"/>
                    </a:schemeClr>
                  </a:solidFill>
                  <a:latin typeface="+mj-ea"/>
                  <a:ea typeface="+mj-ea"/>
                </a:rPr>
                <a:t>在此添加标题</a:t>
              </a:r>
            </a:p>
          </p:txBody>
        </p:sp>
      </p:grpSp>
      <p:sp>
        <p:nvSpPr>
          <p:cNvPr id="27" name="圆角矩形 26"/>
          <p:cNvSpPr/>
          <p:nvPr/>
        </p:nvSpPr>
        <p:spPr>
          <a:xfrm>
            <a:off x="5994663" y="3656181"/>
            <a:ext cx="202675" cy="353287"/>
          </a:xfrm>
          <a:prstGeom prst="roundRect">
            <a:avLst>
              <a:gd name="adj" fmla="val 50000"/>
            </a:avLst>
          </a:prstGeom>
          <a:solidFill>
            <a:schemeClr val="accent3"/>
          </a:solidFill>
          <a:ln w="12700">
            <a:gradFill flip="none" rotWithShape="1">
              <a:gsLst>
                <a:gs pos="0">
                  <a:schemeClr val="bg1">
                    <a:lumMod val="85000"/>
                  </a:schemeClr>
                </a:gs>
                <a:gs pos="100000">
                  <a:schemeClr val="bg1"/>
                </a:gs>
              </a:gsLst>
              <a:lin ang="2700000" scaled="1"/>
              <a:tileRect/>
            </a:gradFill>
          </a:ln>
          <a:effectLst>
            <a:innerShdw blurRad="63500" dist="38100" dir="13500000">
              <a:schemeClr val="accent3">
                <a:lumMod val="50000"/>
                <a:alpha val="50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buFont typeface="Arial" panose="020B0604020202020204" pitchFamily="34" charset="0"/>
              <a:buNone/>
              <a:defRPr/>
            </a:pPr>
            <a:endParaRPr lang="zh-CN" altLang="en-US" sz="1355" noProof="1">
              <a:latin typeface="+mj-ea"/>
              <a:ea typeface="+mj-ea"/>
            </a:endParaRPr>
          </a:p>
        </p:txBody>
      </p:sp>
      <p:sp>
        <p:nvSpPr>
          <p:cNvPr id="28" name="Freeform 40"/>
          <p:cNvSpPr/>
          <p:nvPr/>
        </p:nvSpPr>
        <p:spPr bwMode="auto">
          <a:xfrm>
            <a:off x="5930900" y="2374900"/>
            <a:ext cx="330200" cy="298450"/>
          </a:xfrm>
          <a:custGeom>
            <a:avLst/>
            <a:gdLst>
              <a:gd name="T0" fmla="*/ 161 w 188"/>
              <a:gd name="T1" fmla="*/ 58 h 170"/>
              <a:gd name="T2" fmla="*/ 147 w 188"/>
              <a:gd name="T3" fmla="*/ 51 h 170"/>
              <a:gd name="T4" fmla="*/ 142 w 188"/>
              <a:gd name="T5" fmla="*/ 54 h 170"/>
              <a:gd name="T6" fmla="*/ 149 w 188"/>
              <a:gd name="T7" fmla="*/ 85 h 170"/>
              <a:gd name="T8" fmla="*/ 85 w 188"/>
              <a:gd name="T9" fmla="*/ 149 h 170"/>
              <a:gd name="T10" fmla="*/ 21 w 188"/>
              <a:gd name="T11" fmla="*/ 85 h 170"/>
              <a:gd name="T12" fmla="*/ 85 w 188"/>
              <a:gd name="T13" fmla="*/ 21 h 170"/>
              <a:gd name="T14" fmla="*/ 135 w 188"/>
              <a:gd name="T15" fmla="*/ 45 h 170"/>
              <a:gd name="T16" fmla="*/ 125 w 188"/>
              <a:gd name="T17" fmla="*/ 51 h 170"/>
              <a:gd name="T18" fmla="*/ 85 w 188"/>
              <a:gd name="T19" fmla="*/ 33 h 170"/>
              <a:gd name="T20" fmla="*/ 33 w 188"/>
              <a:gd name="T21" fmla="*/ 85 h 170"/>
              <a:gd name="T22" fmla="*/ 85 w 188"/>
              <a:gd name="T23" fmla="*/ 137 h 170"/>
              <a:gd name="T24" fmla="*/ 138 w 188"/>
              <a:gd name="T25" fmla="*/ 85 h 170"/>
              <a:gd name="T26" fmla="*/ 132 w 188"/>
              <a:gd name="T27" fmla="*/ 61 h 170"/>
              <a:gd name="T28" fmla="*/ 115 w 188"/>
              <a:gd name="T29" fmla="*/ 72 h 170"/>
              <a:gd name="T30" fmla="*/ 118 w 188"/>
              <a:gd name="T31" fmla="*/ 85 h 170"/>
              <a:gd name="T32" fmla="*/ 85 w 188"/>
              <a:gd name="T33" fmla="*/ 118 h 170"/>
              <a:gd name="T34" fmla="*/ 53 w 188"/>
              <a:gd name="T35" fmla="*/ 85 h 170"/>
              <a:gd name="T36" fmla="*/ 85 w 188"/>
              <a:gd name="T37" fmla="*/ 52 h 170"/>
              <a:gd name="T38" fmla="*/ 109 w 188"/>
              <a:gd name="T39" fmla="*/ 62 h 170"/>
              <a:gd name="T40" fmla="*/ 97 w 188"/>
              <a:gd name="T41" fmla="*/ 70 h 170"/>
              <a:gd name="T42" fmla="*/ 85 w 188"/>
              <a:gd name="T43" fmla="*/ 65 h 170"/>
              <a:gd name="T44" fmla="*/ 65 w 188"/>
              <a:gd name="T45" fmla="*/ 85 h 170"/>
              <a:gd name="T46" fmla="*/ 85 w 188"/>
              <a:gd name="T47" fmla="*/ 105 h 170"/>
              <a:gd name="T48" fmla="*/ 105 w 188"/>
              <a:gd name="T49" fmla="*/ 85 h 170"/>
              <a:gd name="T50" fmla="*/ 104 w 188"/>
              <a:gd name="T51" fmla="*/ 79 h 170"/>
              <a:gd name="T52" fmla="*/ 88 w 188"/>
              <a:gd name="T53" fmla="*/ 89 h 170"/>
              <a:gd name="T54" fmla="*/ 86 w 188"/>
              <a:gd name="T55" fmla="*/ 86 h 170"/>
              <a:gd name="T56" fmla="*/ 148 w 188"/>
              <a:gd name="T57" fmla="*/ 45 h 170"/>
              <a:gd name="T58" fmla="*/ 163 w 188"/>
              <a:gd name="T59" fmla="*/ 52 h 170"/>
              <a:gd name="T60" fmla="*/ 188 w 188"/>
              <a:gd name="T61" fmla="*/ 36 h 170"/>
              <a:gd name="T62" fmla="*/ 173 w 188"/>
              <a:gd name="T63" fmla="*/ 29 h 170"/>
              <a:gd name="T64" fmla="*/ 177 w 188"/>
              <a:gd name="T65" fmla="*/ 26 h 170"/>
              <a:gd name="T66" fmla="*/ 173 w 188"/>
              <a:gd name="T67" fmla="*/ 20 h 170"/>
              <a:gd name="T68" fmla="*/ 169 w 188"/>
              <a:gd name="T69" fmla="*/ 23 h 170"/>
              <a:gd name="T70" fmla="*/ 169 w 188"/>
              <a:gd name="T71" fmla="*/ 6 h 170"/>
              <a:gd name="T72" fmla="*/ 144 w 188"/>
              <a:gd name="T73" fmla="*/ 22 h 170"/>
              <a:gd name="T74" fmla="*/ 144 w 188"/>
              <a:gd name="T75" fmla="*/ 39 h 170"/>
              <a:gd name="T76" fmla="*/ 139 w 188"/>
              <a:gd name="T77" fmla="*/ 42 h 170"/>
              <a:gd name="T78" fmla="*/ 139 w 188"/>
              <a:gd name="T79" fmla="*/ 24 h 170"/>
              <a:gd name="T80" fmla="*/ 141 w 188"/>
              <a:gd name="T81" fmla="*/ 22 h 170"/>
              <a:gd name="T82" fmla="*/ 85 w 188"/>
              <a:gd name="T83" fmla="*/ 0 h 170"/>
              <a:gd name="T84" fmla="*/ 0 w 188"/>
              <a:gd name="T85" fmla="*/ 85 h 170"/>
              <a:gd name="T86" fmla="*/ 85 w 188"/>
              <a:gd name="T87" fmla="*/ 170 h 170"/>
              <a:gd name="T88" fmla="*/ 170 w 188"/>
              <a:gd name="T89" fmla="*/ 85 h 170"/>
              <a:gd name="T90" fmla="*/ 165 w 188"/>
              <a:gd name="T91" fmla="*/ 55 h 170"/>
              <a:gd name="T92" fmla="*/ 161 w 188"/>
              <a:gd name="T93" fmla="*/ 58 h 1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188" h="170">
                <a:moveTo>
                  <a:pt x="161" y="58"/>
                </a:moveTo>
                <a:cubicBezTo>
                  <a:pt x="147" y="51"/>
                  <a:pt x="147" y="51"/>
                  <a:pt x="147" y="51"/>
                </a:cubicBezTo>
                <a:cubicBezTo>
                  <a:pt x="142" y="54"/>
                  <a:pt x="142" y="54"/>
                  <a:pt x="142" y="54"/>
                </a:cubicBezTo>
                <a:cubicBezTo>
                  <a:pt x="147" y="64"/>
                  <a:pt x="149" y="74"/>
                  <a:pt x="149" y="85"/>
                </a:cubicBezTo>
                <a:cubicBezTo>
                  <a:pt x="149" y="120"/>
                  <a:pt x="121" y="149"/>
                  <a:pt x="85" y="149"/>
                </a:cubicBezTo>
                <a:cubicBezTo>
                  <a:pt x="50" y="149"/>
                  <a:pt x="21" y="120"/>
                  <a:pt x="21" y="85"/>
                </a:cubicBezTo>
                <a:cubicBezTo>
                  <a:pt x="21" y="50"/>
                  <a:pt x="50" y="21"/>
                  <a:pt x="85" y="21"/>
                </a:cubicBezTo>
                <a:cubicBezTo>
                  <a:pt x="105" y="21"/>
                  <a:pt x="123" y="30"/>
                  <a:pt x="135" y="45"/>
                </a:cubicBezTo>
                <a:cubicBezTo>
                  <a:pt x="125" y="51"/>
                  <a:pt x="125" y="51"/>
                  <a:pt x="125" y="51"/>
                </a:cubicBezTo>
                <a:cubicBezTo>
                  <a:pt x="116" y="40"/>
                  <a:pt x="101" y="33"/>
                  <a:pt x="85" y="33"/>
                </a:cubicBezTo>
                <a:cubicBezTo>
                  <a:pt x="56" y="33"/>
                  <a:pt x="33" y="56"/>
                  <a:pt x="33" y="85"/>
                </a:cubicBezTo>
                <a:cubicBezTo>
                  <a:pt x="33" y="114"/>
                  <a:pt x="56" y="137"/>
                  <a:pt x="85" y="137"/>
                </a:cubicBezTo>
                <a:cubicBezTo>
                  <a:pt x="114" y="137"/>
                  <a:pt x="138" y="114"/>
                  <a:pt x="138" y="85"/>
                </a:cubicBezTo>
                <a:cubicBezTo>
                  <a:pt x="138" y="76"/>
                  <a:pt x="135" y="68"/>
                  <a:pt x="132" y="61"/>
                </a:cubicBezTo>
                <a:cubicBezTo>
                  <a:pt x="115" y="72"/>
                  <a:pt x="115" y="72"/>
                  <a:pt x="115" y="72"/>
                </a:cubicBezTo>
                <a:cubicBezTo>
                  <a:pt x="117" y="76"/>
                  <a:pt x="118" y="80"/>
                  <a:pt x="118" y="85"/>
                </a:cubicBezTo>
                <a:cubicBezTo>
                  <a:pt x="118" y="103"/>
                  <a:pt x="103" y="118"/>
                  <a:pt x="85" y="118"/>
                </a:cubicBezTo>
                <a:cubicBezTo>
                  <a:pt x="67" y="118"/>
                  <a:pt x="53" y="103"/>
                  <a:pt x="53" y="85"/>
                </a:cubicBezTo>
                <a:cubicBezTo>
                  <a:pt x="53" y="67"/>
                  <a:pt x="67" y="52"/>
                  <a:pt x="85" y="52"/>
                </a:cubicBezTo>
                <a:cubicBezTo>
                  <a:pt x="94" y="52"/>
                  <a:pt x="103" y="56"/>
                  <a:pt x="109" y="62"/>
                </a:cubicBezTo>
                <a:cubicBezTo>
                  <a:pt x="97" y="70"/>
                  <a:pt x="97" y="70"/>
                  <a:pt x="97" y="70"/>
                </a:cubicBezTo>
                <a:cubicBezTo>
                  <a:pt x="94" y="67"/>
                  <a:pt x="90" y="65"/>
                  <a:pt x="85" y="65"/>
                </a:cubicBezTo>
                <a:cubicBezTo>
                  <a:pt x="74" y="65"/>
                  <a:pt x="65" y="74"/>
                  <a:pt x="65" y="85"/>
                </a:cubicBezTo>
                <a:cubicBezTo>
                  <a:pt x="65" y="96"/>
                  <a:pt x="74" y="105"/>
                  <a:pt x="85" y="105"/>
                </a:cubicBezTo>
                <a:cubicBezTo>
                  <a:pt x="96" y="105"/>
                  <a:pt x="105" y="96"/>
                  <a:pt x="105" y="85"/>
                </a:cubicBezTo>
                <a:cubicBezTo>
                  <a:pt x="105" y="83"/>
                  <a:pt x="105" y="81"/>
                  <a:pt x="104" y="79"/>
                </a:cubicBezTo>
                <a:cubicBezTo>
                  <a:pt x="88" y="89"/>
                  <a:pt x="88" y="89"/>
                  <a:pt x="88" y="89"/>
                </a:cubicBezTo>
                <a:cubicBezTo>
                  <a:pt x="86" y="86"/>
                  <a:pt x="86" y="86"/>
                  <a:pt x="86" y="86"/>
                </a:cubicBezTo>
                <a:cubicBezTo>
                  <a:pt x="148" y="45"/>
                  <a:pt x="148" y="45"/>
                  <a:pt x="148" y="45"/>
                </a:cubicBezTo>
                <a:cubicBezTo>
                  <a:pt x="163" y="52"/>
                  <a:pt x="163" y="52"/>
                  <a:pt x="163" y="52"/>
                </a:cubicBezTo>
                <a:cubicBezTo>
                  <a:pt x="188" y="36"/>
                  <a:pt x="188" y="36"/>
                  <a:pt x="188" y="36"/>
                </a:cubicBezTo>
                <a:cubicBezTo>
                  <a:pt x="173" y="29"/>
                  <a:pt x="173" y="29"/>
                  <a:pt x="173" y="29"/>
                </a:cubicBezTo>
                <a:cubicBezTo>
                  <a:pt x="177" y="26"/>
                  <a:pt x="177" y="26"/>
                  <a:pt x="177" y="26"/>
                </a:cubicBezTo>
                <a:cubicBezTo>
                  <a:pt x="173" y="20"/>
                  <a:pt x="173" y="20"/>
                  <a:pt x="173" y="20"/>
                </a:cubicBezTo>
                <a:cubicBezTo>
                  <a:pt x="169" y="23"/>
                  <a:pt x="169" y="23"/>
                  <a:pt x="169" y="23"/>
                </a:cubicBezTo>
                <a:cubicBezTo>
                  <a:pt x="169" y="6"/>
                  <a:pt x="169" y="6"/>
                  <a:pt x="169" y="6"/>
                </a:cubicBezTo>
                <a:cubicBezTo>
                  <a:pt x="144" y="22"/>
                  <a:pt x="144" y="22"/>
                  <a:pt x="144" y="22"/>
                </a:cubicBezTo>
                <a:cubicBezTo>
                  <a:pt x="144" y="39"/>
                  <a:pt x="144" y="39"/>
                  <a:pt x="144" y="39"/>
                </a:cubicBezTo>
                <a:cubicBezTo>
                  <a:pt x="139" y="42"/>
                  <a:pt x="139" y="42"/>
                  <a:pt x="139" y="42"/>
                </a:cubicBezTo>
                <a:cubicBezTo>
                  <a:pt x="139" y="24"/>
                  <a:pt x="139" y="24"/>
                  <a:pt x="139" y="24"/>
                </a:cubicBezTo>
                <a:cubicBezTo>
                  <a:pt x="141" y="22"/>
                  <a:pt x="141" y="22"/>
                  <a:pt x="141" y="22"/>
                </a:cubicBezTo>
                <a:cubicBezTo>
                  <a:pt x="126" y="8"/>
                  <a:pt x="107" y="0"/>
                  <a:pt x="85" y="0"/>
                </a:cubicBezTo>
                <a:cubicBezTo>
                  <a:pt x="38" y="0"/>
                  <a:pt x="0" y="38"/>
                  <a:pt x="0" y="85"/>
                </a:cubicBezTo>
                <a:cubicBezTo>
                  <a:pt x="0" y="132"/>
                  <a:pt x="38" y="170"/>
                  <a:pt x="85" y="170"/>
                </a:cubicBezTo>
                <a:cubicBezTo>
                  <a:pt x="132" y="170"/>
                  <a:pt x="170" y="132"/>
                  <a:pt x="170" y="85"/>
                </a:cubicBezTo>
                <a:cubicBezTo>
                  <a:pt x="170" y="75"/>
                  <a:pt x="168" y="65"/>
                  <a:pt x="165" y="55"/>
                </a:cubicBezTo>
                <a:lnTo>
                  <a:pt x="161" y="58"/>
                </a:lnTo>
                <a:close/>
              </a:path>
            </a:pathLst>
          </a:custGeom>
          <a:solidFill>
            <a:schemeClr val="tx1">
              <a:lumMod val="50000"/>
              <a:lumOff val="50000"/>
            </a:schemeClr>
          </a:solidFill>
          <a:ln>
            <a:noFill/>
          </a:ln>
        </p:spPr>
        <p:txBody>
          <a:bodyPr/>
          <a:lstStyle/>
          <a:p>
            <a:pPr eaLnBrk="1" fontAlgn="auto" hangingPunct="1">
              <a:buFont typeface="Arial" panose="020B0604020202020204" pitchFamily="34" charset="0"/>
              <a:buNone/>
              <a:defRPr/>
            </a:pPr>
            <a:endParaRPr lang="zh-CN" altLang="en-US" sz="1355" noProof="1">
              <a:solidFill>
                <a:srgbClr val="000000"/>
              </a:solidFill>
              <a:latin typeface="+mj-ea"/>
              <a:ea typeface="+mj-ea"/>
            </a:endParaRPr>
          </a:p>
        </p:txBody>
      </p:sp>
      <p:grpSp>
        <p:nvGrpSpPr>
          <p:cNvPr id="29" name="组合 28"/>
          <p:cNvGrpSpPr/>
          <p:nvPr/>
        </p:nvGrpSpPr>
        <p:grpSpPr>
          <a:xfrm>
            <a:off x="4052657" y="4261692"/>
            <a:ext cx="294015" cy="291789"/>
            <a:chOff x="7078908" y="5461438"/>
            <a:chExt cx="430461" cy="427208"/>
          </a:xfrm>
          <a:solidFill>
            <a:schemeClr val="tx1">
              <a:lumMod val="50000"/>
              <a:lumOff val="50000"/>
            </a:schemeClr>
          </a:solidFill>
        </p:grpSpPr>
        <p:sp>
          <p:nvSpPr>
            <p:cNvPr id="30" name="Freeform 236"/>
            <p:cNvSpPr/>
            <p:nvPr/>
          </p:nvSpPr>
          <p:spPr bwMode="auto">
            <a:xfrm>
              <a:off x="7078908" y="5461438"/>
              <a:ext cx="418534" cy="417450"/>
            </a:xfrm>
            <a:custGeom>
              <a:avLst/>
              <a:gdLst>
                <a:gd name="T0" fmla="*/ 84 w 163"/>
                <a:gd name="T1" fmla="*/ 129 h 163"/>
                <a:gd name="T2" fmla="*/ 46 w 163"/>
                <a:gd name="T3" fmla="*/ 50 h 163"/>
                <a:gd name="T4" fmla="*/ 81 w 163"/>
                <a:gd name="T5" fmla="*/ 34 h 163"/>
                <a:gd name="T6" fmla="*/ 127 w 163"/>
                <a:gd name="T7" fmla="*/ 89 h 163"/>
                <a:gd name="T8" fmla="*/ 147 w 163"/>
                <a:gd name="T9" fmla="*/ 94 h 163"/>
                <a:gd name="T10" fmla="*/ 162 w 163"/>
                <a:gd name="T11" fmla="*/ 86 h 163"/>
                <a:gd name="T12" fmla="*/ 162 w 163"/>
                <a:gd name="T13" fmla="*/ 70 h 163"/>
                <a:gd name="T14" fmla="*/ 144 w 163"/>
                <a:gd name="T15" fmla="*/ 59 h 163"/>
                <a:gd name="T16" fmla="*/ 154 w 163"/>
                <a:gd name="T17" fmla="*/ 45 h 163"/>
                <a:gd name="T18" fmla="*/ 145 w 163"/>
                <a:gd name="T19" fmla="*/ 32 h 163"/>
                <a:gd name="T20" fmla="*/ 125 w 163"/>
                <a:gd name="T21" fmla="*/ 30 h 163"/>
                <a:gd name="T22" fmla="*/ 126 w 163"/>
                <a:gd name="T23" fmla="*/ 13 h 163"/>
                <a:gd name="T24" fmla="*/ 112 w 163"/>
                <a:gd name="T25" fmla="*/ 6 h 163"/>
                <a:gd name="T26" fmla="*/ 93 w 163"/>
                <a:gd name="T27" fmla="*/ 15 h 163"/>
                <a:gd name="T28" fmla="*/ 86 w 163"/>
                <a:gd name="T29" fmla="*/ 0 h 163"/>
                <a:gd name="T30" fmla="*/ 70 w 163"/>
                <a:gd name="T31" fmla="*/ 1 h 163"/>
                <a:gd name="T32" fmla="*/ 58 w 163"/>
                <a:gd name="T33" fmla="*/ 18 h 163"/>
                <a:gd name="T34" fmla="*/ 44 w 163"/>
                <a:gd name="T35" fmla="*/ 9 h 163"/>
                <a:gd name="T36" fmla="*/ 31 w 163"/>
                <a:gd name="T37" fmla="*/ 17 h 163"/>
                <a:gd name="T38" fmla="*/ 31 w 163"/>
                <a:gd name="T39" fmla="*/ 36 h 163"/>
                <a:gd name="T40" fmla="*/ 15 w 163"/>
                <a:gd name="T41" fmla="*/ 33 h 163"/>
                <a:gd name="T42" fmla="*/ 8 w 163"/>
                <a:gd name="T43" fmla="*/ 47 h 163"/>
                <a:gd name="T44" fmla="*/ 18 w 163"/>
                <a:gd name="T45" fmla="*/ 59 h 163"/>
                <a:gd name="T46" fmla="*/ 0 w 163"/>
                <a:gd name="T47" fmla="*/ 73 h 163"/>
                <a:gd name="T48" fmla="*/ 0 w 163"/>
                <a:gd name="T49" fmla="*/ 88 h 163"/>
                <a:gd name="T50" fmla="*/ 15 w 163"/>
                <a:gd name="T51" fmla="*/ 94 h 163"/>
                <a:gd name="T52" fmla="*/ 6 w 163"/>
                <a:gd name="T53" fmla="*/ 114 h 163"/>
                <a:gd name="T54" fmla="*/ 15 w 163"/>
                <a:gd name="T55" fmla="*/ 128 h 163"/>
                <a:gd name="T56" fmla="*/ 30 w 163"/>
                <a:gd name="T57" fmla="*/ 125 h 163"/>
                <a:gd name="T58" fmla="*/ 33 w 163"/>
                <a:gd name="T59" fmla="*/ 148 h 163"/>
                <a:gd name="T60" fmla="*/ 47 w 163"/>
                <a:gd name="T61" fmla="*/ 155 h 163"/>
                <a:gd name="T62" fmla="*/ 59 w 163"/>
                <a:gd name="T63" fmla="*/ 145 h 163"/>
                <a:gd name="T64" fmla="*/ 72 w 163"/>
                <a:gd name="T65" fmla="*/ 163 h 163"/>
                <a:gd name="T66" fmla="*/ 88 w 163"/>
                <a:gd name="T67" fmla="*/ 162 h 163"/>
                <a:gd name="T68" fmla="*/ 94 w 163"/>
                <a:gd name="T69" fmla="*/ 148 h 163"/>
                <a:gd name="T70" fmla="*/ 89 w 163"/>
                <a:gd name="T71" fmla="*/ 128 h 1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163" h="163">
                  <a:moveTo>
                    <a:pt x="89" y="128"/>
                  </a:moveTo>
                  <a:cubicBezTo>
                    <a:pt x="88" y="128"/>
                    <a:pt x="86" y="129"/>
                    <a:pt x="84" y="129"/>
                  </a:cubicBezTo>
                  <a:cubicBezTo>
                    <a:pt x="58" y="130"/>
                    <a:pt x="36" y="110"/>
                    <a:pt x="35" y="84"/>
                  </a:cubicBezTo>
                  <a:cubicBezTo>
                    <a:pt x="34" y="71"/>
                    <a:pt x="38" y="59"/>
                    <a:pt x="46" y="50"/>
                  </a:cubicBezTo>
                  <a:cubicBezTo>
                    <a:pt x="55" y="40"/>
                    <a:pt x="66" y="35"/>
                    <a:pt x="79" y="34"/>
                  </a:cubicBezTo>
                  <a:cubicBezTo>
                    <a:pt x="79" y="34"/>
                    <a:pt x="80" y="34"/>
                    <a:pt x="81" y="34"/>
                  </a:cubicBezTo>
                  <a:cubicBezTo>
                    <a:pt x="106" y="34"/>
                    <a:pt x="127" y="54"/>
                    <a:pt x="128" y="79"/>
                  </a:cubicBezTo>
                  <a:cubicBezTo>
                    <a:pt x="128" y="82"/>
                    <a:pt x="128" y="85"/>
                    <a:pt x="127" y="89"/>
                  </a:cubicBezTo>
                  <a:cubicBezTo>
                    <a:pt x="144" y="105"/>
                    <a:pt x="144" y="105"/>
                    <a:pt x="144" y="105"/>
                  </a:cubicBezTo>
                  <a:cubicBezTo>
                    <a:pt x="145" y="101"/>
                    <a:pt x="146" y="97"/>
                    <a:pt x="147" y="94"/>
                  </a:cubicBezTo>
                  <a:cubicBezTo>
                    <a:pt x="163" y="90"/>
                    <a:pt x="163" y="90"/>
                    <a:pt x="163" y="90"/>
                  </a:cubicBezTo>
                  <a:cubicBezTo>
                    <a:pt x="162" y="86"/>
                    <a:pt x="162" y="86"/>
                    <a:pt x="162" y="86"/>
                  </a:cubicBezTo>
                  <a:cubicBezTo>
                    <a:pt x="162" y="75"/>
                    <a:pt x="162" y="75"/>
                    <a:pt x="162" y="75"/>
                  </a:cubicBezTo>
                  <a:cubicBezTo>
                    <a:pt x="162" y="70"/>
                    <a:pt x="162" y="70"/>
                    <a:pt x="162" y="70"/>
                  </a:cubicBezTo>
                  <a:cubicBezTo>
                    <a:pt x="147" y="69"/>
                    <a:pt x="147" y="69"/>
                    <a:pt x="147" y="69"/>
                  </a:cubicBezTo>
                  <a:cubicBezTo>
                    <a:pt x="146" y="66"/>
                    <a:pt x="145" y="62"/>
                    <a:pt x="144" y="59"/>
                  </a:cubicBezTo>
                  <a:cubicBezTo>
                    <a:pt x="156" y="48"/>
                    <a:pt x="156" y="48"/>
                    <a:pt x="156" y="48"/>
                  </a:cubicBezTo>
                  <a:cubicBezTo>
                    <a:pt x="154" y="45"/>
                    <a:pt x="154" y="45"/>
                    <a:pt x="154" y="45"/>
                  </a:cubicBezTo>
                  <a:cubicBezTo>
                    <a:pt x="148" y="35"/>
                    <a:pt x="148" y="35"/>
                    <a:pt x="148" y="35"/>
                  </a:cubicBezTo>
                  <a:cubicBezTo>
                    <a:pt x="145" y="32"/>
                    <a:pt x="145" y="32"/>
                    <a:pt x="145" y="32"/>
                  </a:cubicBezTo>
                  <a:cubicBezTo>
                    <a:pt x="132" y="38"/>
                    <a:pt x="132" y="38"/>
                    <a:pt x="132" y="38"/>
                  </a:cubicBezTo>
                  <a:cubicBezTo>
                    <a:pt x="130" y="35"/>
                    <a:pt x="127" y="32"/>
                    <a:pt x="125" y="30"/>
                  </a:cubicBezTo>
                  <a:cubicBezTo>
                    <a:pt x="130" y="15"/>
                    <a:pt x="130" y="15"/>
                    <a:pt x="130" y="15"/>
                  </a:cubicBezTo>
                  <a:cubicBezTo>
                    <a:pt x="126" y="13"/>
                    <a:pt x="126" y="13"/>
                    <a:pt x="126" y="13"/>
                  </a:cubicBezTo>
                  <a:cubicBezTo>
                    <a:pt x="116" y="8"/>
                    <a:pt x="116" y="8"/>
                    <a:pt x="116" y="8"/>
                  </a:cubicBezTo>
                  <a:cubicBezTo>
                    <a:pt x="112" y="6"/>
                    <a:pt x="112" y="6"/>
                    <a:pt x="112" y="6"/>
                  </a:cubicBezTo>
                  <a:cubicBezTo>
                    <a:pt x="104" y="18"/>
                    <a:pt x="104" y="18"/>
                    <a:pt x="104" y="18"/>
                  </a:cubicBezTo>
                  <a:cubicBezTo>
                    <a:pt x="100" y="17"/>
                    <a:pt x="97" y="16"/>
                    <a:pt x="93" y="15"/>
                  </a:cubicBezTo>
                  <a:cubicBezTo>
                    <a:pt x="90" y="0"/>
                    <a:pt x="90" y="0"/>
                    <a:pt x="90" y="0"/>
                  </a:cubicBezTo>
                  <a:cubicBezTo>
                    <a:pt x="86" y="0"/>
                    <a:pt x="86" y="0"/>
                    <a:pt x="86" y="0"/>
                  </a:cubicBezTo>
                  <a:cubicBezTo>
                    <a:pt x="75" y="1"/>
                    <a:pt x="75" y="1"/>
                    <a:pt x="75" y="1"/>
                  </a:cubicBezTo>
                  <a:cubicBezTo>
                    <a:pt x="70" y="1"/>
                    <a:pt x="70" y="1"/>
                    <a:pt x="70" y="1"/>
                  </a:cubicBezTo>
                  <a:cubicBezTo>
                    <a:pt x="69" y="15"/>
                    <a:pt x="69" y="15"/>
                    <a:pt x="69" y="15"/>
                  </a:cubicBezTo>
                  <a:cubicBezTo>
                    <a:pt x="65" y="16"/>
                    <a:pt x="62" y="17"/>
                    <a:pt x="58" y="18"/>
                  </a:cubicBezTo>
                  <a:cubicBezTo>
                    <a:pt x="48" y="6"/>
                    <a:pt x="48" y="6"/>
                    <a:pt x="48" y="6"/>
                  </a:cubicBezTo>
                  <a:cubicBezTo>
                    <a:pt x="44" y="9"/>
                    <a:pt x="44" y="9"/>
                    <a:pt x="44" y="9"/>
                  </a:cubicBezTo>
                  <a:cubicBezTo>
                    <a:pt x="35" y="15"/>
                    <a:pt x="35" y="15"/>
                    <a:pt x="35" y="15"/>
                  </a:cubicBezTo>
                  <a:cubicBezTo>
                    <a:pt x="31" y="17"/>
                    <a:pt x="31" y="17"/>
                    <a:pt x="31" y="17"/>
                  </a:cubicBezTo>
                  <a:cubicBezTo>
                    <a:pt x="37" y="30"/>
                    <a:pt x="37" y="30"/>
                    <a:pt x="37" y="30"/>
                  </a:cubicBezTo>
                  <a:cubicBezTo>
                    <a:pt x="35" y="32"/>
                    <a:pt x="33" y="34"/>
                    <a:pt x="31" y="36"/>
                  </a:cubicBezTo>
                  <a:cubicBezTo>
                    <a:pt x="31" y="37"/>
                    <a:pt x="30" y="37"/>
                    <a:pt x="30" y="38"/>
                  </a:cubicBezTo>
                  <a:cubicBezTo>
                    <a:pt x="15" y="33"/>
                    <a:pt x="15" y="33"/>
                    <a:pt x="15" y="33"/>
                  </a:cubicBezTo>
                  <a:cubicBezTo>
                    <a:pt x="13" y="37"/>
                    <a:pt x="13" y="37"/>
                    <a:pt x="13" y="37"/>
                  </a:cubicBezTo>
                  <a:cubicBezTo>
                    <a:pt x="8" y="47"/>
                    <a:pt x="8" y="47"/>
                    <a:pt x="8" y="47"/>
                  </a:cubicBezTo>
                  <a:cubicBezTo>
                    <a:pt x="6" y="51"/>
                    <a:pt x="6" y="51"/>
                    <a:pt x="6" y="51"/>
                  </a:cubicBezTo>
                  <a:cubicBezTo>
                    <a:pt x="18" y="59"/>
                    <a:pt x="18" y="59"/>
                    <a:pt x="18" y="59"/>
                  </a:cubicBezTo>
                  <a:cubicBezTo>
                    <a:pt x="17" y="63"/>
                    <a:pt x="16" y="66"/>
                    <a:pt x="15" y="69"/>
                  </a:cubicBezTo>
                  <a:cubicBezTo>
                    <a:pt x="0" y="73"/>
                    <a:pt x="0" y="73"/>
                    <a:pt x="0" y="73"/>
                  </a:cubicBezTo>
                  <a:cubicBezTo>
                    <a:pt x="0" y="77"/>
                    <a:pt x="0" y="77"/>
                    <a:pt x="0" y="77"/>
                  </a:cubicBezTo>
                  <a:cubicBezTo>
                    <a:pt x="0" y="88"/>
                    <a:pt x="0" y="88"/>
                    <a:pt x="0" y="88"/>
                  </a:cubicBezTo>
                  <a:cubicBezTo>
                    <a:pt x="1" y="92"/>
                    <a:pt x="1" y="92"/>
                    <a:pt x="1" y="92"/>
                  </a:cubicBezTo>
                  <a:cubicBezTo>
                    <a:pt x="15" y="94"/>
                    <a:pt x="15" y="94"/>
                    <a:pt x="15" y="94"/>
                  </a:cubicBezTo>
                  <a:cubicBezTo>
                    <a:pt x="16" y="97"/>
                    <a:pt x="17" y="101"/>
                    <a:pt x="18" y="104"/>
                  </a:cubicBezTo>
                  <a:cubicBezTo>
                    <a:pt x="6" y="114"/>
                    <a:pt x="6" y="114"/>
                    <a:pt x="6" y="114"/>
                  </a:cubicBezTo>
                  <a:cubicBezTo>
                    <a:pt x="9" y="118"/>
                    <a:pt x="9" y="118"/>
                    <a:pt x="9" y="118"/>
                  </a:cubicBezTo>
                  <a:cubicBezTo>
                    <a:pt x="15" y="128"/>
                    <a:pt x="15" y="128"/>
                    <a:pt x="15" y="128"/>
                  </a:cubicBezTo>
                  <a:cubicBezTo>
                    <a:pt x="17" y="131"/>
                    <a:pt x="17" y="131"/>
                    <a:pt x="17" y="131"/>
                  </a:cubicBezTo>
                  <a:cubicBezTo>
                    <a:pt x="30" y="125"/>
                    <a:pt x="30" y="125"/>
                    <a:pt x="30" y="125"/>
                  </a:cubicBezTo>
                  <a:cubicBezTo>
                    <a:pt x="33" y="128"/>
                    <a:pt x="35" y="130"/>
                    <a:pt x="38" y="133"/>
                  </a:cubicBezTo>
                  <a:cubicBezTo>
                    <a:pt x="33" y="148"/>
                    <a:pt x="33" y="148"/>
                    <a:pt x="33" y="148"/>
                  </a:cubicBezTo>
                  <a:cubicBezTo>
                    <a:pt x="37" y="150"/>
                    <a:pt x="37" y="150"/>
                    <a:pt x="37" y="150"/>
                  </a:cubicBezTo>
                  <a:cubicBezTo>
                    <a:pt x="47" y="155"/>
                    <a:pt x="47" y="155"/>
                    <a:pt x="47" y="155"/>
                  </a:cubicBezTo>
                  <a:cubicBezTo>
                    <a:pt x="51" y="157"/>
                    <a:pt x="51" y="157"/>
                    <a:pt x="51" y="157"/>
                  </a:cubicBezTo>
                  <a:cubicBezTo>
                    <a:pt x="59" y="145"/>
                    <a:pt x="59" y="145"/>
                    <a:pt x="59" y="145"/>
                  </a:cubicBezTo>
                  <a:cubicBezTo>
                    <a:pt x="62" y="146"/>
                    <a:pt x="66" y="147"/>
                    <a:pt x="69" y="148"/>
                  </a:cubicBezTo>
                  <a:cubicBezTo>
                    <a:pt x="72" y="163"/>
                    <a:pt x="72" y="163"/>
                    <a:pt x="72" y="163"/>
                  </a:cubicBezTo>
                  <a:cubicBezTo>
                    <a:pt x="77" y="163"/>
                    <a:pt x="77" y="163"/>
                    <a:pt x="77" y="163"/>
                  </a:cubicBezTo>
                  <a:cubicBezTo>
                    <a:pt x="88" y="162"/>
                    <a:pt x="88" y="162"/>
                    <a:pt x="88" y="162"/>
                  </a:cubicBezTo>
                  <a:cubicBezTo>
                    <a:pt x="92" y="162"/>
                    <a:pt x="92" y="162"/>
                    <a:pt x="92" y="162"/>
                  </a:cubicBezTo>
                  <a:cubicBezTo>
                    <a:pt x="94" y="148"/>
                    <a:pt x="94" y="148"/>
                    <a:pt x="94" y="148"/>
                  </a:cubicBezTo>
                  <a:cubicBezTo>
                    <a:pt x="98" y="147"/>
                    <a:pt x="102" y="146"/>
                    <a:pt x="105" y="144"/>
                  </a:cubicBezTo>
                  <a:lnTo>
                    <a:pt x="89" y="128"/>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eaLnBrk="1" fontAlgn="auto" hangingPunct="1">
                <a:buFont typeface="Arial" panose="020B0604020202020204" pitchFamily="34" charset="0"/>
                <a:buNone/>
                <a:defRPr/>
              </a:pPr>
              <a:endParaRPr lang="zh-CN" altLang="en-US" sz="1355" noProof="1">
                <a:solidFill>
                  <a:srgbClr val="000000"/>
                </a:solidFill>
                <a:latin typeface="+mj-ea"/>
                <a:ea typeface="+mj-ea"/>
              </a:endParaRPr>
            </a:p>
          </p:txBody>
        </p:sp>
        <p:sp>
          <p:nvSpPr>
            <p:cNvPr id="31" name="Freeform 237"/>
            <p:cNvSpPr/>
            <p:nvPr/>
          </p:nvSpPr>
          <p:spPr bwMode="auto">
            <a:xfrm>
              <a:off x="7197095" y="5576372"/>
              <a:ext cx="312274" cy="312274"/>
            </a:xfrm>
            <a:custGeom>
              <a:avLst/>
              <a:gdLst>
                <a:gd name="T0" fmla="*/ 122 w 122"/>
                <a:gd name="T1" fmla="*/ 101 h 122"/>
                <a:gd name="T2" fmla="*/ 119 w 122"/>
                <a:gd name="T3" fmla="*/ 94 h 122"/>
                <a:gd name="T4" fmla="*/ 67 w 122"/>
                <a:gd name="T5" fmla="*/ 43 h 122"/>
                <a:gd name="T6" fmla="*/ 58 w 122"/>
                <a:gd name="T7" fmla="*/ 12 h 122"/>
                <a:gd name="T8" fmla="*/ 23 w 122"/>
                <a:gd name="T9" fmla="*/ 5 h 122"/>
                <a:gd name="T10" fmla="*/ 41 w 122"/>
                <a:gd name="T11" fmla="*/ 23 h 122"/>
                <a:gd name="T12" fmla="*/ 41 w 122"/>
                <a:gd name="T13" fmla="*/ 29 h 122"/>
                <a:gd name="T14" fmla="*/ 29 w 122"/>
                <a:gd name="T15" fmla="*/ 41 h 122"/>
                <a:gd name="T16" fmla="*/ 23 w 122"/>
                <a:gd name="T17" fmla="*/ 41 h 122"/>
                <a:gd name="T18" fmla="*/ 5 w 122"/>
                <a:gd name="T19" fmla="*/ 23 h 122"/>
                <a:gd name="T20" fmla="*/ 12 w 122"/>
                <a:gd name="T21" fmla="*/ 58 h 122"/>
                <a:gd name="T22" fmla="*/ 43 w 122"/>
                <a:gd name="T23" fmla="*/ 67 h 122"/>
                <a:gd name="T24" fmla="*/ 94 w 122"/>
                <a:gd name="T25" fmla="*/ 119 h 122"/>
                <a:gd name="T26" fmla="*/ 101 w 122"/>
                <a:gd name="T27" fmla="*/ 122 h 122"/>
                <a:gd name="T28" fmla="*/ 122 w 122"/>
                <a:gd name="T29" fmla="*/ 101 h 1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22" h="122">
                  <a:moveTo>
                    <a:pt x="122" y="101"/>
                  </a:moveTo>
                  <a:cubicBezTo>
                    <a:pt x="122" y="99"/>
                    <a:pt x="121" y="95"/>
                    <a:pt x="119" y="94"/>
                  </a:cubicBezTo>
                  <a:cubicBezTo>
                    <a:pt x="102" y="77"/>
                    <a:pt x="84" y="60"/>
                    <a:pt x="67" y="43"/>
                  </a:cubicBezTo>
                  <a:cubicBezTo>
                    <a:pt x="69" y="32"/>
                    <a:pt x="66" y="21"/>
                    <a:pt x="58" y="12"/>
                  </a:cubicBezTo>
                  <a:cubicBezTo>
                    <a:pt x="49" y="3"/>
                    <a:pt x="35" y="0"/>
                    <a:pt x="23" y="5"/>
                  </a:cubicBezTo>
                  <a:cubicBezTo>
                    <a:pt x="41" y="23"/>
                    <a:pt x="41" y="23"/>
                    <a:pt x="41" y="23"/>
                  </a:cubicBezTo>
                  <a:cubicBezTo>
                    <a:pt x="42" y="25"/>
                    <a:pt x="42" y="27"/>
                    <a:pt x="41" y="29"/>
                  </a:cubicBezTo>
                  <a:cubicBezTo>
                    <a:pt x="29" y="41"/>
                    <a:pt x="29" y="41"/>
                    <a:pt x="29" y="41"/>
                  </a:cubicBezTo>
                  <a:cubicBezTo>
                    <a:pt x="27" y="43"/>
                    <a:pt x="25" y="43"/>
                    <a:pt x="23" y="41"/>
                  </a:cubicBezTo>
                  <a:cubicBezTo>
                    <a:pt x="5" y="23"/>
                    <a:pt x="5" y="23"/>
                    <a:pt x="5" y="23"/>
                  </a:cubicBezTo>
                  <a:cubicBezTo>
                    <a:pt x="0" y="35"/>
                    <a:pt x="3" y="49"/>
                    <a:pt x="12" y="58"/>
                  </a:cubicBezTo>
                  <a:cubicBezTo>
                    <a:pt x="20" y="66"/>
                    <a:pt x="32" y="69"/>
                    <a:pt x="43" y="67"/>
                  </a:cubicBezTo>
                  <a:cubicBezTo>
                    <a:pt x="60" y="84"/>
                    <a:pt x="77" y="102"/>
                    <a:pt x="94" y="119"/>
                  </a:cubicBezTo>
                  <a:cubicBezTo>
                    <a:pt x="95" y="121"/>
                    <a:pt x="98" y="122"/>
                    <a:pt x="101" y="122"/>
                  </a:cubicBezTo>
                  <a:cubicBezTo>
                    <a:pt x="111" y="120"/>
                    <a:pt x="120" y="112"/>
                    <a:pt x="122" y="10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eaLnBrk="1" fontAlgn="auto" hangingPunct="1">
                <a:buFont typeface="Arial" panose="020B0604020202020204" pitchFamily="34" charset="0"/>
                <a:buNone/>
                <a:defRPr/>
              </a:pPr>
              <a:endParaRPr lang="zh-CN" altLang="en-US" sz="1355" noProof="1">
                <a:solidFill>
                  <a:srgbClr val="000000"/>
                </a:solidFill>
                <a:latin typeface="+mj-ea"/>
                <a:ea typeface="+mj-ea"/>
              </a:endParaRPr>
            </a:p>
          </p:txBody>
        </p:sp>
      </p:grpSp>
      <p:grpSp>
        <p:nvGrpSpPr>
          <p:cNvPr id="32" name="组合 31"/>
          <p:cNvGrpSpPr/>
          <p:nvPr/>
        </p:nvGrpSpPr>
        <p:grpSpPr>
          <a:xfrm>
            <a:off x="7854180" y="4227158"/>
            <a:ext cx="337705" cy="322157"/>
            <a:chOff x="8145843" y="5425657"/>
            <a:chExt cx="494435" cy="471664"/>
          </a:xfrm>
          <a:solidFill>
            <a:schemeClr val="tx1">
              <a:lumMod val="50000"/>
              <a:lumOff val="50000"/>
            </a:schemeClr>
          </a:solidFill>
        </p:grpSpPr>
        <p:sp>
          <p:nvSpPr>
            <p:cNvPr id="33" name="Freeform 850"/>
            <p:cNvSpPr/>
            <p:nvPr/>
          </p:nvSpPr>
          <p:spPr bwMode="auto">
            <a:xfrm>
              <a:off x="8294391" y="5425657"/>
              <a:ext cx="89996" cy="101923"/>
            </a:xfrm>
            <a:custGeom>
              <a:avLst/>
              <a:gdLst>
                <a:gd name="T0" fmla="*/ 9 w 35"/>
                <a:gd name="T1" fmla="*/ 35 h 40"/>
                <a:gd name="T2" fmla="*/ 5 w 35"/>
                <a:gd name="T3" fmla="*/ 13 h 40"/>
                <a:gd name="T4" fmla="*/ 27 w 35"/>
                <a:gd name="T5" fmla="*/ 4 h 40"/>
                <a:gd name="T6" fmla="*/ 30 w 35"/>
                <a:gd name="T7" fmla="*/ 27 h 40"/>
                <a:gd name="T8" fmla="*/ 9 w 35"/>
                <a:gd name="T9" fmla="*/ 35 h 40"/>
              </a:gdLst>
              <a:ahLst/>
              <a:cxnLst>
                <a:cxn ang="0">
                  <a:pos x="T0" y="T1"/>
                </a:cxn>
                <a:cxn ang="0">
                  <a:pos x="T2" y="T3"/>
                </a:cxn>
                <a:cxn ang="0">
                  <a:pos x="T4" y="T5"/>
                </a:cxn>
                <a:cxn ang="0">
                  <a:pos x="T6" y="T7"/>
                </a:cxn>
                <a:cxn ang="0">
                  <a:pos x="T8" y="T9"/>
                </a:cxn>
              </a:cxnLst>
              <a:rect l="0" t="0" r="r" b="b"/>
              <a:pathLst>
                <a:path w="35" h="40">
                  <a:moveTo>
                    <a:pt x="9" y="35"/>
                  </a:moveTo>
                  <a:cubicBezTo>
                    <a:pt x="2" y="31"/>
                    <a:pt x="0" y="21"/>
                    <a:pt x="5" y="13"/>
                  </a:cubicBezTo>
                  <a:cubicBezTo>
                    <a:pt x="10" y="4"/>
                    <a:pt x="20" y="0"/>
                    <a:pt x="27" y="4"/>
                  </a:cubicBezTo>
                  <a:cubicBezTo>
                    <a:pt x="34" y="8"/>
                    <a:pt x="35" y="19"/>
                    <a:pt x="30" y="27"/>
                  </a:cubicBezTo>
                  <a:cubicBezTo>
                    <a:pt x="25" y="36"/>
                    <a:pt x="16" y="40"/>
                    <a:pt x="9" y="3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eaLnBrk="1" fontAlgn="auto" hangingPunct="1">
                <a:buFont typeface="Arial" panose="020B0604020202020204" pitchFamily="34" charset="0"/>
                <a:buNone/>
                <a:defRPr/>
              </a:pPr>
              <a:endParaRPr lang="zh-CN" altLang="en-US" sz="1355" noProof="1">
                <a:solidFill>
                  <a:srgbClr val="000000"/>
                </a:solidFill>
                <a:latin typeface="+mj-ea"/>
                <a:ea typeface="+mj-ea"/>
              </a:endParaRPr>
            </a:p>
          </p:txBody>
        </p:sp>
        <p:sp>
          <p:nvSpPr>
            <p:cNvPr id="34" name="Freeform 851"/>
            <p:cNvSpPr/>
            <p:nvPr/>
          </p:nvSpPr>
          <p:spPr bwMode="auto">
            <a:xfrm>
              <a:off x="8145843" y="5499388"/>
              <a:ext cx="489012" cy="397933"/>
            </a:xfrm>
            <a:custGeom>
              <a:avLst/>
              <a:gdLst>
                <a:gd name="T0" fmla="*/ 3 w 191"/>
                <a:gd name="T1" fmla="*/ 12 h 155"/>
                <a:gd name="T2" fmla="*/ 4 w 191"/>
                <a:gd name="T3" fmla="*/ 12 h 155"/>
                <a:gd name="T4" fmla="*/ 10 w 191"/>
                <a:gd name="T5" fmla="*/ 10 h 155"/>
                <a:gd name="T6" fmla="*/ 35 w 191"/>
                <a:gd name="T7" fmla="*/ 1 h 155"/>
                <a:gd name="T8" fmla="*/ 58 w 191"/>
                <a:gd name="T9" fmla="*/ 6 h 155"/>
                <a:gd name="T10" fmla="*/ 52 w 191"/>
                <a:gd name="T11" fmla="*/ 9 h 155"/>
                <a:gd name="T12" fmla="*/ 50 w 191"/>
                <a:gd name="T13" fmla="*/ 19 h 155"/>
                <a:gd name="T14" fmla="*/ 60 w 191"/>
                <a:gd name="T15" fmla="*/ 14 h 155"/>
                <a:gd name="T16" fmla="*/ 64 w 191"/>
                <a:gd name="T17" fmla="*/ 7 h 155"/>
                <a:gd name="T18" fmla="*/ 65 w 191"/>
                <a:gd name="T19" fmla="*/ 15 h 155"/>
                <a:gd name="T20" fmla="*/ 53 w 191"/>
                <a:gd name="T21" fmla="*/ 41 h 155"/>
                <a:gd name="T22" fmla="*/ 65 w 191"/>
                <a:gd name="T23" fmla="*/ 20 h 155"/>
                <a:gd name="T24" fmla="*/ 70 w 191"/>
                <a:gd name="T25" fmla="*/ 19 h 155"/>
                <a:gd name="T26" fmla="*/ 75 w 191"/>
                <a:gd name="T27" fmla="*/ 50 h 155"/>
                <a:gd name="T28" fmla="*/ 95 w 191"/>
                <a:gd name="T29" fmla="*/ 63 h 155"/>
                <a:gd name="T30" fmla="*/ 130 w 191"/>
                <a:gd name="T31" fmla="*/ 35 h 155"/>
                <a:gd name="T32" fmla="*/ 191 w 191"/>
                <a:gd name="T33" fmla="*/ 79 h 155"/>
                <a:gd name="T34" fmla="*/ 183 w 191"/>
                <a:gd name="T35" fmla="*/ 81 h 155"/>
                <a:gd name="T36" fmla="*/ 92 w 191"/>
                <a:gd name="T37" fmla="*/ 81 h 155"/>
                <a:gd name="T38" fmla="*/ 77 w 191"/>
                <a:gd name="T39" fmla="*/ 79 h 155"/>
                <a:gd name="T40" fmla="*/ 71 w 191"/>
                <a:gd name="T41" fmla="*/ 71 h 155"/>
                <a:gd name="T42" fmla="*/ 61 w 191"/>
                <a:gd name="T43" fmla="*/ 63 h 155"/>
                <a:gd name="T44" fmla="*/ 61 w 191"/>
                <a:gd name="T45" fmla="*/ 63 h 155"/>
                <a:gd name="T46" fmla="*/ 61 w 191"/>
                <a:gd name="T47" fmla="*/ 63 h 155"/>
                <a:gd name="T48" fmla="*/ 57 w 191"/>
                <a:gd name="T49" fmla="*/ 57 h 155"/>
                <a:gd name="T50" fmla="*/ 57 w 191"/>
                <a:gd name="T51" fmla="*/ 55 h 155"/>
                <a:gd name="T52" fmla="*/ 56 w 191"/>
                <a:gd name="T53" fmla="*/ 50 h 155"/>
                <a:gd name="T54" fmla="*/ 60 w 191"/>
                <a:gd name="T55" fmla="*/ 94 h 155"/>
                <a:gd name="T56" fmla="*/ 46 w 191"/>
                <a:gd name="T57" fmla="*/ 155 h 155"/>
                <a:gd name="T58" fmla="*/ 41 w 191"/>
                <a:gd name="T59" fmla="*/ 105 h 155"/>
                <a:gd name="T60" fmla="*/ 40 w 191"/>
                <a:gd name="T61" fmla="*/ 104 h 155"/>
                <a:gd name="T62" fmla="*/ 32 w 191"/>
                <a:gd name="T63" fmla="*/ 87 h 155"/>
                <a:gd name="T64" fmla="*/ 5 w 191"/>
                <a:gd name="T65" fmla="*/ 152 h 155"/>
                <a:gd name="T66" fmla="*/ 2 w 191"/>
                <a:gd name="T67" fmla="*/ 66 h 155"/>
                <a:gd name="T68" fmla="*/ 15 w 191"/>
                <a:gd name="T69" fmla="*/ 40 h 155"/>
                <a:gd name="T70" fmla="*/ 1 w 191"/>
                <a:gd name="T71" fmla="*/ 29 h 155"/>
                <a:gd name="T72" fmla="*/ 0 w 191"/>
                <a:gd name="T73" fmla="*/ 28 h 155"/>
                <a:gd name="T74" fmla="*/ 3 w 191"/>
                <a:gd name="T75" fmla="*/ 12 h 1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191" h="155">
                  <a:moveTo>
                    <a:pt x="3" y="12"/>
                  </a:moveTo>
                  <a:cubicBezTo>
                    <a:pt x="3" y="12"/>
                    <a:pt x="3" y="12"/>
                    <a:pt x="3" y="12"/>
                  </a:cubicBezTo>
                  <a:cubicBezTo>
                    <a:pt x="3" y="12"/>
                    <a:pt x="3" y="12"/>
                    <a:pt x="3" y="12"/>
                  </a:cubicBezTo>
                  <a:cubicBezTo>
                    <a:pt x="4" y="12"/>
                    <a:pt x="4" y="12"/>
                    <a:pt x="4" y="12"/>
                  </a:cubicBezTo>
                  <a:cubicBezTo>
                    <a:pt x="6" y="11"/>
                    <a:pt x="6" y="11"/>
                    <a:pt x="6" y="11"/>
                  </a:cubicBezTo>
                  <a:cubicBezTo>
                    <a:pt x="10" y="10"/>
                    <a:pt x="10" y="10"/>
                    <a:pt x="10" y="10"/>
                  </a:cubicBezTo>
                  <a:cubicBezTo>
                    <a:pt x="19" y="7"/>
                    <a:pt x="19" y="7"/>
                    <a:pt x="19" y="7"/>
                  </a:cubicBezTo>
                  <a:cubicBezTo>
                    <a:pt x="35" y="1"/>
                    <a:pt x="35" y="1"/>
                    <a:pt x="35" y="1"/>
                  </a:cubicBezTo>
                  <a:cubicBezTo>
                    <a:pt x="37" y="0"/>
                    <a:pt x="44" y="0"/>
                    <a:pt x="46" y="1"/>
                  </a:cubicBezTo>
                  <a:cubicBezTo>
                    <a:pt x="51" y="2"/>
                    <a:pt x="54" y="4"/>
                    <a:pt x="58" y="6"/>
                  </a:cubicBezTo>
                  <a:cubicBezTo>
                    <a:pt x="57" y="6"/>
                    <a:pt x="57" y="6"/>
                    <a:pt x="57" y="6"/>
                  </a:cubicBezTo>
                  <a:cubicBezTo>
                    <a:pt x="52" y="9"/>
                    <a:pt x="52" y="9"/>
                    <a:pt x="52" y="9"/>
                  </a:cubicBezTo>
                  <a:cubicBezTo>
                    <a:pt x="54" y="15"/>
                    <a:pt x="54" y="15"/>
                    <a:pt x="54" y="15"/>
                  </a:cubicBezTo>
                  <a:cubicBezTo>
                    <a:pt x="50" y="19"/>
                    <a:pt x="50" y="19"/>
                    <a:pt x="50" y="19"/>
                  </a:cubicBezTo>
                  <a:cubicBezTo>
                    <a:pt x="45" y="43"/>
                    <a:pt x="45" y="43"/>
                    <a:pt x="45" y="43"/>
                  </a:cubicBezTo>
                  <a:cubicBezTo>
                    <a:pt x="60" y="14"/>
                    <a:pt x="60" y="14"/>
                    <a:pt x="60" y="14"/>
                  </a:cubicBezTo>
                  <a:cubicBezTo>
                    <a:pt x="60" y="13"/>
                    <a:pt x="60" y="13"/>
                    <a:pt x="60" y="13"/>
                  </a:cubicBezTo>
                  <a:cubicBezTo>
                    <a:pt x="64" y="7"/>
                    <a:pt x="64" y="7"/>
                    <a:pt x="64" y="7"/>
                  </a:cubicBezTo>
                  <a:cubicBezTo>
                    <a:pt x="67" y="9"/>
                    <a:pt x="67" y="9"/>
                    <a:pt x="67" y="9"/>
                  </a:cubicBezTo>
                  <a:cubicBezTo>
                    <a:pt x="65" y="15"/>
                    <a:pt x="65" y="15"/>
                    <a:pt x="65" y="15"/>
                  </a:cubicBezTo>
                  <a:cubicBezTo>
                    <a:pt x="64" y="16"/>
                    <a:pt x="64" y="16"/>
                    <a:pt x="64" y="16"/>
                  </a:cubicBezTo>
                  <a:cubicBezTo>
                    <a:pt x="53" y="41"/>
                    <a:pt x="53" y="41"/>
                    <a:pt x="53" y="41"/>
                  </a:cubicBezTo>
                  <a:cubicBezTo>
                    <a:pt x="65" y="26"/>
                    <a:pt x="65" y="26"/>
                    <a:pt x="65" y="26"/>
                  </a:cubicBezTo>
                  <a:cubicBezTo>
                    <a:pt x="65" y="20"/>
                    <a:pt x="65" y="20"/>
                    <a:pt x="65" y="20"/>
                  </a:cubicBezTo>
                  <a:cubicBezTo>
                    <a:pt x="69" y="19"/>
                    <a:pt x="69" y="19"/>
                    <a:pt x="69" y="19"/>
                  </a:cubicBezTo>
                  <a:cubicBezTo>
                    <a:pt x="69" y="19"/>
                    <a:pt x="69" y="19"/>
                    <a:pt x="70" y="19"/>
                  </a:cubicBezTo>
                  <a:cubicBezTo>
                    <a:pt x="75" y="50"/>
                    <a:pt x="75" y="50"/>
                    <a:pt x="75" y="50"/>
                  </a:cubicBezTo>
                  <a:cubicBezTo>
                    <a:pt x="75" y="50"/>
                    <a:pt x="75" y="50"/>
                    <a:pt x="75" y="50"/>
                  </a:cubicBezTo>
                  <a:cubicBezTo>
                    <a:pt x="82" y="55"/>
                    <a:pt x="82" y="55"/>
                    <a:pt x="82" y="55"/>
                  </a:cubicBezTo>
                  <a:cubicBezTo>
                    <a:pt x="95" y="63"/>
                    <a:pt x="95" y="63"/>
                    <a:pt x="95" y="63"/>
                  </a:cubicBezTo>
                  <a:cubicBezTo>
                    <a:pt x="95" y="64"/>
                    <a:pt x="95" y="64"/>
                    <a:pt x="95" y="64"/>
                  </a:cubicBezTo>
                  <a:cubicBezTo>
                    <a:pt x="130" y="35"/>
                    <a:pt x="130" y="35"/>
                    <a:pt x="130" y="35"/>
                  </a:cubicBezTo>
                  <a:cubicBezTo>
                    <a:pt x="132" y="33"/>
                    <a:pt x="136" y="33"/>
                    <a:pt x="138" y="35"/>
                  </a:cubicBezTo>
                  <a:cubicBezTo>
                    <a:pt x="191" y="79"/>
                    <a:pt x="191" y="79"/>
                    <a:pt x="191" y="79"/>
                  </a:cubicBezTo>
                  <a:cubicBezTo>
                    <a:pt x="190" y="80"/>
                    <a:pt x="189" y="81"/>
                    <a:pt x="187" y="81"/>
                  </a:cubicBezTo>
                  <a:cubicBezTo>
                    <a:pt x="183" y="81"/>
                    <a:pt x="183" y="81"/>
                    <a:pt x="183" y="81"/>
                  </a:cubicBezTo>
                  <a:cubicBezTo>
                    <a:pt x="94" y="67"/>
                    <a:pt x="94" y="67"/>
                    <a:pt x="94" y="67"/>
                  </a:cubicBezTo>
                  <a:cubicBezTo>
                    <a:pt x="92" y="81"/>
                    <a:pt x="92" y="81"/>
                    <a:pt x="92" y="81"/>
                  </a:cubicBezTo>
                  <a:cubicBezTo>
                    <a:pt x="80" y="81"/>
                    <a:pt x="80" y="81"/>
                    <a:pt x="80" y="81"/>
                  </a:cubicBezTo>
                  <a:cubicBezTo>
                    <a:pt x="79" y="81"/>
                    <a:pt x="78" y="80"/>
                    <a:pt x="77" y="79"/>
                  </a:cubicBezTo>
                  <a:cubicBezTo>
                    <a:pt x="79" y="77"/>
                    <a:pt x="79" y="77"/>
                    <a:pt x="79" y="77"/>
                  </a:cubicBezTo>
                  <a:cubicBezTo>
                    <a:pt x="71" y="71"/>
                    <a:pt x="71" y="71"/>
                    <a:pt x="71" y="71"/>
                  </a:cubicBezTo>
                  <a:cubicBezTo>
                    <a:pt x="65" y="66"/>
                    <a:pt x="65" y="66"/>
                    <a:pt x="65" y="66"/>
                  </a:cubicBezTo>
                  <a:cubicBezTo>
                    <a:pt x="61" y="63"/>
                    <a:pt x="61" y="63"/>
                    <a:pt x="61" y="63"/>
                  </a:cubicBezTo>
                  <a:cubicBezTo>
                    <a:pt x="61" y="63"/>
                    <a:pt x="61" y="63"/>
                    <a:pt x="61" y="63"/>
                  </a:cubicBezTo>
                  <a:cubicBezTo>
                    <a:pt x="61" y="63"/>
                    <a:pt x="61" y="63"/>
                    <a:pt x="61" y="63"/>
                  </a:cubicBezTo>
                  <a:cubicBezTo>
                    <a:pt x="61" y="63"/>
                    <a:pt x="61" y="63"/>
                    <a:pt x="61" y="63"/>
                  </a:cubicBezTo>
                  <a:cubicBezTo>
                    <a:pt x="61" y="63"/>
                    <a:pt x="61" y="63"/>
                    <a:pt x="61" y="63"/>
                  </a:cubicBezTo>
                  <a:cubicBezTo>
                    <a:pt x="53" y="50"/>
                    <a:pt x="59" y="59"/>
                    <a:pt x="57" y="57"/>
                  </a:cubicBezTo>
                  <a:cubicBezTo>
                    <a:pt x="57" y="57"/>
                    <a:pt x="57" y="57"/>
                    <a:pt x="57" y="57"/>
                  </a:cubicBezTo>
                  <a:cubicBezTo>
                    <a:pt x="57" y="56"/>
                    <a:pt x="57" y="56"/>
                    <a:pt x="57" y="56"/>
                  </a:cubicBezTo>
                  <a:cubicBezTo>
                    <a:pt x="57" y="55"/>
                    <a:pt x="57" y="55"/>
                    <a:pt x="57" y="55"/>
                  </a:cubicBezTo>
                  <a:cubicBezTo>
                    <a:pt x="57" y="53"/>
                    <a:pt x="57" y="53"/>
                    <a:pt x="57" y="53"/>
                  </a:cubicBezTo>
                  <a:cubicBezTo>
                    <a:pt x="56" y="50"/>
                    <a:pt x="56" y="50"/>
                    <a:pt x="56" y="50"/>
                  </a:cubicBezTo>
                  <a:cubicBezTo>
                    <a:pt x="54" y="56"/>
                    <a:pt x="51" y="63"/>
                    <a:pt x="49" y="71"/>
                  </a:cubicBezTo>
                  <a:cubicBezTo>
                    <a:pt x="51" y="76"/>
                    <a:pt x="55" y="85"/>
                    <a:pt x="60" y="94"/>
                  </a:cubicBezTo>
                  <a:cubicBezTo>
                    <a:pt x="65" y="120"/>
                    <a:pt x="64" y="137"/>
                    <a:pt x="65" y="154"/>
                  </a:cubicBezTo>
                  <a:cubicBezTo>
                    <a:pt x="46" y="155"/>
                    <a:pt x="46" y="155"/>
                    <a:pt x="46" y="155"/>
                  </a:cubicBezTo>
                  <a:cubicBezTo>
                    <a:pt x="41" y="111"/>
                    <a:pt x="41" y="111"/>
                    <a:pt x="41" y="111"/>
                  </a:cubicBezTo>
                  <a:cubicBezTo>
                    <a:pt x="41" y="105"/>
                    <a:pt x="41" y="105"/>
                    <a:pt x="41" y="105"/>
                  </a:cubicBezTo>
                  <a:cubicBezTo>
                    <a:pt x="41" y="105"/>
                    <a:pt x="41" y="105"/>
                    <a:pt x="41" y="105"/>
                  </a:cubicBezTo>
                  <a:cubicBezTo>
                    <a:pt x="40" y="104"/>
                    <a:pt x="40" y="104"/>
                    <a:pt x="40" y="104"/>
                  </a:cubicBezTo>
                  <a:cubicBezTo>
                    <a:pt x="35" y="94"/>
                    <a:pt x="35" y="94"/>
                    <a:pt x="35" y="94"/>
                  </a:cubicBezTo>
                  <a:cubicBezTo>
                    <a:pt x="32" y="87"/>
                    <a:pt x="32" y="87"/>
                    <a:pt x="32" y="87"/>
                  </a:cubicBezTo>
                  <a:cubicBezTo>
                    <a:pt x="31" y="106"/>
                    <a:pt x="28" y="136"/>
                    <a:pt x="25" y="154"/>
                  </a:cubicBezTo>
                  <a:cubicBezTo>
                    <a:pt x="5" y="152"/>
                    <a:pt x="5" y="152"/>
                    <a:pt x="5" y="152"/>
                  </a:cubicBezTo>
                  <a:cubicBezTo>
                    <a:pt x="8" y="124"/>
                    <a:pt x="10" y="98"/>
                    <a:pt x="11" y="70"/>
                  </a:cubicBezTo>
                  <a:cubicBezTo>
                    <a:pt x="8" y="69"/>
                    <a:pt x="5" y="67"/>
                    <a:pt x="2" y="66"/>
                  </a:cubicBezTo>
                  <a:cubicBezTo>
                    <a:pt x="2" y="66"/>
                    <a:pt x="2" y="66"/>
                    <a:pt x="2" y="66"/>
                  </a:cubicBezTo>
                  <a:cubicBezTo>
                    <a:pt x="6" y="57"/>
                    <a:pt x="11" y="49"/>
                    <a:pt x="15" y="40"/>
                  </a:cubicBezTo>
                  <a:cubicBezTo>
                    <a:pt x="1" y="29"/>
                    <a:pt x="1" y="29"/>
                    <a:pt x="1" y="29"/>
                  </a:cubicBezTo>
                  <a:cubicBezTo>
                    <a:pt x="1" y="29"/>
                    <a:pt x="1" y="29"/>
                    <a:pt x="1" y="29"/>
                  </a:cubicBezTo>
                  <a:cubicBezTo>
                    <a:pt x="0" y="28"/>
                    <a:pt x="0" y="28"/>
                    <a:pt x="0" y="28"/>
                  </a:cubicBezTo>
                  <a:cubicBezTo>
                    <a:pt x="0" y="28"/>
                    <a:pt x="0" y="28"/>
                    <a:pt x="0" y="28"/>
                  </a:cubicBezTo>
                  <a:cubicBezTo>
                    <a:pt x="0" y="28"/>
                    <a:pt x="0" y="28"/>
                    <a:pt x="0" y="28"/>
                  </a:cubicBezTo>
                  <a:cubicBezTo>
                    <a:pt x="0" y="28"/>
                    <a:pt x="3" y="8"/>
                    <a:pt x="3" y="1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eaLnBrk="1" fontAlgn="auto" hangingPunct="1">
                <a:buFont typeface="Arial" panose="020B0604020202020204" pitchFamily="34" charset="0"/>
                <a:buNone/>
                <a:defRPr/>
              </a:pPr>
              <a:endParaRPr lang="zh-CN" altLang="en-US" sz="1355" noProof="1">
                <a:solidFill>
                  <a:srgbClr val="000000"/>
                </a:solidFill>
                <a:latin typeface="+mj-ea"/>
                <a:ea typeface="+mj-ea"/>
              </a:endParaRPr>
            </a:p>
          </p:txBody>
        </p:sp>
        <p:sp>
          <p:nvSpPr>
            <p:cNvPr id="35" name="Freeform 852"/>
            <p:cNvSpPr>
              <a:spLocks noEditPoints="1"/>
            </p:cNvSpPr>
            <p:nvPr/>
          </p:nvSpPr>
          <p:spPr bwMode="auto">
            <a:xfrm>
              <a:off x="8337762" y="5711908"/>
              <a:ext cx="302516" cy="176739"/>
            </a:xfrm>
            <a:custGeom>
              <a:avLst/>
              <a:gdLst>
                <a:gd name="T0" fmla="*/ 63 w 118"/>
                <a:gd name="T1" fmla="*/ 46 h 69"/>
                <a:gd name="T2" fmla="*/ 118 w 118"/>
                <a:gd name="T3" fmla="*/ 0 h 69"/>
                <a:gd name="T4" fmla="*/ 118 w 118"/>
                <a:gd name="T5" fmla="*/ 63 h 69"/>
                <a:gd name="T6" fmla="*/ 112 w 118"/>
                <a:gd name="T7" fmla="*/ 69 h 69"/>
                <a:gd name="T8" fmla="*/ 5 w 118"/>
                <a:gd name="T9" fmla="*/ 69 h 69"/>
                <a:gd name="T10" fmla="*/ 0 w 118"/>
                <a:gd name="T11" fmla="*/ 63 h 69"/>
                <a:gd name="T12" fmla="*/ 0 w 118"/>
                <a:gd name="T13" fmla="*/ 0 h 69"/>
                <a:gd name="T14" fmla="*/ 55 w 118"/>
                <a:gd name="T15" fmla="*/ 46 h 69"/>
                <a:gd name="T16" fmla="*/ 63 w 118"/>
                <a:gd name="T17" fmla="*/ 46 h 69"/>
                <a:gd name="T18" fmla="*/ 84 w 118"/>
                <a:gd name="T19" fmla="*/ 39 h 69"/>
                <a:gd name="T20" fmla="*/ 110 w 118"/>
                <a:gd name="T21" fmla="*/ 64 h 69"/>
                <a:gd name="T22" fmla="*/ 111 w 118"/>
                <a:gd name="T23" fmla="*/ 64 h 69"/>
                <a:gd name="T24" fmla="*/ 113 w 118"/>
                <a:gd name="T25" fmla="*/ 64 h 69"/>
                <a:gd name="T26" fmla="*/ 113 w 118"/>
                <a:gd name="T27" fmla="*/ 61 h 69"/>
                <a:gd name="T28" fmla="*/ 87 w 118"/>
                <a:gd name="T29" fmla="*/ 36 h 69"/>
                <a:gd name="T30" fmla="*/ 84 w 118"/>
                <a:gd name="T31" fmla="*/ 37 h 69"/>
                <a:gd name="T32" fmla="*/ 84 w 118"/>
                <a:gd name="T33" fmla="*/ 39 h 69"/>
                <a:gd name="T34" fmla="*/ 34 w 118"/>
                <a:gd name="T35" fmla="*/ 37 h 69"/>
                <a:gd name="T36" fmla="*/ 31 w 118"/>
                <a:gd name="T37" fmla="*/ 36 h 69"/>
                <a:gd name="T38" fmla="*/ 5 w 118"/>
                <a:gd name="T39" fmla="*/ 61 h 69"/>
                <a:gd name="T40" fmla="*/ 5 w 118"/>
                <a:gd name="T41" fmla="*/ 64 h 69"/>
                <a:gd name="T42" fmla="*/ 6 w 118"/>
                <a:gd name="T43" fmla="*/ 64 h 69"/>
                <a:gd name="T44" fmla="*/ 8 w 118"/>
                <a:gd name="T45" fmla="*/ 64 h 69"/>
                <a:gd name="T46" fmla="*/ 34 w 118"/>
                <a:gd name="T47" fmla="*/ 39 h 69"/>
                <a:gd name="T48" fmla="*/ 34 w 118"/>
                <a:gd name="T49" fmla="*/ 37 h 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118" h="69">
                  <a:moveTo>
                    <a:pt x="63" y="46"/>
                  </a:moveTo>
                  <a:cubicBezTo>
                    <a:pt x="118" y="0"/>
                    <a:pt x="118" y="0"/>
                    <a:pt x="118" y="0"/>
                  </a:cubicBezTo>
                  <a:cubicBezTo>
                    <a:pt x="118" y="63"/>
                    <a:pt x="118" y="63"/>
                    <a:pt x="118" y="63"/>
                  </a:cubicBezTo>
                  <a:cubicBezTo>
                    <a:pt x="118" y="66"/>
                    <a:pt x="116" y="69"/>
                    <a:pt x="112" y="69"/>
                  </a:cubicBezTo>
                  <a:cubicBezTo>
                    <a:pt x="5" y="69"/>
                    <a:pt x="5" y="69"/>
                    <a:pt x="5" y="69"/>
                  </a:cubicBezTo>
                  <a:cubicBezTo>
                    <a:pt x="2" y="69"/>
                    <a:pt x="0" y="66"/>
                    <a:pt x="0" y="63"/>
                  </a:cubicBezTo>
                  <a:cubicBezTo>
                    <a:pt x="0" y="0"/>
                    <a:pt x="0" y="0"/>
                    <a:pt x="0" y="0"/>
                  </a:cubicBezTo>
                  <a:cubicBezTo>
                    <a:pt x="55" y="46"/>
                    <a:pt x="55" y="46"/>
                    <a:pt x="55" y="46"/>
                  </a:cubicBezTo>
                  <a:cubicBezTo>
                    <a:pt x="57" y="47"/>
                    <a:pt x="61" y="47"/>
                    <a:pt x="63" y="46"/>
                  </a:cubicBezTo>
                  <a:close/>
                  <a:moveTo>
                    <a:pt x="84" y="39"/>
                  </a:moveTo>
                  <a:cubicBezTo>
                    <a:pt x="110" y="64"/>
                    <a:pt x="110" y="64"/>
                    <a:pt x="110" y="64"/>
                  </a:cubicBezTo>
                  <a:cubicBezTo>
                    <a:pt x="110" y="64"/>
                    <a:pt x="111" y="64"/>
                    <a:pt x="111" y="64"/>
                  </a:cubicBezTo>
                  <a:cubicBezTo>
                    <a:pt x="112" y="64"/>
                    <a:pt x="112" y="64"/>
                    <a:pt x="113" y="64"/>
                  </a:cubicBezTo>
                  <a:cubicBezTo>
                    <a:pt x="113" y="63"/>
                    <a:pt x="113" y="62"/>
                    <a:pt x="113" y="61"/>
                  </a:cubicBezTo>
                  <a:cubicBezTo>
                    <a:pt x="87" y="36"/>
                    <a:pt x="87" y="36"/>
                    <a:pt x="87" y="36"/>
                  </a:cubicBezTo>
                  <a:cubicBezTo>
                    <a:pt x="86" y="36"/>
                    <a:pt x="85" y="36"/>
                    <a:pt x="84" y="37"/>
                  </a:cubicBezTo>
                  <a:cubicBezTo>
                    <a:pt x="84" y="37"/>
                    <a:pt x="84" y="38"/>
                    <a:pt x="84" y="39"/>
                  </a:cubicBezTo>
                  <a:close/>
                  <a:moveTo>
                    <a:pt x="34" y="37"/>
                  </a:moveTo>
                  <a:cubicBezTo>
                    <a:pt x="33" y="36"/>
                    <a:pt x="32" y="36"/>
                    <a:pt x="31" y="36"/>
                  </a:cubicBezTo>
                  <a:cubicBezTo>
                    <a:pt x="5" y="61"/>
                    <a:pt x="5" y="61"/>
                    <a:pt x="5" y="61"/>
                  </a:cubicBezTo>
                  <a:cubicBezTo>
                    <a:pt x="4" y="62"/>
                    <a:pt x="4" y="63"/>
                    <a:pt x="5" y="64"/>
                  </a:cubicBezTo>
                  <a:cubicBezTo>
                    <a:pt x="5" y="64"/>
                    <a:pt x="6" y="64"/>
                    <a:pt x="6" y="64"/>
                  </a:cubicBezTo>
                  <a:cubicBezTo>
                    <a:pt x="7" y="64"/>
                    <a:pt x="7" y="64"/>
                    <a:pt x="8" y="64"/>
                  </a:cubicBezTo>
                  <a:cubicBezTo>
                    <a:pt x="34" y="39"/>
                    <a:pt x="34" y="39"/>
                    <a:pt x="34" y="39"/>
                  </a:cubicBezTo>
                  <a:cubicBezTo>
                    <a:pt x="34" y="38"/>
                    <a:pt x="34" y="37"/>
                    <a:pt x="34" y="37"/>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eaLnBrk="1" fontAlgn="auto" hangingPunct="1">
                <a:buFont typeface="Arial" panose="020B0604020202020204" pitchFamily="34" charset="0"/>
                <a:buNone/>
                <a:defRPr/>
              </a:pPr>
              <a:endParaRPr lang="zh-CN" altLang="en-US" sz="1355" noProof="1">
                <a:solidFill>
                  <a:srgbClr val="000000"/>
                </a:solidFill>
                <a:latin typeface="+mj-ea"/>
                <a:ea typeface="+mj-ea"/>
              </a:endParaRPr>
            </a:p>
          </p:txBody>
        </p:sp>
        <p:sp>
          <p:nvSpPr>
            <p:cNvPr id="36" name="Freeform 853"/>
            <p:cNvSpPr/>
            <p:nvPr/>
          </p:nvSpPr>
          <p:spPr bwMode="auto">
            <a:xfrm>
              <a:off x="8414746" y="5709740"/>
              <a:ext cx="169148" cy="43371"/>
            </a:xfrm>
            <a:custGeom>
              <a:avLst/>
              <a:gdLst>
                <a:gd name="T0" fmla="*/ 4 w 66"/>
                <a:gd name="T1" fmla="*/ 1 h 17"/>
                <a:gd name="T2" fmla="*/ 63 w 66"/>
                <a:gd name="T3" fmla="*/ 11 h 17"/>
                <a:gd name="T4" fmla="*/ 66 w 66"/>
                <a:gd name="T5" fmla="*/ 15 h 17"/>
                <a:gd name="T6" fmla="*/ 62 w 66"/>
                <a:gd name="T7" fmla="*/ 17 h 17"/>
                <a:gd name="T8" fmla="*/ 62 w 66"/>
                <a:gd name="T9" fmla="*/ 17 h 17"/>
                <a:gd name="T10" fmla="*/ 2 w 66"/>
                <a:gd name="T11" fmla="*/ 7 h 17"/>
                <a:gd name="T12" fmla="*/ 0 w 66"/>
                <a:gd name="T13" fmla="*/ 3 h 17"/>
                <a:gd name="T14" fmla="*/ 4 w 66"/>
                <a:gd name="T15" fmla="*/ 1 h 1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66" h="17">
                  <a:moveTo>
                    <a:pt x="4" y="1"/>
                  </a:moveTo>
                  <a:cubicBezTo>
                    <a:pt x="63" y="11"/>
                    <a:pt x="63" y="11"/>
                    <a:pt x="63" y="11"/>
                  </a:cubicBezTo>
                  <a:cubicBezTo>
                    <a:pt x="65" y="11"/>
                    <a:pt x="66" y="13"/>
                    <a:pt x="66" y="15"/>
                  </a:cubicBezTo>
                  <a:cubicBezTo>
                    <a:pt x="65" y="16"/>
                    <a:pt x="64" y="17"/>
                    <a:pt x="62" y="17"/>
                  </a:cubicBezTo>
                  <a:cubicBezTo>
                    <a:pt x="62" y="17"/>
                    <a:pt x="62" y="17"/>
                    <a:pt x="62" y="17"/>
                  </a:cubicBezTo>
                  <a:cubicBezTo>
                    <a:pt x="2" y="7"/>
                    <a:pt x="2" y="7"/>
                    <a:pt x="2" y="7"/>
                  </a:cubicBezTo>
                  <a:cubicBezTo>
                    <a:pt x="1" y="7"/>
                    <a:pt x="0" y="5"/>
                    <a:pt x="0" y="3"/>
                  </a:cubicBezTo>
                  <a:cubicBezTo>
                    <a:pt x="0" y="2"/>
                    <a:pt x="2" y="0"/>
                    <a:pt x="4"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eaLnBrk="1" fontAlgn="auto" hangingPunct="1">
                <a:buFont typeface="Arial" panose="020B0604020202020204" pitchFamily="34" charset="0"/>
                <a:buNone/>
                <a:defRPr/>
              </a:pPr>
              <a:endParaRPr lang="zh-CN" altLang="en-US" sz="1355" noProof="1">
                <a:solidFill>
                  <a:srgbClr val="000000"/>
                </a:solidFill>
                <a:latin typeface="+mj-ea"/>
                <a:ea typeface="+mj-ea"/>
              </a:endParaRPr>
            </a:p>
          </p:txBody>
        </p:sp>
        <p:sp>
          <p:nvSpPr>
            <p:cNvPr id="37" name="Freeform 854"/>
            <p:cNvSpPr/>
            <p:nvPr/>
          </p:nvSpPr>
          <p:spPr bwMode="auto">
            <a:xfrm>
              <a:off x="8407156" y="5743352"/>
              <a:ext cx="135536" cy="35782"/>
            </a:xfrm>
            <a:custGeom>
              <a:avLst/>
              <a:gdLst>
                <a:gd name="T0" fmla="*/ 1 w 53"/>
                <a:gd name="T1" fmla="*/ 3 h 14"/>
                <a:gd name="T2" fmla="*/ 4 w 53"/>
                <a:gd name="T3" fmla="*/ 0 h 14"/>
                <a:gd name="T4" fmla="*/ 50 w 53"/>
                <a:gd name="T5" fmla="*/ 8 h 14"/>
                <a:gd name="T6" fmla="*/ 53 w 53"/>
                <a:gd name="T7" fmla="*/ 12 h 14"/>
                <a:gd name="T8" fmla="*/ 50 w 53"/>
                <a:gd name="T9" fmla="*/ 14 h 14"/>
                <a:gd name="T10" fmla="*/ 49 w 53"/>
                <a:gd name="T11" fmla="*/ 14 h 14"/>
                <a:gd name="T12" fmla="*/ 3 w 53"/>
                <a:gd name="T13" fmla="*/ 7 h 14"/>
                <a:gd name="T14" fmla="*/ 1 w 53"/>
                <a:gd name="T15" fmla="*/ 3 h 1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53" h="14">
                  <a:moveTo>
                    <a:pt x="1" y="3"/>
                  </a:moveTo>
                  <a:cubicBezTo>
                    <a:pt x="1" y="1"/>
                    <a:pt x="2" y="0"/>
                    <a:pt x="4" y="0"/>
                  </a:cubicBezTo>
                  <a:cubicBezTo>
                    <a:pt x="50" y="8"/>
                    <a:pt x="50" y="8"/>
                    <a:pt x="50" y="8"/>
                  </a:cubicBezTo>
                  <a:cubicBezTo>
                    <a:pt x="52" y="8"/>
                    <a:pt x="53" y="10"/>
                    <a:pt x="53" y="12"/>
                  </a:cubicBezTo>
                  <a:cubicBezTo>
                    <a:pt x="53" y="13"/>
                    <a:pt x="51" y="14"/>
                    <a:pt x="50" y="14"/>
                  </a:cubicBezTo>
                  <a:cubicBezTo>
                    <a:pt x="50" y="14"/>
                    <a:pt x="49" y="14"/>
                    <a:pt x="49" y="14"/>
                  </a:cubicBezTo>
                  <a:cubicBezTo>
                    <a:pt x="3" y="7"/>
                    <a:pt x="3" y="7"/>
                    <a:pt x="3" y="7"/>
                  </a:cubicBezTo>
                  <a:cubicBezTo>
                    <a:pt x="1" y="6"/>
                    <a:pt x="0" y="5"/>
                    <a:pt x="1" y="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eaLnBrk="1" fontAlgn="auto" hangingPunct="1">
                <a:buFont typeface="Arial" panose="020B0604020202020204" pitchFamily="34" charset="0"/>
                <a:buNone/>
                <a:defRPr/>
              </a:pPr>
              <a:endParaRPr lang="zh-CN" altLang="en-US" sz="1355" noProof="1">
                <a:solidFill>
                  <a:srgbClr val="000000"/>
                </a:solidFill>
                <a:latin typeface="+mj-ea"/>
                <a:ea typeface="+mj-ea"/>
              </a:endParaRPr>
            </a:p>
          </p:txBody>
        </p:sp>
        <p:sp>
          <p:nvSpPr>
            <p:cNvPr id="38" name="Freeform 855"/>
            <p:cNvSpPr/>
            <p:nvPr/>
          </p:nvSpPr>
          <p:spPr bwMode="auto">
            <a:xfrm>
              <a:off x="8450527" y="5784555"/>
              <a:ext cx="61805" cy="22770"/>
            </a:xfrm>
            <a:custGeom>
              <a:avLst/>
              <a:gdLst>
                <a:gd name="T0" fmla="*/ 21 w 24"/>
                <a:gd name="T1" fmla="*/ 3 h 9"/>
                <a:gd name="T2" fmla="*/ 24 w 24"/>
                <a:gd name="T3" fmla="*/ 6 h 9"/>
                <a:gd name="T4" fmla="*/ 21 w 24"/>
                <a:gd name="T5" fmla="*/ 9 h 9"/>
                <a:gd name="T6" fmla="*/ 20 w 24"/>
                <a:gd name="T7" fmla="*/ 9 h 9"/>
                <a:gd name="T8" fmla="*/ 3 w 24"/>
                <a:gd name="T9" fmla="*/ 6 h 9"/>
                <a:gd name="T10" fmla="*/ 0 w 24"/>
                <a:gd name="T11" fmla="*/ 3 h 9"/>
                <a:gd name="T12" fmla="*/ 4 w 24"/>
                <a:gd name="T13" fmla="*/ 0 h 9"/>
                <a:gd name="T14" fmla="*/ 21 w 24"/>
                <a:gd name="T15" fmla="*/ 3 h 9"/>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4" h="9">
                  <a:moveTo>
                    <a:pt x="21" y="3"/>
                  </a:moveTo>
                  <a:cubicBezTo>
                    <a:pt x="23" y="3"/>
                    <a:pt x="24" y="5"/>
                    <a:pt x="24" y="6"/>
                  </a:cubicBezTo>
                  <a:cubicBezTo>
                    <a:pt x="24" y="8"/>
                    <a:pt x="22" y="9"/>
                    <a:pt x="21" y="9"/>
                  </a:cubicBezTo>
                  <a:cubicBezTo>
                    <a:pt x="21" y="9"/>
                    <a:pt x="21" y="9"/>
                    <a:pt x="20" y="9"/>
                  </a:cubicBezTo>
                  <a:cubicBezTo>
                    <a:pt x="3" y="6"/>
                    <a:pt x="3" y="6"/>
                    <a:pt x="3" y="6"/>
                  </a:cubicBezTo>
                  <a:cubicBezTo>
                    <a:pt x="1" y="6"/>
                    <a:pt x="0" y="4"/>
                    <a:pt x="0" y="3"/>
                  </a:cubicBezTo>
                  <a:cubicBezTo>
                    <a:pt x="0" y="1"/>
                    <a:pt x="2" y="0"/>
                    <a:pt x="4" y="0"/>
                  </a:cubicBezTo>
                  <a:lnTo>
                    <a:pt x="21" y="3"/>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eaLnBrk="1" fontAlgn="auto" hangingPunct="1">
                <a:buFont typeface="Arial" panose="020B0604020202020204" pitchFamily="34" charset="0"/>
                <a:buNone/>
                <a:defRPr/>
              </a:pPr>
              <a:endParaRPr lang="zh-CN" altLang="en-US" sz="1355" noProof="1">
                <a:solidFill>
                  <a:srgbClr val="000000"/>
                </a:solidFill>
                <a:latin typeface="+mj-ea"/>
                <a:ea typeface="+mj-ea"/>
              </a:endParaRPr>
            </a:p>
          </p:txBody>
        </p:sp>
      </p:grpSp>
    </p:spTree>
  </p:cSld>
  <p:clrMapOvr>
    <a:masterClrMapping/>
  </p:clrMapOvr>
  <p:transition spd="slow" advTm="0">
    <p:split orient="vert"/>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1" presetClass="entr" presetSubtype="1"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1)">
                                      <p:cBhvr>
                                        <p:cTn id="7" dur="500"/>
                                        <p:tgtEl>
                                          <p:spTgt spid="4"/>
                                        </p:tgtEl>
                                      </p:cBhvr>
                                    </p:animEffect>
                                  </p:childTnLst>
                                </p:cTn>
                              </p:par>
                              <p:par>
                                <p:cTn id="8" presetID="2" presetClass="entr" presetSubtype="4" accel="60000" fill="hold" nodeType="withEffect">
                                  <p:stCondLst>
                                    <p:cond delay="400"/>
                                  </p:stCondLst>
                                  <p:childTnLst>
                                    <p:set>
                                      <p:cBhvr>
                                        <p:cTn id="9" dur="1" fill="hold">
                                          <p:stCondLst>
                                            <p:cond delay="0"/>
                                          </p:stCondLst>
                                        </p:cTn>
                                        <p:tgtEl>
                                          <p:spTgt spid="27"/>
                                        </p:tgtEl>
                                        <p:attrNameLst>
                                          <p:attrName>style.visibility</p:attrName>
                                        </p:attrNameLst>
                                      </p:cBhvr>
                                      <p:to>
                                        <p:strVal val="visible"/>
                                      </p:to>
                                    </p:set>
                                    <p:anim calcmode="lin" valueType="num">
                                      <p:cBhvr>
                                        <p:cTn id="10" dur="500" fill="hold"/>
                                        <p:tgtEl>
                                          <p:spTgt spid="27"/>
                                        </p:tgtEl>
                                        <p:attrNameLst>
                                          <p:attrName>ppt_x</p:attrName>
                                        </p:attrNameLst>
                                      </p:cBhvr>
                                      <p:tavLst>
                                        <p:tav tm="0">
                                          <p:val>
                                            <p:strVal val="#ppt_x"/>
                                          </p:val>
                                        </p:tav>
                                        <p:tav tm="100000">
                                          <p:val>
                                            <p:strVal val="#ppt_x"/>
                                          </p:val>
                                        </p:tav>
                                      </p:tavLst>
                                    </p:anim>
                                    <p:anim calcmode="lin" valueType="num">
                                      <p:cBhvr>
                                        <p:cTn id="11" dur="500" fill="hold"/>
                                        <p:tgtEl>
                                          <p:spTgt spid="27"/>
                                        </p:tgtEl>
                                        <p:attrNameLst>
                                          <p:attrName>ppt_y</p:attrName>
                                        </p:attrNameLst>
                                      </p:cBhvr>
                                      <p:tavLst>
                                        <p:tav tm="0">
                                          <p:val>
                                            <p:strVal val="1+#ppt_h/2"/>
                                          </p:val>
                                        </p:tav>
                                        <p:tav tm="100000">
                                          <p:val>
                                            <p:strVal val="#ppt_y"/>
                                          </p:val>
                                        </p:tav>
                                      </p:tavLst>
                                    </p:anim>
                                  </p:childTnLst>
                                </p:cTn>
                              </p:par>
                            </p:childTnLst>
                          </p:cTn>
                        </p:par>
                        <p:par>
                          <p:cTn id="12" fill="hold" nodeType="afterGroup">
                            <p:stCondLst>
                              <p:cond delay="900"/>
                            </p:stCondLst>
                            <p:childTnLst>
                              <p:par>
                                <p:cTn id="13" presetID="53" presetClass="entr" presetSubtype="16" fill="hold" nodeType="afterEffect">
                                  <p:stCondLst>
                                    <p:cond delay="0"/>
                                  </p:stCondLst>
                                  <p:childTnLst>
                                    <p:set>
                                      <p:cBhvr>
                                        <p:cTn id="14" dur="1" fill="hold">
                                          <p:stCondLst>
                                            <p:cond delay="0"/>
                                          </p:stCondLst>
                                        </p:cTn>
                                        <p:tgtEl>
                                          <p:spTgt spid="7"/>
                                        </p:tgtEl>
                                        <p:attrNameLst>
                                          <p:attrName>style.visibility</p:attrName>
                                        </p:attrNameLst>
                                      </p:cBhvr>
                                      <p:to>
                                        <p:strVal val="visible"/>
                                      </p:to>
                                    </p:set>
                                    <p:anim calcmode="lin" valueType="num">
                                      <p:cBhvr>
                                        <p:cTn id="15" dur="500" fill="hold"/>
                                        <p:tgtEl>
                                          <p:spTgt spid="7"/>
                                        </p:tgtEl>
                                        <p:attrNameLst>
                                          <p:attrName>ppt_w</p:attrName>
                                        </p:attrNameLst>
                                      </p:cBhvr>
                                      <p:tavLst>
                                        <p:tav tm="0">
                                          <p:val>
                                            <p:fltVal val="0"/>
                                          </p:val>
                                        </p:tav>
                                        <p:tav tm="100000">
                                          <p:val>
                                            <p:strVal val="#ppt_w"/>
                                          </p:val>
                                        </p:tav>
                                      </p:tavLst>
                                    </p:anim>
                                    <p:anim calcmode="lin" valueType="num">
                                      <p:cBhvr>
                                        <p:cTn id="16" dur="500" fill="hold"/>
                                        <p:tgtEl>
                                          <p:spTgt spid="7"/>
                                        </p:tgtEl>
                                        <p:attrNameLst>
                                          <p:attrName>ppt_h</p:attrName>
                                        </p:attrNameLst>
                                      </p:cBhvr>
                                      <p:tavLst>
                                        <p:tav tm="0">
                                          <p:val>
                                            <p:fltVal val="0"/>
                                          </p:val>
                                        </p:tav>
                                        <p:tav tm="100000">
                                          <p:val>
                                            <p:strVal val="#ppt_h"/>
                                          </p:val>
                                        </p:tav>
                                      </p:tavLst>
                                    </p:anim>
                                    <p:animEffect transition="in" filter="fade">
                                      <p:cBhvr>
                                        <p:cTn id="17" dur="500"/>
                                        <p:tgtEl>
                                          <p:spTgt spid="7"/>
                                        </p:tgtEl>
                                      </p:cBhvr>
                                    </p:animEffect>
                                  </p:childTnLst>
                                </p:cTn>
                              </p:par>
                              <p:par>
                                <p:cTn id="18" presetID="45" presetClass="entr" presetSubtype="0" fill="hold" nodeType="withEffect">
                                  <p:stCondLst>
                                    <p:cond delay="0"/>
                                  </p:stCondLst>
                                  <p:childTnLst>
                                    <p:set>
                                      <p:cBhvr>
                                        <p:cTn id="19" dur="1" fill="hold">
                                          <p:stCondLst>
                                            <p:cond delay="0"/>
                                          </p:stCondLst>
                                        </p:cTn>
                                        <p:tgtEl>
                                          <p:spTgt spid="29"/>
                                        </p:tgtEl>
                                        <p:attrNameLst>
                                          <p:attrName>style.visibility</p:attrName>
                                        </p:attrNameLst>
                                      </p:cBhvr>
                                      <p:to>
                                        <p:strVal val="visible"/>
                                      </p:to>
                                    </p:set>
                                    <p:animEffect transition="in" filter="fade">
                                      <p:cBhvr>
                                        <p:cTn id="20" dur="500"/>
                                        <p:tgtEl>
                                          <p:spTgt spid="29"/>
                                        </p:tgtEl>
                                      </p:cBhvr>
                                    </p:animEffect>
                                    <p:anim calcmode="lin" valueType="num">
                                      <p:cBhvr>
                                        <p:cTn id="21" dur="500" fill="hold"/>
                                        <p:tgtEl>
                                          <p:spTgt spid="29"/>
                                        </p:tgtEl>
                                        <p:attrNameLst>
                                          <p:attrName>ppt_w</p:attrName>
                                        </p:attrNameLst>
                                      </p:cBhvr>
                                      <p:tavLst>
                                        <p:tav tm="0" fmla="#ppt_w*sin(2.5*pi*$)">
                                          <p:val>
                                            <p:fltVal val="0"/>
                                          </p:val>
                                        </p:tav>
                                        <p:tav tm="100000">
                                          <p:val>
                                            <p:fltVal val="1"/>
                                          </p:val>
                                        </p:tav>
                                      </p:tavLst>
                                    </p:anim>
                                    <p:anim calcmode="lin" valueType="num">
                                      <p:cBhvr>
                                        <p:cTn id="22" dur="500" fill="hold"/>
                                        <p:tgtEl>
                                          <p:spTgt spid="29"/>
                                        </p:tgtEl>
                                        <p:attrNameLst>
                                          <p:attrName>ppt_h</p:attrName>
                                        </p:attrNameLst>
                                      </p:cBhvr>
                                      <p:tavLst>
                                        <p:tav tm="0">
                                          <p:val>
                                            <p:strVal val="#ppt_h"/>
                                          </p:val>
                                        </p:tav>
                                        <p:tav tm="100000">
                                          <p:val>
                                            <p:strVal val="#ppt_h"/>
                                          </p:val>
                                        </p:tav>
                                      </p:tavLst>
                                    </p:anim>
                                  </p:childTnLst>
                                </p:cTn>
                              </p:par>
                            </p:childTnLst>
                          </p:cTn>
                        </p:par>
                        <p:par>
                          <p:cTn id="23" fill="hold" nodeType="afterGroup">
                            <p:stCondLst>
                              <p:cond delay="1400"/>
                            </p:stCondLst>
                            <p:childTnLst>
                              <p:par>
                                <p:cTn id="24" presetID="16" presetClass="entr" presetSubtype="37" fill="hold" nodeType="afterEffect">
                                  <p:stCondLst>
                                    <p:cond delay="0"/>
                                  </p:stCondLst>
                                  <p:childTnLst>
                                    <p:set>
                                      <p:cBhvr>
                                        <p:cTn id="25" dur="1" fill="hold">
                                          <p:stCondLst>
                                            <p:cond delay="0"/>
                                          </p:stCondLst>
                                        </p:cTn>
                                        <p:tgtEl>
                                          <p:spTgt spid="24"/>
                                        </p:tgtEl>
                                        <p:attrNameLst>
                                          <p:attrName>style.visibility</p:attrName>
                                        </p:attrNameLst>
                                      </p:cBhvr>
                                      <p:to>
                                        <p:strVal val="visible"/>
                                      </p:to>
                                    </p:set>
                                    <p:animEffect transition="in" filter="barn(outVertical)">
                                      <p:cBhvr>
                                        <p:cTn id="26" dur="500"/>
                                        <p:tgtEl>
                                          <p:spTgt spid="24"/>
                                        </p:tgtEl>
                                      </p:cBhvr>
                                    </p:animEffect>
                                  </p:childTnLst>
                                </p:cTn>
                              </p:par>
                            </p:childTnLst>
                          </p:cTn>
                        </p:par>
                        <p:par>
                          <p:cTn id="27" fill="hold" nodeType="afterGroup">
                            <p:stCondLst>
                              <p:cond delay="1900"/>
                            </p:stCondLst>
                            <p:childTnLst>
                              <p:par>
                                <p:cTn id="28" presetID="22" presetClass="entr" presetSubtype="8" fill="hold" nodeType="afterEffect">
                                  <p:stCondLst>
                                    <p:cond delay="0"/>
                                  </p:stCondLst>
                                  <p:childTnLst>
                                    <p:set>
                                      <p:cBhvr>
                                        <p:cTn id="29" dur="1" fill="hold">
                                          <p:stCondLst>
                                            <p:cond delay="0"/>
                                          </p:stCondLst>
                                        </p:cTn>
                                        <p:tgtEl>
                                          <p:spTgt spid="16"/>
                                        </p:tgtEl>
                                        <p:attrNameLst>
                                          <p:attrName>style.visibility</p:attrName>
                                        </p:attrNameLst>
                                      </p:cBhvr>
                                      <p:to>
                                        <p:strVal val="visible"/>
                                      </p:to>
                                    </p:set>
                                    <p:animEffect transition="in" filter="wipe(left)">
                                      <p:cBhvr>
                                        <p:cTn id="30" dur="500"/>
                                        <p:tgtEl>
                                          <p:spTgt spid="16"/>
                                        </p:tgtEl>
                                      </p:cBhvr>
                                    </p:animEffect>
                                  </p:childTnLst>
                                </p:cTn>
                              </p:par>
                            </p:childTnLst>
                          </p:cTn>
                        </p:par>
                        <p:par>
                          <p:cTn id="31" fill="hold" nodeType="afterGroup">
                            <p:stCondLst>
                              <p:cond delay="2400"/>
                            </p:stCondLst>
                            <p:childTnLst>
                              <p:par>
                                <p:cTn id="32" presetID="53" presetClass="entr" presetSubtype="16" fill="hold" nodeType="afterEffect">
                                  <p:stCondLst>
                                    <p:cond delay="0"/>
                                  </p:stCondLst>
                                  <p:childTnLst>
                                    <p:set>
                                      <p:cBhvr>
                                        <p:cTn id="33" dur="1" fill="hold">
                                          <p:stCondLst>
                                            <p:cond delay="0"/>
                                          </p:stCondLst>
                                        </p:cTn>
                                        <p:tgtEl>
                                          <p:spTgt spid="13"/>
                                        </p:tgtEl>
                                        <p:attrNameLst>
                                          <p:attrName>style.visibility</p:attrName>
                                        </p:attrNameLst>
                                      </p:cBhvr>
                                      <p:to>
                                        <p:strVal val="visible"/>
                                      </p:to>
                                    </p:set>
                                    <p:anim calcmode="lin" valueType="num">
                                      <p:cBhvr>
                                        <p:cTn id="34" dur="500" fill="hold"/>
                                        <p:tgtEl>
                                          <p:spTgt spid="13"/>
                                        </p:tgtEl>
                                        <p:attrNameLst>
                                          <p:attrName>ppt_w</p:attrName>
                                        </p:attrNameLst>
                                      </p:cBhvr>
                                      <p:tavLst>
                                        <p:tav tm="0">
                                          <p:val>
                                            <p:fltVal val="0"/>
                                          </p:val>
                                        </p:tav>
                                        <p:tav tm="100000">
                                          <p:val>
                                            <p:strVal val="#ppt_w"/>
                                          </p:val>
                                        </p:tav>
                                      </p:tavLst>
                                    </p:anim>
                                    <p:anim calcmode="lin" valueType="num">
                                      <p:cBhvr>
                                        <p:cTn id="35" dur="500" fill="hold"/>
                                        <p:tgtEl>
                                          <p:spTgt spid="13"/>
                                        </p:tgtEl>
                                        <p:attrNameLst>
                                          <p:attrName>ppt_h</p:attrName>
                                        </p:attrNameLst>
                                      </p:cBhvr>
                                      <p:tavLst>
                                        <p:tav tm="0">
                                          <p:val>
                                            <p:fltVal val="0"/>
                                          </p:val>
                                        </p:tav>
                                        <p:tav tm="100000">
                                          <p:val>
                                            <p:strVal val="#ppt_h"/>
                                          </p:val>
                                        </p:tav>
                                      </p:tavLst>
                                    </p:anim>
                                    <p:animEffect transition="in" filter="fade">
                                      <p:cBhvr>
                                        <p:cTn id="36" dur="500"/>
                                        <p:tgtEl>
                                          <p:spTgt spid="13"/>
                                        </p:tgtEl>
                                      </p:cBhvr>
                                    </p:animEffect>
                                  </p:childTnLst>
                                </p:cTn>
                              </p:par>
                              <p:par>
                                <p:cTn id="37" presetID="45" presetClass="entr" presetSubtype="0" fill="hold" nodeType="withEffect">
                                  <p:stCondLst>
                                    <p:cond delay="0"/>
                                  </p:stCondLst>
                                  <p:childTnLst>
                                    <p:set>
                                      <p:cBhvr>
                                        <p:cTn id="38" dur="1" fill="hold">
                                          <p:stCondLst>
                                            <p:cond delay="0"/>
                                          </p:stCondLst>
                                        </p:cTn>
                                        <p:tgtEl>
                                          <p:spTgt spid="28"/>
                                        </p:tgtEl>
                                        <p:attrNameLst>
                                          <p:attrName>style.visibility</p:attrName>
                                        </p:attrNameLst>
                                      </p:cBhvr>
                                      <p:to>
                                        <p:strVal val="visible"/>
                                      </p:to>
                                    </p:set>
                                    <p:animEffect transition="in" filter="fade">
                                      <p:cBhvr>
                                        <p:cTn id="39" dur="500"/>
                                        <p:tgtEl>
                                          <p:spTgt spid="28"/>
                                        </p:tgtEl>
                                      </p:cBhvr>
                                    </p:animEffect>
                                    <p:anim calcmode="lin" valueType="num">
                                      <p:cBhvr>
                                        <p:cTn id="40" dur="500" fill="hold"/>
                                        <p:tgtEl>
                                          <p:spTgt spid="28"/>
                                        </p:tgtEl>
                                        <p:attrNameLst>
                                          <p:attrName>ppt_w</p:attrName>
                                        </p:attrNameLst>
                                      </p:cBhvr>
                                      <p:tavLst>
                                        <p:tav tm="0" fmla="#ppt_w*sin(2.5*pi*$)">
                                          <p:val>
                                            <p:fltVal val="0"/>
                                          </p:val>
                                        </p:tav>
                                        <p:tav tm="100000">
                                          <p:val>
                                            <p:fltVal val="1"/>
                                          </p:val>
                                        </p:tav>
                                      </p:tavLst>
                                    </p:anim>
                                    <p:anim calcmode="lin" valueType="num">
                                      <p:cBhvr>
                                        <p:cTn id="41" dur="500" fill="hold"/>
                                        <p:tgtEl>
                                          <p:spTgt spid="28"/>
                                        </p:tgtEl>
                                        <p:attrNameLst>
                                          <p:attrName>ppt_h</p:attrName>
                                        </p:attrNameLst>
                                      </p:cBhvr>
                                      <p:tavLst>
                                        <p:tav tm="0">
                                          <p:val>
                                            <p:strVal val="#ppt_h"/>
                                          </p:val>
                                        </p:tav>
                                        <p:tav tm="100000">
                                          <p:val>
                                            <p:strVal val="#ppt_h"/>
                                          </p:val>
                                        </p:tav>
                                      </p:tavLst>
                                    </p:anim>
                                  </p:childTnLst>
                                </p:cTn>
                              </p:par>
                            </p:childTnLst>
                          </p:cTn>
                        </p:par>
                        <p:par>
                          <p:cTn id="42" fill="hold" nodeType="afterGroup">
                            <p:stCondLst>
                              <p:cond delay="2900"/>
                            </p:stCondLst>
                            <p:childTnLst>
                              <p:par>
                                <p:cTn id="43" presetID="16" presetClass="entr" presetSubtype="37" fill="hold" nodeType="afterEffect">
                                  <p:stCondLst>
                                    <p:cond delay="0"/>
                                  </p:stCondLst>
                                  <p:childTnLst>
                                    <p:set>
                                      <p:cBhvr>
                                        <p:cTn id="44" dur="1" fill="hold">
                                          <p:stCondLst>
                                            <p:cond delay="0"/>
                                          </p:stCondLst>
                                        </p:cTn>
                                        <p:tgtEl>
                                          <p:spTgt spid="18"/>
                                        </p:tgtEl>
                                        <p:attrNameLst>
                                          <p:attrName>style.visibility</p:attrName>
                                        </p:attrNameLst>
                                      </p:cBhvr>
                                      <p:to>
                                        <p:strVal val="visible"/>
                                      </p:to>
                                    </p:set>
                                    <p:animEffect transition="in" filter="barn(outVertical)">
                                      <p:cBhvr>
                                        <p:cTn id="45" dur="500"/>
                                        <p:tgtEl>
                                          <p:spTgt spid="18"/>
                                        </p:tgtEl>
                                      </p:cBhvr>
                                    </p:animEffect>
                                  </p:childTnLst>
                                </p:cTn>
                              </p:par>
                            </p:childTnLst>
                          </p:cTn>
                        </p:par>
                        <p:par>
                          <p:cTn id="46" fill="hold" nodeType="afterGroup">
                            <p:stCondLst>
                              <p:cond delay="3400"/>
                            </p:stCondLst>
                            <p:childTnLst>
                              <p:par>
                                <p:cTn id="47" presetID="22" presetClass="entr" presetSubtype="8" fill="hold" nodeType="afterEffect">
                                  <p:stCondLst>
                                    <p:cond delay="0"/>
                                  </p:stCondLst>
                                  <p:childTnLst>
                                    <p:set>
                                      <p:cBhvr>
                                        <p:cTn id="48" dur="1" fill="hold">
                                          <p:stCondLst>
                                            <p:cond delay="0"/>
                                          </p:stCondLst>
                                        </p:cTn>
                                        <p:tgtEl>
                                          <p:spTgt spid="17"/>
                                        </p:tgtEl>
                                        <p:attrNameLst>
                                          <p:attrName>style.visibility</p:attrName>
                                        </p:attrNameLst>
                                      </p:cBhvr>
                                      <p:to>
                                        <p:strVal val="visible"/>
                                      </p:to>
                                    </p:set>
                                    <p:animEffect transition="in" filter="wipe(left)">
                                      <p:cBhvr>
                                        <p:cTn id="49" dur="500"/>
                                        <p:tgtEl>
                                          <p:spTgt spid="17"/>
                                        </p:tgtEl>
                                      </p:cBhvr>
                                    </p:animEffect>
                                  </p:childTnLst>
                                </p:cTn>
                              </p:par>
                            </p:childTnLst>
                          </p:cTn>
                        </p:par>
                        <p:par>
                          <p:cTn id="50" fill="hold" nodeType="afterGroup">
                            <p:stCondLst>
                              <p:cond delay="3900"/>
                            </p:stCondLst>
                            <p:childTnLst>
                              <p:par>
                                <p:cTn id="51" presetID="53" presetClass="entr" presetSubtype="16" fill="hold" nodeType="afterEffect">
                                  <p:stCondLst>
                                    <p:cond delay="0"/>
                                  </p:stCondLst>
                                  <p:childTnLst>
                                    <p:set>
                                      <p:cBhvr>
                                        <p:cTn id="52" dur="1" fill="hold">
                                          <p:stCondLst>
                                            <p:cond delay="0"/>
                                          </p:stCondLst>
                                        </p:cTn>
                                        <p:tgtEl>
                                          <p:spTgt spid="10"/>
                                        </p:tgtEl>
                                        <p:attrNameLst>
                                          <p:attrName>style.visibility</p:attrName>
                                        </p:attrNameLst>
                                      </p:cBhvr>
                                      <p:to>
                                        <p:strVal val="visible"/>
                                      </p:to>
                                    </p:set>
                                    <p:anim calcmode="lin" valueType="num">
                                      <p:cBhvr>
                                        <p:cTn id="53" dur="500" fill="hold"/>
                                        <p:tgtEl>
                                          <p:spTgt spid="10"/>
                                        </p:tgtEl>
                                        <p:attrNameLst>
                                          <p:attrName>ppt_w</p:attrName>
                                        </p:attrNameLst>
                                      </p:cBhvr>
                                      <p:tavLst>
                                        <p:tav tm="0">
                                          <p:val>
                                            <p:fltVal val="0"/>
                                          </p:val>
                                        </p:tav>
                                        <p:tav tm="100000">
                                          <p:val>
                                            <p:strVal val="#ppt_w"/>
                                          </p:val>
                                        </p:tav>
                                      </p:tavLst>
                                    </p:anim>
                                    <p:anim calcmode="lin" valueType="num">
                                      <p:cBhvr>
                                        <p:cTn id="54" dur="500" fill="hold"/>
                                        <p:tgtEl>
                                          <p:spTgt spid="10"/>
                                        </p:tgtEl>
                                        <p:attrNameLst>
                                          <p:attrName>ppt_h</p:attrName>
                                        </p:attrNameLst>
                                      </p:cBhvr>
                                      <p:tavLst>
                                        <p:tav tm="0">
                                          <p:val>
                                            <p:fltVal val="0"/>
                                          </p:val>
                                        </p:tav>
                                        <p:tav tm="100000">
                                          <p:val>
                                            <p:strVal val="#ppt_h"/>
                                          </p:val>
                                        </p:tav>
                                      </p:tavLst>
                                    </p:anim>
                                    <p:animEffect transition="in" filter="fade">
                                      <p:cBhvr>
                                        <p:cTn id="55" dur="500"/>
                                        <p:tgtEl>
                                          <p:spTgt spid="10"/>
                                        </p:tgtEl>
                                      </p:cBhvr>
                                    </p:animEffect>
                                  </p:childTnLst>
                                </p:cTn>
                              </p:par>
                              <p:par>
                                <p:cTn id="56" presetID="45" presetClass="entr" presetSubtype="0" fill="hold" nodeType="withEffect">
                                  <p:stCondLst>
                                    <p:cond delay="0"/>
                                  </p:stCondLst>
                                  <p:childTnLst>
                                    <p:set>
                                      <p:cBhvr>
                                        <p:cTn id="57" dur="1" fill="hold">
                                          <p:stCondLst>
                                            <p:cond delay="0"/>
                                          </p:stCondLst>
                                        </p:cTn>
                                        <p:tgtEl>
                                          <p:spTgt spid="32"/>
                                        </p:tgtEl>
                                        <p:attrNameLst>
                                          <p:attrName>style.visibility</p:attrName>
                                        </p:attrNameLst>
                                      </p:cBhvr>
                                      <p:to>
                                        <p:strVal val="visible"/>
                                      </p:to>
                                    </p:set>
                                    <p:animEffect transition="in" filter="fade">
                                      <p:cBhvr>
                                        <p:cTn id="58" dur="500"/>
                                        <p:tgtEl>
                                          <p:spTgt spid="32"/>
                                        </p:tgtEl>
                                      </p:cBhvr>
                                    </p:animEffect>
                                    <p:anim calcmode="lin" valueType="num">
                                      <p:cBhvr>
                                        <p:cTn id="59" dur="500" fill="hold"/>
                                        <p:tgtEl>
                                          <p:spTgt spid="32"/>
                                        </p:tgtEl>
                                        <p:attrNameLst>
                                          <p:attrName>ppt_w</p:attrName>
                                        </p:attrNameLst>
                                      </p:cBhvr>
                                      <p:tavLst>
                                        <p:tav tm="0" fmla="#ppt_w*sin(2.5*pi*$)">
                                          <p:val>
                                            <p:fltVal val="0"/>
                                          </p:val>
                                        </p:tav>
                                        <p:tav tm="100000">
                                          <p:val>
                                            <p:fltVal val="1"/>
                                          </p:val>
                                        </p:tav>
                                      </p:tavLst>
                                    </p:anim>
                                    <p:anim calcmode="lin" valueType="num">
                                      <p:cBhvr>
                                        <p:cTn id="60" dur="500" fill="hold"/>
                                        <p:tgtEl>
                                          <p:spTgt spid="32"/>
                                        </p:tgtEl>
                                        <p:attrNameLst>
                                          <p:attrName>ppt_h</p:attrName>
                                        </p:attrNameLst>
                                      </p:cBhvr>
                                      <p:tavLst>
                                        <p:tav tm="0">
                                          <p:val>
                                            <p:strVal val="#ppt_h"/>
                                          </p:val>
                                        </p:tav>
                                        <p:tav tm="100000">
                                          <p:val>
                                            <p:strVal val="#ppt_h"/>
                                          </p:val>
                                        </p:tav>
                                      </p:tavLst>
                                    </p:anim>
                                  </p:childTnLst>
                                </p:cTn>
                              </p:par>
                            </p:childTnLst>
                          </p:cTn>
                        </p:par>
                        <p:par>
                          <p:cTn id="61" fill="hold" nodeType="afterGroup">
                            <p:stCondLst>
                              <p:cond delay="4400"/>
                            </p:stCondLst>
                            <p:childTnLst>
                              <p:par>
                                <p:cTn id="62" presetID="16" presetClass="entr" presetSubtype="37" fill="hold" nodeType="afterEffect">
                                  <p:stCondLst>
                                    <p:cond delay="0"/>
                                  </p:stCondLst>
                                  <p:childTnLst>
                                    <p:set>
                                      <p:cBhvr>
                                        <p:cTn id="63" dur="1" fill="hold">
                                          <p:stCondLst>
                                            <p:cond delay="0"/>
                                          </p:stCondLst>
                                        </p:cTn>
                                        <p:tgtEl>
                                          <p:spTgt spid="21"/>
                                        </p:tgtEl>
                                        <p:attrNameLst>
                                          <p:attrName>style.visibility</p:attrName>
                                        </p:attrNameLst>
                                      </p:cBhvr>
                                      <p:to>
                                        <p:strVal val="visible"/>
                                      </p:to>
                                    </p:set>
                                    <p:animEffect transition="in" filter="barn(outVertical)">
                                      <p:cBhvr>
                                        <p:cTn id="64" dur="500"/>
                                        <p:tgtEl>
                                          <p:spTgt spid="2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bg bwMode="auto">
      <p:bgPr>
        <a:blipFill dpi="0" rotWithShape="0">
          <a:blip r:embed="rId3"/>
          <a:srcRect/>
          <a:stretch>
            <a:fillRect/>
          </a:stretch>
        </a:blipFill>
        <a:effectLst/>
      </p:bgPr>
    </p:bg>
    <p:spTree>
      <p:nvGrpSpPr>
        <p:cNvPr id="1" name=""/>
        <p:cNvGrpSpPr/>
        <p:nvPr/>
      </p:nvGrpSpPr>
      <p:grpSpPr>
        <a:xfrm>
          <a:off x="0" y="0"/>
          <a:ext cx="0" cy="0"/>
          <a:chOff x="0" y="0"/>
          <a:chExt cx="0" cy="0"/>
        </a:xfrm>
      </p:grpSpPr>
      <p:cxnSp>
        <p:nvCxnSpPr>
          <p:cNvPr id="39" name="直接连接符 72"/>
          <p:cNvCxnSpPr>
            <a:cxnSpLocks noChangeShapeType="1"/>
          </p:cNvCxnSpPr>
          <p:nvPr/>
        </p:nvCxnSpPr>
        <p:spPr bwMode="auto">
          <a:xfrm>
            <a:off x="9212263" y="2593975"/>
            <a:ext cx="746125" cy="247650"/>
          </a:xfrm>
          <a:prstGeom prst="line">
            <a:avLst/>
          </a:prstGeom>
          <a:noFill/>
          <a:ln w="28575">
            <a:solidFill>
              <a:srgbClr val="5F5F5F"/>
            </a:solidFill>
            <a:miter lim="800000"/>
            <a:headEnd/>
            <a:tailEnd/>
          </a:ln>
          <a:extLst>
            <a:ext uri="{909E8E84-426E-40DD-AFC4-6F175D3DCCD1}">
              <a14:hiddenFill xmlns:a14="http://schemas.microsoft.com/office/drawing/2010/main">
                <a:noFill/>
              </a14:hiddenFill>
            </a:ext>
          </a:extLst>
        </p:spPr>
      </p:cxnSp>
      <p:cxnSp>
        <p:nvCxnSpPr>
          <p:cNvPr id="40" name="直接连接符 20"/>
          <p:cNvCxnSpPr>
            <a:cxnSpLocks noChangeShapeType="1"/>
          </p:cNvCxnSpPr>
          <p:nvPr/>
        </p:nvCxnSpPr>
        <p:spPr bwMode="auto">
          <a:xfrm flipV="1">
            <a:off x="6553200" y="3044825"/>
            <a:ext cx="912813" cy="828675"/>
          </a:xfrm>
          <a:prstGeom prst="line">
            <a:avLst/>
          </a:prstGeom>
          <a:noFill/>
          <a:ln w="28575">
            <a:solidFill>
              <a:srgbClr val="5F5F5F"/>
            </a:solidFill>
            <a:miter lim="800000"/>
            <a:headEnd/>
            <a:tailEnd/>
          </a:ln>
          <a:extLst>
            <a:ext uri="{909E8E84-426E-40DD-AFC4-6F175D3DCCD1}">
              <a14:hiddenFill xmlns:a14="http://schemas.microsoft.com/office/drawing/2010/main">
                <a:noFill/>
              </a14:hiddenFill>
            </a:ext>
          </a:extLst>
        </p:spPr>
      </p:cxnSp>
      <p:grpSp>
        <p:nvGrpSpPr>
          <p:cNvPr id="41" name="组合 40"/>
          <p:cNvGrpSpPr/>
          <p:nvPr/>
        </p:nvGrpSpPr>
        <p:grpSpPr>
          <a:xfrm>
            <a:off x="7152411" y="1156984"/>
            <a:ext cx="2208679" cy="2208679"/>
            <a:chOff x="5252030" y="2008764"/>
            <a:chExt cx="809336" cy="809336"/>
          </a:xfrm>
          <a:solidFill>
            <a:schemeClr val="accent1"/>
          </a:solidFill>
        </p:grpSpPr>
        <p:sp>
          <p:nvSpPr>
            <p:cNvPr id="42" name="椭圆 41"/>
            <p:cNvSpPr/>
            <p:nvPr/>
          </p:nvSpPr>
          <p:spPr>
            <a:xfrm>
              <a:off x="5252030" y="2008764"/>
              <a:ext cx="809336" cy="809336"/>
            </a:xfrm>
            <a:prstGeom prst="ellipse">
              <a:avLst/>
            </a:prstGeom>
            <a:grpFill/>
            <a:ln w="25400" cap="flat" cmpd="sng" algn="ctr">
              <a:noFill/>
              <a:prstDash val="solid"/>
            </a:ln>
            <a:effectLst>
              <a:outerShdw blurRad="444500" dist="254000" dir="8100000" algn="tr" rotWithShape="0">
                <a:prstClr val="black">
                  <a:alpha val="50000"/>
                </a:prstClr>
              </a:outerShdw>
            </a:effectLst>
          </p:spPr>
          <p:txBody>
            <a:bodyPr anchor="ctr"/>
            <a:lstStyle/>
            <a:p>
              <a:pPr algn="ctr" eaLnBrk="1" fontAlgn="auto" hangingPunct="1">
                <a:spcBef>
                  <a:spcPts val="0"/>
                </a:spcBef>
                <a:spcAft>
                  <a:spcPts val="0"/>
                </a:spcAft>
                <a:defRPr/>
              </a:pPr>
              <a:endParaRPr lang="zh-CN" altLang="en-US" sz="2400" kern="0">
                <a:solidFill>
                  <a:sysClr val="window" lastClr="FFFFFF"/>
                </a:solidFill>
                <a:latin typeface="+mj-ea"/>
                <a:ea typeface="+mj-ea"/>
              </a:endParaRPr>
            </a:p>
          </p:txBody>
        </p:sp>
        <p:sp>
          <p:nvSpPr>
            <p:cNvPr id="43" name="椭圆 42"/>
            <p:cNvSpPr/>
            <p:nvPr/>
          </p:nvSpPr>
          <p:spPr>
            <a:xfrm>
              <a:off x="5269270" y="2029388"/>
              <a:ext cx="769580" cy="769580"/>
            </a:xfrm>
            <a:prstGeom prst="ellipse">
              <a:avLst/>
            </a:prstGeom>
            <a:grpFill/>
            <a:ln>
              <a:noFill/>
            </a:ln>
            <a:effectLst>
              <a:innerShdw blurRad="368300" dist="254000">
                <a:prstClr val="black">
                  <a:alpha val="22000"/>
                </a:prstClr>
              </a:inn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buFont typeface="Arial" panose="020B0604020202020204" pitchFamily="34" charset="0"/>
                <a:buNone/>
                <a:defRPr/>
              </a:pPr>
              <a:endParaRPr lang="zh-CN" altLang="en-US" sz="2400" noProof="1">
                <a:latin typeface="+mj-ea"/>
                <a:ea typeface="+mj-ea"/>
              </a:endParaRPr>
            </a:p>
          </p:txBody>
        </p:sp>
      </p:grpSp>
      <p:grpSp>
        <p:nvGrpSpPr>
          <p:cNvPr id="44" name="组合 43"/>
          <p:cNvGrpSpPr/>
          <p:nvPr/>
        </p:nvGrpSpPr>
        <p:grpSpPr>
          <a:xfrm>
            <a:off x="4488519" y="5232096"/>
            <a:ext cx="687359" cy="687359"/>
            <a:chOff x="5252030" y="2008764"/>
            <a:chExt cx="809336" cy="809336"/>
          </a:xfrm>
          <a:solidFill>
            <a:schemeClr val="accent1"/>
          </a:solidFill>
        </p:grpSpPr>
        <p:sp>
          <p:nvSpPr>
            <p:cNvPr id="45" name="椭圆 44"/>
            <p:cNvSpPr/>
            <p:nvPr/>
          </p:nvSpPr>
          <p:spPr>
            <a:xfrm>
              <a:off x="5252030" y="2008764"/>
              <a:ext cx="809336" cy="809336"/>
            </a:xfrm>
            <a:prstGeom prst="ellipse">
              <a:avLst/>
            </a:prstGeom>
            <a:grpFill/>
            <a:ln w="25400" cap="flat" cmpd="sng" algn="ctr">
              <a:noFill/>
              <a:prstDash val="solid"/>
            </a:ln>
            <a:effectLst>
              <a:outerShdw blurRad="444500" dist="254000" dir="8100000" algn="tr" rotWithShape="0">
                <a:prstClr val="black">
                  <a:alpha val="50000"/>
                </a:prstClr>
              </a:outerShdw>
            </a:effectLst>
          </p:spPr>
          <p:txBody>
            <a:bodyPr anchor="ctr"/>
            <a:lstStyle/>
            <a:p>
              <a:pPr algn="ctr" eaLnBrk="1" fontAlgn="auto" hangingPunct="1">
                <a:spcBef>
                  <a:spcPts val="0"/>
                </a:spcBef>
                <a:spcAft>
                  <a:spcPts val="0"/>
                </a:spcAft>
                <a:defRPr/>
              </a:pPr>
              <a:endParaRPr lang="zh-CN" altLang="en-US" sz="2400" kern="0">
                <a:solidFill>
                  <a:sysClr val="window" lastClr="FFFFFF"/>
                </a:solidFill>
                <a:latin typeface="+mj-ea"/>
                <a:ea typeface="+mj-ea"/>
              </a:endParaRPr>
            </a:p>
          </p:txBody>
        </p:sp>
        <p:sp>
          <p:nvSpPr>
            <p:cNvPr id="46" name="椭圆 45"/>
            <p:cNvSpPr/>
            <p:nvPr/>
          </p:nvSpPr>
          <p:spPr>
            <a:xfrm>
              <a:off x="5269270" y="2029388"/>
              <a:ext cx="769580" cy="769580"/>
            </a:xfrm>
            <a:prstGeom prst="ellipse">
              <a:avLst/>
            </a:prstGeom>
            <a:grpFill/>
            <a:ln>
              <a:noFill/>
            </a:ln>
            <a:effectLst>
              <a:innerShdw blurRad="368300" dist="254000">
                <a:prstClr val="black">
                  <a:alpha val="22000"/>
                </a:prstClr>
              </a:inn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buFont typeface="Arial" panose="020B0604020202020204" pitchFamily="34" charset="0"/>
                <a:buNone/>
                <a:defRPr/>
              </a:pPr>
              <a:endParaRPr lang="zh-CN" altLang="en-US" sz="2400" noProof="1">
                <a:latin typeface="+mj-ea"/>
                <a:ea typeface="+mj-ea"/>
              </a:endParaRPr>
            </a:p>
          </p:txBody>
        </p:sp>
      </p:grpSp>
      <p:grpSp>
        <p:nvGrpSpPr>
          <p:cNvPr id="47" name="组合 46"/>
          <p:cNvGrpSpPr/>
          <p:nvPr/>
        </p:nvGrpSpPr>
        <p:grpSpPr>
          <a:xfrm>
            <a:off x="3003009" y="1957288"/>
            <a:ext cx="1659731" cy="1659731"/>
            <a:chOff x="5252030" y="2008764"/>
            <a:chExt cx="809336" cy="809336"/>
          </a:xfrm>
          <a:solidFill>
            <a:schemeClr val="accent1"/>
          </a:solidFill>
        </p:grpSpPr>
        <p:sp>
          <p:nvSpPr>
            <p:cNvPr id="48" name="椭圆 47"/>
            <p:cNvSpPr/>
            <p:nvPr/>
          </p:nvSpPr>
          <p:spPr>
            <a:xfrm>
              <a:off x="5252030" y="2008764"/>
              <a:ext cx="809336" cy="809336"/>
            </a:xfrm>
            <a:prstGeom prst="ellipse">
              <a:avLst/>
            </a:prstGeom>
            <a:grpFill/>
            <a:ln w="25400" cap="flat" cmpd="sng" algn="ctr">
              <a:noFill/>
              <a:prstDash val="solid"/>
            </a:ln>
            <a:effectLst>
              <a:outerShdw blurRad="444500" dist="254000" dir="8100000" algn="tr" rotWithShape="0">
                <a:prstClr val="black">
                  <a:alpha val="50000"/>
                </a:prstClr>
              </a:outerShdw>
            </a:effectLst>
          </p:spPr>
          <p:txBody>
            <a:bodyPr anchor="ctr"/>
            <a:lstStyle/>
            <a:p>
              <a:pPr algn="ctr" eaLnBrk="1" fontAlgn="auto" hangingPunct="1">
                <a:spcBef>
                  <a:spcPts val="0"/>
                </a:spcBef>
                <a:spcAft>
                  <a:spcPts val="0"/>
                </a:spcAft>
                <a:defRPr/>
              </a:pPr>
              <a:endParaRPr lang="zh-CN" altLang="en-US" sz="2400" kern="0">
                <a:solidFill>
                  <a:sysClr val="window" lastClr="FFFFFF"/>
                </a:solidFill>
                <a:latin typeface="+mj-ea"/>
                <a:ea typeface="+mj-ea"/>
              </a:endParaRPr>
            </a:p>
          </p:txBody>
        </p:sp>
        <p:sp>
          <p:nvSpPr>
            <p:cNvPr id="49" name="椭圆 48"/>
            <p:cNvSpPr/>
            <p:nvPr/>
          </p:nvSpPr>
          <p:spPr>
            <a:xfrm>
              <a:off x="5269270" y="2029388"/>
              <a:ext cx="769580" cy="769580"/>
            </a:xfrm>
            <a:prstGeom prst="ellipse">
              <a:avLst/>
            </a:prstGeom>
            <a:grpFill/>
            <a:ln>
              <a:noFill/>
            </a:ln>
            <a:effectLst>
              <a:innerShdw blurRad="368300" dist="254000">
                <a:prstClr val="black">
                  <a:alpha val="22000"/>
                </a:prstClr>
              </a:inn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buFont typeface="Arial" panose="020B0604020202020204" pitchFamily="34" charset="0"/>
                <a:buNone/>
                <a:defRPr/>
              </a:pPr>
              <a:endParaRPr lang="zh-CN" altLang="en-US" sz="2400" noProof="1">
                <a:latin typeface="+mj-ea"/>
                <a:ea typeface="+mj-ea"/>
              </a:endParaRPr>
            </a:p>
          </p:txBody>
        </p:sp>
      </p:grpSp>
      <p:cxnSp>
        <p:nvCxnSpPr>
          <p:cNvPr id="50" name="直接连接符 49"/>
          <p:cNvCxnSpPr>
            <a:cxnSpLocks noChangeShapeType="1"/>
          </p:cNvCxnSpPr>
          <p:nvPr/>
        </p:nvCxnSpPr>
        <p:spPr bwMode="auto">
          <a:xfrm flipV="1">
            <a:off x="2690813" y="3400425"/>
            <a:ext cx="550862" cy="430213"/>
          </a:xfrm>
          <a:prstGeom prst="line">
            <a:avLst/>
          </a:prstGeom>
          <a:noFill/>
          <a:ln w="28575">
            <a:solidFill>
              <a:srgbClr val="5F5F5F"/>
            </a:solidFill>
            <a:miter lim="800000"/>
            <a:headEnd/>
            <a:tailEnd/>
          </a:ln>
          <a:extLst>
            <a:ext uri="{909E8E84-426E-40DD-AFC4-6F175D3DCCD1}">
              <a14:hiddenFill xmlns:a14="http://schemas.microsoft.com/office/drawing/2010/main">
                <a:noFill/>
              </a14:hiddenFill>
            </a:ext>
          </a:extLst>
        </p:spPr>
      </p:cxnSp>
      <p:cxnSp>
        <p:nvCxnSpPr>
          <p:cNvPr id="51" name="直接连接符 17"/>
          <p:cNvCxnSpPr>
            <a:cxnSpLocks noChangeShapeType="1"/>
          </p:cNvCxnSpPr>
          <p:nvPr/>
        </p:nvCxnSpPr>
        <p:spPr bwMode="auto">
          <a:xfrm>
            <a:off x="4543425" y="3217863"/>
            <a:ext cx="908050" cy="655637"/>
          </a:xfrm>
          <a:prstGeom prst="line">
            <a:avLst/>
          </a:prstGeom>
          <a:noFill/>
          <a:ln w="28575">
            <a:solidFill>
              <a:srgbClr val="5F5F5F"/>
            </a:solidFill>
            <a:miter lim="800000"/>
            <a:headEnd/>
            <a:tailEnd/>
          </a:ln>
          <a:extLst>
            <a:ext uri="{909E8E84-426E-40DD-AFC4-6F175D3DCCD1}">
              <a14:hiddenFill xmlns:a14="http://schemas.microsoft.com/office/drawing/2010/main">
                <a:noFill/>
              </a14:hiddenFill>
            </a:ext>
          </a:extLst>
        </p:spPr>
      </p:cxnSp>
      <p:cxnSp>
        <p:nvCxnSpPr>
          <p:cNvPr id="52" name="直接连接符 23"/>
          <p:cNvCxnSpPr>
            <a:cxnSpLocks noChangeShapeType="1"/>
          </p:cNvCxnSpPr>
          <p:nvPr/>
        </p:nvCxnSpPr>
        <p:spPr bwMode="auto">
          <a:xfrm>
            <a:off x="1393825" y="3544888"/>
            <a:ext cx="484188" cy="323850"/>
          </a:xfrm>
          <a:prstGeom prst="line">
            <a:avLst/>
          </a:prstGeom>
          <a:noFill/>
          <a:ln w="28575">
            <a:solidFill>
              <a:srgbClr val="5F5F5F"/>
            </a:solidFill>
            <a:miter lim="800000"/>
            <a:headEnd/>
            <a:tailEnd/>
          </a:ln>
          <a:extLst>
            <a:ext uri="{909E8E84-426E-40DD-AFC4-6F175D3DCCD1}">
              <a14:hiddenFill xmlns:a14="http://schemas.microsoft.com/office/drawing/2010/main">
                <a:noFill/>
              </a14:hiddenFill>
            </a:ext>
          </a:extLst>
        </p:spPr>
      </p:cxnSp>
      <p:cxnSp>
        <p:nvCxnSpPr>
          <p:cNvPr id="53" name="直接连接符 43"/>
          <p:cNvCxnSpPr>
            <a:cxnSpLocks noChangeShapeType="1"/>
          </p:cNvCxnSpPr>
          <p:nvPr/>
        </p:nvCxnSpPr>
        <p:spPr bwMode="auto">
          <a:xfrm flipV="1">
            <a:off x="5049838" y="4978400"/>
            <a:ext cx="401637" cy="369888"/>
          </a:xfrm>
          <a:prstGeom prst="line">
            <a:avLst/>
          </a:prstGeom>
          <a:noFill/>
          <a:ln w="28575">
            <a:solidFill>
              <a:srgbClr val="5F5F5F"/>
            </a:solidFill>
            <a:miter lim="800000"/>
            <a:headEnd/>
            <a:tailEnd/>
          </a:ln>
          <a:extLst>
            <a:ext uri="{909E8E84-426E-40DD-AFC4-6F175D3DCCD1}">
              <a14:hiddenFill xmlns:a14="http://schemas.microsoft.com/office/drawing/2010/main">
                <a:noFill/>
              </a14:hiddenFill>
            </a:ext>
          </a:extLst>
        </p:spPr>
      </p:cxnSp>
      <p:grpSp>
        <p:nvGrpSpPr>
          <p:cNvPr id="54" name="组合 53"/>
          <p:cNvGrpSpPr/>
          <p:nvPr/>
        </p:nvGrpSpPr>
        <p:grpSpPr>
          <a:xfrm>
            <a:off x="9769941" y="2549552"/>
            <a:ext cx="840307" cy="840307"/>
            <a:chOff x="304800" y="673100"/>
            <a:chExt cx="4000500" cy="4000500"/>
          </a:xfrm>
          <a:effectLst>
            <a:outerShdw blurRad="444500" dist="254000" dir="8100000" algn="tr" rotWithShape="0">
              <a:prstClr val="black">
                <a:alpha val="50000"/>
              </a:prstClr>
            </a:outerShdw>
          </a:effectLst>
        </p:grpSpPr>
        <p:sp>
          <p:nvSpPr>
            <p:cNvPr id="55" name="同心圆 54"/>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buFont typeface="Arial" panose="020B0604020202020204" pitchFamily="34" charset="0"/>
                <a:buNone/>
                <a:defRPr/>
              </a:pPr>
              <a:endParaRPr lang="zh-CN" altLang="en-US" sz="1600" noProof="1">
                <a:solidFill>
                  <a:schemeClr val="tx1"/>
                </a:solidFill>
                <a:latin typeface="+mj-ea"/>
                <a:ea typeface="+mj-ea"/>
              </a:endParaRPr>
            </a:p>
          </p:txBody>
        </p:sp>
        <p:sp>
          <p:nvSpPr>
            <p:cNvPr id="56" name="椭圆 55"/>
            <p:cNvSpPr/>
            <p:nvPr/>
          </p:nvSpPr>
          <p:spPr>
            <a:xfrm>
              <a:off x="392112" y="760412"/>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buFont typeface="Arial" panose="020B0604020202020204" pitchFamily="34" charset="0"/>
                <a:buNone/>
                <a:defRPr/>
              </a:pPr>
              <a:endParaRPr lang="zh-CN" altLang="en-US" sz="1600" noProof="1">
                <a:solidFill>
                  <a:schemeClr val="tx1"/>
                </a:solidFill>
                <a:latin typeface="+mj-ea"/>
                <a:ea typeface="+mj-ea"/>
              </a:endParaRPr>
            </a:p>
          </p:txBody>
        </p:sp>
      </p:grpSp>
      <p:grpSp>
        <p:nvGrpSpPr>
          <p:cNvPr id="57" name="组合 56"/>
          <p:cNvGrpSpPr/>
          <p:nvPr/>
        </p:nvGrpSpPr>
        <p:grpSpPr>
          <a:xfrm>
            <a:off x="5185209" y="3591156"/>
            <a:ext cx="1635412" cy="1635412"/>
            <a:chOff x="304800" y="673100"/>
            <a:chExt cx="4000500" cy="4000500"/>
          </a:xfrm>
          <a:effectLst>
            <a:outerShdw blurRad="444500" dist="254000" dir="8100000" algn="tr" rotWithShape="0">
              <a:prstClr val="black">
                <a:alpha val="50000"/>
              </a:prstClr>
            </a:outerShdw>
          </a:effectLst>
        </p:grpSpPr>
        <p:sp>
          <p:nvSpPr>
            <p:cNvPr id="58" name="同心圆 57"/>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buFont typeface="Arial" panose="020B0604020202020204" pitchFamily="34" charset="0"/>
                <a:buNone/>
                <a:defRPr/>
              </a:pPr>
              <a:endParaRPr lang="zh-CN" altLang="en-US" sz="2400" noProof="1">
                <a:solidFill>
                  <a:schemeClr val="tx1"/>
                </a:solidFill>
                <a:latin typeface="+mj-ea"/>
                <a:ea typeface="+mj-ea"/>
              </a:endParaRPr>
            </a:p>
          </p:txBody>
        </p:sp>
        <p:sp>
          <p:nvSpPr>
            <p:cNvPr id="59" name="椭圆 58"/>
            <p:cNvSpPr/>
            <p:nvPr/>
          </p:nvSpPr>
          <p:spPr>
            <a:xfrm>
              <a:off x="392112" y="760412"/>
              <a:ext cx="3825873" cy="3825873"/>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buFont typeface="Arial" panose="020B0604020202020204" pitchFamily="34" charset="0"/>
                <a:buNone/>
                <a:defRPr/>
              </a:pPr>
              <a:endParaRPr lang="zh-CN" altLang="en-US" sz="2400" noProof="1">
                <a:latin typeface="+mj-ea"/>
                <a:ea typeface="+mj-ea"/>
              </a:endParaRPr>
            </a:p>
          </p:txBody>
        </p:sp>
      </p:grpSp>
      <p:grpSp>
        <p:nvGrpSpPr>
          <p:cNvPr id="60" name="组合 59"/>
          <p:cNvGrpSpPr/>
          <p:nvPr/>
        </p:nvGrpSpPr>
        <p:grpSpPr>
          <a:xfrm>
            <a:off x="1691271" y="3681068"/>
            <a:ext cx="1156185" cy="1156185"/>
            <a:chOff x="304800" y="673100"/>
            <a:chExt cx="4000500" cy="4000500"/>
          </a:xfrm>
          <a:effectLst>
            <a:outerShdw blurRad="444500" dist="254000" dir="8100000" algn="tr" rotWithShape="0">
              <a:prstClr val="black">
                <a:alpha val="50000"/>
              </a:prstClr>
            </a:outerShdw>
          </a:effectLst>
        </p:grpSpPr>
        <p:sp>
          <p:nvSpPr>
            <p:cNvPr id="61" name="同心圆 60"/>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buFont typeface="Arial" panose="020B0604020202020204" pitchFamily="34" charset="0"/>
                <a:buNone/>
                <a:defRPr/>
              </a:pPr>
              <a:endParaRPr lang="zh-CN" altLang="en-US" sz="2400" noProof="1">
                <a:solidFill>
                  <a:schemeClr val="tx1"/>
                </a:solidFill>
                <a:latin typeface="+mj-ea"/>
                <a:ea typeface="+mj-ea"/>
              </a:endParaRPr>
            </a:p>
          </p:txBody>
        </p:sp>
        <p:sp>
          <p:nvSpPr>
            <p:cNvPr id="62" name="椭圆 61"/>
            <p:cNvSpPr/>
            <p:nvPr/>
          </p:nvSpPr>
          <p:spPr>
            <a:xfrm>
              <a:off x="392112" y="760412"/>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buFont typeface="Arial" panose="020B0604020202020204" pitchFamily="34" charset="0"/>
                <a:buNone/>
                <a:defRPr/>
              </a:pPr>
              <a:endParaRPr lang="zh-CN" altLang="en-US" sz="2400" noProof="1">
                <a:latin typeface="+mj-ea"/>
                <a:ea typeface="+mj-ea"/>
              </a:endParaRPr>
            </a:p>
          </p:txBody>
        </p:sp>
      </p:grpSp>
      <p:sp>
        <p:nvSpPr>
          <p:cNvPr id="63" name="文本框 37"/>
          <p:cNvSpPr>
            <a:spLocks noChangeArrowheads="1"/>
          </p:cNvSpPr>
          <p:nvPr/>
        </p:nvSpPr>
        <p:spPr bwMode="auto">
          <a:xfrm>
            <a:off x="7826375" y="1744663"/>
            <a:ext cx="928688" cy="9858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9pPr>
          </a:lstStyle>
          <a:p>
            <a:pPr algn="ctr" eaLnBrk="1" fontAlgn="auto" hangingPunct="1">
              <a:spcBef>
                <a:spcPct val="0"/>
              </a:spcBef>
              <a:buFont typeface="Arial" panose="020B0604020202020204" pitchFamily="34" charset="0"/>
              <a:buNone/>
              <a:defRPr/>
            </a:pPr>
            <a:r>
              <a:rPr lang="zh-CN" altLang="en-US" sz="2935" noProof="1" smtClean="0">
                <a:solidFill>
                  <a:schemeClr val="bg1">
                    <a:lumMod val="95000"/>
                  </a:schemeClr>
                </a:solidFill>
                <a:latin typeface="+mj-ea"/>
                <a:ea typeface="+mj-ea"/>
                <a:sym typeface="微软雅黑" panose="020B0503020204020204" pitchFamily="34" charset="-122"/>
              </a:rPr>
              <a:t>标题</a:t>
            </a:r>
            <a:endParaRPr lang="en-US" altLang="zh-CN" sz="2935" noProof="1" smtClean="0">
              <a:solidFill>
                <a:schemeClr val="bg1">
                  <a:lumMod val="95000"/>
                </a:schemeClr>
              </a:solidFill>
              <a:latin typeface="+mj-ea"/>
              <a:ea typeface="+mj-ea"/>
              <a:sym typeface="微软雅黑" panose="020B0503020204020204" pitchFamily="34" charset="-122"/>
            </a:endParaRPr>
          </a:p>
          <a:p>
            <a:pPr algn="ctr" eaLnBrk="1" fontAlgn="auto" hangingPunct="1">
              <a:spcBef>
                <a:spcPct val="0"/>
              </a:spcBef>
              <a:buFont typeface="Arial" panose="020B0604020202020204" pitchFamily="34" charset="0"/>
              <a:buNone/>
              <a:defRPr/>
            </a:pPr>
            <a:r>
              <a:rPr lang="zh-CN" altLang="en-US" sz="2935" noProof="1" smtClean="0">
                <a:solidFill>
                  <a:schemeClr val="bg1">
                    <a:lumMod val="95000"/>
                  </a:schemeClr>
                </a:solidFill>
                <a:latin typeface="+mj-ea"/>
                <a:ea typeface="+mj-ea"/>
                <a:sym typeface="微软雅黑" panose="020B0503020204020204" pitchFamily="34" charset="-122"/>
              </a:rPr>
              <a:t>内容</a:t>
            </a:r>
            <a:endParaRPr lang="zh-CN" altLang="en-US" sz="2935" noProof="1">
              <a:solidFill>
                <a:schemeClr val="bg1">
                  <a:lumMod val="95000"/>
                </a:schemeClr>
              </a:solidFill>
              <a:latin typeface="+mj-ea"/>
              <a:ea typeface="+mj-ea"/>
              <a:sym typeface="微软雅黑" panose="020B0503020204020204" pitchFamily="34" charset="-122"/>
            </a:endParaRPr>
          </a:p>
        </p:txBody>
      </p:sp>
      <p:sp>
        <p:nvSpPr>
          <p:cNvPr id="64" name="文本框 37"/>
          <p:cNvSpPr>
            <a:spLocks noChangeArrowheads="1"/>
          </p:cNvSpPr>
          <p:nvPr/>
        </p:nvSpPr>
        <p:spPr bwMode="auto">
          <a:xfrm>
            <a:off x="5589588" y="4000500"/>
            <a:ext cx="827087" cy="8651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9pPr>
          </a:lstStyle>
          <a:p>
            <a:pPr algn="ctr" eaLnBrk="1" fontAlgn="auto" hangingPunct="1">
              <a:spcBef>
                <a:spcPct val="0"/>
              </a:spcBef>
              <a:buFont typeface="Arial" panose="020B0604020202020204" pitchFamily="34" charset="0"/>
              <a:buNone/>
              <a:defRPr/>
            </a:pPr>
            <a:r>
              <a:rPr lang="zh-CN" altLang="en-US" sz="2535" noProof="1" smtClean="0">
                <a:solidFill>
                  <a:srgbClr val="080808"/>
                </a:solidFill>
                <a:latin typeface="+mj-ea"/>
                <a:ea typeface="+mj-ea"/>
                <a:sym typeface="微软雅黑" panose="020B0503020204020204" pitchFamily="34" charset="-122"/>
              </a:rPr>
              <a:t>标题</a:t>
            </a:r>
            <a:endParaRPr lang="en-US" altLang="zh-CN" sz="2535" noProof="1" smtClean="0">
              <a:solidFill>
                <a:srgbClr val="080808"/>
              </a:solidFill>
              <a:latin typeface="+mj-ea"/>
              <a:ea typeface="+mj-ea"/>
              <a:sym typeface="微软雅黑" panose="020B0503020204020204" pitchFamily="34" charset="-122"/>
            </a:endParaRPr>
          </a:p>
          <a:p>
            <a:pPr algn="ctr" eaLnBrk="1" fontAlgn="auto" hangingPunct="1">
              <a:spcBef>
                <a:spcPct val="0"/>
              </a:spcBef>
              <a:buFont typeface="Arial" panose="020B0604020202020204" pitchFamily="34" charset="0"/>
              <a:buNone/>
              <a:defRPr/>
            </a:pPr>
            <a:r>
              <a:rPr lang="zh-CN" altLang="en-US" sz="2535" noProof="1" smtClean="0">
                <a:solidFill>
                  <a:srgbClr val="080808"/>
                </a:solidFill>
                <a:latin typeface="+mj-ea"/>
                <a:ea typeface="+mj-ea"/>
                <a:sym typeface="微软雅黑" panose="020B0503020204020204" pitchFamily="34" charset="-122"/>
              </a:rPr>
              <a:t>内容</a:t>
            </a:r>
            <a:endParaRPr lang="zh-CN" altLang="en-US" sz="2535" noProof="1">
              <a:solidFill>
                <a:srgbClr val="080808"/>
              </a:solidFill>
              <a:latin typeface="+mj-ea"/>
              <a:ea typeface="+mj-ea"/>
              <a:sym typeface="微软雅黑" panose="020B0503020204020204" pitchFamily="34" charset="-122"/>
            </a:endParaRPr>
          </a:p>
        </p:txBody>
      </p:sp>
      <p:sp>
        <p:nvSpPr>
          <p:cNvPr id="65" name="文本框 37"/>
          <p:cNvSpPr>
            <a:spLocks noChangeArrowheads="1"/>
          </p:cNvSpPr>
          <p:nvPr/>
        </p:nvSpPr>
        <p:spPr bwMode="auto">
          <a:xfrm>
            <a:off x="3414713" y="2389188"/>
            <a:ext cx="828675" cy="8651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9pPr>
          </a:lstStyle>
          <a:p>
            <a:pPr algn="ctr" eaLnBrk="1" fontAlgn="auto" hangingPunct="1">
              <a:spcBef>
                <a:spcPct val="0"/>
              </a:spcBef>
              <a:buFont typeface="Arial" panose="020B0604020202020204" pitchFamily="34" charset="0"/>
              <a:buNone/>
              <a:defRPr/>
            </a:pPr>
            <a:r>
              <a:rPr lang="zh-CN" altLang="en-US" sz="2535" noProof="1" smtClean="0">
                <a:solidFill>
                  <a:schemeClr val="bg1">
                    <a:lumMod val="95000"/>
                  </a:schemeClr>
                </a:solidFill>
                <a:latin typeface="+mj-ea"/>
                <a:ea typeface="+mj-ea"/>
                <a:sym typeface="微软雅黑" panose="020B0503020204020204" pitchFamily="34" charset="-122"/>
              </a:rPr>
              <a:t>标题</a:t>
            </a:r>
            <a:endParaRPr lang="en-US" altLang="zh-CN" sz="2535" noProof="1" smtClean="0">
              <a:solidFill>
                <a:schemeClr val="bg1">
                  <a:lumMod val="95000"/>
                </a:schemeClr>
              </a:solidFill>
              <a:latin typeface="+mj-ea"/>
              <a:ea typeface="+mj-ea"/>
              <a:sym typeface="微软雅黑" panose="020B0503020204020204" pitchFamily="34" charset="-122"/>
            </a:endParaRPr>
          </a:p>
          <a:p>
            <a:pPr algn="ctr" eaLnBrk="1" fontAlgn="auto" hangingPunct="1">
              <a:spcBef>
                <a:spcPct val="0"/>
              </a:spcBef>
              <a:buFont typeface="Arial" panose="020B0604020202020204" pitchFamily="34" charset="0"/>
              <a:buNone/>
              <a:defRPr/>
            </a:pPr>
            <a:r>
              <a:rPr lang="zh-CN" altLang="en-US" sz="2535" noProof="1" smtClean="0">
                <a:solidFill>
                  <a:schemeClr val="bg1">
                    <a:lumMod val="95000"/>
                  </a:schemeClr>
                </a:solidFill>
                <a:latin typeface="+mj-ea"/>
                <a:ea typeface="+mj-ea"/>
                <a:sym typeface="微软雅黑" panose="020B0503020204020204" pitchFamily="34" charset="-122"/>
              </a:rPr>
              <a:t>内容</a:t>
            </a:r>
            <a:endParaRPr lang="zh-CN" altLang="en-US" sz="2535" noProof="1">
              <a:solidFill>
                <a:schemeClr val="bg1">
                  <a:lumMod val="95000"/>
                </a:schemeClr>
              </a:solidFill>
              <a:latin typeface="+mj-ea"/>
              <a:ea typeface="+mj-ea"/>
              <a:sym typeface="微软雅黑" panose="020B0503020204020204" pitchFamily="34" charset="-122"/>
            </a:endParaRPr>
          </a:p>
        </p:txBody>
      </p:sp>
      <p:sp>
        <p:nvSpPr>
          <p:cNvPr id="66" name="文本框 37"/>
          <p:cNvSpPr>
            <a:spLocks noChangeArrowheads="1"/>
          </p:cNvSpPr>
          <p:nvPr/>
        </p:nvSpPr>
        <p:spPr bwMode="auto">
          <a:xfrm>
            <a:off x="1974850" y="3983038"/>
            <a:ext cx="588963" cy="5794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buFont typeface="Arial" panose="020B0604020202020204" pitchFamily="34" charset="0"/>
              <a:defRPr>
                <a:solidFill>
                  <a:schemeClr val="tx1"/>
                </a:solidFill>
                <a:latin typeface="Calibri" panose="020F050202020403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Calibri" panose="020F050202020403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eaLnBrk="1" hangingPunct="1"/>
            <a:r>
              <a:rPr lang="zh-CN" altLang="en-US" sz="1600">
                <a:solidFill>
                  <a:srgbClr val="080808"/>
                </a:solidFill>
                <a:latin typeface="宋体" panose="02010600030101010101" pitchFamily="2" charset="-122"/>
                <a:sym typeface="微软雅黑" panose="020B0503020204020204" pitchFamily="34" charset="-122"/>
              </a:rPr>
              <a:t>标题</a:t>
            </a:r>
            <a:endParaRPr lang="en-US" altLang="zh-CN" sz="1600">
              <a:solidFill>
                <a:srgbClr val="080808"/>
              </a:solidFill>
              <a:latin typeface="宋体" panose="02010600030101010101" pitchFamily="2" charset="-122"/>
              <a:sym typeface="微软雅黑" panose="020B0503020204020204" pitchFamily="34" charset="-122"/>
            </a:endParaRPr>
          </a:p>
          <a:p>
            <a:pPr algn="ctr" eaLnBrk="1" hangingPunct="1"/>
            <a:r>
              <a:rPr lang="zh-CN" altLang="en-US" sz="1600">
                <a:solidFill>
                  <a:srgbClr val="080808"/>
                </a:solidFill>
                <a:latin typeface="宋体" panose="02010600030101010101" pitchFamily="2" charset="-122"/>
                <a:sym typeface="微软雅黑" panose="020B0503020204020204" pitchFamily="34" charset="-122"/>
              </a:rPr>
              <a:t>内容</a:t>
            </a:r>
          </a:p>
        </p:txBody>
      </p:sp>
      <p:sp>
        <p:nvSpPr>
          <p:cNvPr id="67" name="矩形 76"/>
          <p:cNvSpPr>
            <a:spLocks noChangeArrowheads="1"/>
          </p:cNvSpPr>
          <p:nvPr/>
        </p:nvSpPr>
        <p:spPr bwMode="auto">
          <a:xfrm>
            <a:off x="1279525" y="4954588"/>
            <a:ext cx="1820863" cy="2778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03212" tIns="51606" rIns="103212" bIns="51606">
            <a:spAutoFit/>
          </a:bodyPr>
          <a:lstStyle>
            <a:lvl1pPr>
              <a:buFont typeface="Arial" panose="020B0604020202020204" pitchFamily="34" charset="0"/>
              <a:defRPr>
                <a:solidFill>
                  <a:schemeClr val="tx1"/>
                </a:solidFill>
                <a:latin typeface="Calibri" panose="020F050202020403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Calibri" panose="020F050202020403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eaLnBrk="1" hangingPunct="1">
              <a:lnSpc>
                <a:spcPts val="1350"/>
              </a:lnSpc>
            </a:pPr>
            <a:r>
              <a:rPr lang="zh-CN" altLang="en-US" sz="1200">
                <a:solidFill>
                  <a:srgbClr val="595959"/>
                </a:solidFill>
                <a:latin typeface="宋体" panose="02010600030101010101" pitchFamily="2" charset="-122"/>
                <a:sym typeface="微软雅黑" panose="020B0503020204020204" pitchFamily="34" charset="-122"/>
              </a:rPr>
              <a:t>点击添加描述总结</a:t>
            </a:r>
            <a:r>
              <a:rPr lang="en-US" altLang="zh-CN" sz="1200">
                <a:solidFill>
                  <a:srgbClr val="595959"/>
                </a:solidFill>
                <a:latin typeface="宋体" panose="02010600030101010101" pitchFamily="2" charset="-122"/>
                <a:sym typeface="微软雅黑" panose="020B0503020204020204" pitchFamily="34" charset="-122"/>
              </a:rPr>
              <a:t> </a:t>
            </a:r>
            <a:endParaRPr lang="zh-CN" altLang="en-US" sz="1200">
              <a:solidFill>
                <a:srgbClr val="595959"/>
              </a:solidFill>
              <a:latin typeface="宋体" panose="02010600030101010101" pitchFamily="2" charset="-122"/>
              <a:sym typeface="微软雅黑" panose="020B0503020204020204" pitchFamily="34" charset="-122"/>
            </a:endParaRPr>
          </a:p>
        </p:txBody>
      </p:sp>
      <p:sp>
        <p:nvSpPr>
          <p:cNvPr id="68" name="矩形 80"/>
          <p:cNvSpPr>
            <a:spLocks noChangeArrowheads="1"/>
          </p:cNvSpPr>
          <p:nvPr/>
        </p:nvSpPr>
        <p:spPr bwMode="auto">
          <a:xfrm>
            <a:off x="2860675" y="3756025"/>
            <a:ext cx="1820863" cy="2778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03212" tIns="51606" rIns="103212" bIns="51606">
            <a:spAutoFit/>
          </a:bodyPr>
          <a:lstStyle>
            <a:lvl1pPr>
              <a:buFont typeface="Arial" panose="020B0604020202020204" pitchFamily="34" charset="0"/>
              <a:defRPr>
                <a:solidFill>
                  <a:schemeClr val="tx1"/>
                </a:solidFill>
                <a:latin typeface="Calibri" panose="020F050202020403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Calibri" panose="020F050202020403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eaLnBrk="1" hangingPunct="1">
              <a:lnSpc>
                <a:spcPts val="1350"/>
              </a:lnSpc>
            </a:pPr>
            <a:r>
              <a:rPr lang="zh-CN" altLang="en-US" sz="1200">
                <a:solidFill>
                  <a:srgbClr val="595959"/>
                </a:solidFill>
                <a:latin typeface="宋体" panose="02010600030101010101" pitchFamily="2" charset="-122"/>
                <a:sym typeface="微软雅黑" panose="020B0503020204020204" pitchFamily="34" charset="-122"/>
              </a:rPr>
              <a:t>点击添加描述总结</a:t>
            </a:r>
            <a:r>
              <a:rPr lang="en-US" altLang="zh-CN" sz="1200">
                <a:solidFill>
                  <a:srgbClr val="595959"/>
                </a:solidFill>
                <a:latin typeface="宋体" panose="02010600030101010101" pitchFamily="2" charset="-122"/>
                <a:sym typeface="微软雅黑" panose="020B0503020204020204" pitchFamily="34" charset="-122"/>
              </a:rPr>
              <a:t> </a:t>
            </a:r>
            <a:endParaRPr lang="zh-CN" altLang="en-US" sz="1200">
              <a:solidFill>
                <a:srgbClr val="595959"/>
              </a:solidFill>
              <a:latin typeface="宋体" panose="02010600030101010101" pitchFamily="2" charset="-122"/>
              <a:sym typeface="微软雅黑" panose="020B0503020204020204" pitchFamily="34" charset="-122"/>
            </a:endParaRPr>
          </a:p>
        </p:txBody>
      </p:sp>
      <p:sp>
        <p:nvSpPr>
          <p:cNvPr id="69" name="矩形 81"/>
          <p:cNvSpPr>
            <a:spLocks noChangeArrowheads="1"/>
          </p:cNvSpPr>
          <p:nvPr/>
        </p:nvSpPr>
        <p:spPr bwMode="auto">
          <a:xfrm>
            <a:off x="5132388" y="5280025"/>
            <a:ext cx="1820862" cy="2778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03212" tIns="51606" rIns="103212" bIns="51606">
            <a:spAutoFit/>
          </a:bodyPr>
          <a:lstStyle>
            <a:lvl1pPr>
              <a:buFont typeface="Arial" panose="020B0604020202020204" pitchFamily="34" charset="0"/>
              <a:defRPr>
                <a:solidFill>
                  <a:schemeClr val="tx1"/>
                </a:solidFill>
                <a:latin typeface="Calibri" panose="020F050202020403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Calibri" panose="020F050202020403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eaLnBrk="1" hangingPunct="1">
              <a:lnSpc>
                <a:spcPts val="1350"/>
              </a:lnSpc>
            </a:pPr>
            <a:r>
              <a:rPr lang="zh-CN" altLang="en-US" sz="1200">
                <a:solidFill>
                  <a:srgbClr val="595959"/>
                </a:solidFill>
                <a:latin typeface="宋体" panose="02010600030101010101" pitchFamily="2" charset="-122"/>
                <a:sym typeface="微软雅黑" panose="020B0503020204020204" pitchFamily="34" charset="-122"/>
              </a:rPr>
              <a:t>点击添加描述总结</a:t>
            </a:r>
            <a:r>
              <a:rPr lang="en-US" altLang="zh-CN" sz="1200">
                <a:solidFill>
                  <a:srgbClr val="595959"/>
                </a:solidFill>
                <a:latin typeface="宋体" panose="02010600030101010101" pitchFamily="2" charset="-122"/>
                <a:sym typeface="微软雅黑" panose="020B0503020204020204" pitchFamily="34" charset="-122"/>
              </a:rPr>
              <a:t> </a:t>
            </a:r>
            <a:endParaRPr lang="zh-CN" altLang="en-US" sz="1200">
              <a:solidFill>
                <a:srgbClr val="595959"/>
              </a:solidFill>
              <a:latin typeface="宋体" panose="02010600030101010101" pitchFamily="2" charset="-122"/>
              <a:sym typeface="微软雅黑" panose="020B0503020204020204" pitchFamily="34" charset="-122"/>
            </a:endParaRPr>
          </a:p>
        </p:txBody>
      </p:sp>
      <p:sp>
        <p:nvSpPr>
          <p:cNvPr id="70" name="矩形 82"/>
          <p:cNvSpPr>
            <a:spLocks noChangeArrowheads="1"/>
          </p:cNvSpPr>
          <p:nvPr/>
        </p:nvSpPr>
        <p:spPr bwMode="auto">
          <a:xfrm>
            <a:off x="7310438" y="3533775"/>
            <a:ext cx="1822450" cy="276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03212" tIns="51606" rIns="103212" bIns="51606">
            <a:spAutoFit/>
          </a:bodyPr>
          <a:lstStyle>
            <a:lvl1pPr>
              <a:buFont typeface="Arial" panose="020B0604020202020204" pitchFamily="34" charset="0"/>
              <a:defRPr>
                <a:solidFill>
                  <a:schemeClr val="tx1"/>
                </a:solidFill>
                <a:latin typeface="Calibri" panose="020F050202020403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Calibri" panose="020F050202020403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eaLnBrk="1" hangingPunct="1">
              <a:lnSpc>
                <a:spcPts val="1350"/>
              </a:lnSpc>
            </a:pPr>
            <a:r>
              <a:rPr lang="zh-CN" altLang="en-US" sz="1200">
                <a:solidFill>
                  <a:srgbClr val="595959"/>
                </a:solidFill>
                <a:latin typeface="宋体" panose="02010600030101010101" pitchFamily="2" charset="-122"/>
                <a:sym typeface="微软雅黑" panose="020B0503020204020204" pitchFamily="34" charset="-122"/>
              </a:rPr>
              <a:t>点击添加描述总结</a:t>
            </a:r>
          </a:p>
        </p:txBody>
      </p:sp>
      <p:sp>
        <p:nvSpPr>
          <p:cNvPr id="71" name="矩形 70"/>
          <p:cNvSpPr>
            <a:spLocks noChangeArrowheads="1"/>
          </p:cNvSpPr>
          <p:nvPr/>
        </p:nvSpPr>
        <p:spPr bwMode="auto">
          <a:xfrm>
            <a:off x="8335963" y="4471988"/>
            <a:ext cx="3097212" cy="4365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10584" tIns="55290" rIns="110584" bIns="55290">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9pPr>
          </a:lstStyle>
          <a:p>
            <a:pPr algn="r" eaLnBrk="1" fontAlgn="auto" hangingPunct="1">
              <a:spcBef>
                <a:spcPct val="0"/>
              </a:spcBef>
              <a:buFont typeface="Arial" panose="020B0604020202020204" pitchFamily="34" charset="0"/>
              <a:buNone/>
              <a:defRPr/>
            </a:pPr>
            <a:r>
              <a:rPr lang="zh-CN" altLang="en-US" sz="2135" b="1" noProof="1">
                <a:solidFill>
                  <a:schemeClr val="accent1"/>
                </a:solidFill>
                <a:latin typeface="+mj-ea"/>
                <a:ea typeface="+mj-ea"/>
                <a:sym typeface="微软雅黑" panose="020B0503020204020204" pitchFamily="34" charset="-122"/>
              </a:rPr>
              <a:t>添加</a:t>
            </a:r>
            <a:r>
              <a:rPr lang="zh-CN" altLang="en-US" sz="2135" b="1" noProof="1" smtClean="0">
                <a:solidFill>
                  <a:schemeClr val="accent1"/>
                </a:solidFill>
                <a:latin typeface="+mj-ea"/>
                <a:ea typeface="+mj-ea"/>
                <a:sym typeface="微软雅黑" panose="020B0503020204020204" pitchFamily="34" charset="-122"/>
              </a:rPr>
              <a:t>主要标题内容</a:t>
            </a:r>
            <a:endParaRPr lang="zh-CN" altLang="en-US" sz="2135" noProof="1">
              <a:solidFill>
                <a:schemeClr val="accent1"/>
              </a:solidFill>
              <a:latin typeface="+mj-ea"/>
              <a:ea typeface="+mj-ea"/>
            </a:endParaRPr>
          </a:p>
        </p:txBody>
      </p:sp>
      <p:sp>
        <p:nvSpPr>
          <p:cNvPr id="72" name="文本框 13"/>
          <p:cNvSpPr txBox="1"/>
          <p:nvPr/>
        </p:nvSpPr>
        <p:spPr>
          <a:xfrm>
            <a:off x="7827963" y="4948238"/>
            <a:ext cx="3654425" cy="1065212"/>
          </a:xfrm>
          <a:prstGeom prst="rect">
            <a:avLst/>
          </a:prstGeom>
          <a:noFill/>
        </p:spPr>
        <p:txBody>
          <a:bodyPr lIns="87765" tIns="43881" rIns="87765" bIns="43881">
            <a:spAutoFit/>
          </a:bodyPr>
          <a:lstStyle/>
          <a:p>
            <a:pPr eaLnBrk="1" fontAlgn="auto" hangingPunct="1">
              <a:lnSpc>
                <a:spcPct val="120000"/>
              </a:lnSpc>
              <a:buFont typeface="Arial" panose="020B0604020202020204" pitchFamily="34" charset="0"/>
              <a:buNone/>
              <a:defRPr/>
            </a:pPr>
            <a:r>
              <a:rPr lang="zh-CN" altLang="en-US" sz="1335" noProof="1">
                <a:solidFill>
                  <a:schemeClr val="tx1">
                    <a:lumMod val="65000"/>
                    <a:lumOff val="35000"/>
                  </a:schemeClr>
                </a:solidFill>
                <a:latin typeface="+mj-ea"/>
                <a:ea typeface="+mj-ea"/>
                <a:sym typeface="微软雅黑" panose="020B0503020204020204" pitchFamily="34" charset="-122"/>
              </a:rPr>
              <a:t>在此录入上述图表的综合描述说明，在此录入上述图表的综合描述说明，在此录入上述图表的综合描述说明，在此录入上述图表的综合描述说明，在此录入上述图表的综合描述说明。</a:t>
            </a:r>
          </a:p>
        </p:txBody>
      </p:sp>
      <p:grpSp>
        <p:nvGrpSpPr>
          <p:cNvPr id="73" name="组合 72"/>
          <p:cNvGrpSpPr/>
          <p:nvPr/>
        </p:nvGrpSpPr>
        <p:grpSpPr>
          <a:xfrm>
            <a:off x="887583" y="3103901"/>
            <a:ext cx="561277" cy="561277"/>
            <a:chOff x="5252030" y="2008764"/>
            <a:chExt cx="809336" cy="809336"/>
          </a:xfrm>
          <a:solidFill>
            <a:schemeClr val="accent1"/>
          </a:solidFill>
        </p:grpSpPr>
        <p:sp>
          <p:nvSpPr>
            <p:cNvPr id="74" name="椭圆 73"/>
            <p:cNvSpPr/>
            <p:nvPr/>
          </p:nvSpPr>
          <p:spPr>
            <a:xfrm>
              <a:off x="5252030" y="2008764"/>
              <a:ext cx="809336" cy="809336"/>
            </a:xfrm>
            <a:prstGeom prst="ellipse">
              <a:avLst/>
            </a:prstGeom>
            <a:grpFill/>
            <a:ln w="25400" cap="flat" cmpd="sng" algn="ctr">
              <a:noFill/>
              <a:prstDash val="solid"/>
            </a:ln>
            <a:effectLst>
              <a:outerShdw blurRad="444500" dist="254000" dir="8100000" algn="tr" rotWithShape="0">
                <a:prstClr val="black">
                  <a:alpha val="50000"/>
                </a:prstClr>
              </a:outerShdw>
            </a:effectLst>
          </p:spPr>
          <p:txBody>
            <a:bodyPr anchor="ctr"/>
            <a:lstStyle/>
            <a:p>
              <a:pPr algn="ctr" eaLnBrk="1" fontAlgn="auto" hangingPunct="1">
                <a:spcBef>
                  <a:spcPts val="0"/>
                </a:spcBef>
                <a:spcAft>
                  <a:spcPts val="0"/>
                </a:spcAft>
                <a:defRPr/>
              </a:pPr>
              <a:endParaRPr lang="zh-CN" altLang="en-US" sz="2400" kern="0">
                <a:solidFill>
                  <a:sysClr val="window" lastClr="FFFFFF"/>
                </a:solidFill>
                <a:latin typeface="+mj-ea"/>
                <a:ea typeface="+mj-ea"/>
              </a:endParaRPr>
            </a:p>
          </p:txBody>
        </p:sp>
        <p:sp>
          <p:nvSpPr>
            <p:cNvPr id="75" name="椭圆 74"/>
            <p:cNvSpPr/>
            <p:nvPr/>
          </p:nvSpPr>
          <p:spPr>
            <a:xfrm>
              <a:off x="5269270" y="2029388"/>
              <a:ext cx="769580" cy="769580"/>
            </a:xfrm>
            <a:prstGeom prst="ellipse">
              <a:avLst/>
            </a:prstGeom>
            <a:grpFill/>
            <a:ln>
              <a:noFill/>
            </a:ln>
            <a:effectLst>
              <a:innerShdw blurRad="368300" dist="254000">
                <a:prstClr val="black">
                  <a:alpha val="22000"/>
                </a:prstClr>
              </a:inn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buFont typeface="Arial" panose="020B0604020202020204" pitchFamily="34" charset="0"/>
                <a:buNone/>
                <a:defRPr/>
              </a:pPr>
              <a:endParaRPr lang="zh-CN" altLang="en-US" sz="2400" noProof="1">
                <a:latin typeface="+mj-ea"/>
                <a:ea typeface="+mj-ea"/>
              </a:endParaRPr>
            </a:p>
          </p:txBody>
        </p:sp>
      </p:grpSp>
      <p:sp>
        <p:nvSpPr>
          <p:cNvPr id="87" name="Text Box 18"/>
          <p:cNvSpPr txBox="1">
            <a:spLocks noChangeArrowheads="1"/>
          </p:cNvSpPr>
          <p:nvPr/>
        </p:nvSpPr>
        <p:spPr bwMode="gray">
          <a:xfrm>
            <a:off x="3840163" y="488950"/>
            <a:ext cx="4511675" cy="6365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fontAlgn="auto">
              <a:buFont typeface="Arial" panose="020B0604020202020204" pitchFamily="34" charset="0"/>
              <a:buNone/>
              <a:defRPr/>
            </a:pPr>
            <a:r>
              <a:rPr lang="zh-CN" altLang="en-US" sz="3335" noProof="1" smtClean="0">
                <a:solidFill>
                  <a:srgbClr val="333333"/>
                </a:solidFill>
                <a:latin typeface="微软雅黑" panose="020B0503020204020204" pitchFamily="34" charset="-122"/>
                <a:ea typeface="微软雅黑" panose="020B0503020204020204" pitchFamily="34" charset="-122"/>
              </a:rPr>
              <a:t>点击添加标题文字内容</a:t>
            </a:r>
            <a:endParaRPr lang="zh-CN" altLang="en-US" sz="3335" noProof="1">
              <a:solidFill>
                <a:srgbClr val="333333"/>
              </a:solidFill>
              <a:latin typeface="微软雅黑" panose="020B0503020204020204" pitchFamily="34" charset="-122"/>
              <a:ea typeface="微软雅黑" panose="020B0503020204020204" pitchFamily="34" charset="-122"/>
            </a:endParaRPr>
          </a:p>
        </p:txBody>
      </p:sp>
      <p:cxnSp>
        <p:nvCxnSpPr>
          <p:cNvPr id="88" name="直接连接符​​ 14"/>
          <p:cNvCxnSpPr/>
          <p:nvPr/>
        </p:nvCxnSpPr>
        <p:spPr>
          <a:xfrm>
            <a:off x="3254375" y="1125538"/>
            <a:ext cx="5683250" cy="0"/>
          </a:xfrm>
          <a:prstGeom prst="line">
            <a:avLst/>
          </a:prstGeom>
          <a:ln w="9525">
            <a:solidFill>
              <a:srgbClr val="333333"/>
            </a:solidFill>
            <a:prstDash val="solid"/>
          </a:ln>
        </p:spPr>
        <p:style>
          <a:lnRef idx="1">
            <a:schemeClr val="accent1"/>
          </a:lnRef>
          <a:fillRef idx="0">
            <a:schemeClr val="accent1"/>
          </a:fillRef>
          <a:effectRef idx="0">
            <a:schemeClr val="accent1"/>
          </a:effectRef>
          <a:fontRef idx="minor">
            <a:schemeClr val="tx1"/>
          </a:fontRef>
        </p:style>
      </p:cxnSp>
    </p:spTree>
  </p:cSld>
  <p:clrMapOvr>
    <a:masterClrMapping/>
  </p:clrMapOvr>
  <p:transition spd="slow" advTm="0">
    <p:split orient="vert"/>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12" accel="52000" fill="hold" nodeType="clickEffect">
                                  <p:stCondLst>
                                    <p:cond delay="0"/>
                                  </p:stCondLst>
                                  <p:childTnLst>
                                    <p:set>
                                      <p:cBhvr>
                                        <p:cTn id="6" dur="1" fill="hold">
                                          <p:stCondLst>
                                            <p:cond delay="0"/>
                                          </p:stCondLst>
                                        </p:cTn>
                                        <p:tgtEl>
                                          <p:spTgt spid="73"/>
                                        </p:tgtEl>
                                        <p:attrNameLst>
                                          <p:attrName>style.visibility</p:attrName>
                                        </p:attrNameLst>
                                      </p:cBhvr>
                                      <p:to>
                                        <p:strVal val="visible"/>
                                      </p:to>
                                    </p:set>
                                    <p:anim calcmode="lin" valueType="num">
                                      <p:cBhvr>
                                        <p:cTn id="7" dur="500" fill="hold"/>
                                        <p:tgtEl>
                                          <p:spTgt spid="73"/>
                                        </p:tgtEl>
                                        <p:attrNameLst>
                                          <p:attrName>ppt_x</p:attrName>
                                        </p:attrNameLst>
                                      </p:cBhvr>
                                      <p:tavLst>
                                        <p:tav tm="0">
                                          <p:val>
                                            <p:strVal val="0-#ppt_w/2"/>
                                          </p:val>
                                        </p:tav>
                                        <p:tav tm="100000">
                                          <p:val>
                                            <p:strVal val="#ppt_x"/>
                                          </p:val>
                                        </p:tav>
                                      </p:tavLst>
                                    </p:anim>
                                    <p:anim calcmode="lin" valueType="num">
                                      <p:cBhvr>
                                        <p:cTn id="8" dur="500" fill="hold"/>
                                        <p:tgtEl>
                                          <p:spTgt spid="73"/>
                                        </p:tgtEl>
                                        <p:attrNameLst>
                                          <p:attrName>ppt_y</p:attrName>
                                        </p:attrNameLst>
                                      </p:cBhvr>
                                      <p:tavLst>
                                        <p:tav tm="0">
                                          <p:val>
                                            <p:strVal val="1+#ppt_h/2"/>
                                          </p:val>
                                        </p:tav>
                                        <p:tav tm="100000">
                                          <p:val>
                                            <p:strVal val="#ppt_y"/>
                                          </p:val>
                                        </p:tav>
                                      </p:tavLst>
                                    </p:anim>
                                  </p:childTnLst>
                                </p:cTn>
                              </p:par>
                            </p:childTnLst>
                          </p:cTn>
                        </p:par>
                        <p:par>
                          <p:cTn id="9" fill="hold" nodeType="afterGroup">
                            <p:stCondLst>
                              <p:cond delay="500"/>
                            </p:stCondLst>
                            <p:childTnLst>
                              <p:par>
                                <p:cTn id="10" presetID="22" presetClass="entr" presetSubtype="8" fill="hold" nodeType="afterEffect">
                                  <p:stCondLst>
                                    <p:cond delay="0"/>
                                  </p:stCondLst>
                                  <p:childTnLst>
                                    <p:set>
                                      <p:cBhvr>
                                        <p:cTn id="11" dur="1" fill="hold">
                                          <p:stCondLst>
                                            <p:cond delay="0"/>
                                          </p:stCondLst>
                                        </p:cTn>
                                        <p:tgtEl>
                                          <p:spTgt spid="52"/>
                                        </p:tgtEl>
                                        <p:attrNameLst>
                                          <p:attrName>style.visibility</p:attrName>
                                        </p:attrNameLst>
                                      </p:cBhvr>
                                      <p:to>
                                        <p:strVal val="visible"/>
                                      </p:to>
                                    </p:set>
                                    <p:animEffect transition="in" filter="wipe(left)">
                                      <p:cBhvr>
                                        <p:cTn id="12" dur="500"/>
                                        <p:tgtEl>
                                          <p:spTgt spid="52"/>
                                        </p:tgtEl>
                                      </p:cBhvr>
                                    </p:animEffect>
                                  </p:childTnLst>
                                </p:cTn>
                              </p:par>
                              <p:par>
                                <p:cTn id="13" presetID="2" presetClass="entr" presetSubtype="3" accel="52000" fill="hold" nodeType="withEffect">
                                  <p:stCondLst>
                                    <p:cond delay="0"/>
                                  </p:stCondLst>
                                  <p:childTnLst>
                                    <p:set>
                                      <p:cBhvr>
                                        <p:cTn id="14" dur="1" fill="hold">
                                          <p:stCondLst>
                                            <p:cond delay="0"/>
                                          </p:stCondLst>
                                        </p:cTn>
                                        <p:tgtEl>
                                          <p:spTgt spid="60"/>
                                        </p:tgtEl>
                                        <p:attrNameLst>
                                          <p:attrName>style.visibility</p:attrName>
                                        </p:attrNameLst>
                                      </p:cBhvr>
                                      <p:to>
                                        <p:strVal val="visible"/>
                                      </p:to>
                                    </p:set>
                                    <p:anim calcmode="lin" valueType="num">
                                      <p:cBhvr>
                                        <p:cTn id="15" dur="500" fill="hold"/>
                                        <p:tgtEl>
                                          <p:spTgt spid="60"/>
                                        </p:tgtEl>
                                        <p:attrNameLst>
                                          <p:attrName>ppt_x</p:attrName>
                                        </p:attrNameLst>
                                      </p:cBhvr>
                                      <p:tavLst>
                                        <p:tav tm="0">
                                          <p:val>
                                            <p:strVal val="1+#ppt_w/2"/>
                                          </p:val>
                                        </p:tav>
                                        <p:tav tm="100000">
                                          <p:val>
                                            <p:strVal val="#ppt_x"/>
                                          </p:val>
                                        </p:tav>
                                      </p:tavLst>
                                    </p:anim>
                                    <p:anim calcmode="lin" valueType="num">
                                      <p:cBhvr>
                                        <p:cTn id="16" dur="500" fill="hold"/>
                                        <p:tgtEl>
                                          <p:spTgt spid="60"/>
                                        </p:tgtEl>
                                        <p:attrNameLst>
                                          <p:attrName>ppt_y</p:attrName>
                                        </p:attrNameLst>
                                      </p:cBhvr>
                                      <p:tavLst>
                                        <p:tav tm="0">
                                          <p:val>
                                            <p:strVal val="0-#ppt_h/2"/>
                                          </p:val>
                                        </p:tav>
                                        <p:tav tm="100000">
                                          <p:val>
                                            <p:strVal val="#ppt_y"/>
                                          </p:val>
                                        </p:tav>
                                      </p:tavLst>
                                    </p:anim>
                                  </p:childTnLst>
                                </p:cTn>
                              </p:par>
                            </p:childTnLst>
                          </p:cTn>
                        </p:par>
                        <p:par>
                          <p:cTn id="17" fill="hold" nodeType="afterGroup">
                            <p:stCondLst>
                              <p:cond delay="1000"/>
                            </p:stCondLst>
                            <p:childTnLst>
                              <p:par>
                                <p:cTn id="18" presetID="53" presetClass="entr" presetSubtype="16" fill="hold" grpId="0" nodeType="afterEffect">
                                  <p:stCondLst>
                                    <p:cond delay="0"/>
                                  </p:stCondLst>
                                  <p:childTnLst>
                                    <p:set>
                                      <p:cBhvr>
                                        <p:cTn id="19" dur="1" fill="hold">
                                          <p:stCondLst>
                                            <p:cond delay="0"/>
                                          </p:stCondLst>
                                        </p:cTn>
                                        <p:tgtEl>
                                          <p:spTgt spid="66"/>
                                        </p:tgtEl>
                                        <p:attrNameLst>
                                          <p:attrName>style.visibility</p:attrName>
                                        </p:attrNameLst>
                                      </p:cBhvr>
                                      <p:to>
                                        <p:strVal val="visible"/>
                                      </p:to>
                                    </p:set>
                                    <p:anim calcmode="lin" valueType="num">
                                      <p:cBhvr>
                                        <p:cTn id="20" dur="500" fill="hold"/>
                                        <p:tgtEl>
                                          <p:spTgt spid="66"/>
                                        </p:tgtEl>
                                        <p:attrNameLst>
                                          <p:attrName>ppt_w</p:attrName>
                                        </p:attrNameLst>
                                      </p:cBhvr>
                                      <p:tavLst>
                                        <p:tav tm="0">
                                          <p:val>
                                            <p:fltVal val="0"/>
                                          </p:val>
                                        </p:tav>
                                        <p:tav tm="100000">
                                          <p:val>
                                            <p:strVal val="#ppt_w"/>
                                          </p:val>
                                        </p:tav>
                                      </p:tavLst>
                                    </p:anim>
                                    <p:anim calcmode="lin" valueType="num">
                                      <p:cBhvr>
                                        <p:cTn id="21" dur="500" fill="hold"/>
                                        <p:tgtEl>
                                          <p:spTgt spid="66"/>
                                        </p:tgtEl>
                                        <p:attrNameLst>
                                          <p:attrName>ppt_h</p:attrName>
                                        </p:attrNameLst>
                                      </p:cBhvr>
                                      <p:tavLst>
                                        <p:tav tm="0">
                                          <p:val>
                                            <p:fltVal val="0"/>
                                          </p:val>
                                        </p:tav>
                                        <p:tav tm="100000">
                                          <p:val>
                                            <p:strVal val="#ppt_h"/>
                                          </p:val>
                                        </p:tav>
                                      </p:tavLst>
                                    </p:anim>
                                    <p:animEffect transition="in" filter="fade">
                                      <p:cBhvr>
                                        <p:cTn id="22" dur="500"/>
                                        <p:tgtEl>
                                          <p:spTgt spid="66"/>
                                        </p:tgtEl>
                                      </p:cBhvr>
                                    </p:animEffect>
                                  </p:childTnLst>
                                </p:cTn>
                              </p:par>
                            </p:childTnLst>
                          </p:cTn>
                        </p:par>
                        <p:par>
                          <p:cTn id="23" fill="hold" nodeType="afterGroup">
                            <p:stCondLst>
                              <p:cond delay="1500"/>
                            </p:stCondLst>
                            <p:childTnLst>
                              <p:par>
                                <p:cTn id="24" presetID="22" presetClass="entr" presetSubtype="8" fill="hold" nodeType="afterEffect">
                                  <p:stCondLst>
                                    <p:cond delay="0"/>
                                  </p:stCondLst>
                                  <p:childTnLst>
                                    <p:set>
                                      <p:cBhvr>
                                        <p:cTn id="25" dur="1" fill="hold">
                                          <p:stCondLst>
                                            <p:cond delay="0"/>
                                          </p:stCondLst>
                                        </p:cTn>
                                        <p:tgtEl>
                                          <p:spTgt spid="50"/>
                                        </p:tgtEl>
                                        <p:attrNameLst>
                                          <p:attrName>style.visibility</p:attrName>
                                        </p:attrNameLst>
                                      </p:cBhvr>
                                      <p:to>
                                        <p:strVal val="visible"/>
                                      </p:to>
                                    </p:set>
                                    <p:animEffect transition="in" filter="wipe(left)">
                                      <p:cBhvr>
                                        <p:cTn id="26" dur="500"/>
                                        <p:tgtEl>
                                          <p:spTgt spid="50"/>
                                        </p:tgtEl>
                                      </p:cBhvr>
                                    </p:animEffect>
                                  </p:childTnLst>
                                </p:cTn>
                              </p:par>
                              <p:par>
                                <p:cTn id="27" presetID="2" presetClass="entr" presetSubtype="12" accel="52000" fill="hold" nodeType="withEffect">
                                  <p:stCondLst>
                                    <p:cond delay="0"/>
                                  </p:stCondLst>
                                  <p:childTnLst>
                                    <p:set>
                                      <p:cBhvr>
                                        <p:cTn id="28" dur="1" fill="hold">
                                          <p:stCondLst>
                                            <p:cond delay="0"/>
                                          </p:stCondLst>
                                        </p:cTn>
                                        <p:tgtEl>
                                          <p:spTgt spid="47"/>
                                        </p:tgtEl>
                                        <p:attrNameLst>
                                          <p:attrName>style.visibility</p:attrName>
                                        </p:attrNameLst>
                                      </p:cBhvr>
                                      <p:to>
                                        <p:strVal val="visible"/>
                                      </p:to>
                                    </p:set>
                                    <p:anim calcmode="lin" valueType="num">
                                      <p:cBhvr>
                                        <p:cTn id="29" dur="500" fill="hold"/>
                                        <p:tgtEl>
                                          <p:spTgt spid="47"/>
                                        </p:tgtEl>
                                        <p:attrNameLst>
                                          <p:attrName>ppt_x</p:attrName>
                                        </p:attrNameLst>
                                      </p:cBhvr>
                                      <p:tavLst>
                                        <p:tav tm="0">
                                          <p:val>
                                            <p:strVal val="0-#ppt_w/2"/>
                                          </p:val>
                                        </p:tav>
                                        <p:tav tm="100000">
                                          <p:val>
                                            <p:strVal val="#ppt_x"/>
                                          </p:val>
                                        </p:tav>
                                      </p:tavLst>
                                    </p:anim>
                                    <p:anim calcmode="lin" valueType="num">
                                      <p:cBhvr>
                                        <p:cTn id="30" dur="500" fill="hold"/>
                                        <p:tgtEl>
                                          <p:spTgt spid="47"/>
                                        </p:tgtEl>
                                        <p:attrNameLst>
                                          <p:attrName>ppt_y</p:attrName>
                                        </p:attrNameLst>
                                      </p:cBhvr>
                                      <p:tavLst>
                                        <p:tav tm="0">
                                          <p:val>
                                            <p:strVal val="1+#ppt_h/2"/>
                                          </p:val>
                                        </p:tav>
                                        <p:tav tm="100000">
                                          <p:val>
                                            <p:strVal val="#ppt_y"/>
                                          </p:val>
                                        </p:tav>
                                      </p:tavLst>
                                    </p:anim>
                                  </p:childTnLst>
                                </p:cTn>
                              </p:par>
                            </p:childTnLst>
                          </p:cTn>
                        </p:par>
                        <p:par>
                          <p:cTn id="31" fill="hold" nodeType="afterGroup">
                            <p:stCondLst>
                              <p:cond delay="2000"/>
                            </p:stCondLst>
                            <p:childTnLst>
                              <p:par>
                                <p:cTn id="32" presetID="53" presetClass="entr" presetSubtype="16" fill="hold" grpId="0" nodeType="afterEffect">
                                  <p:stCondLst>
                                    <p:cond delay="0"/>
                                  </p:stCondLst>
                                  <p:childTnLst>
                                    <p:set>
                                      <p:cBhvr>
                                        <p:cTn id="33" dur="1" fill="hold">
                                          <p:stCondLst>
                                            <p:cond delay="0"/>
                                          </p:stCondLst>
                                        </p:cTn>
                                        <p:tgtEl>
                                          <p:spTgt spid="65"/>
                                        </p:tgtEl>
                                        <p:attrNameLst>
                                          <p:attrName>style.visibility</p:attrName>
                                        </p:attrNameLst>
                                      </p:cBhvr>
                                      <p:to>
                                        <p:strVal val="visible"/>
                                      </p:to>
                                    </p:set>
                                    <p:anim calcmode="lin" valueType="num">
                                      <p:cBhvr>
                                        <p:cTn id="34" dur="500" fill="hold"/>
                                        <p:tgtEl>
                                          <p:spTgt spid="65"/>
                                        </p:tgtEl>
                                        <p:attrNameLst>
                                          <p:attrName>ppt_w</p:attrName>
                                        </p:attrNameLst>
                                      </p:cBhvr>
                                      <p:tavLst>
                                        <p:tav tm="0">
                                          <p:val>
                                            <p:fltVal val="0"/>
                                          </p:val>
                                        </p:tav>
                                        <p:tav tm="100000">
                                          <p:val>
                                            <p:strVal val="#ppt_w"/>
                                          </p:val>
                                        </p:tav>
                                      </p:tavLst>
                                    </p:anim>
                                    <p:anim calcmode="lin" valueType="num">
                                      <p:cBhvr>
                                        <p:cTn id="35" dur="500" fill="hold"/>
                                        <p:tgtEl>
                                          <p:spTgt spid="65"/>
                                        </p:tgtEl>
                                        <p:attrNameLst>
                                          <p:attrName>ppt_h</p:attrName>
                                        </p:attrNameLst>
                                      </p:cBhvr>
                                      <p:tavLst>
                                        <p:tav tm="0">
                                          <p:val>
                                            <p:fltVal val="0"/>
                                          </p:val>
                                        </p:tav>
                                        <p:tav tm="100000">
                                          <p:val>
                                            <p:strVal val="#ppt_h"/>
                                          </p:val>
                                        </p:tav>
                                      </p:tavLst>
                                    </p:anim>
                                    <p:animEffect transition="in" filter="fade">
                                      <p:cBhvr>
                                        <p:cTn id="36" dur="500"/>
                                        <p:tgtEl>
                                          <p:spTgt spid="65"/>
                                        </p:tgtEl>
                                      </p:cBhvr>
                                    </p:animEffect>
                                  </p:childTnLst>
                                </p:cTn>
                              </p:par>
                            </p:childTnLst>
                          </p:cTn>
                        </p:par>
                        <p:par>
                          <p:cTn id="37" fill="hold" nodeType="afterGroup">
                            <p:stCondLst>
                              <p:cond delay="2500"/>
                            </p:stCondLst>
                            <p:childTnLst>
                              <p:par>
                                <p:cTn id="38" presetID="22" presetClass="entr" presetSubtype="8" fill="hold" nodeType="afterEffect">
                                  <p:stCondLst>
                                    <p:cond delay="0"/>
                                  </p:stCondLst>
                                  <p:childTnLst>
                                    <p:set>
                                      <p:cBhvr>
                                        <p:cTn id="39" dur="1" fill="hold">
                                          <p:stCondLst>
                                            <p:cond delay="0"/>
                                          </p:stCondLst>
                                        </p:cTn>
                                        <p:tgtEl>
                                          <p:spTgt spid="51"/>
                                        </p:tgtEl>
                                        <p:attrNameLst>
                                          <p:attrName>style.visibility</p:attrName>
                                        </p:attrNameLst>
                                      </p:cBhvr>
                                      <p:to>
                                        <p:strVal val="visible"/>
                                      </p:to>
                                    </p:set>
                                    <p:animEffect transition="in" filter="wipe(left)">
                                      <p:cBhvr>
                                        <p:cTn id="40" dur="500"/>
                                        <p:tgtEl>
                                          <p:spTgt spid="51"/>
                                        </p:tgtEl>
                                      </p:cBhvr>
                                    </p:animEffect>
                                  </p:childTnLst>
                                </p:cTn>
                              </p:par>
                              <p:par>
                                <p:cTn id="41" presetID="2" presetClass="entr" presetSubtype="3" accel="52000" fill="hold" nodeType="withEffect">
                                  <p:stCondLst>
                                    <p:cond delay="0"/>
                                  </p:stCondLst>
                                  <p:childTnLst>
                                    <p:set>
                                      <p:cBhvr>
                                        <p:cTn id="42" dur="1" fill="hold">
                                          <p:stCondLst>
                                            <p:cond delay="0"/>
                                          </p:stCondLst>
                                        </p:cTn>
                                        <p:tgtEl>
                                          <p:spTgt spid="57"/>
                                        </p:tgtEl>
                                        <p:attrNameLst>
                                          <p:attrName>style.visibility</p:attrName>
                                        </p:attrNameLst>
                                      </p:cBhvr>
                                      <p:to>
                                        <p:strVal val="visible"/>
                                      </p:to>
                                    </p:set>
                                    <p:anim calcmode="lin" valueType="num">
                                      <p:cBhvr>
                                        <p:cTn id="43" dur="500" fill="hold"/>
                                        <p:tgtEl>
                                          <p:spTgt spid="57"/>
                                        </p:tgtEl>
                                        <p:attrNameLst>
                                          <p:attrName>ppt_x</p:attrName>
                                        </p:attrNameLst>
                                      </p:cBhvr>
                                      <p:tavLst>
                                        <p:tav tm="0">
                                          <p:val>
                                            <p:strVal val="1+#ppt_w/2"/>
                                          </p:val>
                                        </p:tav>
                                        <p:tav tm="100000">
                                          <p:val>
                                            <p:strVal val="#ppt_x"/>
                                          </p:val>
                                        </p:tav>
                                      </p:tavLst>
                                    </p:anim>
                                    <p:anim calcmode="lin" valueType="num">
                                      <p:cBhvr>
                                        <p:cTn id="44" dur="500" fill="hold"/>
                                        <p:tgtEl>
                                          <p:spTgt spid="57"/>
                                        </p:tgtEl>
                                        <p:attrNameLst>
                                          <p:attrName>ppt_y</p:attrName>
                                        </p:attrNameLst>
                                      </p:cBhvr>
                                      <p:tavLst>
                                        <p:tav tm="0">
                                          <p:val>
                                            <p:strVal val="0-#ppt_h/2"/>
                                          </p:val>
                                        </p:tav>
                                        <p:tav tm="100000">
                                          <p:val>
                                            <p:strVal val="#ppt_y"/>
                                          </p:val>
                                        </p:tav>
                                      </p:tavLst>
                                    </p:anim>
                                  </p:childTnLst>
                                </p:cTn>
                              </p:par>
                            </p:childTnLst>
                          </p:cTn>
                        </p:par>
                        <p:par>
                          <p:cTn id="45" fill="hold" nodeType="afterGroup">
                            <p:stCondLst>
                              <p:cond delay="3000"/>
                            </p:stCondLst>
                            <p:childTnLst>
                              <p:par>
                                <p:cTn id="46" presetID="53" presetClass="entr" presetSubtype="16" fill="hold" grpId="0" nodeType="afterEffect">
                                  <p:stCondLst>
                                    <p:cond delay="0"/>
                                  </p:stCondLst>
                                  <p:childTnLst>
                                    <p:set>
                                      <p:cBhvr>
                                        <p:cTn id="47" dur="1" fill="hold">
                                          <p:stCondLst>
                                            <p:cond delay="0"/>
                                          </p:stCondLst>
                                        </p:cTn>
                                        <p:tgtEl>
                                          <p:spTgt spid="64"/>
                                        </p:tgtEl>
                                        <p:attrNameLst>
                                          <p:attrName>style.visibility</p:attrName>
                                        </p:attrNameLst>
                                      </p:cBhvr>
                                      <p:to>
                                        <p:strVal val="visible"/>
                                      </p:to>
                                    </p:set>
                                    <p:anim calcmode="lin" valueType="num">
                                      <p:cBhvr>
                                        <p:cTn id="48" dur="500" fill="hold"/>
                                        <p:tgtEl>
                                          <p:spTgt spid="64"/>
                                        </p:tgtEl>
                                        <p:attrNameLst>
                                          <p:attrName>ppt_w</p:attrName>
                                        </p:attrNameLst>
                                      </p:cBhvr>
                                      <p:tavLst>
                                        <p:tav tm="0">
                                          <p:val>
                                            <p:fltVal val="0"/>
                                          </p:val>
                                        </p:tav>
                                        <p:tav tm="100000">
                                          <p:val>
                                            <p:strVal val="#ppt_w"/>
                                          </p:val>
                                        </p:tav>
                                      </p:tavLst>
                                    </p:anim>
                                    <p:anim calcmode="lin" valueType="num">
                                      <p:cBhvr>
                                        <p:cTn id="49" dur="500" fill="hold"/>
                                        <p:tgtEl>
                                          <p:spTgt spid="64"/>
                                        </p:tgtEl>
                                        <p:attrNameLst>
                                          <p:attrName>ppt_h</p:attrName>
                                        </p:attrNameLst>
                                      </p:cBhvr>
                                      <p:tavLst>
                                        <p:tav tm="0">
                                          <p:val>
                                            <p:fltVal val="0"/>
                                          </p:val>
                                        </p:tav>
                                        <p:tav tm="100000">
                                          <p:val>
                                            <p:strVal val="#ppt_h"/>
                                          </p:val>
                                        </p:tav>
                                      </p:tavLst>
                                    </p:anim>
                                    <p:animEffect transition="in" filter="fade">
                                      <p:cBhvr>
                                        <p:cTn id="50" dur="500"/>
                                        <p:tgtEl>
                                          <p:spTgt spid="64"/>
                                        </p:tgtEl>
                                      </p:cBhvr>
                                    </p:animEffect>
                                  </p:childTnLst>
                                </p:cTn>
                              </p:par>
                            </p:childTnLst>
                          </p:cTn>
                        </p:par>
                        <p:par>
                          <p:cTn id="51" fill="hold" nodeType="afterGroup">
                            <p:stCondLst>
                              <p:cond delay="3500"/>
                            </p:stCondLst>
                            <p:childTnLst>
                              <p:par>
                                <p:cTn id="52" presetID="22" presetClass="entr" presetSubtype="2" fill="hold" nodeType="afterEffect">
                                  <p:stCondLst>
                                    <p:cond delay="0"/>
                                  </p:stCondLst>
                                  <p:childTnLst>
                                    <p:set>
                                      <p:cBhvr>
                                        <p:cTn id="53" dur="1" fill="hold">
                                          <p:stCondLst>
                                            <p:cond delay="0"/>
                                          </p:stCondLst>
                                        </p:cTn>
                                        <p:tgtEl>
                                          <p:spTgt spid="53"/>
                                        </p:tgtEl>
                                        <p:attrNameLst>
                                          <p:attrName>style.visibility</p:attrName>
                                        </p:attrNameLst>
                                      </p:cBhvr>
                                      <p:to>
                                        <p:strVal val="visible"/>
                                      </p:to>
                                    </p:set>
                                    <p:animEffect transition="in" filter="wipe(right)">
                                      <p:cBhvr>
                                        <p:cTn id="54" dur="500"/>
                                        <p:tgtEl>
                                          <p:spTgt spid="53"/>
                                        </p:tgtEl>
                                      </p:cBhvr>
                                    </p:animEffect>
                                  </p:childTnLst>
                                </p:cTn>
                              </p:par>
                              <p:par>
                                <p:cTn id="55" presetID="22" presetClass="entr" presetSubtype="8" fill="hold" nodeType="withEffect">
                                  <p:stCondLst>
                                    <p:cond delay="0"/>
                                  </p:stCondLst>
                                  <p:childTnLst>
                                    <p:set>
                                      <p:cBhvr>
                                        <p:cTn id="56" dur="1" fill="hold">
                                          <p:stCondLst>
                                            <p:cond delay="0"/>
                                          </p:stCondLst>
                                        </p:cTn>
                                        <p:tgtEl>
                                          <p:spTgt spid="40"/>
                                        </p:tgtEl>
                                        <p:attrNameLst>
                                          <p:attrName>style.visibility</p:attrName>
                                        </p:attrNameLst>
                                      </p:cBhvr>
                                      <p:to>
                                        <p:strVal val="visible"/>
                                      </p:to>
                                    </p:set>
                                    <p:animEffect transition="in" filter="wipe(left)">
                                      <p:cBhvr>
                                        <p:cTn id="57" dur="500"/>
                                        <p:tgtEl>
                                          <p:spTgt spid="40"/>
                                        </p:tgtEl>
                                      </p:cBhvr>
                                    </p:animEffect>
                                  </p:childTnLst>
                                </p:cTn>
                              </p:par>
                              <p:par>
                                <p:cTn id="58" presetID="2" presetClass="entr" presetSubtype="12" accel="52000" fill="hold" nodeType="withEffect">
                                  <p:stCondLst>
                                    <p:cond delay="0"/>
                                  </p:stCondLst>
                                  <p:childTnLst>
                                    <p:set>
                                      <p:cBhvr>
                                        <p:cTn id="59" dur="1" fill="hold">
                                          <p:stCondLst>
                                            <p:cond delay="0"/>
                                          </p:stCondLst>
                                        </p:cTn>
                                        <p:tgtEl>
                                          <p:spTgt spid="44"/>
                                        </p:tgtEl>
                                        <p:attrNameLst>
                                          <p:attrName>style.visibility</p:attrName>
                                        </p:attrNameLst>
                                      </p:cBhvr>
                                      <p:to>
                                        <p:strVal val="visible"/>
                                      </p:to>
                                    </p:set>
                                    <p:anim calcmode="lin" valueType="num">
                                      <p:cBhvr>
                                        <p:cTn id="60" dur="500" fill="hold"/>
                                        <p:tgtEl>
                                          <p:spTgt spid="44"/>
                                        </p:tgtEl>
                                        <p:attrNameLst>
                                          <p:attrName>ppt_x</p:attrName>
                                        </p:attrNameLst>
                                      </p:cBhvr>
                                      <p:tavLst>
                                        <p:tav tm="0">
                                          <p:val>
                                            <p:strVal val="0-#ppt_w/2"/>
                                          </p:val>
                                        </p:tav>
                                        <p:tav tm="100000">
                                          <p:val>
                                            <p:strVal val="#ppt_x"/>
                                          </p:val>
                                        </p:tav>
                                      </p:tavLst>
                                    </p:anim>
                                    <p:anim calcmode="lin" valueType="num">
                                      <p:cBhvr>
                                        <p:cTn id="61" dur="500" fill="hold"/>
                                        <p:tgtEl>
                                          <p:spTgt spid="44"/>
                                        </p:tgtEl>
                                        <p:attrNameLst>
                                          <p:attrName>ppt_y</p:attrName>
                                        </p:attrNameLst>
                                      </p:cBhvr>
                                      <p:tavLst>
                                        <p:tav tm="0">
                                          <p:val>
                                            <p:strVal val="1+#ppt_h/2"/>
                                          </p:val>
                                        </p:tav>
                                        <p:tav tm="100000">
                                          <p:val>
                                            <p:strVal val="#ppt_y"/>
                                          </p:val>
                                        </p:tav>
                                      </p:tavLst>
                                    </p:anim>
                                  </p:childTnLst>
                                </p:cTn>
                              </p:par>
                              <p:par>
                                <p:cTn id="62" presetID="2" presetClass="entr" presetSubtype="3" accel="52000" fill="hold" nodeType="withEffect">
                                  <p:stCondLst>
                                    <p:cond delay="0"/>
                                  </p:stCondLst>
                                  <p:childTnLst>
                                    <p:set>
                                      <p:cBhvr>
                                        <p:cTn id="63" dur="1" fill="hold">
                                          <p:stCondLst>
                                            <p:cond delay="0"/>
                                          </p:stCondLst>
                                        </p:cTn>
                                        <p:tgtEl>
                                          <p:spTgt spid="41"/>
                                        </p:tgtEl>
                                        <p:attrNameLst>
                                          <p:attrName>style.visibility</p:attrName>
                                        </p:attrNameLst>
                                      </p:cBhvr>
                                      <p:to>
                                        <p:strVal val="visible"/>
                                      </p:to>
                                    </p:set>
                                    <p:anim calcmode="lin" valueType="num">
                                      <p:cBhvr>
                                        <p:cTn id="64" dur="500" fill="hold"/>
                                        <p:tgtEl>
                                          <p:spTgt spid="41"/>
                                        </p:tgtEl>
                                        <p:attrNameLst>
                                          <p:attrName>ppt_x</p:attrName>
                                        </p:attrNameLst>
                                      </p:cBhvr>
                                      <p:tavLst>
                                        <p:tav tm="0">
                                          <p:val>
                                            <p:strVal val="1+#ppt_w/2"/>
                                          </p:val>
                                        </p:tav>
                                        <p:tav tm="100000">
                                          <p:val>
                                            <p:strVal val="#ppt_x"/>
                                          </p:val>
                                        </p:tav>
                                      </p:tavLst>
                                    </p:anim>
                                    <p:anim calcmode="lin" valueType="num">
                                      <p:cBhvr>
                                        <p:cTn id="65" dur="500" fill="hold"/>
                                        <p:tgtEl>
                                          <p:spTgt spid="41"/>
                                        </p:tgtEl>
                                        <p:attrNameLst>
                                          <p:attrName>ppt_y</p:attrName>
                                        </p:attrNameLst>
                                      </p:cBhvr>
                                      <p:tavLst>
                                        <p:tav tm="0">
                                          <p:val>
                                            <p:strVal val="0-#ppt_h/2"/>
                                          </p:val>
                                        </p:tav>
                                        <p:tav tm="100000">
                                          <p:val>
                                            <p:strVal val="#ppt_y"/>
                                          </p:val>
                                        </p:tav>
                                      </p:tavLst>
                                    </p:anim>
                                  </p:childTnLst>
                                </p:cTn>
                              </p:par>
                            </p:childTnLst>
                          </p:cTn>
                        </p:par>
                        <p:par>
                          <p:cTn id="66" fill="hold" nodeType="afterGroup">
                            <p:stCondLst>
                              <p:cond delay="4000"/>
                            </p:stCondLst>
                            <p:childTnLst>
                              <p:par>
                                <p:cTn id="67" presetID="53" presetClass="entr" presetSubtype="16" fill="hold" grpId="0" nodeType="afterEffect">
                                  <p:stCondLst>
                                    <p:cond delay="0"/>
                                  </p:stCondLst>
                                  <p:childTnLst>
                                    <p:set>
                                      <p:cBhvr>
                                        <p:cTn id="68" dur="1" fill="hold">
                                          <p:stCondLst>
                                            <p:cond delay="0"/>
                                          </p:stCondLst>
                                        </p:cTn>
                                        <p:tgtEl>
                                          <p:spTgt spid="63"/>
                                        </p:tgtEl>
                                        <p:attrNameLst>
                                          <p:attrName>style.visibility</p:attrName>
                                        </p:attrNameLst>
                                      </p:cBhvr>
                                      <p:to>
                                        <p:strVal val="visible"/>
                                      </p:to>
                                    </p:set>
                                    <p:anim calcmode="lin" valueType="num">
                                      <p:cBhvr>
                                        <p:cTn id="69" dur="500" fill="hold"/>
                                        <p:tgtEl>
                                          <p:spTgt spid="63"/>
                                        </p:tgtEl>
                                        <p:attrNameLst>
                                          <p:attrName>ppt_w</p:attrName>
                                        </p:attrNameLst>
                                      </p:cBhvr>
                                      <p:tavLst>
                                        <p:tav tm="0">
                                          <p:val>
                                            <p:fltVal val="0"/>
                                          </p:val>
                                        </p:tav>
                                        <p:tav tm="100000">
                                          <p:val>
                                            <p:strVal val="#ppt_w"/>
                                          </p:val>
                                        </p:tav>
                                      </p:tavLst>
                                    </p:anim>
                                    <p:anim calcmode="lin" valueType="num">
                                      <p:cBhvr>
                                        <p:cTn id="70" dur="500" fill="hold"/>
                                        <p:tgtEl>
                                          <p:spTgt spid="63"/>
                                        </p:tgtEl>
                                        <p:attrNameLst>
                                          <p:attrName>ppt_h</p:attrName>
                                        </p:attrNameLst>
                                      </p:cBhvr>
                                      <p:tavLst>
                                        <p:tav tm="0">
                                          <p:val>
                                            <p:fltVal val="0"/>
                                          </p:val>
                                        </p:tav>
                                        <p:tav tm="100000">
                                          <p:val>
                                            <p:strVal val="#ppt_h"/>
                                          </p:val>
                                        </p:tav>
                                      </p:tavLst>
                                    </p:anim>
                                    <p:animEffect transition="in" filter="fade">
                                      <p:cBhvr>
                                        <p:cTn id="71" dur="500"/>
                                        <p:tgtEl>
                                          <p:spTgt spid="63"/>
                                        </p:tgtEl>
                                      </p:cBhvr>
                                    </p:animEffect>
                                  </p:childTnLst>
                                </p:cTn>
                              </p:par>
                            </p:childTnLst>
                          </p:cTn>
                        </p:par>
                        <p:par>
                          <p:cTn id="72" fill="hold" nodeType="afterGroup">
                            <p:stCondLst>
                              <p:cond delay="4500"/>
                            </p:stCondLst>
                            <p:childTnLst>
                              <p:par>
                                <p:cTn id="73" presetID="22" presetClass="entr" presetSubtype="8" fill="hold" nodeType="afterEffect">
                                  <p:stCondLst>
                                    <p:cond delay="0"/>
                                  </p:stCondLst>
                                  <p:childTnLst>
                                    <p:set>
                                      <p:cBhvr>
                                        <p:cTn id="74" dur="1" fill="hold">
                                          <p:stCondLst>
                                            <p:cond delay="0"/>
                                          </p:stCondLst>
                                        </p:cTn>
                                        <p:tgtEl>
                                          <p:spTgt spid="39"/>
                                        </p:tgtEl>
                                        <p:attrNameLst>
                                          <p:attrName>style.visibility</p:attrName>
                                        </p:attrNameLst>
                                      </p:cBhvr>
                                      <p:to>
                                        <p:strVal val="visible"/>
                                      </p:to>
                                    </p:set>
                                    <p:animEffect transition="in" filter="wipe(left)">
                                      <p:cBhvr>
                                        <p:cTn id="75" dur="500"/>
                                        <p:tgtEl>
                                          <p:spTgt spid="39"/>
                                        </p:tgtEl>
                                      </p:cBhvr>
                                    </p:animEffect>
                                  </p:childTnLst>
                                </p:cTn>
                              </p:par>
                              <p:par>
                                <p:cTn id="76" presetID="2" presetClass="entr" presetSubtype="2" accel="52000" fill="hold" nodeType="withEffect">
                                  <p:stCondLst>
                                    <p:cond delay="0"/>
                                  </p:stCondLst>
                                  <p:childTnLst>
                                    <p:set>
                                      <p:cBhvr>
                                        <p:cTn id="77" dur="1" fill="hold">
                                          <p:stCondLst>
                                            <p:cond delay="0"/>
                                          </p:stCondLst>
                                        </p:cTn>
                                        <p:tgtEl>
                                          <p:spTgt spid="54"/>
                                        </p:tgtEl>
                                        <p:attrNameLst>
                                          <p:attrName>style.visibility</p:attrName>
                                        </p:attrNameLst>
                                      </p:cBhvr>
                                      <p:to>
                                        <p:strVal val="visible"/>
                                      </p:to>
                                    </p:set>
                                    <p:anim calcmode="lin" valueType="num">
                                      <p:cBhvr>
                                        <p:cTn id="78" dur="500" fill="hold"/>
                                        <p:tgtEl>
                                          <p:spTgt spid="54"/>
                                        </p:tgtEl>
                                        <p:attrNameLst>
                                          <p:attrName>ppt_x</p:attrName>
                                        </p:attrNameLst>
                                      </p:cBhvr>
                                      <p:tavLst>
                                        <p:tav tm="0">
                                          <p:val>
                                            <p:strVal val="1+#ppt_w/2"/>
                                          </p:val>
                                        </p:tav>
                                        <p:tav tm="100000">
                                          <p:val>
                                            <p:strVal val="#ppt_x"/>
                                          </p:val>
                                        </p:tav>
                                      </p:tavLst>
                                    </p:anim>
                                    <p:anim calcmode="lin" valueType="num">
                                      <p:cBhvr>
                                        <p:cTn id="79" dur="500" fill="hold"/>
                                        <p:tgtEl>
                                          <p:spTgt spid="54"/>
                                        </p:tgtEl>
                                        <p:attrNameLst>
                                          <p:attrName>ppt_y</p:attrName>
                                        </p:attrNameLst>
                                      </p:cBhvr>
                                      <p:tavLst>
                                        <p:tav tm="0">
                                          <p:val>
                                            <p:strVal val="#ppt_y"/>
                                          </p:val>
                                        </p:tav>
                                        <p:tav tm="100000">
                                          <p:val>
                                            <p:strVal val="#ppt_y"/>
                                          </p:val>
                                        </p:tav>
                                      </p:tavLst>
                                    </p:anim>
                                  </p:childTnLst>
                                </p:cTn>
                              </p:par>
                              <p:par>
                                <p:cTn id="80" presetID="10" presetClass="entr" presetSubtype="0" fill="hold" grpId="0" nodeType="withEffect">
                                  <p:stCondLst>
                                    <p:cond delay="250"/>
                                  </p:stCondLst>
                                  <p:childTnLst>
                                    <p:set>
                                      <p:cBhvr>
                                        <p:cTn id="81" dur="1" fill="hold">
                                          <p:stCondLst>
                                            <p:cond delay="0"/>
                                          </p:stCondLst>
                                        </p:cTn>
                                        <p:tgtEl>
                                          <p:spTgt spid="67"/>
                                        </p:tgtEl>
                                        <p:attrNameLst>
                                          <p:attrName>style.visibility</p:attrName>
                                        </p:attrNameLst>
                                      </p:cBhvr>
                                      <p:to>
                                        <p:strVal val="visible"/>
                                      </p:to>
                                    </p:set>
                                    <p:animEffect transition="in" filter="fade">
                                      <p:cBhvr>
                                        <p:cTn id="82" dur="400"/>
                                        <p:tgtEl>
                                          <p:spTgt spid="67"/>
                                        </p:tgtEl>
                                      </p:cBhvr>
                                    </p:animEffect>
                                  </p:childTnLst>
                                </p:cTn>
                              </p:par>
                              <p:par>
                                <p:cTn id="83" presetID="10" presetClass="entr" presetSubtype="0" fill="hold" grpId="0" nodeType="withEffect">
                                  <p:stCondLst>
                                    <p:cond delay="250"/>
                                  </p:stCondLst>
                                  <p:childTnLst>
                                    <p:set>
                                      <p:cBhvr>
                                        <p:cTn id="84" dur="1" fill="hold">
                                          <p:stCondLst>
                                            <p:cond delay="0"/>
                                          </p:stCondLst>
                                        </p:cTn>
                                        <p:tgtEl>
                                          <p:spTgt spid="68"/>
                                        </p:tgtEl>
                                        <p:attrNameLst>
                                          <p:attrName>style.visibility</p:attrName>
                                        </p:attrNameLst>
                                      </p:cBhvr>
                                      <p:to>
                                        <p:strVal val="visible"/>
                                      </p:to>
                                    </p:set>
                                    <p:animEffect transition="in" filter="fade">
                                      <p:cBhvr>
                                        <p:cTn id="85" dur="500"/>
                                        <p:tgtEl>
                                          <p:spTgt spid="68"/>
                                        </p:tgtEl>
                                      </p:cBhvr>
                                    </p:animEffect>
                                  </p:childTnLst>
                                </p:cTn>
                              </p:par>
                              <p:par>
                                <p:cTn id="86" presetID="10" presetClass="entr" presetSubtype="0" fill="hold" grpId="0" nodeType="withEffect">
                                  <p:stCondLst>
                                    <p:cond delay="250"/>
                                  </p:stCondLst>
                                  <p:childTnLst>
                                    <p:set>
                                      <p:cBhvr>
                                        <p:cTn id="87" dur="1" fill="hold">
                                          <p:stCondLst>
                                            <p:cond delay="0"/>
                                          </p:stCondLst>
                                        </p:cTn>
                                        <p:tgtEl>
                                          <p:spTgt spid="69"/>
                                        </p:tgtEl>
                                        <p:attrNameLst>
                                          <p:attrName>style.visibility</p:attrName>
                                        </p:attrNameLst>
                                      </p:cBhvr>
                                      <p:to>
                                        <p:strVal val="visible"/>
                                      </p:to>
                                    </p:set>
                                    <p:animEffect transition="in" filter="fade">
                                      <p:cBhvr>
                                        <p:cTn id="88" dur="400"/>
                                        <p:tgtEl>
                                          <p:spTgt spid="69"/>
                                        </p:tgtEl>
                                      </p:cBhvr>
                                    </p:animEffect>
                                  </p:childTnLst>
                                </p:cTn>
                              </p:par>
                              <p:par>
                                <p:cTn id="89" presetID="10" presetClass="entr" presetSubtype="0" fill="hold" grpId="0" nodeType="withEffect">
                                  <p:stCondLst>
                                    <p:cond delay="250"/>
                                  </p:stCondLst>
                                  <p:childTnLst>
                                    <p:set>
                                      <p:cBhvr>
                                        <p:cTn id="90" dur="1" fill="hold">
                                          <p:stCondLst>
                                            <p:cond delay="0"/>
                                          </p:stCondLst>
                                        </p:cTn>
                                        <p:tgtEl>
                                          <p:spTgt spid="70"/>
                                        </p:tgtEl>
                                        <p:attrNameLst>
                                          <p:attrName>style.visibility</p:attrName>
                                        </p:attrNameLst>
                                      </p:cBhvr>
                                      <p:to>
                                        <p:strVal val="visible"/>
                                      </p:to>
                                    </p:set>
                                    <p:animEffect transition="in" filter="fade">
                                      <p:cBhvr>
                                        <p:cTn id="91" dur="500"/>
                                        <p:tgtEl>
                                          <p:spTgt spid="70"/>
                                        </p:tgtEl>
                                      </p:cBhvr>
                                    </p:animEffect>
                                  </p:childTnLst>
                                </p:cTn>
                              </p:par>
                            </p:childTnLst>
                          </p:cTn>
                        </p:par>
                        <p:par>
                          <p:cTn id="92" fill="hold" nodeType="afterGroup">
                            <p:stCondLst>
                              <p:cond delay="5250"/>
                            </p:stCondLst>
                            <p:childTnLst>
                              <p:par>
                                <p:cTn id="93" presetID="22" presetClass="entr" presetSubtype="2" fill="hold" grpId="0" nodeType="afterEffect">
                                  <p:stCondLst>
                                    <p:cond delay="0"/>
                                  </p:stCondLst>
                                  <p:childTnLst>
                                    <p:set>
                                      <p:cBhvr>
                                        <p:cTn id="94" dur="1" fill="hold">
                                          <p:stCondLst>
                                            <p:cond delay="0"/>
                                          </p:stCondLst>
                                        </p:cTn>
                                        <p:tgtEl>
                                          <p:spTgt spid="71"/>
                                        </p:tgtEl>
                                        <p:attrNameLst>
                                          <p:attrName>style.visibility</p:attrName>
                                        </p:attrNameLst>
                                      </p:cBhvr>
                                      <p:to>
                                        <p:strVal val="visible"/>
                                      </p:to>
                                    </p:set>
                                    <p:animEffect transition="in" filter="wipe(right)">
                                      <p:cBhvr>
                                        <p:cTn id="95" dur="500"/>
                                        <p:tgtEl>
                                          <p:spTgt spid="71"/>
                                        </p:tgtEl>
                                      </p:cBhvr>
                                    </p:animEffect>
                                  </p:childTnLst>
                                </p:cTn>
                              </p:par>
                              <p:par>
                                <p:cTn id="96" presetID="22" presetClass="entr" presetSubtype="2" fill="hold" grpId="0" nodeType="withEffect">
                                  <p:stCondLst>
                                    <p:cond delay="0"/>
                                  </p:stCondLst>
                                  <p:childTnLst>
                                    <p:set>
                                      <p:cBhvr>
                                        <p:cTn id="97" dur="1" fill="hold">
                                          <p:stCondLst>
                                            <p:cond delay="0"/>
                                          </p:stCondLst>
                                        </p:cTn>
                                        <p:tgtEl>
                                          <p:spTgt spid="72"/>
                                        </p:tgtEl>
                                        <p:attrNameLst>
                                          <p:attrName>style.visibility</p:attrName>
                                        </p:attrNameLst>
                                      </p:cBhvr>
                                      <p:to>
                                        <p:strVal val="visible"/>
                                      </p:to>
                                    </p:set>
                                    <p:animEffect transition="in" filter="wipe(right)">
                                      <p:cBhvr>
                                        <p:cTn id="98" dur="750"/>
                                        <p:tgtEl>
                                          <p:spTgt spid="7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3" grpId="0"/>
      <p:bldP spid="64" grpId="0"/>
      <p:bldP spid="65" grpId="0"/>
      <p:bldP spid="66" grpId="0"/>
      <p:bldP spid="67" grpId="0"/>
      <p:bldP spid="68" grpId="0"/>
      <p:bldP spid="69" grpId="0"/>
      <p:bldP spid="70" grpId="0"/>
      <p:bldP spid="71" grpId="0"/>
      <p:bldP spid="72" grpId="0"/>
    </p:bldLst>
  </p:timing>
</p:sld>
</file>

<file path=ppt/slides/slide26.xml><?xml version="1.0" encoding="utf-8"?>
<p:sld xmlns:a="http://schemas.openxmlformats.org/drawingml/2006/main" xmlns:r="http://schemas.openxmlformats.org/officeDocument/2006/relationships" xmlns:p="http://schemas.openxmlformats.org/presentationml/2006/main">
  <p:cSld>
    <p:bg bwMode="auto">
      <p:bgPr>
        <a:blipFill dpi="0" rotWithShape="0">
          <a:blip r:embed="rId4"/>
          <a:srcRect/>
          <a:stretch>
            <a:fillRect/>
          </a:stretch>
        </a:blipFill>
        <a:effectLst/>
      </p:bgPr>
    </p:bg>
    <p:spTree>
      <p:nvGrpSpPr>
        <p:cNvPr id="1" name=""/>
        <p:cNvGrpSpPr/>
        <p:nvPr/>
      </p:nvGrpSpPr>
      <p:grpSpPr>
        <a:xfrm>
          <a:off x="0" y="0"/>
          <a:ext cx="0" cy="0"/>
          <a:chOff x="0" y="0"/>
          <a:chExt cx="0" cy="0"/>
        </a:xfrm>
      </p:grpSpPr>
      <p:sp>
        <p:nvSpPr>
          <p:cNvPr id="87" name="Text Box 18"/>
          <p:cNvSpPr txBox="1">
            <a:spLocks noChangeArrowheads="1"/>
          </p:cNvSpPr>
          <p:nvPr/>
        </p:nvSpPr>
        <p:spPr bwMode="gray">
          <a:xfrm>
            <a:off x="3840163" y="488950"/>
            <a:ext cx="4511675" cy="6365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fontAlgn="auto">
              <a:buFont typeface="Arial" panose="020B0604020202020204" pitchFamily="34" charset="0"/>
              <a:buNone/>
              <a:defRPr/>
            </a:pPr>
            <a:r>
              <a:rPr lang="zh-CN" altLang="en-US" sz="3335" noProof="1" smtClean="0">
                <a:solidFill>
                  <a:srgbClr val="333333"/>
                </a:solidFill>
                <a:latin typeface="微软雅黑" panose="020B0503020204020204" pitchFamily="34" charset="-122"/>
                <a:ea typeface="微软雅黑" panose="020B0503020204020204" pitchFamily="34" charset="-122"/>
              </a:rPr>
              <a:t>点击添加标题文字内容</a:t>
            </a:r>
            <a:endParaRPr lang="zh-CN" altLang="en-US" sz="3335" noProof="1">
              <a:solidFill>
                <a:srgbClr val="333333"/>
              </a:solidFill>
              <a:latin typeface="微软雅黑" panose="020B0503020204020204" pitchFamily="34" charset="-122"/>
              <a:ea typeface="微软雅黑" panose="020B0503020204020204" pitchFamily="34" charset="-122"/>
            </a:endParaRPr>
          </a:p>
        </p:txBody>
      </p:sp>
      <p:cxnSp>
        <p:nvCxnSpPr>
          <p:cNvPr id="88" name="直接连接符​​ 14"/>
          <p:cNvCxnSpPr/>
          <p:nvPr/>
        </p:nvCxnSpPr>
        <p:spPr>
          <a:xfrm>
            <a:off x="3254375" y="1125538"/>
            <a:ext cx="5683250" cy="0"/>
          </a:xfrm>
          <a:prstGeom prst="line">
            <a:avLst/>
          </a:prstGeom>
          <a:ln w="9525">
            <a:solidFill>
              <a:srgbClr val="333333"/>
            </a:solidFill>
            <a:prstDash val="solid"/>
          </a:ln>
        </p:spPr>
        <p:style>
          <a:lnRef idx="1">
            <a:schemeClr val="accent1"/>
          </a:lnRef>
          <a:fillRef idx="0">
            <a:schemeClr val="accent1"/>
          </a:fillRef>
          <a:effectRef idx="0">
            <a:schemeClr val="accent1"/>
          </a:effectRef>
          <a:fontRef idx="minor">
            <a:schemeClr val="tx1"/>
          </a:fontRef>
        </p:style>
      </p:cxnSp>
      <p:grpSp>
        <p:nvGrpSpPr>
          <p:cNvPr id="4" name="组合 3"/>
          <p:cNvGrpSpPr>
            <a:grpSpLocks/>
          </p:cNvGrpSpPr>
          <p:nvPr/>
        </p:nvGrpSpPr>
        <p:grpSpPr bwMode="auto">
          <a:xfrm>
            <a:off x="1050925" y="1646238"/>
            <a:ext cx="3003550" cy="3001962"/>
            <a:chOff x="1661810" y="1568370"/>
            <a:chExt cx="3780526" cy="3780526"/>
          </a:xfrm>
        </p:grpSpPr>
        <p:sp>
          <p:nvSpPr>
            <p:cNvPr id="5" name="椭圆 4"/>
            <p:cNvSpPr/>
            <p:nvPr/>
          </p:nvSpPr>
          <p:spPr>
            <a:xfrm>
              <a:off x="1661810" y="1568370"/>
              <a:ext cx="3780526" cy="3780526"/>
            </a:xfrm>
            <a:prstGeom prst="ellipse">
              <a:avLst/>
            </a:prstGeom>
            <a:gradFill flip="none" rotWithShape="1">
              <a:gsLst>
                <a:gs pos="100000">
                  <a:schemeClr val="bg1">
                    <a:lumMod val="75000"/>
                  </a:schemeClr>
                </a:gs>
                <a:gs pos="0">
                  <a:schemeClr val="bg1"/>
                </a:gs>
              </a:gsLst>
              <a:lin ang="5400000" scaled="1"/>
              <a:tileRect/>
            </a:gradFill>
            <a:ln w="9525">
              <a:noFill/>
            </a:ln>
            <a:effectLst>
              <a:softEdge rad="317500"/>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buFont typeface="Arial" panose="020B0604020202020204" pitchFamily="34" charset="0"/>
                <a:buNone/>
                <a:defRPr/>
              </a:pPr>
              <a:endParaRPr lang="zh-CN" altLang="en-US" sz="2400" noProof="1">
                <a:solidFill>
                  <a:srgbClr val="FFFFFF"/>
                </a:solidFill>
                <a:latin typeface="+mj-ea"/>
                <a:ea typeface="+mj-ea"/>
              </a:endParaRPr>
            </a:p>
          </p:txBody>
        </p:sp>
        <p:graphicFrame>
          <p:nvGraphicFramePr>
            <p:cNvPr id="65590" name="对象 1"/>
            <p:cNvGraphicFramePr>
              <a:graphicFrameLocks/>
            </p:cNvGraphicFramePr>
            <p:nvPr/>
          </p:nvGraphicFramePr>
          <p:xfrm>
            <a:off x="1847273" y="1994285"/>
            <a:ext cx="3409603" cy="2928698"/>
          </p:xfrm>
          <a:graphic>
            <a:graphicData uri="http://schemas.openxmlformats.org/presentationml/2006/ole">
              <mc:AlternateContent xmlns:mc="http://schemas.openxmlformats.org/markup-compatibility/2006">
                <mc:Choice xmlns:v="urn:schemas-microsoft-com:vml" Requires="v">
                  <p:oleObj spid="_x0000_s65612" r:id="rId5" imgW="2704762" imgH="2323810" progId="excel.sheet.8">
                    <p:embed/>
                  </p:oleObj>
                </mc:Choice>
                <mc:Fallback>
                  <p:oleObj r:id="rId5" imgW="2704762" imgH="2323810" progId="excel.sheet.8">
                    <p:embed/>
                    <p:pic>
                      <p:nvPicPr>
                        <p:cNvPr id="0" name="对象 1"/>
                        <p:cNvPicPr>
                          <a:picLocks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1847273" y="1994285"/>
                          <a:ext cx="3409603" cy="29286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8100">
                              <a:solidFill>
                                <a:srgbClr val="000000"/>
                              </a:solidFill>
                              <a:miter lim="800000"/>
                              <a:headEnd/>
                              <a:tailEnd/>
                            </a14:hiddenLine>
                          </a:ext>
                        </a:extLst>
                      </p:spPr>
                    </p:pic>
                  </p:oleObj>
                </mc:Fallback>
              </mc:AlternateContent>
            </a:graphicData>
          </a:graphic>
        </p:graphicFrame>
        <p:sp>
          <p:nvSpPr>
            <p:cNvPr id="7" name="椭圆 6"/>
            <p:cNvSpPr/>
            <p:nvPr/>
          </p:nvSpPr>
          <p:spPr>
            <a:xfrm>
              <a:off x="2222218" y="2128778"/>
              <a:ext cx="2659713" cy="2659713"/>
            </a:xfrm>
            <a:prstGeom prst="ellipse">
              <a:avLst/>
            </a:prstGeom>
            <a:noFill/>
            <a:ln w="69850">
              <a:gradFill flip="none" rotWithShape="1">
                <a:gsLst>
                  <a:gs pos="0">
                    <a:schemeClr val="bg1">
                      <a:lumMod val="65000"/>
                    </a:schemeClr>
                  </a:gs>
                  <a:gs pos="100000">
                    <a:schemeClr val="bg1"/>
                  </a:gs>
                </a:gsLst>
                <a:lin ang="2700000" scaled="1"/>
                <a:tileRect/>
              </a:gra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buFont typeface="Arial" panose="020B0604020202020204" pitchFamily="34" charset="0"/>
                <a:buNone/>
                <a:defRPr/>
              </a:pPr>
              <a:endParaRPr lang="zh-CN" altLang="en-US" sz="2400" noProof="1">
                <a:solidFill>
                  <a:srgbClr val="FFFFFF"/>
                </a:solidFill>
                <a:latin typeface="+mj-ea"/>
                <a:ea typeface="+mj-ea"/>
              </a:endParaRPr>
            </a:p>
          </p:txBody>
        </p:sp>
        <p:sp>
          <p:nvSpPr>
            <p:cNvPr id="8" name="椭圆 7"/>
            <p:cNvSpPr/>
            <p:nvPr/>
          </p:nvSpPr>
          <p:spPr>
            <a:xfrm>
              <a:off x="2425472" y="2335297"/>
              <a:ext cx="2253202" cy="2253202"/>
            </a:xfrm>
            <a:prstGeom prst="ellipse">
              <a:avLst/>
            </a:prstGeom>
            <a:solidFill>
              <a:schemeClr val="bg1">
                <a:lumMod val="95000"/>
              </a:schemeClr>
            </a:solidFill>
            <a:ln w="50800">
              <a:noFill/>
            </a:ln>
            <a:effectLst/>
            <a:scene3d>
              <a:camera prst="orthographicFront"/>
              <a:lightRig rig="threePt" dir="t"/>
            </a:scene3d>
            <a:sp3d prstMaterial="softEdge">
              <a:bevelT w="82550" h="31750" prst="angle"/>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buFont typeface="Arial" panose="020B0604020202020204" pitchFamily="34" charset="0"/>
                <a:buNone/>
                <a:defRPr/>
              </a:pPr>
              <a:endParaRPr lang="zh-CN" altLang="en-US" sz="2400" noProof="1">
                <a:solidFill>
                  <a:srgbClr val="FFFFFF"/>
                </a:solidFill>
                <a:latin typeface="+mj-ea"/>
                <a:ea typeface="+mj-ea"/>
              </a:endParaRPr>
            </a:p>
          </p:txBody>
        </p:sp>
      </p:grpSp>
      <p:sp>
        <p:nvSpPr>
          <p:cNvPr id="9" name="矩形 8"/>
          <p:cNvSpPr>
            <a:spLocks noChangeArrowheads="1"/>
          </p:cNvSpPr>
          <p:nvPr/>
        </p:nvSpPr>
        <p:spPr bwMode="auto">
          <a:xfrm>
            <a:off x="1947863" y="2735263"/>
            <a:ext cx="1177925" cy="822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buFont typeface="Arial" panose="020B0604020202020204" pitchFamily="34" charset="0"/>
              <a:defRPr>
                <a:solidFill>
                  <a:schemeClr val="tx1"/>
                </a:solidFill>
                <a:latin typeface="Calibri" panose="020F050202020403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Calibri" panose="020F050202020403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eaLnBrk="1" hangingPunct="1"/>
            <a:r>
              <a:rPr lang="en-US" altLang="zh-CN" sz="4800">
                <a:solidFill>
                  <a:srgbClr val="595959"/>
                </a:solidFill>
                <a:latin typeface="宋体" panose="02010600030101010101" pitchFamily="2" charset="-122"/>
              </a:rPr>
              <a:t>60</a:t>
            </a:r>
            <a:r>
              <a:rPr lang="en-US" altLang="zh-CN" sz="2800">
                <a:solidFill>
                  <a:srgbClr val="595959"/>
                </a:solidFill>
                <a:latin typeface="宋体" panose="02010600030101010101" pitchFamily="2" charset="-122"/>
              </a:rPr>
              <a:t>%</a:t>
            </a:r>
            <a:endParaRPr lang="zh-CN" altLang="en-US" sz="900">
              <a:solidFill>
                <a:srgbClr val="595959"/>
              </a:solidFill>
              <a:latin typeface="宋体" panose="02010600030101010101" pitchFamily="2" charset="-122"/>
            </a:endParaRPr>
          </a:p>
        </p:txBody>
      </p:sp>
      <p:sp>
        <p:nvSpPr>
          <p:cNvPr id="10" name="椭圆 9"/>
          <p:cNvSpPr/>
          <p:nvPr/>
        </p:nvSpPr>
        <p:spPr>
          <a:xfrm>
            <a:off x="1912211" y="3852123"/>
            <a:ext cx="193937" cy="193938"/>
          </a:xfrm>
          <a:prstGeom prst="ellipse">
            <a:avLst/>
          </a:prstGeom>
          <a:solidFill>
            <a:schemeClr val="bg1">
              <a:lumMod val="95000"/>
            </a:schemeClr>
          </a:solidFill>
          <a:ln w="50800">
            <a:noFill/>
          </a:ln>
          <a:effectLst>
            <a:outerShdw blurRad="50800" dist="25400" dir="2700000" algn="tl" rotWithShape="0">
              <a:schemeClr val="tx1">
                <a:alpha val="35000"/>
              </a:schemeClr>
            </a:outerShdw>
          </a:effectLst>
          <a:scene3d>
            <a:camera prst="orthographicFront"/>
            <a:lightRig rig="threePt" dir="t"/>
          </a:scene3d>
          <a:sp3d prstMaterial="softEdge">
            <a:bevelT w="25400" h="6350" prst="angle"/>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buFont typeface="Arial" panose="020B0604020202020204" pitchFamily="34" charset="0"/>
              <a:buNone/>
              <a:defRPr/>
            </a:pPr>
            <a:endParaRPr lang="zh-CN" altLang="en-US" sz="2400" noProof="1">
              <a:solidFill>
                <a:srgbClr val="FFFFFF"/>
              </a:solidFill>
              <a:latin typeface="+mj-ea"/>
              <a:ea typeface="+mj-ea"/>
            </a:endParaRPr>
          </a:p>
        </p:txBody>
      </p:sp>
      <p:grpSp>
        <p:nvGrpSpPr>
          <p:cNvPr id="11" name="组合 10"/>
          <p:cNvGrpSpPr>
            <a:grpSpLocks/>
          </p:cNvGrpSpPr>
          <p:nvPr/>
        </p:nvGrpSpPr>
        <p:grpSpPr bwMode="auto">
          <a:xfrm>
            <a:off x="1503363" y="4629150"/>
            <a:ext cx="2066925" cy="936625"/>
            <a:chOff x="1502659" y="4629752"/>
            <a:chExt cx="2067969" cy="936612"/>
          </a:xfrm>
        </p:grpSpPr>
        <p:sp>
          <p:nvSpPr>
            <p:cNvPr id="65584" name="文本框 11"/>
            <p:cNvSpPr txBox="1">
              <a:spLocks noChangeArrowheads="1"/>
            </p:cNvSpPr>
            <p:nvPr/>
          </p:nvSpPr>
          <p:spPr bwMode="auto">
            <a:xfrm>
              <a:off x="1502659" y="5017724"/>
              <a:ext cx="2067969" cy="54864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Calibri" panose="020F050202020403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Calibri" panose="020F050202020403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eaLnBrk="1" hangingPunct="1">
                <a:lnSpc>
                  <a:spcPct val="125000"/>
                </a:lnSpc>
              </a:pPr>
              <a:r>
                <a:rPr lang="zh-CN" altLang="en-US" sz="1200">
                  <a:solidFill>
                    <a:srgbClr val="000000"/>
                  </a:solidFill>
                  <a:latin typeface="宋体" panose="02010600030101010101" pitchFamily="2" charset="-122"/>
                  <a:sym typeface="Lato Light" panose="020F0302020204030203" pitchFamily="34" charset="0"/>
                </a:rPr>
                <a:t>此处添加详细文本描述，建议与标题相关并</a:t>
              </a:r>
              <a:endParaRPr lang="en-US" altLang="zh-CN" sz="1200">
                <a:solidFill>
                  <a:srgbClr val="000000"/>
                </a:solidFill>
                <a:latin typeface="宋体" panose="02010600030101010101" pitchFamily="2" charset="-122"/>
                <a:sym typeface="Lato Light" panose="020F0302020204030203" pitchFamily="34" charset="0"/>
              </a:endParaRPr>
            </a:p>
          </p:txBody>
        </p:sp>
        <p:sp>
          <p:nvSpPr>
            <p:cNvPr id="13" name="文本框 12"/>
            <p:cNvSpPr txBox="1"/>
            <p:nvPr/>
          </p:nvSpPr>
          <p:spPr bwMode="auto">
            <a:xfrm>
              <a:off x="1556661" y="4629752"/>
              <a:ext cx="1959964" cy="396869"/>
            </a:xfrm>
            <a:prstGeom prst="rect">
              <a:avLst/>
            </a:prstGeom>
            <a:noFill/>
          </p:spPr>
          <p:txBody>
            <a:bodyPr>
              <a:spAutoFit/>
            </a:bodyPr>
            <a:lstStyle/>
            <a:p>
              <a:pPr algn="ctr" eaLnBrk="1" fontAlgn="auto" hangingPunct="1">
                <a:buFont typeface="Arial" panose="020B0604020202020204" pitchFamily="34" charset="0"/>
                <a:buNone/>
                <a:defRPr/>
              </a:pPr>
              <a:r>
                <a:rPr lang="zh-CN" altLang="en-US" sz="2000" spc="75" noProof="1">
                  <a:solidFill>
                    <a:schemeClr val="tx1">
                      <a:lumMod val="65000"/>
                      <a:lumOff val="35000"/>
                    </a:schemeClr>
                  </a:solidFill>
                  <a:latin typeface="+mj-ea"/>
                  <a:ea typeface="+mj-ea"/>
                </a:rPr>
                <a:t>在此添加标题</a:t>
              </a:r>
            </a:p>
          </p:txBody>
        </p:sp>
        <p:cxnSp>
          <p:nvCxnSpPr>
            <p:cNvPr id="14" name="直接连接符 13"/>
            <p:cNvCxnSpPr/>
            <p:nvPr/>
          </p:nvCxnSpPr>
          <p:spPr>
            <a:xfrm>
              <a:off x="1623370" y="5002810"/>
              <a:ext cx="1813841" cy="0"/>
            </a:xfrm>
            <a:prstGeom prst="line">
              <a:avLst/>
            </a:prstGeom>
            <a:ln>
              <a:solidFill>
                <a:schemeClr val="tx1">
                  <a:lumMod val="65000"/>
                  <a:lumOff val="35000"/>
                </a:schemeClr>
              </a:solidFill>
              <a:prstDash val="sysDot"/>
            </a:ln>
          </p:spPr>
          <p:style>
            <a:lnRef idx="1">
              <a:schemeClr val="accent1"/>
            </a:lnRef>
            <a:fillRef idx="0">
              <a:schemeClr val="accent1"/>
            </a:fillRef>
            <a:effectRef idx="0">
              <a:schemeClr val="accent1"/>
            </a:effectRef>
            <a:fontRef idx="minor">
              <a:schemeClr val="tx1"/>
            </a:fontRef>
          </p:style>
        </p:cxnSp>
      </p:grpSp>
      <p:grpSp>
        <p:nvGrpSpPr>
          <p:cNvPr id="15" name="组合 14"/>
          <p:cNvGrpSpPr>
            <a:grpSpLocks/>
          </p:cNvGrpSpPr>
          <p:nvPr/>
        </p:nvGrpSpPr>
        <p:grpSpPr bwMode="auto">
          <a:xfrm>
            <a:off x="4594225" y="1646238"/>
            <a:ext cx="3003550" cy="3001962"/>
            <a:chOff x="1661810" y="1568370"/>
            <a:chExt cx="3780526" cy="3780526"/>
          </a:xfrm>
        </p:grpSpPr>
        <p:sp>
          <p:nvSpPr>
            <p:cNvPr id="16" name="椭圆 15"/>
            <p:cNvSpPr/>
            <p:nvPr/>
          </p:nvSpPr>
          <p:spPr>
            <a:xfrm>
              <a:off x="1661810" y="1568370"/>
              <a:ext cx="3780526" cy="3780526"/>
            </a:xfrm>
            <a:prstGeom prst="ellipse">
              <a:avLst/>
            </a:prstGeom>
            <a:gradFill flip="none" rotWithShape="1">
              <a:gsLst>
                <a:gs pos="100000">
                  <a:schemeClr val="bg1">
                    <a:lumMod val="75000"/>
                  </a:schemeClr>
                </a:gs>
                <a:gs pos="0">
                  <a:schemeClr val="bg1"/>
                </a:gs>
              </a:gsLst>
              <a:lin ang="5400000" scaled="1"/>
              <a:tileRect/>
            </a:gradFill>
            <a:ln w="9525">
              <a:noFill/>
            </a:ln>
            <a:effectLst>
              <a:softEdge rad="317500"/>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buFont typeface="Arial" panose="020B0604020202020204" pitchFamily="34" charset="0"/>
                <a:buNone/>
                <a:defRPr/>
              </a:pPr>
              <a:endParaRPr lang="zh-CN" altLang="en-US" sz="2400" noProof="1">
                <a:solidFill>
                  <a:srgbClr val="FFFFFF"/>
                </a:solidFill>
                <a:latin typeface="+mj-ea"/>
                <a:ea typeface="+mj-ea"/>
              </a:endParaRPr>
            </a:p>
          </p:txBody>
        </p:sp>
        <p:graphicFrame>
          <p:nvGraphicFramePr>
            <p:cNvPr id="65577" name="对象 2"/>
            <p:cNvGraphicFramePr>
              <a:graphicFrameLocks/>
            </p:cNvGraphicFramePr>
            <p:nvPr/>
          </p:nvGraphicFramePr>
          <p:xfrm>
            <a:off x="1847273" y="1994285"/>
            <a:ext cx="3409603" cy="2928698"/>
          </p:xfrm>
          <a:graphic>
            <a:graphicData uri="http://schemas.openxmlformats.org/presentationml/2006/ole">
              <mc:AlternateContent xmlns:mc="http://schemas.openxmlformats.org/markup-compatibility/2006">
                <mc:Choice xmlns:v="urn:schemas-microsoft-com:vml" Requires="v">
                  <p:oleObj spid="_x0000_s65613" r:id="rId7" imgW="2704762" imgH="2323810" progId="excel.sheet.8">
                    <p:embed/>
                  </p:oleObj>
                </mc:Choice>
                <mc:Fallback>
                  <p:oleObj r:id="rId7" imgW="2704762" imgH="2323810" progId="excel.sheet.8">
                    <p:embed/>
                    <p:pic>
                      <p:nvPicPr>
                        <p:cNvPr id="0" name="对象 2"/>
                        <p:cNvPicPr>
                          <a:picLocks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1847273" y="1994285"/>
                          <a:ext cx="3409603" cy="29286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8100">
                              <a:solidFill>
                                <a:srgbClr val="000000"/>
                              </a:solidFill>
                              <a:miter lim="800000"/>
                              <a:headEnd/>
                              <a:tailEnd/>
                            </a14:hiddenLine>
                          </a:ext>
                        </a:extLst>
                      </p:spPr>
                    </p:pic>
                  </p:oleObj>
                </mc:Fallback>
              </mc:AlternateContent>
            </a:graphicData>
          </a:graphic>
        </p:graphicFrame>
        <p:sp>
          <p:nvSpPr>
            <p:cNvPr id="18" name="椭圆 17"/>
            <p:cNvSpPr/>
            <p:nvPr/>
          </p:nvSpPr>
          <p:spPr>
            <a:xfrm>
              <a:off x="2222218" y="2128778"/>
              <a:ext cx="2659713" cy="2659713"/>
            </a:xfrm>
            <a:prstGeom prst="ellipse">
              <a:avLst/>
            </a:prstGeom>
            <a:noFill/>
            <a:ln w="69850">
              <a:gradFill flip="none" rotWithShape="1">
                <a:gsLst>
                  <a:gs pos="0">
                    <a:schemeClr val="bg1">
                      <a:lumMod val="65000"/>
                    </a:schemeClr>
                  </a:gs>
                  <a:gs pos="100000">
                    <a:schemeClr val="bg1"/>
                  </a:gs>
                </a:gsLst>
                <a:lin ang="2700000" scaled="1"/>
                <a:tileRect/>
              </a:gra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buFont typeface="Arial" panose="020B0604020202020204" pitchFamily="34" charset="0"/>
                <a:buNone/>
                <a:defRPr/>
              </a:pPr>
              <a:endParaRPr lang="zh-CN" altLang="en-US" sz="2400" noProof="1">
                <a:solidFill>
                  <a:srgbClr val="FFFFFF"/>
                </a:solidFill>
                <a:latin typeface="+mj-ea"/>
                <a:ea typeface="+mj-ea"/>
              </a:endParaRPr>
            </a:p>
          </p:txBody>
        </p:sp>
        <p:sp>
          <p:nvSpPr>
            <p:cNvPr id="19" name="椭圆 18"/>
            <p:cNvSpPr/>
            <p:nvPr/>
          </p:nvSpPr>
          <p:spPr>
            <a:xfrm>
              <a:off x="2425472" y="2335297"/>
              <a:ext cx="2253202" cy="2253202"/>
            </a:xfrm>
            <a:prstGeom prst="ellipse">
              <a:avLst/>
            </a:prstGeom>
            <a:solidFill>
              <a:schemeClr val="bg1">
                <a:lumMod val="95000"/>
              </a:schemeClr>
            </a:solidFill>
            <a:ln w="50800">
              <a:noFill/>
            </a:ln>
            <a:effectLst/>
            <a:scene3d>
              <a:camera prst="orthographicFront"/>
              <a:lightRig rig="threePt" dir="t"/>
            </a:scene3d>
            <a:sp3d prstMaterial="softEdge">
              <a:bevelT w="82550" h="31750" prst="angle"/>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buFont typeface="Arial" panose="020B0604020202020204" pitchFamily="34" charset="0"/>
                <a:buNone/>
                <a:defRPr/>
              </a:pPr>
              <a:endParaRPr lang="zh-CN" altLang="en-US" sz="2400" noProof="1">
                <a:solidFill>
                  <a:srgbClr val="FFFFFF"/>
                </a:solidFill>
                <a:latin typeface="+mj-ea"/>
                <a:ea typeface="+mj-ea"/>
              </a:endParaRPr>
            </a:p>
          </p:txBody>
        </p:sp>
      </p:grpSp>
      <p:sp>
        <p:nvSpPr>
          <p:cNvPr id="20" name="矩形 19"/>
          <p:cNvSpPr>
            <a:spLocks noChangeArrowheads="1"/>
          </p:cNvSpPr>
          <p:nvPr/>
        </p:nvSpPr>
        <p:spPr bwMode="auto">
          <a:xfrm>
            <a:off x="5507038" y="2735263"/>
            <a:ext cx="1177925" cy="822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buFont typeface="Arial" panose="020B0604020202020204" pitchFamily="34" charset="0"/>
              <a:defRPr>
                <a:solidFill>
                  <a:schemeClr val="tx1"/>
                </a:solidFill>
                <a:latin typeface="Calibri" panose="020F050202020403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Calibri" panose="020F050202020403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eaLnBrk="1" hangingPunct="1"/>
            <a:r>
              <a:rPr lang="en-US" altLang="zh-CN" sz="4800">
                <a:solidFill>
                  <a:srgbClr val="595959"/>
                </a:solidFill>
                <a:latin typeface="宋体" panose="02010600030101010101" pitchFamily="2" charset="-122"/>
              </a:rPr>
              <a:t>75</a:t>
            </a:r>
            <a:r>
              <a:rPr lang="en-US" altLang="zh-CN" sz="2800">
                <a:solidFill>
                  <a:srgbClr val="595959"/>
                </a:solidFill>
                <a:latin typeface="宋体" panose="02010600030101010101" pitchFamily="2" charset="-122"/>
              </a:rPr>
              <a:t>%</a:t>
            </a:r>
            <a:endParaRPr lang="zh-CN" altLang="en-US" sz="900">
              <a:solidFill>
                <a:srgbClr val="595959"/>
              </a:solidFill>
              <a:latin typeface="宋体" panose="02010600030101010101" pitchFamily="2" charset="-122"/>
            </a:endParaRPr>
          </a:p>
        </p:txBody>
      </p:sp>
      <p:sp>
        <p:nvSpPr>
          <p:cNvPr id="21" name="椭圆 20"/>
          <p:cNvSpPr/>
          <p:nvPr/>
        </p:nvSpPr>
        <p:spPr>
          <a:xfrm>
            <a:off x="5038380" y="3013649"/>
            <a:ext cx="193937" cy="193939"/>
          </a:xfrm>
          <a:prstGeom prst="ellipse">
            <a:avLst/>
          </a:prstGeom>
          <a:solidFill>
            <a:schemeClr val="bg1">
              <a:lumMod val="95000"/>
            </a:schemeClr>
          </a:solidFill>
          <a:ln w="50800">
            <a:noFill/>
          </a:ln>
          <a:effectLst>
            <a:outerShdw blurRad="50800" dist="25400" dir="2700000" algn="tl" rotWithShape="0">
              <a:schemeClr val="tx1">
                <a:alpha val="35000"/>
              </a:schemeClr>
            </a:outerShdw>
          </a:effectLst>
          <a:scene3d>
            <a:camera prst="orthographicFront"/>
            <a:lightRig rig="threePt" dir="t"/>
          </a:scene3d>
          <a:sp3d prstMaterial="softEdge">
            <a:bevelT w="25400" h="6350" prst="angle"/>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buFont typeface="Arial" panose="020B0604020202020204" pitchFamily="34" charset="0"/>
              <a:buNone/>
              <a:defRPr/>
            </a:pPr>
            <a:endParaRPr lang="zh-CN" altLang="en-US" sz="2400" noProof="1">
              <a:solidFill>
                <a:srgbClr val="FFFFFF"/>
              </a:solidFill>
              <a:latin typeface="+mj-ea"/>
              <a:ea typeface="+mj-ea"/>
            </a:endParaRPr>
          </a:p>
        </p:txBody>
      </p:sp>
      <p:grpSp>
        <p:nvGrpSpPr>
          <p:cNvPr id="22" name="组合 21"/>
          <p:cNvGrpSpPr>
            <a:grpSpLocks/>
          </p:cNvGrpSpPr>
          <p:nvPr/>
        </p:nvGrpSpPr>
        <p:grpSpPr bwMode="auto">
          <a:xfrm>
            <a:off x="5062538" y="4629150"/>
            <a:ext cx="2066925" cy="936625"/>
            <a:chOff x="5062015" y="4629752"/>
            <a:chExt cx="2067969" cy="936612"/>
          </a:xfrm>
        </p:grpSpPr>
        <p:sp>
          <p:nvSpPr>
            <p:cNvPr id="65571" name="文本框 22"/>
            <p:cNvSpPr txBox="1">
              <a:spLocks noChangeArrowheads="1"/>
            </p:cNvSpPr>
            <p:nvPr/>
          </p:nvSpPr>
          <p:spPr bwMode="auto">
            <a:xfrm>
              <a:off x="5062015" y="5017724"/>
              <a:ext cx="2067969" cy="54864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Calibri" panose="020F050202020403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Calibri" panose="020F050202020403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eaLnBrk="1" hangingPunct="1">
                <a:lnSpc>
                  <a:spcPct val="125000"/>
                </a:lnSpc>
              </a:pPr>
              <a:r>
                <a:rPr lang="zh-CN" altLang="en-US" sz="1200">
                  <a:solidFill>
                    <a:srgbClr val="000000"/>
                  </a:solidFill>
                  <a:latin typeface="宋体" panose="02010600030101010101" pitchFamily="2" charset="-122"/>
                  <a:sym typeface="Lato Light" panose="020F0302020204030203" pitchFamily="34" charset="0"/>
                </a:rPr>
                <a:t>此处添加详细文本描述，建议与标题相关并</a:t>
              </a:r>
              <a:endParaRPr lang="en-US" altLang="zh-CN" sz="1200">
                <a:solidFill>
                  <a:srgbClr val="000000"/>
                </a:solidFill>
                <a:latin typeface="宋体" panose="02010600030101010101" pitchFamily="2" charset="-122"/>
                <a:sym typeface="Lato Light" panose="020F0302020204030203" pitchFamily="34" charset="0"/>
              </a:endParaRPr>
            </a:p>
          </p:txBody>
        </p:sp>
        <p:sp>
          <p:nvSpPr>
            <p:cNvPr id="24" name="文本框 23"/>
            <p:cNvSpPr txBox="1"/>
            <p:nvPr/>
          </p:nvSpPr>
          <p:spPr bwMode="auto">
            <a:xfrm>
              <a:off x="5116017" y="4629752"/>
              <a:ext cx="1959964" cy="396869"/>
            </a:xfrm>
            <a:prstGeom prst="rect">
              <a:avLst/>
            </a:prstGeom>
            <a:noFill/>
          </p:spPr>
          <p:txBody>
            <a:bodyPr>
              <a:spAutoFit/>
            </a:bodyPr>
            <a:lstStyle/>
            <a:p>
              <a:pPr algn="ctr" eaLnBrk="1" fontAlgn="auto" hangingPunct="1">
                <a:buFont typeface="Arial" panose="020B0604020202020204" pitchFamily="34" charset="0"/>
                <a:buNone/>
                <a:defRPr/>
              </a:pPr>
              <a:r>
                <a:rPr lang="zh-CN" altLang="en-US" sz="2000" spc="75" noProof="1">
                  <a:solidFill>
                    <a:schemeClr val="tx1">
                      <a:lumMod val="65000"/>
                      <a:lumOff val="35000"/>
                    </a:schemeClr>
                  </a:solidFill>
                  <a:latin typeface="+mj-ea"/>
                  <a:ea typeface="+mj-ea"/>
                </a:rPr>
                <a:t>在此添加标题</a:t>
              </a:r>
            </a:p>
          </p:txBody>
        </p:sp>
        <p:cxnSp>
          <p:nvCxnSpPr>
            <p:cNvPr id="25" name="直接连接符 24"/>
            <p:cNvCxnSpPr/>
            <p:nvPr/>
          </p:nvCxnSpPr>
          <p:spPr>
            <a:xfrm>
              <a:off x="5185903" y="5002810"/>
              <a:ext cx="1813841" cy="0"/>
            </a:xfrm>
            <a:prstGeom prst="line">
              <a:avLst/>
            </a:prstGeom>
            <a:ln>
              <a:solidFill>
                <a:schemeClr val="tx1">
                  <a:lumMod val="65000"/>
                  <a:lumOff val="35000"/>
                </a:schemeClr>
              </a:solidFill>
              <a:prstDash val="sysDot"/>
            </a:ln>
          </p:spPr>
          <p:style>
            <a:lnRef idx="1">
              <a:schemeClr val="accent1"/>
            </a:lnRef>
            <a:fillRef idx="0">
              <a:schemeClr val="accent1"/>
            </a:fillRef>
            <a:effectRef idx="0">
              <a:schemeClr val="accent1"/>
            </a:effectRef>
            <a:fontRef idx="minor">
              <a:schemeClr val="tx1"/>
            </a:fontRef>
          </p:style>
        </p:cxnSp>
      </p:grpSp>
      <p:grpSp>
        <p:nvGrpSpPr>
          <p:cNvPr id="26" name="组合 25"/>
          <p:cNvGrpSpPr>
            <a:grpSpLocks/>
          </p:cNvGrpSpPr>
          <p:nvPr/>
        </p:nvGrpSpPr>
        <p:grpSpPr bwMode="auto">
          <a:xfrm>
            <a:off x="8137525" y="1646238"/>
            <a:ext cx="3003550" cy="3001962"/>
            <a:chOff x="1661810" y="1568370"/>
            <a:chExt cx="3780526" cy="3780526"/>
          </a:xfrm>
        </p:grpSpPr>
        <p:sp>
          <p:nvSpPr>
            <p:cNvPr id="27" name="椭圆 26"/>
            <p:cNvSpPr/>
            <p:nvPr/>
          </p:nvSpPr>
          <p:spPr>
            <a:xfrm>
              <a:off x="1661810" y="1568370"/>
              <a:ext cx="3780526" cy="3780526"/>
            </a:xfrm>
            <a:prstGeom prst="ellipse">
              <a:avLst/>
            </a:prstGeom>
            <a:gradFill flip="none" rotWithShape="1">
              <a:gsLst>
                <a:gs pos="100000">
                  <a:schemeClr val="bg1">
                    <a:lumMod val="75000"/>
                  </a:schemeClr>
                </a:gs>
                <a:gs pos="0">
                  <a:schemeClr val="bg1"/>
                </a:gs>
              </a:gsLst>
              <a:lin ang="5400000" scaled="1"/>
              <a:tileRect/>
            </a:gradFill>
            <a:ln w="9525">
              <a:noFill/>
            </a:ln>
            <a:effectLst>
              <a:softEdge rad="317500"/>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buFont typeface="Arial" panose="020B0604020202020204" pitchFamily="34" charset="0"/>
                <a:buNone/>
                <a:defRPr/>
              </a:pPr>
              <a:endParaRPr lang="zh-CN" altLang="en-US" sz="2400" noProof="1">
                <a:solidFill>
                  <a:srgbClr val="FFFFFF"/>
                </a:solidFill>
                <a:latin typeface="+mj-ea"/>
                <a:ea typeface="+mj-ea"/>
              </a:endParaRPr>
            </a:p>
          </p:txBody>
        </p:sp>
        <p:graphicFrame>
          <p:nvGraphicFramePr>
            <p:cNvPr id="65564" name="对象 36"/>
            <p:cNvGraphicFramePr>
              <a:graphicFrameLocks/>
            </p:cNvGraphicFramePr>
            <p:nvPr/>
          </p:nvGraphicFramePr>
          <p:xfrm>
            <a:off x="1847273" y="1994285"/>
            <a:ext cx="3409603" cy="2928698"/>
          </p:xfrm>
          <a:graphic>
            <a:graphicData uri="http://schemas.openxmlformats.org/presentationml/2006/ole">
              <mc:AlternateContent xmlns:mc="http://schemas.openxmlformats.org/markup-compatibility/2006">
                <mc:Choice xmlns:v="urn:schemas-microsoft-com:vml" Requires="v">
                  <p:oleObj spid="_x0000_s65614" r:id="rId9" imgW="2704762" imgH="2323810" progId="excel.sheet.8">
                    <p:embed/>
                  </p:oleObj>
                </mc:Choice>
                <mc:Fallback>
                  <p:oleObj r:id="rId9" imgW="2704762" imgH="2323810" progId="excel.sheet.8">
                    <p:embed/>
                    <p:pic>
                      <p:nvPicPr>
                        <p:cNvPr id="0" name="对象 36"/>
                        <p:cNvPicPr>
                          <a:picLocks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1847273" y="1994285"/>
                          <a:ext cx="3409603" cy="29286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8100">
                              <a:solidFill>
                                <a:srgbClr val="000000"/>
                              </a:solidFill>
                              <a:miter lim="800000"/>
                              <a:headEnd/>
                              <a:tailEnd/>
                            </a14:hiddenLine>
                          </a:ext>
                        </a:extLst>
                      </p:spPr>
                    </p:pic>
                  </p:oleObj>
                </mc:Fallback>
              </mc:AlternateContent>
            </a:graphicData>
          </a:graphic>
        </p:graphicFrame>
        <p:sp>
          <p:nvSpPr>
            <p:cNvPr id="29" name="椭圆 28"/>
            <p:cNvSpPr/>
            <p:nvPr/>
          </p:nvSpPr>
          <p:spPr>
            <a:xfrm>
              <a:off x="2222218" y="2128778"/>
              <a:ext cx="2659713" cy="2659713"/>
            </a:xfrm>
            <a:prstGeom prst="ellipse">
              <a:avLst/>
            </a:prstGeom>
            <a:noFill/>
            <a:ln w="69850">
              <a:gradFill flip="none" rotWithShape="1">
                <a:gsLst>
                  <a:gs pos="0">
                    <a:schemeClr val="bg1">
                      <a:lumMod val="65000"/>
                    </a:schemeClr>
                  </a:gs>
                  <a:gs pos="100000">
                    <a:schemeClr val="bg1"/>
                  </a:gs>
                </a:gsLst>
                <a:lin ang="2700000" scaled="1"/>
                <a:tileRect/>
              </a:gra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buFont typeface="Arial" panose="020B0604020202020204" pitchFamily="34" charset="0"/>
                <a:buNone/>
                <a:defRPr/>
              </a:pPr>
              <a:endParaRPr lang="zh-CN" altLang="en-US" sz="2400" noProof="1">
                <a:solidFill>
                  <a:srgbClr val="FFFFFF"/>
                </a:solidFill>
                <a:latin typeface="+mj-ea"/>
                <a:ea typeface="+mj-ea"/>
              </a:endParaRPr>
            </a:p>
          </p:txBody>
        </p:sp>
        <p:sp>
          <p:nvSpPr>
            <p:cNvPr id="30" name="椭圆 29"/>
            <p:cNvSpPr/>
            <p:nvPr/>
          </p:nvSpPr>
          <p:spPr>
            <a:xfrm>
              <a:off x="2425472" y="2335297"/>
              <a:ext cx="2253202" cy="2253202"/>
            </a:xfrm>
            <a:prstGeom prst="ellipse">
              <a:avLst/>
            </a:prstGeom>
            <a:solidFill>
              <a:schemeClr val="bg1">
                <a:lumMod val="95000"/>
              </a:schemeClr>
            </a:solidFill>
            <a:ln w="50800">
              <a:noFill/>
            </a:ln>
            <a:effectLst/>
            <a:scene3d>
              <a:camera prst="orthographicFront"/>
              <a:lightRig rig="threePt" dir="t"/>
            </a:scene3d>
            <a:sp3d prstMaterial="softEdge">
              <a:bevelT w="82550" h="31750" prst="angle"/>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buFont typeface="Arial" panose="020B0604020202020204" pitchFamily="34" charset="0"/>
                <a:buNone/>
                <a:defRPr/>
              </a:pPr>
              <a:endParaRPr lang="zh-CN" altLang="en-US" sz="2400" noProof="1">
                <a:solidFill>
                  <a:srgbClr val="FFFFFF"/>
                </a:solidFill>
                <a:latin typeface="+mj-ea"/>
                <a:ea typeface="+mj-ea"/>
              </a:endParaRPr>
            </a:p>
          </p:txBody>
        </p:sp>
      </p:grpSp>
      <p:sp>
        <p:nvSpPr>
          <p:cNvPr id="31" name="矩形 30"/>
          <p:cNvSpPr>
            <a:spLocks noChangeArrowheads="1"/>
          </p:cNvSpPr>
          <p:nvPr/>
        </p:nvSpPr>
        <p:spPr bwMode="auto">
          <a:xfrm>
            <a:off x="9034463" y="2735263"/>
            <a:ext cx="1177925" cy="822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buFont typeface="Arial" panose="020B0604020202020204" pitchFamily="34" charset="0"/>
              <a:defRPr>
                <a:solidFill>
                  <a:schemeClr val="tx1"/>
                </a:solidFill>
                <a:latin typeface="Calibri" panose="020F050202020403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Calibri" panose="020F050202020403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eaLnBrk="1" hangingPunct="1"/>
            <a:r>
              <a:rPr lang="en-US" altLang="zh-CN" sz="4800">
                <a:solidFill>
                  <a:srgbClr val="595959"/>
                </a:solidFill>
                <a:latin typeface="宋体" panose="02010600030101010101" pitchFamily="2" charset="-122"/>
              </a:rPr>
              <a:t>60</a:t>
            </a:r>
            <a:r>
              <a:rPr lang="en-US" altLang="zh-CN" sz="2800">
                <a:solidFill>
                  <a:srgbClr val="595959"/>
                </a:solidFill>
                <a:latin typeface="宋体" panose="02010600030101010101" pitchFamily="2" charset="-122"/>
              </a:rPr>
              <a:t>%</a:t>
            </a:r>
            <a:endParaRPr lang="zh-CN" altLang="en-US" sz="900">
              <a:solidFill>
                <a:srgbClr val="595959"/>
              </a:solidFill>
              <a:latin typeface="宋体" panose="02010600030101010101" pitchFamily="2" charset="-122"/>
            </a:endParaRPr>
          </a:p>
        </p:txBody>
      </p:sp>
      <p:sp>
        <p:nvSpPr>
          <p:cNvPr id="32" name="椭圆 31"/>
          <p:cNvSpPr/>
          <p:nvPr/>
        </p:nvSpPr>
        <p:spPr>
          <a:xfrm>
            <a:off x="8998811" y="3852123"/>
            <a:ext cx="193937" cy="193938"/>
          </a:xfrm>
          <a:prstGeom prst="ellipse">
            <a:avLst/>
          </a:prstGeom>
          <a:solidFill>
            <a:schemeClr val="bg1">
              <a:lumMod val="95000"/>
            </a:schemeClr>
          </a:solidFill>
          <a:ln w="50800">
            <a:noFill/>
          </a:ln>
          <a:effectLst>
            <a:outerShdw blurRad="50800" dist="25400" dir="2700000" algn="tl" rotWithShape="0">
              <a:schemeClr val="tx1">
                <a:alpha val="35000"/>
              </a:schemeClr>
            </a:outerShdw>
          </a:effectLst>
          <a:scene3d>
            <a:camera prst="orthographicFront"/>
            <a:lightRig rig="threePt" dir="t"/>
          </a:scene3d>
          <a:sp3d prstMaterial="softEdge">
            <a:bevelT w="25400" h="6350" prst="angle"/>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buFont typeface="Arial" panose="020B0604020202020204" pitchFamily="34" charset="0"/>
              <a:buNone/>
              <a:defRPr/>
            </a:pPr>
            <a:endParaRPr lang="zh-CN" altLang="en-US" sz="2400" noProof="1">
              <a:solidFill>
                <a:srgbClr val="FFFFFF"/>
              </a:solidFill>
              <a:latin typeface="+mj-ea"/>
              <a:ea typeface="+mj-ea"/>
            </a:endParaRPr>
          </a:p>
        </p:txBody>
      </p:sp>
      <p:grpSp>
        <p:nvGrpSpPr>
          <p:cNvPr id="33" name="组合 32"/>
          <p:cNvGrpSpPr>
            <a:grpSpLocks/>
          </p:cNvGrpSpPr>
          <p:nvPr/>
        </p:nvGrpSpPr>
        <p:grpSpPr bwMode="auto">
          <a:xfrm>
            <a:off x="8589963" y="4629150"/>
            <a:ext cx="2066925" cy="936625"/>
            <a:chOff x="8589258" y="4629752"/>
            <a:chExt cx="2067969" cy="936612"/>
          </a:xfrm>
        </p:grpSpPr>
        <p:sp>
          <p:nvSpPr>
            <p:cNvPr id="65558" name="文本框 33"/>
            <p:cNvSpPr txBox="1">
              <a:spLocks noChangeArrowheads="1"/>
            </p:cNvSpPr>
            <p:nvPr/>
          </p:nvSpPr>
          <p:spPr bwMode="auto">
            <a:xfrm>
              <a:off x="8589258" y="5017724"/>
              <a:ext cx="2067969" cy="54864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Calibri" panose="020F050202020403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Calibri" panose="020F050202020403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eaLnBrk="1" hangingPunct="1">
                <a:lnSpc>
                  <a:spcPct val="125000"/>
                </a:lnSpc>
              </a:pPr>
              <a:r>
                <a:rPr lang="zh-CN" altLang="en-US" sz="1200">
                  <a:solidFill>
                    <a:srgbClr val="000000"/>
                  </a:solidFill>
                  <a:latin typeface="宋体" panose="02010600030101010101" pitchFamily="2" charset="-122"/>
                  <a:sym typeface="Lato Light" panose="020F0302020204030203" pitchFamily="34" charset="0"/>
                </a:rPr>
                <a:t>此处添加详细文本描述，建议与标题相关并</a:t>
              </a:r>
              <a:endParaRPr lang="en-US" altLang="zh-CN" sz="1200">
                <a:solidFill>
                  <a:srgbClr val="000000"/>
                </a:solidFill>
                <a:latin typeface="宋体" panose="02010600030101010101" pitchFamily="2" charset="-122"/>
                <a:sym typeface="Lato Light" panose="020F0302020204030203" pitchFamily="34" charset="0"/>
              </a:endParaRPr>
            </a:p>
          </p:txBody>
        </p:sp>
        <p:sp>
          <p:nvSpPr>
            <p:cNvPr id="35" name="文本框 34"/>
            <p:cNvSpPr txBox="1"/>
            <p:nvPr/>
          </p:nvSpPr>
          <p:spPr bwMode="auto">
            <a:xfrm>
              <a:off x="8643260" y="4629752"/>
              <a:ext cx="1959964" cy="396869"/>
            </a:xfrm>
            <a:prstGeom prst="rect">
              <a:avLst/>
            </a:prstGeom>
            <a:noFill/>
          </p:spPr>
          <p:txBody>
            <a:bodyPr>
              <a:spAutoFit/>
            </a:bodyPr>
            <a:lstStyle/>
            <a:p>
              <a:pPr algn="ctr" eaLnBrk="1" fontAlgn="auto" hangingPunct="1">
                <a:buFont typeface="Arial" panose="020B0604020202020204" pitchFamily="34" charset="0"/>
                <a:buNone/>
                <a:defRPr/>
              </a:pPr>
              <a:r>
                <a:rPr lang="zh-CN" altLang="en-US" sz="2000" spc="75" noProof="1">
                  <a:solidFill>
                    <a:schemeClr val="tx1">
                      <a:lumMod val="65000"/>
                      <a:lumOff val="35000"/>
                    </a:schemeClr>
                  </a:solidFill>
                  <a:latin typeface="+mj-ea"/>
                  <a:ea typeface="+mj-ea"/>
                </a:rPr>
                <a:t>在此添加标题</a:t>
              </a:r>
            </a:p>
          </p:txBody>
        </p:sp>
        <p:cxnSp>
          <p:nvCxnSpPr>
            <p:cNvPr id="36" name="直接连接符 35"/>
            <p:cNvCxnSpPr/>
            <p:nvPr/>
          </p:nvCxnSpPr>
          <p:spPr>
            <a:xfrm>
              <a:off x="8709969" y="5002810"/>
              <a:ext cx="1813841" cy="0"/>
            </a:xfrm>
            <a:prstGeom prst="line">
              <a:avLst/>
            </a:prstGeom>
            <a:ln>
              <a:solidFill>
                <a:schemeClr val="tx1">
                  <a:lumMod val="65000"/>
                  <a:lumOff val="35000"/>
                </a:schemeClr>
              </a:solidFill>
              <a:prstDash val="sysDot"/>
            </a:ln>
          </p:spPr>
          <p:style>
            <a:lnRef idx="1">
              <a:schemeClr val="accent1"/>
            </a:lnRef>
            <a:fillRef idx="0">
              <a:schemeClr val="accent1"/>
            </a:fillRef>
            <a:effectRef idx="0">
              <a:schemeClr val="accent1"/>
            </a:effectRef>
            <a:fontRef idx="minor">
              <a:schemeClr val="tx1"/>
            </a:fontRef>
          </p:style>
        </p:cxnSp>
      </p:grpSp>
    </p:spTree>
  </p:cSld>
  <p:clrMapOvr>
    <a:masterClrMapping/>
  </p:clrMapOvr>
  <p:transition spd="slow" advTm="0">
    <p:split orient="vert"/>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1" presetClass="entr" presetSubtype="1"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1)">
                                      <p:cBhvr>
                                        <p:cTn id="7" dur="500"/>
                                        <p:tgtEl>
                                          <p:spTgt spid="4"/>
                                        </p:tgtEl>
                                      </p:cBhvr>
                                    </p:animEffect>
                                  </p:childTnLst>
                                </p:cTn>
                              </p:par>
                              <p:par>
                                <p:cTn id="8" presetID="2" presetClass="entr" presetSubtype="4" accel="60000" fill="hold" nodeType="withEffect">
                                  <p:stCondLst>
                                    <p:cond delay="200"/>
                                  </p:stCondLst>
                                  <p:childTnLst>
                                    <p:set>
                                      <p:cBhvr>
                                        <p:cTn id="9" dur="1" fill="hold">
                                          <p:stCondLst>
                                            <p:cond delay="0"/>
                                          </p:stCondLst>
                                        </p:cTn>
                                        <p:tgtEl>
                                          <p:spTgt spid="10"/>
                                        </p:tgtEl>
                                        <p:attrNameLst>
                                          <p:attrName>style.visibility</p:attrName>
                                        </p:attrNameLst>
                                      </p:cBhvr>
                                      <p:to>
                                        <p:strVal val="visible"/>
                                      </p:to>
                                    </p:set>
                                    <p:anim calcmode="lin" valueType="num">
                                      <p:cBhvr>
                                        <p:cTn id="10" dur="500" fill="hold"/>
                                        <p:tgtEl>
                                          <p:spTgt spid="10"/>
                                        </p:tgtEl>
                                        <p:attrNameLst>
                                          <p:attrName>ppt_x</p:attrName>
                                        </p:attrNameLst>
                                      </p:cBhvr>
                                      <p:tavLst>
                                        <p:tav tm="0">
                                          <p:val>
                                            <p:strVal val="#ppt_x"/>
                                          </p:val>
                                        </p:tav>
                                        <p:tav tm="100000">
                                          <p:val>
                                            <p:strVal val="#ppt_x"/>
                                          </p:val>
                                        </p:tav>
                                      </p:tavLst>
                                    </p:anim>
                                    <p:anim calcmode="lin" valueType="num">
                                      <p:cBhvr>
                                        <p:cTn id="11" dur="500" fill="hold"/>
                                        <p:tgtEl>
                                          <p:spTgt spid="10"/>
                                        </p:tgtEl>
                                        <p:attrNameLst>
                                          <p:attrName>ppt_y</p:attrName>
                                        </p:attrNameLst>
                                      </p:cBhvr>
                                      <p:tavLst>
                                        <p:tav tm="0">
                                          <p:val>
                                            <p:strVal val="1+#ppt_h/2"/>
                                          </p:val>
                                        </p:tav>
                                        <p:tav tm="100000">
                                          <p:val>
                                            <p:strVal val="#ppt_y"/>
                                          </p:val>
                                        </p:tav>
                                      </p:tavLst>
                                    </p:anim>
                                  </p:childTnLst>
                                </p:cTn>
                              </p:par>
                            </p:childTnLst>
                          </p:cTn>
                        </p:par>
                        <p:par>
                          <p:cTn id="12" fill="hold" nodeType="afterGroup">
                            <p:stCondLst>
                              <p:cond delay="700"/>
                            </p:stCondLst>
                            <p:childTnLst>
                              <p:par>
                                <p:cTn id="13" presetID="53" presetClass="entr" presetSubtype="16" fill="hold" grpId="0" nodeType="afterEffect">
                                  <p:stCondLst>
                                    <p:cond delay="0"/>
                                  </p:stCondLst>
                                  <p:iterate type="lt">
                                    <p:tmPct val="10000"/>
                                  </p:iterate>
                                  <p:childTnLst>
                                    <p:set>
                                      <p:cBhvr>
                                        <p:cTn id="14" dur="1" fill="hold">
                                          <p:stCondLst>
                                            <p:cond delay="0"/>
                                          </p:stCondLst>
                                        </p:cTn>
                                        <p:tgtEl>
                                          <p:spTgt spid="9"/>
                                        </p:tgtEl>
                                        <p:attrNameLst>
                                          <p:attrName>style.visibility</p:attrName>
                                        </p:attrNameLst>
                                      </p:cBhvr>
                                      <p:to>
                                        <p:strVal val="visible"/>
                                      </p:to>
                                    </p:set>
                                    <p:anim calcmode="lin" valueType="num">
                                      <p:cBhvr>
                                        <p:cTn id="15" dur="500" fill="hold"/>
                                        <p:tgtEl>
                                          <p:spTgt spid="9"/>
                                        </p:tgtEl>
                                        <p:attrNameLst>
                                          <p:attrName>ppt_w</p:attrName>
                                        </p:attrNameLst>
                                      </p:cBhvr>
                                      <p:tavLst>
                                        <p:tav tm="0">
                                          <p:val>
                                            <p:fltVal val="0"/>
                                          </p:val>
                                        </p:tav>
                                        <p:tav tm="100000">
                                          <p:val>
                                            <p:strVal val="#ppt_w"/>
                                          </p:val>
                                        </p:tav>
                                      </p:tavLst>
                                    </p:anim>
                                    <p:anim calcmode="lin" valueType="num">
                                      <p:cBhvr>
                                        <p:cTn id="16" dur="500" fill="hold"/>
                                        <p:tgtEl>
                                          <p:spTgt spid="9"/>
                                        </p:tgtEl>
                                        <p:attrNameLst>
                                          <p:attrName>ppt_h</p:attrName>
                                        </p:attrNameLst>
                                      </p:cBhvr>
                                      <p:tavLst>
                                        <p:tav tm="0">
                                          <p:val>
                                            <p:fltVal val="0"/>
                                          </p:val>
                                        </p:tav>
                                        <p:tav tm="100000">
                                          <p:val>
                                            <p:strVal val="#ppt_h"/>
                                          </p:val>
                                        </p:tav>
                                      </p:tavLst>
                                    </p:anim>
                                    <p:animEffect transition="in" filter="fade">
                                      <p:cBhvr>
                                        <p:cTn id="17" dur="500"/>
                                        <p:tgtEl>
                                          <p:spTgt spid="9"/>
                                        </p:tgtEl>
                                      </p:cBhvr>
                                    </p:animEffect>
                                  </p:childTnLst>
                                </p:cTn>
                              </p:par>
                            </p:childTnLst>
                          </p:cTn>
                        </p:par>
                        <p:par>
                          <p:cTn id="18" fill="hold" nodeType="afterGroup">
                            <p:stCondLst>
                              <p:cond delay="1300"/>
                            </p:stCondLst>
                            <p:childTnLst>
                              <p:par>
                                <p:cTn id="19" presetID="21" presetClass="entr" presetSubtype="1" fill="hold" nodeType="afterEffect">
                                  <p:stCondLst>
                                    <p:cond delay="0"/>
                                  </p:stCondLst>
                                  <p:childTnLst>
                                    <p:set>
                                      <p:cBhvr>
                                        <p:cTn id="20" dur="1" fill="hold">
                                          <p:stCondLst>
                                            <p:cond delay="0"/>
                                          </p:stCondLst>
                                        </p:cTn>
                                        <p:tgtEl>
                                          <p:spTgt spid="15"/>
                                        </p:tgtEl>
                                        <p:attrNameLst>
                                          <p:attrName>style.visibility</p:attrName>
                                        </p:attrNameLst>
                                      </p:cBhvr>
                                      <p:to>
                                        <p:strVal val="visible"/>
                                      </p:to>
                                    </p:set>
                                    <p:animEffect transition="in" filter="wheel(1)">
                                      <p:cBhvr>
                                        <p:cTn id="21" dur="500"/>
                                        <p:tgtEl>
                                          <p:spTgt spid="15"/>
                                        </p:tgtEl>
                                      </p:cBhvr>
                                    </p:animEffect>
                                  </p:childTnLst>
                                </p:cTn>
                              </p:par>
                              <p:par>
                                <p:cTn id="22" presetID="2" presetClass="entr" presetSubtype="4" accel="60000" fill="hold" nodeType="withEffect">
                                  <p:stCondLst>
                                    <p:cond delay="200"/>
                                  </p:stCondLst>
                                  <p:childTnLst>
                                    <p:set>
                                      <p:cBhvr>
                                        <p:cTn id="23" dur="1" fill="hold">
                                          <p:stCondLst>
                                            <p:cond delay="0"/>
                                          </p:stCondLst>
                                        </p:cTn>
                                        <p:tgtEl>
                                          <p:spTgt spid="21"/>
                                        </p:tgtEl>
                                        <p:attrNameLst>
                                          <p:attrName>style.visibility</p:attrName>
                                        </p:attrNameLst>
                                      </p:cBhvr>
                                      <p:to>
                                        <p:strVal val="visible"/>
                                      </p:to>
                                    </p:set>
                                    <p:anim calcmode="lin" valueType="num">
                                      <p:cBhvr>
                                        <p:cTn id="24" dur="500" fill="hold"/>
                                        <p:tgtEl>
                                          <p:spTgt spid="21"/>
                                        </p:tgtEl>
                                        <p:attrNameLst>
                                          <p:attrName>ppt_x</p:attrName>
                                        </p:attrNameLst>
                                      </p:cBhvr>
                                      <p:tavLst>
                                        <p:tav tm="0">
                                          <p:val>
                                            <p:strVal val="#ppt_x"/>
                                          </p:val>
                                        </p:tav>
                                        <p:tav tm="100000">
                                          <p:val>
                                            <p:strVal val="#ppt_x"/>
                                          </p:val>
                                        </p:tav>
                                      </p:tavLst>
                                    </p:anim>
                                    <p:anim calcmode="lin" valueType="num">
                                      <p:cBhvr>
                                        <p:cTn id="25" dur="500" fill="hold"/>
                                        <p:tgtEl>
                                          <p:spTgt spid="21"/>
                                        </p:tgtEl>
                                        <p:attrNameLst>
                                          <p:attrName>ppt_y</p:attrName>
                                        </p:attrNameLst>
                                      </p:cBhvr>
                                      <p:tavLst>
                                        <p:tav tm="0">
                                          <p:val>
                                            <p:strVal val="1+#ppt_h/2"/>
                                          </p:val>
                                        </p:tav>
                                        <p:tav tm="100000">
                                          <p:val>
                                            <p:strVal val="#ppt_y"/>
                                          </p:val>
                                        </p:tav>
                                      </p:tavLst>
                                    </p:anim>
                                  </p:childTnLst>
                                </p:cTn>
                              </p:par>
                            </p:childTnLst>
                          </p:cTn>
                        </p:par>
                        <p:par>
                          <p:cTn id="26" fill="hold" nodeType="afterGroup">
                            <p:stCondLst>
                              <p:cond delay="2000"/>
                            </p:stCondLst>
                            <p:childTnLst>
                              <p:par>
                                <p:cTn id="27" presetID="53" presetClass="entr" presetSubtype="16" fill="hold" grpId="0" nodeType="afterEffect">
                                  <p:stCondLst>
                                    <p:cond delay="0"/>
                                  </p:stCondLst>
                                  <p:iterate type="lt">
                                    <p:tmPct val="10000"/>
                                  </p:iterate>
                                  <p:childTnLst>
                                    <p:set>
                                      <p:cBhvr>
                                        <p:cTn id="28" dur="1" fill="hold">
                                          <p:stCondLst>
                                            <p:cond delay="0"/>
                                          </p:stCondLst>
                                        </p:cTn>
                                        <p:tgtEl>
                                          <p:spTgt spid="20"/>
                                        </p:tgtEl>
                                        <p:attrNameLst>
                                          <p:attrName>style.visibility</p:attrName>
                                        </p:attrNameLst>
                                      </p:cBhvr>
                                      <p:to>
                                        <p:strVal val="visible"/>
                                      </p:to>
                                    </p:set>
                                    <p:anim calcmode="lin" valueType="num">
                                      <p:cBhvr>
                                        <p:cTn id="29" dur="500" fill="hold"/>
                                        <p:tgtEl>
                                          <p:spTgt spid="20"/>
                                        </p:tgtEl>
                                        <p:attrNameLst>
                                          <p:attrName>ppt_w</p:attrName>
                                        </p:attrNameLst>
                                      </p:cBhvr>
                                      <p:tavLst>
                                        <p:tav tm="0">
                                          <p:val>
                                            <p:fltVal val="0"/>
                                          </p:val>
                                        </p:tav>
                                        <p:tav tm="100000">
                                          <p:val>
                                            <p:strVal val="#ppt_w"/>
                                          </p:val>
                                        </p:tav>
                                      </p:tavLst>
                                    </p:anim>
                                    <p:anim calcmode="lin" valueType="num">
                                      <p:cBhvr>
                                        <p:cTn id="30" dur="500" fill="hold"/>
                                        <p:tgtEl>
                                          <p:spTgt spid="20"/>
                                        </p:tgtEl>
                                        <p:attrNameLst>
                                          <p:attrName>ppt_h</p:attrName>
                                        </p:attrNameLst>
                                      </p:cBhvr>
                                      <p:tavLst>
                                        <p:tav tm="0">
                                          <p:val>
                                            <p:fltVal val="0"/>
                                          </p:val>
                                        </p:tav>
                                        <p:tav tm="100000">
                                          <p:val>
                                            <p:strVal val="#ppt_h"/>
                                          </p:val>
                                        </p:tav>
                                      </p:tavLst>
                                    </p:anim>
                                    <p:animEffect transition="in" filter="fade">
                                      <p:cBhvr>
                                        <p:cTn id="31" dur="500"/>
                                        <p:tgtEl>
                                          <p:spTgt spid="20"/>
                                        </p:tgtEl>
                                      </p:cBhvr>
                                    </p:animEffect>
                                  </p:childTnLst>
                                </p:cTn>
                              </p:par>
                            </p:childTnLst>
                          </p:cTn>
                        </p:par>
                        <p:par>
                          <p:cTn id="32" fill="hold" nodeType="afterGroup">
                            <p:stCondLst>
                              <p:cond delay="2600"/>
                            </p:stCondLst>
                            <p:childTnLst>
                              <p:par>
                                <p:cTn id="33" presetID="21" presetClass="entr" presetSubtype="1" fill="hold" nodeType="afterEffect">
                                  <p:stCondLst>
                                    <p:cond delay="0"/>
                                  </p:stCondLst>
                                  <p:childTnLst>
                                    <p:set>
                                      <p:cBhvr>
                                        <p:cTn id="34" dur="1" fill="hold">
                                          <p:stCondLst>
                                            <p:cond delay="0"/>
                                          </p:stCondLst>
                                        </p:cTn>
                                        <p:tgtEl>
                                          <p:spTgt spid="26"/>
                                        </p:tgtEl>
                                        <p:attrNameLst>
                                          <p:attrName>style.visibility</p:attrName>
                                        </p:attrNameLst>
                                      </p:cBhvr>
                                      <p:to>
                                        <p:strVal val="visible"/>
                                      </p:to>
                                    </p:set>
                                    <p:animEffect transition="in" filter="wheel(1)">
                                      <p:cBhvr>
                                        <p:cTn id="35" dur="500"/>
                                        <p:tgtEl>
                                          <p:spTgt spid="26"/>
                                        </p:tgtEl>
                                      </p:cBhvr>
                                    </p:animEffect>
                                  </p:childTnLst>
                                </p:cTn>
                              </p:par>
                              <p:par>
                                <p:cTn id="36" presetID="2" presetClass="entr" presetSubtype="4" accel="60000" fill="hold" nodeType="withEffect">
                                  <p:stCondLst>
                                    <p:cond delay="200"/>
                                  </p:stCondLst>
                                  <p:childTnLst>
                                    <p:set>
                                      <p:cBhvr>
                                        <p:cTn id="37" dur="1" fill="hold">
                                          <p:stCondLst>
                                            <p:cond delay="0"/>
                                          </p:stCondLst>
                                        </p:cTn>
                                        <p:tgtEl>
                                          <p:spTgt spid="32"/>
                                        </p:tgtEl>
                                        <p:attrNameLst>
                                          <p:attrName>style.visibility</p:attrName>
                                        </p:attrNameLst>
                                      </p:cBhvr>
                                      <p:to>
                                        <p:strVal val="visible"/>
                                      </p:to>
                                    </p:set>
                                    <p:anim calcmode="lin" valueType="num">
                                      <p:cBhvr>
                                        <p:cTn id="38" dur="500" fill="hold"/>
                                        <p:tgtEl>
                                          <p:spTgt spid="32"/>
                                        </p:tgtEl>
                                        <p:attrNameLst>
                                          <p:attrName>ppt_x</p:attrName>
                                        </p:attrNameLst>
                                      </p:cBhvr>
                                      <p:tavLst>
                                        <p:tav tm="0">
                                          <p:val>
                                            <p:strVal val="#ppt_x"/>
                                          </p:val>
                                        </p:tav>
                                        <p:tav tm="100000">
                                          <p:val>
                                            <p:strVal val="#ppt_x"/>
                                          </p:val>
                                        </p:tav>
                                      </p:tavLst>
                                    </p:anim>
                                    <p:anim calcmode="lin" valueType="num">
                                      <p:cBhvr>
                                        <p:cTn id="39" dur="500" fill="hold"/>
                                        <p:tgtEl>
                                          <p:spTgt spid="32"/>
                                        </p:tgtEl>
                                        <p:attrNameLst>
                                          <p:attrName>ppt_y</p:attrName>
                                        </p:attrNameLst>
                                      </p:cBhvr>
                                      <p:tavLst>
                                        <p:tav tm="0">
                                          <p:val>
                                            <p:strVal val="1+#ppt_h/2"/>
                                          </p:val>
                                        </p:tav>
                                        <p:tav tm="100000">
                                          <p:val>
                                            <p:strVal val="#ppt_y"/>
                                          </p:val>
                                        </p:tav>
                                      </p:tavLst>
                                    </p:anim>
                                  </p:childTnLst>
                                </p:cTn>
                              </p:par>
                            </p:childTnLst>
                          </p:cTn>
                        </p:par>
                        <p:par>
                          <p:cTn id="40" fill="hold" nodeType="afterGroup">
                            <p:stCondLst>
                              <p:cond delay="3300"/>
                            </p:stCondLst>
                            <p:childTnLst>
                              <p:par>
                                <p:cTn id="41" presetID="53" presetClass="entr" presetSubtype="16" fill="hold" grpId="0" nodeType="afterEffect">
                                  <p:stCondLst>
                                    <p:cond delay="0"/>
                                  </p:stCondLst>
                                  <p:iterate type="lt">
                                    <p:tmPct val="10000"/>
                                  </p:iterate>
                                  <p:childTnLst>
                                    <p:set>
                                      <p:cBhvr>
                                        <p:cTn id="42" dur="1" fill="hold">
                                          <p:stCondLst>
                                            <p:cond delay="0"/>
                                          </p:stCondLst>
                                        </p:cTn>
                                        <p:tgtEl>
                                          <p:spTgt spid="31"/>
                                        </p:tgtEl>
                                        <p:attrNameLst>
                                          <p:attrName>style.visibility</p:attrName>
                                        </p:attrNameLst>
                                      </p:cBhvr>
                                      <p:to>
                                        <p:strVal val="visible"/>
                                      </p:to>
                                    </p:set>
                                    <p:anim calcmode="lin" valueType="num">
                                      <p:cBhvr>
                                        <p:cTn id="43" dur="500" fill="hold"/>
                                        <p:tgtEl>
                                          <p:spTgt spid="31"/>
                                        </p:tgtEl>
                                        <p:attrNameLst>
                                          <p:attrName>ppt_w</p:attrName>
                                        </p:attrNameLst>
                                      </p:cBhvr>
                                      <p:tavLst>
                                        <p:tav tm="0">
                                          <p:val>
                                            <p:fltVal val="0"/>
                                          </p:val>
                                        </p:tav>
                                        <p:tav tm="100000">
                                          <p:val>
                                            <p:strVal val="#ppt_w"/>
                                          </p:val>
                                        </p:tav>
                                      </p:tavLst>
                                    </p:anim>
                                    <p:anim calcmode="lin" valueType="num">
                                      <p:cBhvr>
                                        <p:cTn id="44" dur="500" fill="hold"/>
                                        <p:tgtEl>
                                          <p:spTgt spid="31"/>
                                        </p:tgtEl>
                                        <p:attrNameLst>
                                          <p:attrName>ppt_h</p:attrName>
                                        </p:attrNameLst>
                                      </p:cBhvr>
                                      <p:tavLst>
                                        <p:tav tm="0">
                                          <p:val>
                                            <p:fltVal val="0"/>
                                          </p:val>
                                        </p:tav>
                                        <p:tav tm="100000">
                                          <p:val>
                                            <p:strVal val="#ppt_h"/>
                                          </p:val>
                                        </p:tav>
                                      </p:tavLst>
                                    </p:anim>
                                    <p:animEffect transition="in" filter="fade">
                                      <p:cBhvr>
                                        <p:cTn id="45" dur="500"/>
                                        <p:tgtEl>
                                          <p:spTgt spid="31"/>
                                        </p:tgtEl>
                                      </p:cBhvr>
                                    </p:animEffect>
                                  </p:childTnLst>
                                </p:cTn>
                              </p:par>
                            </p:childTnLst>
                          </p:cTn>
                        </p:par>
                        <p:par>
                          <p:cTn id="46" fill="hold" nodeType="afterGroup">
                            <p:stCondLst>
                              <p:cond delay="3900"/>
                            </p:stCondLst>
                            <p:childTnLst>
                              <p:par>
                                <p:cTn id="47" presetID="16" presetClass="entr" presetSubtype="37" fill="hold" nodeType="afterEffect">
                                  <p:stCondLst>
                                    <p:cond delay="0"/>
                                  </p:stCondLst>
                                  <p:childTnLst>
                                    <p:set>
                                      <p:cBhvr>
                                        <p:cTn id="48" dur="1" fill="hold">
                                          <p:stCondLst>
                                            <p:cond delay="0"/>
                                          </p:stCondLst>
                                        </p:cTn>
                                        <p:tgtEl>
                                          <p:spTgt spid="11"/>
                                        </p:tgtEl>
                                        <p:attrNameLst>
                                          <p:attrName>style.visibility</p:attrName>
                                        </p:attrNameLst>
                                      </p:cBhvr>
                                      <p:to>
                                        <p:strVal val="visible"/>
                                      </p:to>
                                    </p:set>
                                    <p:animEffect transition="in" filter="barn(outVertical)">
                                      <p:cBhvr>
                                        <p:cTn id="49" dur="500"/>
                                        <p:tgtEl>
                                          <p:spTgt spid="11"/>
                                        </p:tgtEl>
                                      </p:cBhvr>
                                    </p:animEffect>
                                  </p:childTnLst>
                                </p:cTn>
                              </p:par>
                              <p:par>
                                <p:cTn id="50" presetID="16" presetClass="entr" presetSubtype="37" fill="hold" nodeType="withEffect">
                                  <p:stCondLst>
                                    <p:cond delay="0"/>
                                  </p:stCondLst>
                                  <p:childTnLst>
                                    <p:set>
                                      <p:cBhvr>
                                        <p:cTn id="51" dur="1" fill="hold">
                                          <p:stCondLst>
                                            <p:cond delay="0"/>
                                          </p:stCondLst>
                                        </p:cTn>
                                        <p:tgtEl>
                                          <p:spTgt spid="22"/>
                                        </p:tgtEl>
                                        <p:attrNameLst>
                                          <p:attrName>style.visibility</p:attrName>
                                        </p:attrNameLst>
                                      </p:cBhvr>
                                      <p:to>
                                        <p:strVal val="visible"/>
                                      </p:to>
                                    </p:set>
                                    <p:animEffect transition="in" filter="barn(outVertical)">
                                      <p:cBhvr>
                                        <p:cTn id="52" dur="500"/>
                                        <p:tgtEl>
                                          <p:spTgt spid="22"/>
                                        </p:tgtEl>
                                      </p:cBhvr>
                                    </p:animEffect>
                                  </p:childTnLst>
                                </p:cTn>
                              </p:par>
                              <p:par>
                                <p:cTn id="53" presetID="16" presetClass="entr" presetSubtype="37" fill="hold" nodeType="withEffect">
                                  <p:stCondLst>
                                    <p:cond delay="0"/>
                                  </p:stCondLst>
                                  <p:childTnLst>
                                    <p:set>
                                      <p:cBhvr>
                                        <p:cTn id="54" dur="1" fill="hold">
                                          <p:stCondLst>
                                            <p:cond delay="0"/>
                                          </p:stCondLst>
                                        </p:cTn>
                                        <p:tgtEl>
                                          <p:spTgt spid="33"/>
                                        </p:tgtEl>
                                        <p:attrNameLst>
                                          <p:attrName>style.visibility</p:attrName>
                                        </p:attrNameLst>
                                      </p:cBhvr>
                                      <p:to>
                                        <p:strVal val="visible"/>
                                      </p:to>
                                    </p:set>
                                    <p:animEffect transition="in" filter="barn(outVertical)">
                                      <p:cBhvr>
                                        <p:cTn id="55" dur="500"/>
                                        <p:tgtEl>
                                          <p:spTgt spid="3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20" grpId="0"/>
      <p:bldP spid="31" grpId="0"/>
    </p:bldLst>
  </p:timing>
</p:sld>
</file>

<file path=ppt/slides/slide27.xml><?xml version="1.0" encoding="utf-8"?>
<p:sld xmlns:a="http://schemas.openxmlformats.org/drawingml/2006/main" xmlns:r="http://schemas.openxmlformats.org/officeDocument/2006/relationships" xmlns:p="http://schemas.openxmlformats.org/presentationml/2006/main">
  <p:cSld>
    <p:bg bwMode="auto">
      <p:bgPr>
        <a:blipFill dpi="0" rotWithShape="0">
          <a:blip r:embed="rId3"/>
          <a:srcRect/>
          <a:stretch>
            <a:fillRect/>
          </a:stretch>
        </a:blipFill>
        <a:effectLst/>
      </p:bgPr>
    </p:bg>
    <p:spTree>
      <p:nvGrpSpPr>
        <p:cNvPr id="1" name=""/>
        <p:cNvGrpSpPr/>
        <p:nvPr/>
      </p:nvGrpSpPr>
      <p:grpSpPr>
        <a:xfrm>
          <a:off x="0" y="0"/>
          <a:ext cx="0" cy="0"/>
          <a:chOff x="0" y="0"/>
          <a:chExt cx="0" cy="0"/>
        </a:xfrm>
      </p:grpSpPr>
      <p:sp>
        <p:nvSpPr>
          <p:cNvPr id="87" name="Text Box 18"/>
          <p:cNvSpPr txBox="1">
            <a:spLocks noChangeArrowheads="1"/>
          </p:cNvSpPr>
          <p:nvPr/>
        </p:nvSpPr>
        <p:spPr bwMode="gray">
          <a:xfrm>
            <a:off x="3840163" y="488950"/>
            <a:ext cx="4511675" cy="6365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fontAlgn="auto">
              <a:buFont typeface="Arial" panose="020B0604020202020204" pitchFamily="34" charset="0"/>
              <a:buNone/>
              <a:defRPr/>
            </a:pPr>
            <a:r>
              <a:rPr lang="zh-CN" altLang="en-US" sz="3335" noProof="1" smtClean="0">
                <a:solidFill>
                  <a:srgbClr val="333333"/>
                </a:solidFill>
                <a:latin typeface="微软雅黑" panose="020B0503020204020204" pitchFamily="34" charset="-122"/>
                <a:ea typeface="微软雅黑" panose="020B0503020204020204" pitchFamily="34" charset="-122"/>
              </a:rPr>
              <a:t>点击添加标题文字内容</a:t>
            </a:r>
            <a:endParaRPr lang="zh-CN" altLang="en-US" sz="3335" noProof="1">
              <a:solidFill>
                <a:srgbClr val="333333"/>
              </a:solidFill>
              <a:latin typeface="微软雅黑" panose="020B0503020204020204" pitchFamily="34" charset="-122"/>
              <a:ea typeface="微软雅黑" panose="020B0503020204020204" pitchFamily="34" charset="-122"/>
            </a:endParaRPr>
          </a:p>
        </p:txBody>
      </p:sp>
      <p:cxnSp>
        <p:nvCxnSpPr>
          <p:cNvPr id="88" name="直接连接符​​ 14"/>
          <p:cNvCxnSpPr/>
          <p:nvPr/>
        </p:nvCxnSpPr>
        <p:spPr>
          <a:xfrm>
            <a:off x="3254375" y="1125538"/>
            <a:ext cx="5683250" cy="0"/>
          </a:xfrm>
          <a:prstGeom prst="line">
            <a:avLst/>
          </a:prstGeom>
          <a:ln w="9525">
            <a:solidFill>
              <a:srgbClr val="333333"/>
            </a:solidFill>
            <a:prstDash val="solid"/>
          </a:ln>
        </p:spPr>
        <p:style>
          <a:lnRef idx="1">
            <a:schemeClr val="accent1"/>
          </a:lnRef>
          <a:fillRef idx="0">
            <a:schemeClr val="accent1"/>
          </a:fillRef>
          <a:effectRef idx="0">
            <a:schemeClr val="accent1"/>
          </a:effectRef>
          <a:fontRef idx="minor">
            <a:schemeClr val="tx1"/>
          </a:fontRef>
        </p:style>
      </p:cxnSp>
      <p:pic>
        <p:nvPicPr>
          <p:cNvPr id="4" name="Picture 2" descr="Monitor.pn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5387975" y="1644650"/>
            <a:ext cx="4192588" cy="34940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 name="Picture 3"/>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5615947" y="1835005"/>
            <a:ext cx="3744414" cy="2191440"/>
          </a:xfrm>
          <a:prstGeom prst="rect">
            <a:avLst/>
          </a:prstGeom>
          <a:blipFill>
            <a:blip r:embed="rId6"/>
            <a:stretch>
              <a:fillRect/>
            </a:stretch>
          </a:blipFill>
          <a:effectLst>
            <a:innerShdw blurRad="63500" dist="25400" dir="13500000">
              <a:prstClr val="black">
                <a:alpha val="21000"/>
              </a:prstClr>
            </a:innerShdw>
          </a:effectLst>
        </p:spPr>
      </p:pic>
      <p:pic>
        <p:nvPicPr>
          <p:cNvPr id="6" name="Picture 4" descr="Monitor-Light.png"/>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7883525" y="1739900"/>
            <a:ext cx="1601788" cy="1960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 name="Picture 5" descr="ipad.png"/>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7764463" y="2317750"/>
            <a:ext cx="3975100" cy="38115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 name="Picture 6"/>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8652369" y="2593328"/>
            <a:ext cx="2080724" cy="2507031"/>
          </a:xfrm>
          <a:prstGeom prst="rect">
            <a:avLst/>
          </a:prstGeom>
          <a:effectLst>
            <a:innerShdw blurRad="63500" dist="25400" dir="13500000">
              <a:prstClr val="black">
                <a:alpha val="26000"/>
              </a:prstClr>
            </a:innerShdw>
          </a:effectLst>
        </p:spPr>
      </p:pic>
      <p:pic>
        <p:nvPicPr>
          <p:cNvPr id="67593" name="Picture 7" descr="ipad-light.png"/>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9617075" y="2401888"/>
            <a:ext cx="1220788" cy="27638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 name="TextBox 46"/>
          <p:cNvSpPr txBox="1"/>
          <p:nvPr/>
        </p:nvSpPr>
        <p:spPr>
          <a:xfrm>
            <a:off x="2068513" y="2063750"/>
            <a:ext cx="1401762" cy="457200"/>
          </a:xfrm>
          <a:prstGeom prst="rect">
            <a:avLst/>
          </a:prstGeom>
          <a:noFill/>
        </p:spPr>
        <p:txBody>
          <a:bodyPr wrap="none" lIns="91428" tIns="45713" rIns="91428" bIns="45713">
            <a:spAutoFit/>
          </a:bodyPr>
          <a:lstStyle/>
          <a:p>
            <a:pPr eaLnBrk="1" fontAlgn="auto" hangingPunct="1">
              <a:spcBef>
                <a:spcPts val="0"/>
              </a:spcBef>
              <a:spcAft>
                <a:spcPts val="0"/>
              </a:spcAft>
              <a:defRPr/>
            </a:pPr>
            <a:r>
              <a:rPr lang="zh-CN" altLang="en-US" sz="2400" kern="0" dirty="0">
                <a:solidFill>
                  <a:schemeClr val="accent1"/>
                </a:solidFill>
                <a:latin typeface="+mj-ea"/>
                <a:ea typeface="+mj-ea"/>
              </a:rPr>
              <a:t>项目分析</a:t>
            </a:r>
          </a:p>
        </p:txBody>
      </p:sp>
      <p:sp>
        <p:nvSpPr>
          <p:cNvPr id="11" name="TextBox 47"/>
          <p:cNvSpPr txBox="1">
            <a:spLocks noChangeArrowheads="1"/>
          </p:cNvSpPr>
          <p:nvPr/>
        </p:nvSpPr>
        <p:spPr bwMode="auto">
          <a:xfrm>
            <a:off x="2205038" y="4025900"/>
            <a:ext cx="1401762"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91428" tIns="45713" rIns="91428" bIns="45713">
            <a:spAutoFit/>
          </a:bodyPr>
          <a:lstStyle>
            <a:lvl1pPr>
              <a:buFont typeface="Arial" panose="020B0604020202020204" pitchFamily="34" charset="0"/>
              <a:defRPr>
                <a:solidFill>
                  <a:schemeClr val="tx1"/>
                </a:solidFill>
                <a:latin typeface="Calibri" panose="020F050202020403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Calibri" panose="020F050202020403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eaLnBrk="1" hangingPunct="1"/>
            <a:r>
              <a:rPr lang="zh-CN" altLang="en-US" sz="2400">
                <a:solidFill>
                  <a:schemeClr val="accent2"/>
                </a:solidFill>
                <a:latin typeface="宋体" panose="02010600030101010101" pitchFamily="2" charset="-122"/>
              </a:rPr>
              <a:t>项目分析</a:t>
            </a:r>
          </a:p>
        </p:txBody>
      </p:sp>
      <p:sp>
        <p:nvSpPr>
          <p:cNvPr id="12" name="TextBox 49"/>
          <p:cNvSpPr txBox="1"/>
          <p:nvPr/>
        </p:nvSpPr>
        <p:spPr>
          <a:xfrm>
            <a:off x="1401763" y="2609850"/>
            <a:ext cx="2928937" cy="822325"/>
          </a:xfrm>
          <a:prstGeom prst="rect">
            <a:avLst/>
          </a:prstGeom>
          <a:noFill/>
        </p:spPr>
        <p:txBody>
          <a:bodyPr lIns="91428" tIns="45713" rIns="91428" bIns="45713">
            <a:spAutoFit/>
          </a:bodyPr>
          <a:lstStyle/>
          <a:p>
            <a:pPr eaLnBrk="1" fontAlgn="auto" hangingPunct="1">
              <a:lnSpc>
                <a:spcPct val="150000"/>
              </a:lnSpc>
              <a:spcBef>
                <a:spcPts val="0"/>
              </a:spcBef>
              <a:spcAft>
                <a:spcPts val="0"/>
              </a:spcAft>
              <a:defRPr/>
            </a:pPr>
            <a:r>
              <a:rPr lang="zh-CN" altLang="en-US" sz="1065" kern="0" dirty="0">
                <a:solidFill>
                  <a:srgbClr val="484849"/>
                </a:solidFill>
                <a:latin typeface="+mj-ea"/>
                <a:ea typeface="+mj-ea"/>
              </a:rPr>
              <a:t>这里可以添加主要内容这里可以添加主要内容这里可以添加主要内容这里可以添加主要内容可以添加主要内容这里可以添加主要内容</a:t>
            </a:r>
          </a:p>
        </p:txBody>
      </p:sp>
      <p:sp>
        <p:nvSpPr>
          <p:cNvPr id="13" name="TextBox 50"/>
          <p:cNvSpPr txBox="1"/>
          <p:nvPr/>
        </p:nvSpPr>
        <p:spPr>
          <a:xfrm>
            <a:off x="1558925" y="4572000"/>
            <a:ext cx="2928938" cy="822325"/>
          </a:xfrm>
          <a:prstGeom prst="rect">
            <a:avLst/>
          </a:prstGeom>
          <a:noFill/>
        </p:spPr>
        <p:txBody>
          <a:bodyPr lIns="91428" tIns="45713" rIns="91428" bIns="45713">
            <a:spAutoFit/>
          </a:bodyPr>
          <a:lstStyle/>
          <a:p>
            <a:pPr eaLnBrk="1" fontAlgn="auto" hangingPunct="1">
              <a:lnSpc>
                <a:spcPct val="150000"/>
              </a:lnSpc>
              <a:spcBef>
                <a:spcPts val="0"/>
              </a:spcBef>
              <a:spcAft>
                <a:spcPts val="0"/>
              </a:spcAft>
              <a:defRPr/>
            </a:pPr>
            <a:r>
              <a:rPr lang="zh-CN" altLang="en-US" sz="1065" kern="0" dirty="0">
                <a:solidFill>
                  <a:srgbClr val="484849"/>
                </a:solidFill>
                <a:latin typeface="+mj-ea"/>
                <a:ea typeface="+mj-ea"/>
              </a:rPr>
              <a:t>这里可以添加主要内容这里可以添加主要内容这里可以添加主要内容这里可以添加主要内容可以添加主要内容这里可以添加主要内容</a:t>
            </a:r>
          </a:p>
        </p:txBody>
      </p:sp>
    </p:spTree>
  </p:cSld>
  <p:clrMapOvr>
    <a:masterClrMapping/>
  </p:clrMapOvr>
  <p:transition spd="slow" advTm="0">
    <p:split orient="vert"/>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42" presetClass="entr" presetSubtype="0"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childTnLst>
                          </p:cTn>
                        </p:par>
                        <p:par>
                          <p:cTn id="10" fill="hold" nodeType="afterGroup">
                            <p:stCondLst>
                              <p:cond delay="1000"/>
                            </p:stCondLst>
                            <p:childTnLst>
                              <p:par>
                                <p:cTn id="11" presetID="22" presetClass="entr" presetSubtype="1" fill="hold" nodeType="after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wipe(up)">
                                      <p:cBhvr>
                                        <p:cTn id="13" dur="500"/>
                                        <p:tgtEl>
                                          <p:spTgt spid="5"/>
                                        </p:tgtEl>
                                      </p:cBhvr>
                                    </p:animEffect>
                                  </p:childTnLst>
                                </p:cTn>
                              </p:par>
                              <p:par>
                                <p:cTn id="14" presetID="22" presetClass="entr" presetSubtype="1" fill="hold" nodeType="withEffect">
                                  <p:stCondLst>
                                    <p:cond delay="0"/>
                                  </p:stCondLst>
                                  <p:childTnLst>
                                    <p:set>
                                      <p:cBhvr>
                                        <p:cTn id="15" dur="1" fill="hold">
                                          <p:stCondLst>
                                            <p:cond delay="0"/>
                                          </p:stCondLst>
                                        </p:cTn>
                                        <p:tgtEl>
                                          <p:spTgt spid="6"/>
                                        </p:tgtEl>
                                        <p:attrNameLst>
                                          <p:attrName>style.visibility</p:attrName>
                                        </p:attrNameLst>
                                      </p:cBhvr>
                                      <p:to>
                                        <p:strVal val="visible"/>
                                      </p:to>
                                    </p:set>
                                    <p:animEffect transition="in" filter="wipe(up)">
                                      <p:cBhvr>
                                        <p:cTn id="16" dur="500"/>
                                        <p:tgtEl>
                                          <p:spTgt spid="6"/>
                                        </p:tgtEl>
                                      </p:cBhvr>
                                    </p:animEffect>
                                  </p:childTnLst>
                                </p:cTn>
                              </p:par>
                            </p:childTnLst>
                          </p:cTn>
                        </p:par>
                        <p:par>
                          <p:cTn id="17" fill="hold" nodeType="afterGroup">
                            <p:stCondLst>
                              <p:cond delay="1500"/>
                            </p:stCondLst>
                            <p:childTnLst>
                              <p:par>
                                <p:cTn id="18" presetID="42" presetClass="entr" presetSubtype="0" fill="hold" nodeType="afterEffect">
                                  <p:stCondLst>
                                    <p:cond delay="0"/>
                                  </p:stCondLst>
                                  <p:childTnLst>
                                    <p:set>
                                      <p:cBhvr>
                                        <p:cTn id="19" dur="1" fill="hold">
                                          <p:stCondLst>
                                            <p:cond delay="0"/>
                                          </p:stCondLst>
                                        </p:cTn>
                                        <p:tgtEl>
                                          <p:spTgt spid="7"/>
                                        </p:tgtEl>
                                        <p:attrNameLst>
                                          <p:attrName>style.visibility</p:attrName>
                                        </p:attrNameLst>
                                      </p:cBhvr>
                                      <p:to>
                                        <p:strVal val="visible"/>
                                      </p:to>
                                    </p:set>
                                    <p:animEffect transition="in" filter="fade">
                                      <p:cBhvr>
                                        <p:cTn id="20" dur="1000"/>
                                        <p:tgtEl>
                                          <p:spTgt spid="7"/>
                                        </p:tgtEl>
                                      </p:cBhvr>
                                    </p:animEffect>
                                    <p:anim calcmode="lin" valueType="num">
                                      <p:cBhvr>
                                        <p:cTn id="21" dur="1000" fill="hold"/>
                                        <p:tgtEl>
                                          <p:spTgt spid="7"/>
                                        </p:tgtEl>
                                        <p:attrNameLst>
                                          <p:attrName>ppt_x</p:attrName>
                                        </p:attrNameLst>
                                      </p:cBhvr>
                                      <p:tavLst>
                                        <p:tav tm="0">
                                          <p:val>
                                            <p:strVal val="#ppt_x"/>
                                          </p:val>
                                        </p:tav>
                                        <p:tav tm="100000">
                                          <p:val>
                                            <p:strVal val="#ppt_x"/>
                                          </p:val>
                                        </p:tav>
                                      </p:tavLst>
                                    </p:anim>
                                    <p:anim calcmode="lin" valueType="num">
                                      <p:cBhvr>
                                        <p:cTn id="22" dur="1000" fill="hold"/>
                                        <p:tgtEl>
                                          <p:spTgt spid="7"/>
                                        </p:tgtEl>
                                        <p:attrNameLst>
                                          <p:attrName>ppt_y</p:attrName>
                                        </p:attrNameLst>
                                      </p:cBhvr>
                                      <p:tavLst>
                                        <p:tav tm="0">
                                          <p:val>
                                            <p:strVal val="#ppt_y+.1"/>
                                          </p:val>
                                        </p:tav>
                                        <p:tav tm="100000">
                                          <p:val>
                                            <p:strVal val="#ppt_y"/>
                                          </p:val>
                                        </p:tav>
                                      </p:tavLst>
                                    </p:anim>
                                  </p:childTnLst>
                                </p:cTn>
                              </p:par>
                            </p:childTnLst>
                          </p:cTn>
                        </p:par>
                        <p:par>
                          <p:cTn id="23" fill="hold" nodeType="afterGroup">
                            <p:stCondLst>
                              <p:cond delay="2500"/>
                            </p:stCondLst>
                            <p:childTnLst>
                              <p:par>
                                <p:cTn id="24" presetID="22" presetClass="entr" presetSubtype="1" fill="hold" nodeType="afterEffect">
                                  <p:stCondLst>
                                    <p:cond delay="0"/>
                                  </p:stCondLst>
                                  <p:childTnLst>
                                    <p:set>
                                      <p:cBhvr>
                                        <p:cTn id="25" dur="1" fill="hold">
                                          <p:stCondLst>
                                            <p:cond delay="0"/>
                                          </p:stCondLst>
                                        </p:cTn>
                                        <p:tgtEl>
                                          <p:spTgt spid="8"/>
                                        </p:tgtEl>
                                        <p:attrNameLst>
                                          <p:attrName>style.visibility</p:attrName>
                                        </p:attrNameLst>
                                      </p:cBhvr>
                                      <p:to>
                                        <p:strVal val="visible"/>
                                      </p:to>
                                    </p:set>
                                    <p:animEffect transition="in" filter="wipe(up)">
                                      <p:cBhvr>
                                        <p:cTn id="26" dur="500"/>
                                        <p:tgtEl>
                                          <p:spTgt spid="8"/>
                                        </p:tgtEl>
                                      </p:cBhvr>
                                    </p:animEffect>
                                  </p:childTnLst>
                                </p:cTn>
                              </p:par>
                              <p:par>
                                <p:cTn id="27" presetID="22" presetClass="entr" presetSubtype="1" fill="hold" nodeType="withEffect">
                                  <p:stCondLst>
                                    <p:cond delay="0"/>
                                  </p:stCondLst>
                                  <p:childTnLst>
                                    <p:set>
                                      <p:cBhvr>
                                        <p:cTn id="28" dur="1" fill="hold">
                                          <p:stCondLst>
                                            <p:cond delay="0"/>
                                          </p:stCondLst>
                                        </p:cTn>
                                        <p:tgtEl>
                                          <p:spTgt spid="67593"/>
                                        </p:tgtEl>
                                        <p:attrNameLst>
                                          <p:attrName>style.visibility</p:attrName>
                                        </p:attrNameLst>
                                      </p:cBhvr>
                                      <p:to>
                                        <p:strVal val="visible"/>
                                      </p:to>
                                    </p:set>
                                    <p:animEffect transition="in" filter="wipe(up)">
                                      <p:cBhvr>
                                        <p:cTn id="29" dur="500"/>
                                        <p:tgtEl>
                                          <p:spTgt spid="67593"/>
                                        </p:tgtEl>
                                      </p:cBhvr>
                                    </p:animEffect>
                                  </p:childTnLst>
                                </p:cTn>
                              </p:par>
                            </p:childTnLst>
                          </p:cTn>
                        </p:par>
                        <p:par>
                          <p:cTn id="30" fill="hold" nodeType="afterGroup">
                            <p:stCondLst>
                              <p:cond delay="3000"/>
                            </p:stCondLst>
                            <p:childTnLst>
                              <p:par>
                                <p:cTn id="31" presetID="22" presetClass="entr" presetSubtype="8" fill="hold" grpId="0" nodeType="afterEffect">
                                  <p:stCondLst>
                                    <p:cond delay="0"/>
                                  </p:stCondLst>
                                  <p:childTnLst>
                                    <p:set>
                                      <p:cBhvr>
                                        <p:cTn id="32" dur="1" fill="hold">
                                          <p:stCondLst>
                                            <p:cond delay="0"/>
                                          </p:stCondLst>
                                        </p:cTn>
                                        <p:tgtEl>
                                          <p:spTgt spid="10"/>
                                        </p:tgtEl>
                                        <p:attrNameLst>
                                          <p:attrName>style.visibility</p:attrName>
                                        </p:attrNameLst>
                                      </p:cBhvr>
                                      <p:to>
                                        <p:strVal val="visible"/>
                                      </p:to>
                                    </p:set>
                                    <p:animEffect transition="in" filter="wipe(left)">
                                      <p:cBhvr>
                                        <p:cTn id="33" dur="500"/>
                                        <p:tgtEl>
                                          <p:spTgt spid="10"/>
                                        </p:tgtEl>
                                      </p:cBhvr>
                                    </p:animEffect>
                                  </p:childTnLst>
                                </p:cTn>
                              </p:par>
                              <p:par>
                                <p:cTn id="34" presetID="22" presetClass="entr" presetSubtype="8" fill="hold" grpId="0" nodeType="withEffect">
                                  <p:stCondLst>
                                    <p:cond delay="0"/>
                                  </p:stCondLst>
                                  <p:childTnLst>
                                    <p:set>
                                      <p:cBhvr>
                                        <p:cTn id="35" dur="1" fill="hold">
                                          <p:stCondLst>
                                            <p:cond delay="0"/>
                                          </p:stCondLst>
                                        </p:cTn>
                                        <p:tgtEl>
                                          <p:spTgt spid="11"/>
                                        </p:tgtEl>
                                        <p:attrNameLst>
                                          <p:attrName>style.visibility</p:attrName>
                                        </p:attrNameLst>
                                      </p:cBhvr>
                                      <p:to>
                                        <p:strVal val="visible"/>
                                      </p:to>
                                    </p:set>
                                    <p:animEffect transition="in" filter="wipe(left)">
                                      <p:cBhvr>
                                        <p:cTn id="36" dur="500"/>
                                        <p:tgtEl>
                                          <p:spTgt spid="11"/>
                                        </p:tgtEl>
                                      </p:cBhvr>
                                    </p:animEffect>
                                  </p:childTnLst>
                                </p:cTn>
                              </p:par>
                            </p:childTnLst>
                          </p:cTn>
                        </p:par>
                        <p:par>
                          <p:cTn id="37" fill="hold" nodeType="afterGroup">
                            <p:stCondLst>
                              <p:cond delay="3500"/>
                            </p:stCondLst>
                            <p:childTnLst>
                              <p:par>
                                <p:cTn id="38" presetID="22" presetClass="entr" presetSubtype="1" fill="hold" grpId="0" nodeType="afterEffect">
                                  <p:stCondLst>
                                    <p:cond delay="0"/>
                                  </p:stCondLst>
                                  <p:childTnLst>
                                    <p:set>
                                      <p:cBhvr>
                                        <p:cTn id="39" dur="1" fill="hold">
                                          <p:stCondLst>
                                            <p:cond delay="0"/>
                                          </p:stCondLst>
                                        </p:cTn>
                                        <p:tgtEl>
                                          <p:spTgt spid="12"/>
                                        </p:tgtEl>
                                        <p:attrNameLst>
                                          <p:attrName>style.visibility</p:attrName>
                                        </p:attrNameLst>
                                      </p:cBhvr>
                                      <p:to>
                                        <p:strVal val="visible"/>
                                      </p:to>
                                    </p:set>
                                    <p:animEffect transition="in" filter="wipe(up)">
                                      <p:cBhvr>
                                        <p:cTn id="40" dur="500"/>
                                        <p:tgtEl>
                                          <p:spTgt spid="12"/>
                                        </p:tgtEl>
                                      </p:cBhvr>
                                    </p:animEffect>
                                  </p:childTnLst>
                                </p:cTn>
                              </p:par>
                              <p:par>
                                <p:cTn id="41" presetID="22" presetClass="entr" presetSubtype="1" fill="hold" grpId="0" nodeType="withEffect">
                                  <p:stCondLst>
                                    <p:cond delay="0"/>
                                  </p:stCondLst>
                                  <p:childTnLst>
                                    <p:set>
                                      <p:cBhvr>
                                        <p:cTn id="42" dur="1" fill="hold">
                                          <p:stCondLst>
                                            <p:cond delay="0"/>
                                          </p:stCondLst>
                                        </p:cTn>
                                        <p:tgtEl>
                                          <p:spTgt spid="13"/>
                                        </p:tgtEl>
                                        <p:attrNameLst>
                                          <p:attrName>style.visibility</p:attrName>
                                        </p:attrNameLst>
                                      </p:cBhvr>
                                      <p:to>
                                        <p:strVal val="visible"/>
                                      </p:to>
                                    </p:set>
                                    <p:animEffect transition="in" filter="wipe(up)">
                                      <p:cBhvr>
                                        <p:cTn id="43"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11" grpId="0"/>
      <p:bldP spid="12" grpId="0"/>
      <p:bldP spid="13" grpId="0"/>
    </p:bldLst>
  </p:timing>
</p:sld>
</file>

<file path=ppt/slides/slide28.xml><?xml version="1.0" encoding="utf-8"?>
<p:sld xmlns:a="http://schemas.openxmlformats.org/drawingml/2006/main" xmlns:r="http://schemas.openxmlformats.org/officeDocument/2006/relationships" xmlns:p="http://schemas.openxmlformats.org/presentationml/2006/main">
  <p:cSld>
    <p:bg bwMode="auto">
      <p:bgPr>
        <a:blipFill dpi="0" rotWithShape="0">
          <a:blip r:embed="rId3"/>
          <a:srcRect/>
          <a:stretch>
            <a:fillRect/>
          </a:stretch>
        </a:blipFill>
        <a:effectLst/>
      </p:bgPr>
    </p:bg>
    <p:spTree>
      <p:nvGrpSpPr>
        <p:cNvPr id="1" name=""/>
        <p:cNvGrpSpPr/>
        <p:nvPr/>
      </p:nvGrpSpPr>
      <p:grpSpPr>
        <a:xfrm>
          <a:off x="0" y="0"/>
          <a:ext cx="0" cy="0"/>
          <a:chOff x="0" y="0"/>
          <a:chExt cx="0" cy="0"/>
        </a:xfrm>
      </p:grpSpPr>
      <p:sp>
        <p:nvSpPr>
          <p:cNvPr id="59" name="TextBox 58"/>
          <p:cNvSpPr txBox="1">
            <a:spLocks noChangeArrowheads="1"/>
          </p:cNvSpPr>
          <p:nvPr/>
        </p:nvSpPr>
        <p:spPr bwMode="auto">
          <a:xfrm>
            <a:off x="14146213" y="8510588"/>
            <a:ext cx="1096962"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buFont typeface="Arial" panose="020B0604020202020204" pitchFamily="34" charset="0"/>
              <a:defRPr>
                <a:solidFill>
                  <a:schemeClr val="tx1"/>
                </a:solidFill>
                <a:latin typeface="Calibri" panose="020F050202020403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Calibri" panose="020F050202020403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eaLnBrk="1" hangingPunct="1"/>
            <a:r>
              <a:rPr lang="zh-CN" altLang="en-US" sz="2400"/>
              <a:t>延时符</a:t>
            </a:r>
          </a:p>
        </p:txBody>
      </p:sp>
      <p:sp>
        <p:nvSpPr>
          <p:cNvPr id="2" name="矩形 1"/>
          <p:cNvSpPr/>
          <p:nvPr/>
        </p:nvSpPr>
        <p:spPr>
          <a:xfrm>
            <a:off x="4168775" y="2835275"/>
            <a:ext cx="3854450" cy="1187450"/>
          </a:xfrm>
          <a:prstGeom prst="rect">
            <a:avLst/>
          </a:prstGeom>
          <a:noFill/>
          <a:ln>
            <a:noFill/>
          </a:ln>
        </p:spPr>
        <p:txBody>
          <a:bodyPr wrap="none">
            <a:spAutoFit/>
          </a:bodyPr>
          <a:lstStyle/>
          <a:p>
            <a:pPr algn="ctr" eaLnBrk="1" hangingPunct="1">
              <a:buFont typeface="Arial" panose="020B0604020202020204" pitchFamily="34" charset="0"/>
              <a:buNone/>
              <a:defRPr/>
            </a:pPr>
            <a:r>
              <a:rPr lang="zh-CN" altLang="zh-CN" sz="7200" b="1" noProof="1">
                <a:effectLst>
                  <a:outerShdw blurRad="38100" dist="19050" dir="2700000" algn="tl" rotWithShape="0">
                    <a:schemeClr val="dk1">
                      <a:alpha val="40000"/>
                    </a:schemeClr>
                  </a:outerShdw>
                </a:effectLst>
                <a:cs typeface="+mn-ea"/>
              </a:rPr>
              <a:t>谢谢观看</a:t>
            </a:r>
            <a:endParaRPr lang="zh-CN" altLang="zh-CN" sz="7200" b="1" noProof="1">
              <a:effectLst>
                <a:outerShdw blurRad="38100" dist="19050" dir="2700000" algn="tl" rotWithShape="0">
                  <a:schemeClr val="dk1">
                    <a:alpha val="40000"/>
                  </a:schemeClr>
                </a:outerShdw>
              </a:effectLst>
            </a:endParaRPr>
          </a:p>
        </p:txBody>
      </p:sp>
    </p:spTree>
  </p:cSld>
  <p:clrMapOvr>
    <a:masterClrMapping/>
  </p:clrMapOvr>
  <p:transition spd="slow" advTm="0">
    <p:split orient="vert"/>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59"/>
                                        </p:tgtEl>
                                        <p:attrNameLst>
                                          <p:attrName>style.visibility</p:attrName>
                                        </p:attrNameLst>
                                      </p:cBhvr>
                                      <p:to>
                                        <p:strVal val="visible"/>
                                      </p:to>
                                    </p:set>
                                    <p:animEffect transition="in" filter="fade">
                                      <p:cBhvr>
                                        <p:cTn id="7" dur="2000"/>
                                        <p:tgtEl>
                                          <p:spTgt spid="5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9" grpId="0"/>
    </p:bldLst>
  </p:timing>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PowerPoint 演示文稿"/>
</p:tagLst>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_rels/themeOverride1.xml.rels><?xml version="1.0" encoding="UTF-8" standalone="yes"?>
<Relationships xmlns="http://schemas.openxmlformats.org/package/2006/relationships"><Relationship Id="rId1" Type="http://schemas.openxmlformats.org/officeDocument/2006/relationships/image" Target="../media/image1.jpeg"/></Relationships>
</file>

<file path=ppt/theme/_rels/themeOverride2.xml.rels><?xml version="1.0" encoding="UTF-8" standalone="yes"?>
<Relationships xmlns="http://schemas.openxmlformats.org/package/2006/relationships"><Relationship Id="rId1" Type="http://schemas.openxmlformats.org/officeDocument/2006/relationships/image" Target="../media/image1.jpeg"/></Relationships>
</file>

<file path=ppt/theme/_rels/themeOverride3.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元素">
  <a:themeElements>
    <a:clrScheme name="Elemental">
      <a:dk1>
        <a:sysClr val="windowText" lastClr="000000"/>
      </a:dk1>
      <a:lt1>
        <a:sysClr val="window" lastClr="FFFFFF"/>
      </a:lt1>
      <a:dk2>
        <a:srgbClr val="242852"/>
      </a:dk2>
      <a:lt2>
        <a:srgbClr val="ACCBF9"/>
      </a:lt2>
      <a:accent1>
        <a:srgbClr val="629DD1"/>
      </a:accent1>
      <a:accent2>
        <a:srgbClr val="297FD5"/>
      </a:accent2>
      <a:accent3>
        <a:srgbClr val="7F8FA9"/>
      </a:accent3>
      <a:accent4>
        <a:srgbClr val="4A66AC"/>
      </a:accent4>
      <a:accent5>
        <a:srgbClr val="5AA2AE"/>
      </a:accent5>
      <a:accent6>
        <a:srgbClr val="9D90A0"/>
      </a:accent6>
      <a:hlink>
        <a:srgbClr val="9454C3"/>
      </a:hlink>
      <a:folHlink>
        <a:srgbClr val="3EBBF0"/>
      </a:folHlink>
    </a:clrScheme>
    <a:fontScheme name="Elemental">
      <a:majorFont>
        <a:latin typeface="Palatino Linotype"/>
        <a:ea typeface=""/>
        <a:cs typeface=""/>
        <a:font script="Jpan" typeface="HGS明朝E"/>
        <a:font script="Hang" typeface="맑은 고딕"/>
        <a:font script="Hans" typeface="宋体"/>
        <a:font script="Hant" typeface="新細明體"/>
        <a:font script="Arab" typeface="Times New Roman"/>
        <a:font script="Hebr" typeface="Times New Roman"/>
        <a:font script="Thai" typeface="Browall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Palatino Linotype"/>
        <a:ea typeface=""/>
        <a:cs typeface=""/>
        <a:font script="Jpan" typeface="HGS明朝E"/>
        <a:font script="Hang" typeface="맑은 고딕"/>
        <a:font script="Hans" typeface="宋体"/>
        <a:font script="Hant" typeface="新細明體"/>
        <a:font script="Arab" typeface="Times New Roman"/>
        <a:font script="Hebr" typeface="Times New Roman"/>
        <a:font script="Thai" typeface="Browall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inorFont>
    </a:fontScheme>
    <a:fmtScheme name="Elemental">
      <a:fillStyleLst>
        <a:solidFill>
          <a:schemeClr val="phClr"/>
        </a:solidFill>
        <a:gradFill rotWithShape="1">
          <a:gsLst>
            <a:gs pos="0">
              <a:schemeClr val="phClr">
                <a:tint val="90000"/>
              </a:schemeClr>
            </a:gs>
            <a:gs pos="48000">
              <a:schemeClr val="phClr">
                <a:tint val="54000"/>
                <a:satMod val="140000"/>
              </a:schemeClr>
            </a:gs>
            <a:gs pos="100000">
              <a:schemeClr val="phClr">
                <a:tint val="24000"/>
                <a:satMod val="260000"/>
              </a:schemeClr>
            </a:gs>
          </a:gsLst>
          <a:lin ang="16200000" scaled="1"/>
        </a:gradFill>
        <a:gradFill rotWithShape="1">
          <a:gsLst>
            <a:gs pos="0">
              <a:schemeClr val="phClr"/>
            </a:gs>
            <a:gs pos="100000">
              <a:schemeClr val="phClr">
                <a:shade val="48000"/>
                <a:satMod val="180000"/>
                <a:lumMod val="94000"/>
              </a:schemeClr>
            </a:gs>
            <a:gs pos="100000">
              <a:schemeClr val="phClr">
                <a:shade val="48000"/>
                <a:satMod val="180000"/>
                <a:lumMod val="94000"/>
              </a:schemeClr>
            </a:gs>
          </a:gsLst>
          <a:lin ang="4140000" scaled="1"/>
        </a:gradFill>
      </a:fillStyleLst>
      <a:lnStyleLst>
        <a:ln w="12700" cap="flat" cmpd="sng" algn="ctr">
          <a:solidFill>
            <a:schemeClr val="phClr"/>
          </a:solidFill>
          <a:prstDash val="solid"/>
        </a:ln>
        <a:ln w="19050" cap="flat" cmpd="sng" algn="ctr">
          <a:solidFill>
            <a:schemeClr val="phClr"/>
          </a:solidFill>
          <a:prstDash val="solid"/>
        </a:ln>
        <a:ln w="28575" cap="flat" cmpd="sng" algn="ctr">
          <a:solidFill>
            <a:schemeClr val="phClr"/>
          </a:solidFill>
          <a:prstDash val="solid"/>
        </a:ln>
      </a:lnStyleLst>
      <a:effectStyleLst>
        <a:effectStyle>
          <a:effectLst>
            <a:outerShdw blurRad="63500" dist="12700" dir="5400000" sx="102000" sy="102000" rotWithShape="0">
              <a:srgbClr val="000000">
                <a:alpha val="32000"/>
              </a:srgbClr>
            </a:outerShdw>
          </a:effectLst>
        </a:effectStyle>
        <a:effectStyle>
          <a:effectLst>
            <a:outerShdw blurRad="76200" dist="38100" dir="5400000" rotWithShape="0">
              <a:srgbClr val="000000">
                <a:alpha val="60000"/>
              </a:srgbClr>
            </a:outerShdw>
          </a:effectLst>
          <a:scene3d>
            <a:camera prst="orthographicFront">
              <a:rot lat="0" lon="0" rev="0"/>
            </a:camera>
            <a:lightRig rig="glow" dir="tl">
              <a:rot lat="0" lon="0" rev="19800000"/>
            </a:lightRig>
          </a:scene3d>
          <a:sp3d prstMaterial="metal">
            <a:bevelT w="38100" h="38100"/>
          </a:sp3d>
        </a:effectStyle>
        <a:effectStyle>
          <a:effectLst>
            <a:outerShdw blurRad="114300" dist="114300" dir="5400000" rotWithShape="0">
              <a:srgbClr val="000000">
                <a:alpha val="70000"/>
              </a:srgbClr>
            </a:outerShdw>
          </a:effectLst>
          <a:scene3d>
            <a:camera prst="orthographicFront">
              <a:rot lat="0" lon="0" rev="0"/>
            </a:camera>
            <a:lightRig rig="threePt" dir="t">
              <a:rot lat="0" lon="0" rev="19800000"/>
            </a:lightRig>
          </a:scene3d>
          <a:sp3d prstMaterial="plastic">
            <a:bevelT w="50800" h="50800"/>
          </a:sp3d>
        </a:effectStyle>
      </a:effectStyleLst>
      <a:bgFillStyleLst>
        <a:solidFill>
          <a:schemeClr val="phClr"/>
        </a:solidFill>
        <a:gradFill rotWithShape="1">
          <a:gsLst>
            <a:gs pos="0">
              <a:schemeClr val="phClr">
                <a:tint val="95000"/>
              </a:schemeClr>
            </a:gs>
            <a:gs pos="100000">
              <a:schemeClr val="phClr">
                <a:shade val="40000"/>
                <a:satMod val="180000"/>
              </a:schemeClr>
            </a:gs>
          </a:gsLst>
          <a:lin ang="5400000" scaled="0"/>
        </a:gradFill>
        <a:blipFill>
          <a:blip xmlns:r="http://schemas.openxmlformats.org/officeDocument/2006/relationships" r:embed="rId1">
            <a:duotone>
              <a:schemeClr val="phClr">
                <a:shade val="14000"/>
                <a:satMod val="280000"/>
              </a:schemeClr>
              <a:schemeClr val="phClr">
                <a:tint val="60000"/>
                <a:satMod val="120000"/>
              </a:schemeClr>
            </a:duotone>
          </a:blip>
          <a:stretch>
            <a:fillRect/>
          </a:stretch>
        </a:blip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Override1.xml><?xml version="1.0" encoding="utf-8"?>
<a:themeOverride xmlns:a="http://schemas.openxmlformats.org/drawingml/2006/main">
  <a:clrScheme name="Elemental">
    <a:dk1>
      <a:sysClr val="windowText" lastClr="000000"/>
    </a:dk1>
    <a:lt1>
      <a:sysClr val="window" lastClr="FFFFFF"/>
    </a:lt1>
    <a:dk2>
      <a:srgbClr val="242852"/>
    </a:dk2>
    <a:lt2>
      <a:srgbClr val="ACCBF9"/>
    </a:lt2>
    <a:accent1>
      <a:srgbClr val="629DD1"/>
    </a:accent1>
    <a:accent2>
      <a:srgbClr val="297FD5"/>
    </a:accent2>
    <a:accent3>
      <a:srgbClr val="7F8FA9"/>
    </a:accent3>
    <a:accent4>
      <a:srgbClr val="4A66AC"/>
    </a:accent4>
    <a:accent5>
      <a:srgbClr val="5AA2AE"/>
    </a:accent5>
    <a:accent6>
      <a:srgbClr val="9D90A0"/>
    </a:accent6>
    <a:hlink>
      <a:srgbClr val="9454C3"/>
    </a:hlink>
    <a:folHlink>
      <a:srgbClr val="3EBBF0"/>
    </a:folHlink>
  </a:clrScheme>
  <a:fontScheme name="Elemental">
    <a:majorFont>
      <a:latin typeface="Palatino Linotype"/>
      <a:ea typeface=""/>
      <a:cs typeface=""/>
      <a:font script="Jpan" typeface="HGS明朝E"/>
      <a:font script="Hang" typeface="맑은 고딕"/>
      <a:font script="Hans" typeface="宋体"/>
      <a:font script="Hant" typeface="新細明體"/>
      <a:font script="Arab" typeface="Times New Roman"/>
      <a:font script="Hebr" typeface="Times New Roman"/>
      <a:font script="Thai" typeface="Browall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Palatino Linotype"/>
      <a:ea typeface=""/>
      <a:cs typeface=""/>
      <a:font script="Jpan" typeface="HGS明朝E"/>
      <a:font script="Hang" typeface="맑은 고딕"/>
      <a:font script="Hans" typeface="宋体"/>
      <a:font script="Hant" typeface="新細明體"/>
      <a:font script="Arab" typeface="Times New Roman"/>
      <a:font script="Hebr" typeface="Times New Roman"/>
      <a:font script="Thai" typeface="Browall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inorFont>
  </a:fontScheme>
  <a:fmtScheme name="Elemental">
    <a:fillStyleLst>
      <a:solidFill>
        <a:schemeClr val="phClr"/>
      </a:solidFill>
      <a:gradFill rotWithShape="1">
        <a:gsLst>
          <a:gs pos="0">
            <a:schemeClr val="phClr">
              <a:tint val="90000"/>
            </a:schemeClr>
          </a:gs>
          <a:gs pos="48000">
            <a:schemeClr val="phClr">
              <a:tint val="54000"/>
              <a:satMod val="140000"/>
            </a:schemeClr>
          </a:gs>
          <a:gs pos="100000">
            <a:schemeClr val="phClr">
              <a:tint val="24000"/>
              <a:satMod val="260000"/>
            </a:schemeClr>
          </a:gs>
        </a:gsLst>
        <a:lin ang="16200000" scaled="1"/>
      </a:gradFill>
      <a:gradFill rotWithShape="1">
        <a:gsLst>
          <a:gs pos="0">
            <a:schemeClr val="phClr"/>
          </a:gs>
          <a:gs pos="100000">
            <a:schemeClr val="phClr">
              <a:shade val="48000"/>
              <a:satMod val="180000"/>
              <a:lumMod val="94000"/>
            </a:schemeClr>
          </a:gs>
          <a:gs pos="100000">
            <a:schemeClr val="phClr">
              <a:shade val="48000"/>
              <a:satMod val="180000"/>
              <a:lumMod val="94000"/>
            </a:schemeClr>
          </a:gs>
        </a:gsLst>
        <a:lin ang="4140000" scaled="1"/>
      </a:gradFill>
    </a:fillStyleLst>
    <a:lnStyleLst>
      <a:ln w="12700" cap="flat" cmpd="sng" algn="ctr">
        <a:solidFill>
          <a:schemeClr val="phClr"/>
        </a:solidFill>
        <a:prstDash val="solid"/>
      </a:ln>
      <a:ln w="19050" cap="flat" cmpd="sng" algn="ctr">
        <a:solidFill>
          <a:schemeClr val="phClr"/>
        </a:solidFill>
        <a:prstDash val="solid"/>
      </a:ln>
      <a:ln w="28575" cap="flat" cmpd="sng" algn="ctr">
        <a:solidFill>
          <a:schemeClr val="phClr"/>
        </a:solidFill>
        <a:prstDash val="solid"/>
      </a:ln>
    </a:lnStyleLst>
    <a:effectStyleLst>
      <a:effectStyle>
        <a:effectLst>
          <a:outerShdw blurRad="63500" dist="12700" dir="5400000" sx="102000" sy="102000" rotWithShape="0">
            <a:srgbClr val="000000">
              <a:alpha val="32000"/>
            </a:srgbClr>
          </a:outerShdw>
        </a:effectLst>
      </a:effectStyle>
      <a:effectStyle>
        <a:effectLst>
          <a:outerShdw blurRad="76200" dist="38100" dir="5400000" rotWithShape="0">
            <a:srgbClr val="000000">
              <a:alpha val="60000"/>
            </a:srgbClr>
          </a:outerShdw>
        </a:effectLst>
        <a:scene3d>
          <a:camera prst="orthographicFront">
            <a:rot lat="0" lon="0" rev="0"/>
          </a:camera>
          <a:lightRig rig="glow" dir="tl">
            <a:rot lat="0" lon="0" rev="19800000"/>
          </a:lightRig>
        </a:scene3d>
        <a:sp3d prstMaterial="metal">
          <a:bevelT w="38100" h="38100"/>
        </a:sp3d>
      </a:effectStyle>
      <a:effectStyle>
        <a:effectLst>
          <a:outerShdw blurRad="114300" dist="114300" dir="5400000" rotWithShape="0">
            <a:srgbClr val="000000">
              <a:alpha val="70000"/>
            </a:srgbClr>
          </a:outerShdw>
        </a:effectLst>
        <a:scene3d>
          <a:camera prst="orthographicFront">
            <a:rot lat="0" lon="0" rev="0"/>
          </a:camera>
          <a:lightRig rig="threePt" dir="t">
            <a:rot lat="0" lon="0" rev="19800000"/>
          </a:lightRig>
        </a:scene3d>
        <a:sp3d prstMaterial="plastic">
          <a:bevelT w="50800" h="50800"/>
        </a:sp3d>
      </a:effectStyle>
    </a:effectStyleLst>
    <a:bgFillStyleLst>
      <a:solidFill>
        <a:schemeClr val="phClr"/>
      </a:solidFill>
      <a:gradFill rotWithShape="1">
        <a:gsLst>
          <a:gs pos="0">
            <a:schemeClr val="phClr">
              <a:tint val="95000"/>
            </a:schemeClr>
          </a:gs>
          <a:gs pos="100000">
            <a:schemeClr val="phClr">
              <a:shade val="40000"/>
              <a:satMod val="180000"/>
            </a:schemeClr>
          </a:gs>
        </a:gsLst>
        <a:lin ang="5400000" scaled="0"/>
      </a:gradFill>
      <a:blipFill>
        <a:blip xmlns:r="http://schemas.openxmlformats.org/officeDocument/2006/relationships" r:embed="rId1">
          <a:duotone>
            <a:schemeClr val="phClr">
              <a:shade val="14000"/>
              <a:satMod val="280000"/>
            </a:schemeClr>
            <a:schemeClr val="phClr">
              <a:tint val="60000"/>
              <a:satMod val="120000"/>
            </a:schemeClr>
          </a:duotone>
        </a:blip>
        <a:stretch>
          <a:fillRect/>
        </a:stretch>
      </a:blipFill>
    </a:bgFillStyleLst>
  </a:fmtScheme>
</a:themeOverride>
</file>

<file path=ppt/theme/themeOverride2.xml><?xml version="1.0" encoding="utf-8"?>
<a:themeOverride xmlns:a="http://schemas.openxmlformats.org/drawingml/2006/main">
  <a:clrScheme name="Elemental">
    <a:dk1>
      <a:sysClr val="windowText" lastClr="000000"/>
    </a:dk1>
    <a:lt1>
      <a:sysClr val="window" lastClr="FFFFFF"/>
    </a:lt1>
    <a:dk2>
      <a:srgbClr val="242852"/>
    </a:dk2>
    <a:lt2>
      <a:srgbClr val="ACCBF9"/>
    </a:lt2>
    <a:accent1>
      <a:srgbClr val="629DD1"/>
    </a:accent1>
    <a:accent2>
      <a:srgbClr val="297FD5"/>
    </a:accent2>
    <a:accent3>
      <a:srgbClr val="7F8FA9"/>
    </a:accent3>
    <a:accent4>
      <a:srgbClr val="4A66AC"/>
    </a:accent4>
    <a:accent5>
      <a:srgbClr val="5AA2AE"/>
    </a:accent5>
    <a:accent6>
      <a:srgbClr val="9D90A0"/>
    </a:accent6>
    <a:hlink>
      <a:srgbClr val="9454C3"/>
    </a:hlink>
    <a:folHlink>
      <a:srgbClr val="3EBBF0"/>
    </a:folHlink>
  </a:clrScheme>
  <a:fontScheme name="Elemental">
    <a:majorFont>
      <a:latin typeface="Palatino Linotype"/>
      <a:ea typeface=""/>
      <a:cs typeface=""/>
      <a:font script="Jpan" typeface="HGS明朝E"/>
      <a:font script="Hang" typeface="맑은 고딕"/>
      <a:font script="Hans" typeface="宋体"/>
      <a:font script="Hant" typeface="新細明體"/>
      <a:font script="Arab" typeface="Times New Roman"/>
      <a:font script="Hebr" typeface="Times New Roman"/>
      <a:font script="Thai" typeface="Browall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Palatino Linotype"/>
      <a:ea typeface=""/>
      <a:cs typeface=""/>
      <a:font script="Jpan" typeface="HGS明朝E"/>
      <a:font script="Hang" typeface="맑은 고딕"/>
      <a:font script="Hans" typeface="宋体"/>
      <a:font script="Hant" typeface="新細明體"/>
      <a:font script="Arab" typeface="Times New Roman"/>
      <a:font script="Hebr" typeface="Times New Roman"/>
      <a:font script="Thai" typeface="Browall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inorFont>
  </a:fontScheme>
  <a:fmtScheme name="Elemental">
    <a:fillStyleLst>
      <a:solidFill>
        <a:schemeClr val="phClr"/>
      </a:solidFill>
      <a:gradFill rotWithShape="1">
        <a:gsLst>
          <a:gs pos="0">
            <a:schemeClr val="phClr">
              <a:tint val="90000"/>
            </a:schemeClr>
          </a:gs>
          <a:gs pos="48000">
            <a:schemeClr val="phClr">
              <a:tint val="54000"/>
              <a:satMod val="140000"/>
            </a:schemeClr>
          </a:gs>
          <a:gs pos="100000">
            <a:schemeClr val="phClr">
              <a:tint val="24000"/>
              <a:satMod val="260000"/>
            </a:schemeClr>
          </a:gs>
        </a:gsLst>
        <a:lin ang="16200000" scaled="1"/>
      </a:gradFill>
      <a:gradFill rotWithShape="1">
        <a:gsLst>
          <a:gs pos="0">
            <a:schemeClr val="phClr"/>
          </a:gs>
          <a:gs pos="100000">
            <a:schemeClr val="phClr">
              <a:shade val="48000"/>
              <a:satMod val="180000"/>
              <a:lumMod val="94000"/>
            </a:schemeClr>
          </a:gs>
          <a:gs pos="100000">
            <a:schemeClr val="phClr">
              <a:shade val="48000"/>
              <a:satMod val="180000"/>
              <a:lumMod val="94000"/>
            </a:schemeClr>
          </a:gs>
        </a:gsLst>
        <a:lin ang="4140000" scaled="1"/>
      </a:gradFill>
    </a:fillStyleLst>
    <a:lnStyleLst>
      <a:ln w="12700" cap="flat" cmpd="sng" algn="ctr">
        <a:solidFill>
          <a:schemeClr val="phClr"/>
        </a:solidFill>
        <a:prstDash val="solid"/>
      </a:ln>
      <a:ln w="19050" cap="flat" cmpd="sng" algn="ctr">
        <a:solidFill>
          <a:schemeClr val="phClr"/>
        </a:solidFill>
        <a:prstDash val="solid"/>
      </a:ln>
      <a:ln w="28575" cap="flat" cmpd="sng" algn="ctr">
        <a:solidFill>
          <a:schemeClr val="phClr"/>
        </a:solidFill>
        <a:prstDash val="solid"/>
      </a:ln>
    </a:lnStyleLst>
    <a:effectStyleLst>
      <a:effectStyle>
        <a:effectLst>
          <a:outerShdw blurRad="63500" dist="12700" dir="5400000" sx="102000" sy="102000" rotWithShape="0">
            <a:srgbClr val="000000">
              <a:alpha val="32000"/>
            </a:srgbClr>
          </a:outerShdw>
        </a:effectLst>
      </a:effectStyle>
      <a:effectStyle>
        <a:effectLst>
          <a:outerShdw blurRad="76200" dist="38100" dir="5400000" rotWithShape="0">
            <a:srgbClr val="000000">
              <a:alpha val="60000"/>
            </a:srgbClr>
          </a:outerShdw>
        </a:effectLst>
        <a:scene3d>
          <a:camera prst="orthographicFront">
            <a:rot lat="0" lon="0" rev="0"/>
          </a:camera>
          <a:lightRig rig="glow" dir="tl">
            <a:rot lat="0" lon="0" rev="19800000"/>
          </a:lightRig>
        </a:scene3d>
        <a:sp3d prstMaterial="metal">
          <a:bevelT w="38100" h="38100"/>
        </a:sp3d>
      </a:effectStyle>
      <a:effectStyle>
        <a:effectLst>
          <a:outerShdw blurRad="114300" dist="114300" dir="5400000" rotWithShape="0">
            <a:srgbClr val="000000">
              <a:alpha val="70000"/>
            </a:srgbClr>
          </a:outerShdw>
        </a:effectLst>
        <a:scene3d>
          <a:camera prst="orthographicFront">
            <a:rot lat="0" lon="0" rev="0"/>
          </a:camera>
          <a:lightRig rig="threePt" dir="t">
            <a:rot lat="0" lon="0" rev="19800000"/>
          </a:lightRig>
        </a:scene3d>
        <a:sp3d prstMaterial="plastic">
          <a:bevelT w="50800" h="50800"/>
        </a:sp3d>
      </a:effectStyle>
    </a:effectStyleLst>
    <a:bgFillStyleLst>
      <a:solidFill>
        <a:schemeClr val="phClr"/>
      </a:solidFill>
      <a:gradFill rotWithShape="1">
        <a:gsLst>
          <a:gs pos="0">
            <a:schemeClr val="phClr">
              <a:tint val="95000"/>
            </a:schemeClr>
          </a:gs>
          <a:gs pos="100000">
            <a:schemeClr val="phClr">
              <a:shade val="40000"/>
              <a:satMod val="180000"/>
            </a:schemeClr>
          </a:gs>
        </a:gsLst>
        <a:lin ang="5400000" scaled="0"/>
      </a:gradFill>
      <a:blipFill>
        <a:blip xmlns:r="http://schemas.openxmlformats.org/officeDocument/2006/relationships" r:embed="rId1">
          <a:duotone>
            <a:schemeClr val="phClr">
              <a:shade val="14000"/>
              <a:satMod val="280000"/>
            </a:schemeClr>
            <a:schemeClr val="phClr">
              <a:tint val="60000"/>
              <a:satMod val="120000"/>
            </a:schemeClr>
          </a:duotone>
        </a:blip>
        <a:stretch>
          <a:fillRect/>
        </a:stretch>
      </a:blipFill>
    </a:bgFillStyleLst>
  </a:fmtScheme>
</a:themeOverride>
</file>

<file path=ppt/theme/themeOverride3.xml><?xml version="1.0" encoding="utf-8"?>
<a:themeOverride xmlns:a="http://schemas.openxmlformats.org/drawingml/2006/main">
  <a:clrScheme name="Elemental">
    <a:dk1>
      <a:sysClr val="windowText" lastClr="000000"/>
    </a:dk1>
    <a:lt1>
      <a:sysClr val="window" lastClr="FFFFFF"/>
    </a:lt1>
    <a:dk2>
      <a:srgbClr val="242852"/>
    </a:dk2>
    <a:lt2>
      <a:srgbClr val="ACCBF9"/>
    </a:lt2>
    <a:accent1>
      <a:srgbClr val="629DD1"/>
    </a:accent1>
    <a:accent2>
      <a:srgbClr val="297FD5"/>
    </a:accent2>
    <a:accent3>
      <a:srgbClr val="7F8FA9"/>
    </a:accent3>
    <a:accent4>
      <a:srgbClr val="4A66AC"/>
    </a:accent4>
    <a:accent5>
      <a:srgbClr val="5AA2AE"/>
    </a:accent5>
    <a:accent6>
      <a:srgbClr val="9D90A0"/>
    </a:accent6>
    <a:hlink>
      <a:srgbClr val="9454C3"/>
    </a:hlink>
    <a:folHlink>
      <a:srgbClr val="3EBBF0"/>
    </a:folHlink>
  </a:clrScheme>
  <a:fontScheme name="Elemental">
    <a:majorFont>
      <a:latin typeface="Palatino Linotype"/>
      <a:ea typeface=""/>
      <a:cs typeface=""/>
      <a:font script="Jpan" typeface="HGS明朝E"/>
      <a:font script="Hang" typeface="맑은 고딕"/>
      <a:font script="Hans" typeface="宋体"/>
      <a:font script="Hant" typeface="新細明體"/>
      <a:font script="Arab" typeface="Times New Roman"/>
      <a:font script="Hebr" typeface="Times New Roman"/>
      <a:font script="Thai" typeface="Browall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Palatino Linotype"/>
      <a:ea typeface=""/>
      <a:cs typeface=""/>
      <a:font script="Jpan" typeface="HGS明朝E"/>
      <a:font script="Hang" typeface="맑은 고딕"/>
      <a:font script="Hans" typeface="宋体"/>
      <a:font script="Hant" typeface="新細明體"/>
      <a:font script="Arab" typeface="Times New Roman"/>
      <a:font script="Hebr" typeface="Times New Roman"/>
      <a:font script="Thai" typeface="Browall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inorFont>
  </a:fontScheme>
  <a:fmtScheme name="Elemental">
    <a:fillStyleLst>
      <a:solidFill>
        <a:schemeClr val="phClr"/>
      </a:solidFill>
      <a:gradFill rotWithShape="1">
        <a:gsLst>
          <a:gs pos="0">
            <a:schemeClr val="phClr">
              <a:tint val="90000"/>
            </a:schemeClr>
          </a:gs>
          <a:gs pos="48000">
            <a:schemeClr val="phClr">
              <a:tint val="54000"/>
              <a:satMod val="140000"/>
            </a:schemeClr>
          </a:gs>
          <a:gs pos="100000">
            <a:schemeClr val="phClr">
              <a:tint val="24000"/>
              <a:satMod val="260000"/>
            </a:schemeClr>
          </a:gs>
        </a:gsLst>
        <a:lin ang="16200000" scaled="1"/>
      </a:gradFill>
      <a:gradFill rotWithShape="1">
        <a:gsLst>
          <a:gs pos="0">
            <a:schemeClr val="phClr"/>
          </a:gs>
          <a:gs pos="100000">
            <a:schemeClr val="phClr">
              <a:shade val="48000"/>
              <a:satMod val="180000"/>
              <a:lumMod val="94000"/>
            </a:schemeClr>
          </a:gs>
          <a:gs pos="100000">
            <a:schemeClr val="phClr">
              <a:shade val="48000"/>
              <a:satMod val="180000"/>
              <a:lumMod val="94000"/>
            </a:schemeClr>
          </a:gs>
        </a:gsLst>
        <a:lin ang="4140000" scaled="1"/>
      </a:gradFill>
    </a:fillStyleLst>
    <a:lnStyleLst>
      <a:ln w="12700" cap="flat" cmpd="sng" algn="ctr">
        <a:solidFill>
          <a:schemeClr val="phClr"/>
        </a:solidFill>
        <a:prstDash val="solid"/>
      </a:ln>
      <a:ln w="19050" cap="flat" cmpd="sng" algn="ctr">
        <a:solidFill>
          <a:schemeClr val="phClr"/>
        </a:solidFill>
        <a:prstDash val="solid"/>
      </a:ln>
      <a:ln w="28575" cap="flat" cmpd="sng" algn="ctr">
        <a:solidFill>
          <a:schemeClr val="phClr"/>
        </a:solidFill>
        <a:prstDash val="solid"/>
      </a:ln>
    </a:lnStyleLst>
    <a:effectStyleLst>
      <a:effectStyle>
        <a:effectLst>
          <a:outerShdw blurRad="63500" dist="12700" dir="5400000" sx="102000" sy="102000" rotWithShape="0">
            <a:srgbClr val="000000">
              <a:alpha val="32000"/>
            </a:srgbClr>
          </a:outerShdw>
        </a:effectLst>
      </a:effectStyle>
      <a:effectStyle>
        <a:effectLst>
          <a:outerShdw blurRad="76200" dist="38100" dir="5400000" rotWithShape="0">
            <a:srgbClr val="000000">
              <a:alpha val="60000"/>
            </a:srgbClr>
          </a:outerShdw>
        </a:effectLst>
        <a:scene3d>
          <a:camera prst="orthographicFront">
            <a:rot lat="0" lon="0" rev="0"/>
          </a:camera>
          <a:lightRig rig="glow" dir="tl">
            <a:rot lat="0" lon="0" rev="19800000"/>
          </a:lightRig>
        </a:scene3d>
        <a:sp3d prstMaterial="metal">
          <a:bevelT w="38100" h="38100"/>
        </a:sp3d>
      </a:effectStyle>
      <a:effectStyle>
        <a:effectLst>
          <a:outerShdw blurRad="114300" dist="114300" dir="5400000" rotWithShape="0">
            <a:srgbClr val="000000">
              <a:alpha val="70000"/>
            </a:srgbClr>
          </a:outerShdw>
        </a:effectLst>
        <a:scene3d>
          <a:camera prst="orthographicFront">
            <a:rot lat="0" lon="0" rev="0"/>
          </a:camera>
          <a:lightRig rig="threePt" dir="t">
            <a:rot lat="0" lon="0" rev="19800000"/>
          </a:lightRig>
        </a:scene3d>
        <a:sp3d prstMaterial="plastic">
          <a:bevelT w="50800" h="50800"/>
        </a:sp3d>
      </a:effectStyle>
    </a:effectStyleLst>
    <a:bgFillStyleLst>
      <a:solidFill>
        <a:schemeClr val="phClr"/>
      </a:solidFill>
      <a:gradFill rotWithShape="1">
        <a:gsLst>
          <a:gs pos="0">
            <a:schemeClr val="phClr">
              <a:tint val="95000"/>
            </a:schemeClr>
          </a:gs>
          <a:gs pos="100000">
            <a:schemeClr val="phClr">
              <a:shade val="40000"/>
              <a:satMod val="180000"/>
            </a:schemeClr>
          </a:gs>
        </a:gsLst>
        <a:lin ang="5400000" scaled="0"/>
      </a:gradFill>
      <a:blipFill>
        <a:blip xmlns:r="http://schemas.openxmlformats.org/officeDocument/2006/relationships" r:embed="rId1">
          <a:duotone>
            <a:schemeClr val="phClr">
              <a:shade val="14000"/>
              <a:satMod val="280000"/>
            </a:schemeClr>
            <a:schemeClr val="phClr">
              <a:tint val="60000"/>
              <a:satMod val="120000"/>
            </a:schemeClr>
          </a:duotone>
        </a:blip>
        <a:stretch>
          <a:fillRect/>
        </a:stretch>
      </a:blipFill>
    </a:bgFillStyleLst>
  </a:fmtScheme>
</a:themeOverride>
</file>

<file path=docProps/app.xml><?xml version="1.0" encoding="utf-8"?>
<Properties xmlns="http://schemas.openxmlformats.org/officeDocument/2006/extended-properties" xmlns:vt="http://schemas.openxmlformats.org/officeDocument/2006/docPropsVTypes">
  <Template/>
  <TotalTime>22</TotalTime>
  <Pages>0</Pages>
  <Words>2499</Words>
  <Characters>0</Characters>
  <Application>Microsoft Office PowerPoint</Application>
  <DocSecurity>0</DocSecurity>
  <PresentationFormat>宽屏</PresentationFormat>
  <Lines>0</Lines>
  <Paragraphs>309</Paragraphs>
  <Slides>28</Slides>
  <Notes>28</Notes>
  <HiddenSlides>0</HiddenSlides>
  <MMClips>0</MMClips>
  <ScaleCrop>false</ScaleCrop>
  <HeadingPairs>
    <vt:vector size="8" baseType="variant">
      <vt:variant>
        <vt:lpstr>已用的字体</vt:lpstr>
      </vt:variant>
      <vt:variant>
        <vt:i4>13</vt:i4>
      </vt:variant>
      <vt:variant>
        <vt:lpstr>主题</vt:lpstr>
      </vt:variant>
      <vt:variant>
        <vt:i4>1</vt:i4>
      </vt:variant>
      <vt:variant>
        <vt:lpstr>嵌入 OLE 服务器</vt:lpstr>
      </vt:variant>
      <vt:variant>
        <vt:i4>1</vt:i4>
      </vt:variant>
      <vt:variant>
        <vt:lpstr>幻灯片标题</vt:lpstr>
      </vt:variant>
      <vt:variant>
        <vt:i4>28</vt:i4>
      </vt:variant>
    </vt:vector>
  </HeadingPairs>
  <TitlesOfParts>
    <vt:vector size="43" baseType="lpstr">
      <vt:lpstr>Gill Sans</vt:lpstr>
      <vt:lpstr>Helvetica Neue</vt:lpstr>
      <vt:lpstr>Lato Light</vt:lpstr>
      <vt:lpstr>Roboto condensed</vt:lpstr>
      <vt:lpstr>华文黑体</vt:lpstr>
      <vt:lpstr>宋体</vt:lpstr>
      <vt:lpstr>微软雅黑</vt:lpstr>
      <vt:lpstr>Arial</vt:lpstr>
      <vt:lpstr>Calibri</vt:lpstr>
      <vt:lpstr>Calibri Light</vt:lpstr>
      <vt:lpstr>Impact</vt:lpstr>
      <vt:lpstr>Open Sans</vt:lpstr>
      <vt:lpstr>Palatino Linotype</vt:lpstr>
      <vt:lpstr>元素</vt:lpstr>
      <vt:lpstr>Microsoft Excel 97-2003 工作表</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Manager/>
  <Company/>
  <LinksUpToDate>false</LinksUpToDate>
  <CharactersWithSpaces>0</CharactersWithSpaces>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演示文稿</dc:title>
  <dc:subject/>
  <dc:creator>kan</dc:creator>
  <cp:keywords/>
  <dc:description/>
  <cp:lastModifiedBy>faith123</cp:lastModifiedBy>
  <cp:revision>18</cp:revision>
  <dcterms:created xsi:type="dcterms:W3CDTF">2016-07-31T13:03:58Z</dcterms:created>
  <dcterms:modified xsi:type="dcterms:W3CDTF">2019-03-28T05:44:19Z</dcterms:modified>
  <cp:category/>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2052-10.1.0.5850</vt:lpwstr>
  </property>
</Properties>
</file>