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-1036351904"/>
        <c:axId val="-1036357888"/>
      </c:barChart>
      <c:catAx>
        <c:axId val="-1036351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036357888"/>
        <c:crosses val="autoZero"/>
        <c:auto val="1"/>
        <c:lblAlgn val="ctr"/>
        <c:lblOffset val="100"/>
        <c:noMultiLvlLbl val="0"/>
      </c:catAx>
      <c:valAx>
        <c:axId val="-1036357888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036351904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372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286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837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81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635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139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738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448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49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47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4459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758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7467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7422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88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6915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10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2375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126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69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453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9868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930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958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5"/>
          <p:cNvSpPr txBox="1"/>
          <p:nvPr/>
        </p:nvSpPr>
        <p:spPr>
          <a:xfrm>
            <a:off x="3914990" y="1744751"/>
            <a:ext cx="3624042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2</a:t>
            </a:r>
            <a:r>
              <a:rPr lang="en-US" altLang="zh-CN" sz="11500" dirty="0" smtClean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0</a:t>
            </a:r>
            <a:r>
              <a:rPr lang="en-US" altLang="zh-CN" sz="11500" dirty="0" smtClean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1X</a:t>
            </a:r>
            <a:endParaRPr lang="zh-CN" altLang="en-US" sz="11500" dirty="0">
              <a:solidFill>
                <a:srgbClr val="5A538C"/>
              </a:solidFill>
              <a:latin typeface="Impact" panose="020B0806030902050204" pitchFamily="34" charset="0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访谈视频策划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3289" y="4898230"/>
            <a:ext cx="50612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商务路演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新年计划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[PPT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</a:p>
        </p:txBody>
      </p:sp>
      <p:sp>
        <p:nvSpPr>
          <p:cNvPr id="8" name="矩形 7"/>
          <p:cNvSpPr/>
          <p:nvPr/>
        </p:nvSpPr>
        <p:spPr>
          <a:xfrm>
            <a:off x="4084971" y="5606731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部门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：销售部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67625" y="5606731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00"/>
                            </p:stCondLst>
                            <p:childTnLst>
                              <p:par>
                                <p:cTn id="3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3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3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/>
      <p:bldP spid="5" grpId="1"/>
      <p:bldP spid="6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3709736" y="4511594"/>
            <a:ext cx="50612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商务路演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新年计划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 [PPT</a:t>
            </a:r>
            <a:r>
              <a:rPr lang="zh-CN" altLang="en-US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r>
              <a:rPr lang="en-US" altLang="zh-CN" sz="1500" spc="15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</a:p>
        </p:txBody>
      </p:sp>
      <p:sp>
        <p:nvSpPr>
          <p:cNvPr id="75" name="矩形 74"/>
          <p:cNvSpPr/>
          <p:nvPr/>
        </p:nvSpPr>
        <p:spPr>
          <a:xfrm>
            <a:off x="3891418" y="5220095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部门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：销售部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74072" y="5220095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3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30" decel="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  <p:bldP spid="74" grpId="0"/>
      <p:bldP spid="75" grpId="0"/>
      <p:bldP spid="7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1947</Words>
  <Application>Microsoft Office PowerPoint</Application>
  <PresentationFormat>宽屏</PresentationFormat>
  <Paragraphs>266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Microsoft YaHei</vt:lpstr>
      <vt:lpstr>Microsoft YaHei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faith123</cp:lastModifiedBy>
  <cp:revision>66</cp:revision>
  <dcterms:created xsi:type="dcterms:W3CDTF">2017-08-18T03:02:00Z</dcterms:created>
  <dcterms:modified xsi:type="dcterms:W3CDTF">2019-03-22T06:09:54Z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