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2019/3/22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0CB692"/>
                </a:solidFill>
                <a:cs typeface="+mn-ea"/>
                <a:sym typeface="+mn-lt"/>
              </a:rPr>
              <a:t>短视频营销策划书</a:t>
            </a:r>
            <a:r>
              <a:rPr lang="en-US" altLang="zh-CN" sz="4800" b="1" dirty="0" err="1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4800" b="1" dirty="0">
                <a:solidFill>
                  <a:srgbClr val="0CB692"/>
                </a:solidFill>
                <a:cs typeface="+mn-ea"/>
                <a:sym typeface="+mn-lt"/>
              </a:rPr>
              <a:t>模板</a:t>
            </a:r>
            <a:endParaRPr lang="zh-CN" altLang="en-US" sz="4800" b="1" dirty="0">
              <a:solidFill>
                <a:srgbClr val="0CB692"/>
              </a:solidFill>
              <a:cs typeface="+mn-ea"/>
              <a:sym typeface="+mn-lt"/>
            </a:endParaRPr>
          </a:p>
        </p:txBody>
      </p:sp>
      <p:sp>
        <p:nvSpPr>
          <p:cNvPr id="39" name="TextBox 32"/>
          <p:cNvSpPr txBox="1"/>
          <p:nvPr/>
        </p:nvSpPr>
        <p:spPr>
          <a:xfrm>
            <a:off x="5376233" y="3721711"/>
            <a:ext cx="49231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商务总结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工作总结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工作计划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zh-CN" sz="2000" dirty="0">
                <a:solidFill>
                  <a:srgbClr val="516D82"/>
                </a:solidFill>
                <a:cs typeface="+mn-ea"/>
                <a:sym typeface="+mn-lt"/>
              </a:rPr>
              <a:t>工作汇报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2019/3/22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  <p:sp>
        <p:nvSpPr>
          <p:cNvPr id="39" name="TextBox 32"/>
          <p:cNvSpPr txBox="1"/>
          <p:nvPr/>
        </p:nvSpPr>
        <p:spPr>
          <a:xfrm>
            <a:off x="5376233" y="3721711"/>
            <a:ext cx="49231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商务总结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工作总结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工作计划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zh-CN" sz="2000" dirty="0">
                <a:solidFill>
                  <a:srgbClr val="516D82"/>
                </a:solidFill>
                <a:cs typeface="+mn-ea"/>
                <a:sym typeface="+mn-lt"/>
              </a:rPr>
              <a:t>工作汇报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</TotalTime>
  <Words>2002</Words>
  <Application>Microsoft Office PowerPoint</Application>
  <PresentationFormat>宽屏</PresentationFormat>
  <Paragraphs>223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宋体</vt:lpstr>
      <vt:lpstr>Microsoft YaHei</vt:lpstr>
      <vt:lpstr>Microsoft YaHei</vt:lpstr>
      <vt:lpstr>Arial</vt:lpstr>
      <vt:lpstr>Calibri</vt:lpstr>
      <vt:lpstr>Franklin Gothic Medium</vt:lpstr>
      <vt:lpstr>Impact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86</cp:revision>
  <dcterms:created xsi:type="dcterms:W3CDTF">2017-12-11T08:38:00Z</dcterms:created>
  <dcterms:modified xsi:type="dcterms:W3CDTF">2019-03-22T05:37:13Z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