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969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887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566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364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89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941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221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6275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17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2019/3/22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620476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微视频策划方案</a:t>
            </a:r>
            <a:r>
              <a:rPr lang="en-US" altLang="zh-CN" sz="4000" dirty="0" err="1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5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Pages>0</Pages>
  <Words>1848</Words>
  <Characters>0</Characters>
  <Application>Microsoft Office PowerPoint</Application>
  <DocSecurity>0</DocSecurity>
  <PresentationFormat>宽屏</PresentationFormat>
  <Lines>0</Lines>
  <Paragraphs>330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517</cp:revision>
  <dcterms:created xsi:type="dcterms:W3CDTF">2015-07-10T05:07:58Z</dcterms:created>
  <dcterms:modified xsi:type="dcterms:W3CDTF">2019-03-22T05:34:01Z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