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7" r:id="rId4"/>
    <p:sldId id="264" r:id="rId5"/>
    <p:sldId id="263" r:id="rId6"/>
    <p:sldId id="265" r:id="rId7"/>
    <p:sldId id="266" r:id="rId8"/>
    <p:sldId id="267" r:id="rId9"/>
    <p:sldId id="280" r:id="rId10"/>
    <p:sldId id="260" r:id="rId11"/>
    <p:sldId id="268" r:id="rId12"/>
    <p:sldId id="269" r:id="rId13"/>
    <p:sldId id="270" r:id="rId14"/>
    <p:sldId id="271" r:id="rId15"/>
    <p:sldId id="261" r:id="rId16"/>
    <p:sldId id="272" r:id="rId17"/>
    <p:sldId id="273" r:id="rId18"/>
    <p:sldId id="274" r:id="rId19"/>
    <p:sldId id="275" r:id="rId20"/>
    <p:sldId id="262" r:id="rId21"/>
    <p:sldId id="276" r:id="rId22"/>
    <p:sldId id="277" r:id="rId23"/>
    <p:sldId id="279" r:id="rId24"/>
    <p:sldId id="278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F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9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94810295107913E-2"/>
          <c:y val="1.5290125632517002E-2"/>
          <c:w val="0.91360518970489213"/>
          <c:h val="0.8390305824064319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F3F3F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94F73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1.5</c:v>
                </c:pt>
                <c:pt idx="1">
                  <c:v>2</c:v>
                </c:pt>
                <c:pt idx="2">
                  <c:v>3</c:v>
                </c:pt>
                <c:pt idx="3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30628400"/>
        <c:axId val="1030616976"/>
      </c:barChart>
      <c:catAx>
        <c:axId val="103062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1030616976"/>
        <c:crosses val="autoZero"/>
        <c:auto val="1"/>
        <c:lblAlgn val="ctr"/>
        <c:lblOffset val="100"/>
        <c:noMultiLvlLbl val="0"/>
      </c:catAx>
      <c:valAx>
        <c:axId val="1030616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103062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42</c:v>
                </c:pt>
                <c:pt idx="1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A7A7A7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0600112"/>
        <c:axId val="1030608272"/>
      </c:lineChart>
      <c:catAx>
        <c:axId val="103060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1030608272"/>
        <c:crosses val="autoZero"/>
        <c:auto val="1"/>
        <c:lblAlgn val="ctr"/>
        <c:lblOffset val="100"/>
        <c:noMultiLvlLbl val="0"/>
      </c:catAx>
      <c:valAx>
        <c:axId val="1030608272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1030600112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371F4-B49E-4375-B4EB-31B3EAF04CFE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B9276-3D5B-46B9-8FB9-3C5C11460D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49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170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84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37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75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731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780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62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808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007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814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98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543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739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76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2932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36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20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060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67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8188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5120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00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016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76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32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78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7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23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1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33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9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7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4953B-A6FC-4252-9D65-5D435A04F887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chart" Target="../charts/char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30466" y="2277869"/>
            <a:ext cx="7255470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sz="4000" b="1" dirty="0">
                <a:latin typeface="微软雅黑"/>
                <a:ea typeface="微软雅黑"/>
                <a:cs typeface="+mn-ea"/>
                <a:sym typeface="+mn-lt"/>
              </a:rPr>
              <a:t>公益创投项目路演</a:t>
            </a:r>
            <a:r>
              <a:rPr lang="en-US" altLang="zh-CN" sz="4000" b="1" dirty="0" err="1">
                <a:latin typeface="微软雅黑"/>
                <a:ea typeface="微软雅黑"/>
                <a:cs typeface="+mn-ea"/>
                <a:sym typeface="+mn-lt"/>
              </a:rPr>
              <a:t>ppt</a:t>
            </a:r>
            <a:r>
              <a:rPr lang="zh-CN" altLang="en-US" sz="4000" b="1" dirty="0">
                <a:latin typeface="微软雅黑"/>
                <a:ea typeface="微软雅黑"/>
                <a:cs typeface="+mn-ea"/>
                <a:sym typeface="+mn-lt"/>
              </a:rPr>
              <a:t>模板</a:t>
            </a:r>
            <a:endParaRPr lang="zh-CN" altLang="en-US" sz="4000" b="1" dirty="0"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01557" y="3851489"/>
            <a:ext cx="4703398" cy="31547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68580" tIns="34290" rIns="68580" bIns="34290" anchor="t">
            <a:spAutoFit/>
          </a:bodyPr>
          <a:lstStyle/>
          <a:p>
            <a:pPr defTabSz="685800" eaLnBrk="0" hangingPunct="0"/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中国 </a:t>
            </a:r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·</a:t>
            </a:r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上海 </a:t>
            </a:r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- XX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年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XX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月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47399" y="2976527"/>
            <a:ext cx="7280706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 eaLnBrk="0" hangingPunct="0"/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SIMPLE ENTERPRISE PUBLICIZE</a:t>
            </a:r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POWERPOINT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TEMPLATES</a:t>
            </a:r>
          </a:p>
        </p:txBody>
      </p:sp>
      <p:sp>
        <p:nvSpPr>
          <p:cNvPr id="8" name="TextBox 120"/>
          <p:cNvSpPr txBox="1"/>
          <p:nvPr/>
        </p:nvSpPr>
        <p:spPr>
          <a:xfrm>
            <a:off x="4801557" y="3339330"/>
            <a:ext cx="4533262" cy="374571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600" dirty="0" smtClean="0">
                <a:solidFill>
                  <a:prstClr val="white"/>
                </a:solidFill>
                <a:latin typeface="微软雅黑"/>
                <a:ea typeface="微软雅黑"/>
                <a:cs typeface="+mn-ea"/>
                <a:sym typeface="+mn-lt"/>
              </a:rPr>
              <a:t>请在此处添加你的公司名称信息</a:t>
            </a:r>
            <a:endParaRPr lang="zh-CN" altLang="en-US" sz="1600" dirty="0">
              <a:solidFill>
                <a:prstClr val="white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391230" y="2391860"/>
            <a:ext cx="132770" cy="1724700"/>
            <a:chOff x="995161" y="2391860"/>
            <a:chExt cx="135370" cy="175847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1130530" y="2391860"/>
              <a:ext cx="0" cy="175847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等腰三角形 11"/>
            <p:cNvSpPr/>
            <p:nvPr/>
          </p:nvSpPr>
          <p:spPr>
            <a:xfrm rot="16200000">
              <a:off x="984331" y="3203412"/>
              <a:ext cx="157029" cy="135370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8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13"/>
          <p:cNvSpPr txBox="1">
            <a:spLocks noChangeArrowheads="1"/>
          </p:cNvSpPr>
          <p:nvPr/>
        </p:nvSpPr>
        <p:spPr bwMode="auto">
          <a:xfrm>
            <a:off x="3845284" y="2716922"/>
            <a:ext cx="38415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zh-CN" sz="60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CONTENT</a:t>
            </a:r>
            <a:endParaRPr lang="zh-CN" altLang="en-US" sz="6000" dirty="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204869" y="970953"/>
            <a:ext cx="2031106" cy="1165827"/>
            <a:chOff x="7779199" y="970953"/>
            <a:chExt cx="2031106" cy="1165827"/>
          </a:xfrm>
        </p:grpSpPr>
        <p:grpSp>
          <p:nvGrpSpPr>
            <p:cNvPr id="6" name="组合 5"/>
            <p:cNvGrpSpPr/>
            <p:nvPr/>
          </p:nvGrpSpPr>
          <p:grpSpPr>
            <a:xfrm>
              <a:off x="7779199" y="1438689"/>
              <a:ext cx="2031106" cy="698091"/>
              <a:chOff x="8106714" y="1721786"/>
              <a:chExt cx="2031106" cy="698091"/>
            </a:xfrm>
          </p:grpSpPr>
          <p:sp>
            <p:nvSpPr>
              <p:cNvPr id="12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7789473" y="970953"/>
              <a:ext cx="942975" cy="523220"/>
              <a:chOff x="6095999" y="654444"/>
              <a:chExt cx="942975" cy="523220"/>
            </a:xfrm>
          </p:grpSpPr>
          <p:sp>
            <p:nvSpPr>
              <p:cNvPr id="8" name="矩形: 圆角 31"/>
              <p:cNvSpPr/>
              <p:nvPr/>
            </p:nvSpPr>
            <p:spPr>
              <a:xfrm>
                <a:off x="6095999" y="7524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107209" y="654444"/>
                <a:ext cx="729943" cy="523220"/>
                <a:chOff x="943942" y="2688081"/>
                <a:chExt cx="729943" cy="523220"/>
              </a:xfrm>
            </p:grpSpPr>
            <p:sp>
              <p:nvSpPr>
                <p:cNvPr id="10" name="文本框 9"/>
                <p:cNvSpPr txBox="1"/>
                <p:nvPr/>
              </p:nvSpPr>
              <p:spPr>
                <a:xfrm>
                  <a:off x="94394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kern="2000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01</a:t>
                  </a:r>
                  <a:endParaRPr lang="zh-CN" altLang="en-US" sz="2800" b="1" kern="2000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11" name="直接连接符 10"/>
                <p:cNvCxnSpPr>
                  <a:cxnSpLocks/>
                </p:cNvCxnSpPr>
                <p:nvPr/>
              </p:nvCxnSpPr>
              <p:spPr>
                <a:xfrm flipH="1">
                  <a:off x="15336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" name="组合 13"/>
          <p:cNvGrpSpPr/>
          <p:nvPr/>
        </p:nvGrpSpPr>
        <p:grpSpPr>
          <a:xfrm>
            <a:off x="8204869" y="2222427"/>
            <a:ext cx="2031106" cy="1159682"/>
            <a:chOff x="7779199" y="2222427"/>
            <a:chExt cx="2031106" cy="1159682"/>
          </a:xfrm>
        </p:grpSpPr>
        <p:grpSp>
          <p:nvGrpSpPr>
            <p:cNvPr id="15" name="组合 14"/>
            <p:cNvGrpSpPr/>
            <p:nvPr/>
          </p:nvGrpSpPr>
          <p:grpSpPr>
            <a:xfrm>
              <a:off x="7789473" y="2222427"/>
              <a:ext cx="942975" cy="523220"/>
              <a:chOff x="6095999" y="2071235"/>
              <a:chExt cx="942975" cy="523220"/>
            </a:xfrm>
          </p:grpSpPr>
          <p:sp>
            <p:nvSpPr>
              <p:cNvPr id="19" name="矩形: 圆角 39"/>
              <p:cNvSpPr/>
              <p:nvPr/>
            </p:nvSpPr>
            <p:spPr>
              <a:xfrm>
                <a:off x="6095999" y="21621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6107209" y="2071235"/>
                <a:ext cx="765564" cy="523220"/>
                <a:chOff x="3673121" y="2688081"/>
                <a:chExt cx="765564" cy="523220"/>
              </a:xfrm>
            </p:grpSpPr>
            <p:sp>
              <p:nvSpPr>
                <p:cNvPr id="21" name="文本框 20"/>
                <p:cNvSpPr txBox="1"/>
                <p:nvPr/>
              </p:nvSpPr>
              <p:spPr>
                <a:xfrm>
                  <a:off x="3673121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02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22" name="直接连接符 21"/>
                <p:cNvCxnSpPr>
                  <a:cxnSpLocks/>
                </p:cNvCxnSpPr>
                <p:nvPr/>
              </p:nvCxnSpPr>
              <p:spPr>
                <a:xfrm flipH="1">
                  <a:off x="4298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组合 15"/>
            <p:cNvGrpSpPr/>
            <p:nvPr/>
          </p:nvGrpSpPr>
          <p:grpSpPr>
            <a:xfrm>
              <a:off x="7779199" y="2684018"/>
              <a:ext cx="2031106" cy="698091"/>
              <a:chOff x="8106714" y="1721786"/>
              <a:chExt cx="2031106" cy="698091"/>
            </a:xfrm>
          </p:grpSpPr>
          <p:sp>
            <p:nvSpPr>
              <p:cNvPr id="17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8204869" y="3473901"/>
            <a:ext cx="2031106" cy="1138122"/>
            <a:chOff x="7779199" y="3473901"/>
            <a:chExt cx="2031106" cy="1138122"/>
          </a:xfrm>
        </p:grpSpPr>
        <p:grpSp>
          <p:nvGrpSpPr>
            <p:cNvPr id="24" name="组合 23"/>
            <p:cNvGrpSpPr/>
            <p:nvPr/>
          </p:nvGrpSpPr>
          <p:grpSpPr>
            <a:xfrm>
              <a:off x="7789473" y="3473901"/>
              <a:ext cx="942975" cy="523220"/>
              <a:chOff x="6095999" y="3498928"/>
              <a:chExt cx="942975" cy="523220"/>
            </a:xfrm>
          </p:grpSpPr>
          <p:sp>
            <p:nvSpPr>
              <p:cNvPr id="28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0" name="文本框 29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03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31" name="直接连接符 30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" name="组合 24"/>
            <p:cNvGrpSpPr/>
            <p:nvPr/>
          </p:nvGrpSpPr>
          <p:grpSpPr>
            <a:xfrm>
              <a:off x="7779199" y="3913932"/>
              <a:ext cx="2031106" cy="698091"/>
              <a:chOff x="8106714" y="1721786"/>
              <a:chExt cx="2031106" cy="698091"/>
            </a:xfrm>
          </p:grpSpPr>
          <p:sp>
            <p:nvSpPr>
              <p:cNvPr id="26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204869" y="4725375"/>
            <a:ext cx="2031106" cy="1161672"/>
            <a:chOff x="7779199" y="4725375"/>
            <a:chExt cx="2031106" cy="1161672"/>
          </a:xfrm>
        </p:grpSpPr>
        <p:grpSp>
          <p:nvGrpSpPr>
            <p:cNvPr id="33" name="组合 32"/>
            <p:cNvGrpSpPr/>
            <p:nvPr/>
          </p:nvGrpSpPr>
          <p:grpSpPr>
            <a:xfrm>
              <a:off x="7789473" y="4725375"/>
              <a:ext cx="942975" cy="523220"/>
              <a:chOff x="6095999" y="3498928"/>
              <a:chExt cx="942975" cy="523220"/>
            </a:xfrm>
          </p:grpSpPr>
          <p:sp>
            <p:nvSpPr>
              <p:cNvPr id="37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9" name="文本框 38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04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40" name="直接连接符 39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4" name="组合 33"/>
            <p:cNvGrpSpPr/>
            <p:nvPr/>
          </p:nvGrpSpPr>
          <p:grpSpPr>
            <a:xfrm>
              <a:off x="7779199" y="5188956"/>
              <a:ext cx="2031106" cy="698091"/>
              <a:chOff x="8106714" y="1721786"/>
              <a:chExt cx="2031106" cy="698091"/>
            </a:xfrm>
          </p:grpSpPr>
          <p:sp>
            <p:nvSpPr>
              <p:cNvPr id="35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5693144" y="352985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目录 </a:t>
            </a:r>
            <a:r>
              <a:rPr lang="en-US" altLang="zh-CN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&gt;&gt;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3959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5029289" y="2069373"/>
            <a:ext cx="2133422" cy="1213323"/>
            <a:chOff x="1093391" y="-1169675"/>
            <a:chExt cx="1359950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5" name="任意多边形 4"/>
            <p:cNvSpPr/>
            <p:nvPr/>
          </p:nvSpPr>
          <p:spPr>
            <a:xfrm>
              <a:off x="1093391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5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994465" y="-1149273"/>
              <a:ext cx="458876" cy="753031"/>
            </a:xfrm>
            <a:custGeom>
              <a:avLst/>
              <a:gdLst/>
              <a:ahLst/>
              <a:cxnLst/>
              <a:rect l="l" t="t" r="r" b="b"/>
              <a:pathLst>
                <a:path w="458876" h="753031">
                  <a:moveTo>
                    <a:pt x="268100" y="0"/>
                  </a:moveTo>
                  <a:lnTo>
                    <a:pt x="458876" y="0"/>
                  </a:lnTo>
                  <a:lnTo>
                    <a:pt x="458876" y="753031"/>
                  </a:lnTo>
                  <a:lnTo>
                    <a:pt x="199654" y="753031"/>
                  </a:lnTo>
                  <a:lnTo>
                    <a:pt x="199654" y="257765"/>
                  </a:lnTo>
                  <a:lnTo>
                    <a:pt x="0" y="257765"/>
                  </a:lnTo>
                  <a:lnTo>
                    <a:pt x="0" y="97571"/>
                  </a:lnTo>
                  <a:cubicBezTo>
                    <a:pt x="57444" y="86862"/>
                    <a:pt x="107234" y="73694"/>
                    <a:pt x="149370" y="58069"/>
                  </a:cubicBezTo>
                  <a:cubicBezTo>
                    <a:pt x="191506" y="42445"/>
                    <a:pt x="231083" y="23088"/>
                    <a:pt x="26810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标题内容一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8563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2672" y="835835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289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808340" y="2276479"/>
            <a:ext cx="53422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62672" y="3181564"/>
            <a:ext cx="534226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21634" y="5182738"/>
            <a:ext cx="4583298" cy="720679"/>
            <a:chOff x="6521634" y="5182738"/>
            <a:chExt cx="4583298" cy="720679"/>
          </a:xfrm>
        </p:grpSpPr>
        <p:sp>
          <p:nvSpPr>
            <p:cNvPr id="9" name="文本框 8"/>
            <p:cNvSpPr txBox="1"/>
            <p:nvPr/>
          </p:nvSpPr>
          <p:spPr>
            <a:xfrm>
              <a:off x="7391400" y="5321585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6521634" y="5182738"/>
              <a:ext cx="718642" cy="720679"/>
              <a:chOff x="5202" y="5131"/>
              <a:chExt cx="1058" cy="1061"/>
            </a:xfrm>
            <a:solidFill>
              <a:srgbClr val="1B4367"/>
            </a:solidFill>
          </p:grpSpPr>
          <p:sp>
            <p:nvSpPr>
              <p:cNvPr id="11" name="Freeform 12"/>
              <p:cNvSpPr/>
              <p:nvPr/>
            </p:nvSpPr>
            <p:spPr>
              <a:xfrm>
                <a:off x="5202" y="5131"/>
                <a:ext cx="1058" cy="1061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2" name="Freeform 43"/>
              <p:cNvSpPr/>
              <p:nvPr/>
            </p:nvSpPr>
            <p:spPr>
              <a:xfrm>
                <a:off x="5428" y="5413"/>
                <a:ext cx="628" cy="562"/>
              </a:xfrm>
              <a:custGeom>
                <a:avLst/>
                <a:gdLst>
                  <a:gd name="txL" fmla="*/ 0 w 161"/>
                  <a:gd name="txT" fmla="*/ 0 h 144"/>
                  <a:gd name="txR" fmla="*/ 161 w 161"/>
                  <a:gd name="txB" fmla="*/ 144 h 144"/>
                </a:gdLst>
                <a:ahLst/>
                <a:cxnLst>
                  <a:cxn ang="0">
                    <a:pos x="141988" y="55022"/>
                  </a:cxn>
                  <a:cxn ang="0">
                    <a:pos x="70994" y="1775"/>
                  </a:cxn>
                  <a:cxn ang="0">
                    <a:pos x="5325" y="88746"/>
                  </a:cxn>
                  <a:cxn ang="0">
                    <a:pos x="140213" y="255588"/>
                  </a:cxn>
                  <a:cxn ang="0">
                    <a:pos x="280425" y="90521"/>
                  </a:cxn>
                  <a:cxn ang="0">
                    <a:pos x="214756" y="3550"/>
                  </a:cxn>
                  <a:cxn ang="0">
                    <a:pos x="141988" y="55022"/>
                  </a:cxn>
                </a:cxnLst>
                <a:rect l="txL" t="txT" r="txR" b="txB"/>
                <a:pathLst>
                  <a:path w="161" h="144">
                    <a:moveTo>
                      <a:pt x="80" y="31"/>
                    </a:moveTo>
                    <a:cubicBezTo>
                      <a:pt x="73" y="11"/>
                      <a:pt x="60" y="0"/>
                      <a:pt x="40" y="1"/>
                    </a:cubicBezTo>
                    <a:cubicBezTo>
                      <a:pt x="11" y="3"/>
                      <a:pt x="0" y="23"/>
                      <a:pt x="3" y="50"/>
                    </a:cubicBezTo>
                    <a:cubicBezTo>
                      <a:pt x="6" y="83"/>
                      <a:pt x="49" y="103"/>
                      <a:pt x="79" y="144"/>
                    </a:cubicBezTo>
                    <a:cubicBezTo>
                      <a:pt x="110" y="103"/>
                      <a:pt x="154" y="84"/>
                      <a:pt x="158" y="51"/>
                    </a:cubicBezTo>
                    <a:cubicBezTo>
                      <a:pt x="161" y="24"/>
                      <a:pt x="150" y="4"/>
                      <a:pt x="121" y="2"/>
                    </a:cubicBezTo>
                    <a:cubicBezTo>
                      <a:pt x="101" y="0"/>
                      <a:pt x="89" y="11"/>
                      <a:pt x="80" y="3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561687" y="4322982"/>
            <a:ext cx="4543245" cy="638536"/>
            <a:chOff x="6561687" y="4322982"/>
            <a:chExt cx="4543245" cy="638536"/>
          </a:xfrm>
        </p:grpSpPr>
        <p:sp>
          <p:nvSpPr>
            <p:cNvPr id="14" name="文本框 13"/>
            <p:cNvSpPr txBox="1"/>
            <p:nvPr/>
          </p:nvSpPr>
          <p:spPr>
            <a:xfrm>
              <a:off x="7391400" y="4398858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6561687" y="4322982"/>
              <a:ext cx="638536" cy="638536"/>
              <a:chOff x="4704" y="4364"/>
              <a:chExt cx="946" cy="950"/>
            </a:xfrm>
            <a:solidFill>
              <a:srgbClr val="1B4367"/>
            </a:solidFill>
          </p:grpSpPr>
          <p:sp>
            <p:nvSpPr>
              <p:cNvPr id="16" name="Freeform 10"/>
              <p:cNvSpPr/>
              <p:nvPr/>
            </p:nvSpPr>
            <p:spPr>
              <a:xfrm>
                <a:off x="4704" y="4364"/>
                <a:ext cx="946" cy="950"/>
              </a:xfrm>
              <a:custGeom>
                <a:avLst/>
                <a:gdLst>
                  <a:gd name="txL" fmla="*/ 0 w 242"/>
                  <a:gd name="txT" fmla="*/ 0 h 243"/>
                  <a:gd name="txR" fmla="*/ 242 w 242"/>
                  <a:gd name="txB" fmla="*/ 243 h 243"/>
                </a:gdLst>
                <a:ahLst/>
                <a:cxnLst>
                  <a:cxn ang="0">
                    <a:pos x="216884" y="1777"/>
                  </a:cxn>
                  <a:cxn ang="0">
                    <a:pos x="430213" y="216788"/>
                  </a:cxn>
                  <a:cxn ang="0">
                    <a:pos x="213329" y="430023"/>
                  </a:cxn>
                  <a:cxn ang="0">
                    <a:pos x="0" y="215012"/>
                  </a:cxn>
                  <a:cxn ang="0">
                    <a:pos x="216884" y="1777"/>
                  </a:cxn>
                </a:cxnLst>
                <a:rect l="txL" t="txT" r="txR" b="txB"/>
                <a:pathLst>
                  <a:path w="242" h="243">
                    <a:moveTo>
                      <a:pt x="122" y="1"/>
                    </a:moveTo>
                    <a:cubicBezTo>
                      <a:pt x="188" y="1"/>
                      <a:pt x="242" y="56"/>
                      <a:pt x="242" y="122"/>
                    </a:cubicBezTo>
                    <a:cubicBezTo>
                      <a:pt x="241" y="189"/>
                      <a:pt x="187" y="243"/>
                      <a:pt x="120" y="242"/>
                    </a:cubicBezTo>
                    <a:cubicBezTo>
                      <a:pt x="53" y="242"/>
                      <a:pt x="0" y="188"/>
                      <a:pt x="0" y="121"/>
                    </a:cubicBezTo>
                    <a:cubicBezTo>
                      <a:pt x="1" y="54"/>
                      <a:pt x="55" y="0"/>
                      <a:pt x="122" y="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46"/>
              <p:cNvSpPr>
                <a:spLocks noEditPoints="1"/>
              </p:cNvSpPr>
              <p:nvPr/>
            </p:nvSpPr>
            <p:spPr>
              <a:xfrm>
                <a:off x="4994" y="4517"/>
                <a:ext cx="367" cy="642"/>
              </a:xfrm>
              <a:custGeom>
                <a:avLst/>
                <a:gdLst>
                  <a:gd name="txL" fmla="*/ 0 w 94"/>
                  <a:gd name="txT" fmla="*/ 0 h 165"/>
                  <a:gd name="txR" fmla="*/ 94 w 94"/>
                  <a:gd name="txB" fmla="*/ 165 h 165"/>
                </a:gdLst>
                <a:ahLst/>
                <a:cxnLst>
                  <a:cxn ang="0">
                    <a:pos x="147181" y="0"/>
                  </a:cxn>
                  <a:cxn ang="0">
                    <a:pos x="17733" y="0"/>
                  </a:cxn>
                  <a:cxn ang="0">
                    <a:pos x="0" y="19473"/>
                  </a:cxn>
                  <a:cxn ang="0">
                    <a:pos x="0" y="272627"/>
                  </a:cxn>
                  <a:cxn ang="0">
                    <a:pos x="17733" y="292100"/>
                  </a:cxn>
                  <a:cxn ang="0">
                    <a:pos x="147181" y="292100"/>
                  </a:cxn>
                  <a:cxn ang="0">
                    <a:pos x="166687" y="272627"/>
                  </a:cxn>
                  <a:cxn ang="0">
                    <a:pos x="166687" y="19473"/>
                  </a:cxn>
                  <a:cxn ang="0">
                    <a:pos x="147181" y="0"/>
                  </a:cxn>
                  <a:cxn ang="0">
                    <a:pos x="56745" y="21244"/>
                  </a:cxn>
                  <a:cxn ang="0">
                    <a:pos x="109942" y="21244"/>
                  </a:cxn>
                  <a:cxn ang="0">
                    <a:pos x="109942" y="28325"/>
                  </a:cxn>
                  <a:cxn ang="0">
                    <a:pos x="56745" y="28325"/>
                  </a:cxn>
                  <a:cxn ang="0">
                    <a:pos x="56745" y="21244"/>
                  </a:cxn>
                  <a:cxn ang="0">
                    <a:pos x="83344" y="279708"/>
                  </a:cxn>
                  <a:cxn ang="0">
                    <a:pos x="72704" y="269086"/>
                  </a:cxn>
                  <a:cxn ang="0">
                    <a:pos x="83344" y="260235"/>
                  </a:cxn>
                  <a:cxn ang="0">
                    <a:pos x="93983" y="269086"/>
                  </a:cxn>
                  <a:cxn ang="0">
                    <a:pos x="83344" y="279708"/>
                  </a:cxn>
                  <a:cxn ang="0">
                    <a:pos x="154274" y="244302"/>
                  </a:cxn>
                  <a:cxn ang="0">
                    <a:pos x="12413" y="244302"/>
                  </a:cxn>
                  <a:cxn ang="0">
                    <a:pos x="12413" y="46028"/>
                  </a:cxn>
                  <a:cxn ang="0">
                    <a:pos x="154274" y="46028"/>
                  </a:cxn>
                  <a:cxn ang="0">
                    <a:pos x="154274" y="244302"/>
                  </a:cxn>
                </a:cxnLst>
                <a:rect l="txL" t="txT" r="txR" b="txB"/>
                <a:pathLst>
                  <a:path w="94" h="165">
                    <a:moveTo>
                      <a:pt x="83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60"/>
                      <a:pt x="5" y="165"/>
                      <a:pt x="10" y="165"/>
                    </a:cubicBezTo>
                    <a:cubicBezTo>
                      <a:pt x="83" y="165"/>
                      <a:pt x="83" y="165"/>
                      <a:pt x="83" y="165"/>
                    </a:cubicBezTo>
                    <a:cubicBezTo>
                      <a:pt x="89" y="165"/>
                      <a:pt x="94" y="160"/>
                      <a:pt x="94" y="154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5"/>
                      <a:pt x="89" y="0"/>
                      <a:pt x="83" y="0"/>
                    </a:cubicBezTo>
                    <a:close/>
                    <a:moveTo>
                      <a:pt x="32" y="12"/>
                    </a:moveTo>
                    <a:cubicBezTo>
                      <a:pt x="62" y="12"/>
                      <a:pt x="62" y="12"/>
                      <a:pt x="62" y="12"/>
                    </a:cubicBezTo>
                    <a:cubicBezTo>
                      <a:pt x="62" y="16"/>
                      <a:pt x="62" y="16"/>
                      <a:pt x="62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12"/>
                    </a:lnTo>
                    <a:close/>
                    <a:moveTo>
                      <a:pt x="47" y="158"/>
                    </a:moveTo>
                    <a:cubicBezTo>
                      <a:pt x="44" y="158"/>
                      <a:pt x="41" y="156"/>
                      <a:pt x="41" y="152"/>
                    </a:cubicBezTo>
                    <a:cubicBezTo>
                      <a:pt x="41" y="149"/>
                      <a:pt x="44" y="147"/>
                      <a:pt x="47" y="147"/>
                    </a:cubicBezTo>
                    <a:cubicBezTo>
                      <a:pt x="50" y="147"/>
                      <a:pt x="53" y="149"/>
                      <a:pt x="53" y="152"/>
                    </a:cubicBezTo>
                    <a:cubicBezTo>
                      <a:pt x="53" y="156"/>
                      <a:pt x="50" y="158"/>
                      <a:pt x="47" y="158"/>
                    </a:cubicBezTo>
                    <a:close/>
                    <a:moveTo>
                      <a:pt x="87" y="138"/>
                    </a:moveTo>
                    <a:cubicBezTo>
                      <a:pt x="7" y="138"/>
                      <a:pt x="7" y="138"/>
                      <a:pt x="7" y="13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7" y="26"/>
                      <a:pt x="87" y="26"/>
                      <a:pt x="87" y="26"/>
                    </a:cubicBezTo>
                    <a:lnTo>
                      <a:pt x="87" y="138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" y="3248"/>
            <a:ext cx="5264097" cy="68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7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3830" y="662414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53569" y="4146856"/>
            <a:ext cx="940842" cy="940842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7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3636" y="2347839"/>
            <a:ext cx="940842" cy="940842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10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11563" y="4146856"/>
            <a:ext cx="924075" cy="940842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13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97622" y="2434819"/>
            <a:ext cx="3351383" cy="856772"/>
            <a:chOff x="3455287" y="2230016"/>
            <a:chExt cx="2429499" cy="856772"/>
          </a:xfrm>
        </p:grpSpPr>
        <p:sp>
          <p:nvSpPr>
            <p:cNvPr id="16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办公。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73465" y="2347839"/>
            <a:ext cx="939725" cy="940842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19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17126" y="2434819"/>
            <a:ext cx="3380718" cy="856772"/>
            <a:chOff x="7827985" y="2230016"/>
            <a:chExt cx="2429499" cy="856772"/>
          </a:xfrm>
        </p:grpSpPr>
        <p:sp>
          <p:nvSpPr>
            <p:cNvPr id="22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497622" y="4233836"/>
            <a:ext cx="3351383" cy="856772"/>
            <a:chOff x="3455287" y="4016694"/>
            <a:chExt cx="2429499" cy="856772"/>
          </a:xfrm>
        </p:grpSpPr>
        <p:sp>
          <p:nvSpPr>
            <p:cNvPr id="25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17126" y="4233836"/>
            <a:ext cx="3380718" cy="856772"/>
            <a:chOff x="7827985" y="4016694"/>
            <a:chExt cx="2429499" cy="856772"/>
          </a:xfrm>
        </p:grpSpPr>
        <p:sp>
          <p:nvSpPr>
            <p:cNvPr id="28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4298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418886" y="2494182"/>
            <a:ext cx="977337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2527125" y="3888269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9900" y="3888269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5815463" y="3888269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04788" y="4933432"/>
            <a:ext cx="2163316" cy="935640"/>
            <a:chOff x="5014342" y="1187493"/>
            <a:chExt cx="2163316" cy="935640"/>
          </a:xfrm>
        </p:grpSpPr>
        <p:sp>
          <p:nvSpPr>
            <p:cNvPr id="17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53073" y="4933432"/>
            <a:ext cx="2163316" cy="935640"/>
            <a:chOff x="5014342" y="1187493"/>
            <a:chExt cx="2163316" cy="935640"/>
          </a:xfrm>
        </p:grpSpPr>
        <p:sp>
          <p:nvSpPr>
            <p:cNvPr id="20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51315" y="4933432"/>
            <a:ext cx="2163316" cy="935640"/>
            <a:chOff x="5014342" y="1187493"/>
            <a:chExt cx="2163316" cy="935640"/>
          </a:xfrm>
        </p:grpSpPr>
        <p:sp>
          <p:nvSpPr>
            <p:cNvPr id="23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46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87906" y="5033763"/>
            <a:ext cx="2089828" cy="1118559"/>
            <a:chOff x="1484595" y="5033763"/>
            <a:chExt cx="2089828" cy="1118559"/>
          </a:xfrm>
        </p:grpSpPr>
        <p:sp>
          <p:nvSpPr>
            <p:cNvPr id="7" name="圆角矩形 6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0026" y="5033763"/>
            <a:ext cx="2089828" cy="1118559"/>
            <a:chOff x="1484595" y="5033763"/>
            <a:chExt cx="2089828" cy="1118559"/>
          </a:xfrm>
        </p:grpSpPr>
        <p:sp>
          <p:nvSpPr>
            <p:cNvPr id="10" name="圆角矩形 9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72146" y="5033763"/>
            <a:ext cx="2089828" cy="1118559"/>
            <a:chOff x="1484595" y="5033763"/>
            <a:chExt cx="2089828" cy="1118559"/>
          </a:xfrm>
        </p:grpSpPr>
        <p:sp>
          <p:nvSpPr>
            <p:cNvPr id="13" name="圆角矩形 12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714267" y="5033763"/>
            <a:ext cx="2089828" cy="1118559"/>
            <a:chOff x="1484595" y="5033763"/>
            <a:chExt cx="2089828" cy="1118559"/>
          </a:xfrm>
        </p:grpSpPr>
        <p:sp>
          <p:nvSpPr>
            <p:cNvPr id="16" name="圆角矩形 15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1139" y="2134145"/>
            <a:ext cx="9729721" cy="26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20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35462" y="75782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22762" y="1943457"/>
            <a:ext cx="56124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办公</a:t>
            </a:r>
            <a:r>
              <a: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420352746"/>
              </p:ext>
            </p:extLst>
          </p:nvPr>
        </p:nvGraphicFramePr>
        <p:xfrm>
          <a:off x="1593830" y="2869414"/>
          <a:ext cx="4387870" cy="3288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6873326" y="2774577"/>
            <a:ext cx="4092528" cy="1575135"/>
            <a:chOff x="6873326" y="2774577"/>
            <a:chExt cx="4092528" cy="1575135"/>
          </a:xfrm>
        </p:grpSpPr>
        <p:sp>
          <p:nvSpPr>
            <p:cNvPr id="9" name="文本框 8"/>
            <p:cNvSpPr txBox="1"/>
            <p:nvPr/>
          </p:nvSpPr>
          <p:spPr>
            <a:xfrm>
              <a:off x="6873326" y="3093984"/>
              <a:ext cx="4092528" cy="1255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73326" y="277457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01872" y="4630757"/>
            <a:ext cx="4535482" cy="461665"/>
            <a:chOff x="7001872" y="4630757"/>
            <a:chExt cx="4535482" cy="461665"/>
          </a:xfrm>
        </p:grpSpPr>
        <p:sp>
          <p:nvSpPr>
            <p:cNvPr id="12" name="椭圆 11"/>
            <p:cNvSpPr/>
            <p:nvPr/>
          </p:nvSpPr>
          <p:spPr>
            <a:xfrm>
              <a:off x="7001872" y="4726045"/>
              <a:ext cx="266700" cy="2667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44826" y="4630757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99694" y="5136320"/>
            <a:ext cx="4537660" cy="461665"/>
            <a:chOff x="6999694" y="5136320"/>
            <a:chExt cx="4537660" cy="461665"/>
          </a:xfrm>
        </p:grpSpPr>
        <p:sp>
          <p:nvSpPr>
            <p:cNvPr id="15" name="椭圆 14"/>
            <p:cNvSpPr/>
            <p:nvPr/>
          </p:nvSpPr>
          <p:spPr>
            <a:xfrm>
              <a:off x="6999694" y="5221641"/>
              <a:ext cx="266700" cy="266700"/>
            </a:xfrm>
            <a:prstGeom prst="ellipse">
              <a:avLst/>
            </a:prstGeom>
            <a:solidFill>
              <a:srgbClr val="294F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44826" y="5136320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2</a:t>
              </a:r>
              <a:endParaRPr kumimoji="1" lang="en-US" altLang="zh-CN" sz="1000" dirty="0" smtClean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99694" y="5688802"/>
            <a:ext cx="4537660" cy="461665"/>
            <a:chOff x="6999694" y="5688802"/>
            <a:chExt cx="4537660" cy="461665"/>
          </a:xfrm>
        </p:grpSpPr>
        <p:sp>
          <p:nvSpPr>
            <p:cNvPr id="18" name="椭圆 17"/>
            <p:cNvSpPr/>
            <p:nvPr/>
          </p:nvSpPr>
          <p:spPr>
            <a:xfrm>
              <a:off x="6999694" y="5717237"/>
              <a:ext cx="266700" cy="2667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444826" y="5688802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73326" y="4193763"/>
            <a:ext cx="2617764" cy="468313"/>
            <a:chOff x="6873326" y="4193763"/>
            <a:chExt cx="2617764" cy="468313"/>
          </a:xfrm>
        </p:grpSpPr>
        <p:sp>
          <p:nvSpPr>
            <p:cNvPr id="21" name="文本框 20"/>
            <p:cNvSpPr txBox="1"/>
            <p:nvPr/>
          </p:nvSpPr>
          <p:spPr>
            <a:xfrm>
              <a:off x="6873326" y="4200411"/>
              <a:ext cx="1875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123,456,789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8731891" y="4193763"/>
              <a:ext cx="759199" cy="442751"/>
              <a:chOff x="9299201" y="4215300"/>
              <a:chExt cx="1045446" cy="609685"/>
            </a:xfrm>
          </p:grpSpPr>
          <p:sp>
            <p:nvSpPr>
              <p:cNvPr id="23" name="woman-avatar_53094"/>
              <p:cNvSpPr>
                <a:spLocks noChangeAspect="1"/>
              </p:cNvSpPr>
              <p:nvPr/>
            </p:nvSpPr>
            <p:spPr bwMode="auto">
              <a:xfrm>
                <a:off x="9870701" y="4215300"/>
                <a:ext cx="473946" cy="609685"/>
              </a:xfrm>
              <a:custGeom>
                <a:avLst/>
                <a:gdLst>
                  <a:gd name="T0" fmla="*/ 1182 w 5487"/>
                  <a:gd name="T1" fmla="*/ 3968 h 7069"/>
                  <a:gd name="T2" fmla="*/ 2714 w 5487"/>
                  <a:gd name="T3" fmla="*/ 4322 h 7069"/>
                  <a:gd name="T4" fmla="*/ 4246 w 5487"/>
                  <a:gd name="T5" fmla="*/ 3968 h 7069"/>
                  <a:gd name="T6" fmla="*/ 4757 w 5487"/>
                  <a:gd name="T7" fmla="*/ 2434 h 7069"/>
                  <a:gd name="T8" fmla="*/ 4760 w 5487"/>
                  <a:gd name="T9" fmla="*/ 2218 h 7069"/>
                  <a:gd name="T10" fmla="*/ 671 w 5487"/>
                  <a:gd name="T11" fmla="*/ 2218 h 7069"/>
                  <a:gd name="T12" fmla="*/ 671 w 5487"/>
                  <a:gd name="T13" fmla="*/ 2434 h 7069"/>
                  <a:gd name="T14" fmla="*/ 671 w 5487"/>
                  <a:gd name="T15" fmla="*/ 3342 h 7069"/>
                  <a:gd name="T16" fmla="*/ 2342 w 5487"/>
                  <a:gd name="T17" fmla="*/ 3966 h 7069"/>
                  <a:gd name="T18" fmla="*/ 1391 w 5487"/>
                  <a:gd name="T19" fmla="*/ 2597 h 7069"/>
                  <a:gd name="T20" fmla="*/ 1285 w 5487"/>
                  <a:gd name="T21" fmla="*/ 2504 h 7069"/>
                  <a:gd name="T22" fmla="*/ 1007 w 5487"/>
                  <a:gd name="T23" fmla="*/ 2183 h 7069"/>
                  <a:gd name="T24" fmla="*/ 1147 w 5487"/>
                  <a:gd name="T25" fmla="*/ 1746 h 7069"/>
                  <a:gd name="T26" fmla="*/ 1195 w 5487"/>
                  <a:gd name="T27" fmla="*/ 1744 h 7069"/>
                  <a:gd name="T28" fmla="*/ 1241 w 5487"/>
                  <a:gd name="T29" fmla="*/ 1749 h 7069"/>
                  <a:gd name="T30" fmla="*/ 2800 w 5487"/>
                  <a:gd name="T31" fmla="*/ 1301 h 7069"/>
                  <a:gd name="T32" fmla="*/ 4107 w 5487"/>
                  <a:gd name="T33" fmla="*/ 1747 h 7069"/>
                  <a:gd name="T34" fmla="*/ 4127 w 5487"/>
                  <a:gd name="T35" fmla="*/ 1753 h 7069"/>
                  <a:gd name="T36" fmla="*/ 4230 w 5487"/>
                  <a:gd name="T37" fmla="*/ 1743 h 7069"/>
                  <a:gd name="T38" fmla="*/ 4386 w 5487"/>
                  <a:gd name="T39" fmla="*/ 1832 h 7069"/>
                  <a:gd name="T40" fmla="*/ 4276 w 5487"/>
                  <a:gd name="T41" fmla="*/ 2433 h 7069"/>
                  <a:gd name="T42" fmla="*/ 4058 w 5487"/>
                  <a:gd name="T43" fmla="*/ 2515 h 7069"/>
                  <a:gd name="T44" fmla="*/ 3380 w 5487"/>
                  <a:gd name="T45" fmla="*/ 3751 h 7069"/>
                  <a:gd name="T46" fmla="*/ 2715 w 5487"/>
                  <a:gd name="T47" fmla="*/ 4065 h 7069"/>
                  <a:gd name="T48" fmla="*/ 3631 w 5487"/>
                  <a:gd name="T49" fmla="*/ 4822 h 7069"/>
                  <a:gd name="T50" fmla="*/ 2750 w 5487"/>
                  <a:gd name="T51" fmla="*/ 5288 h 7069"/>
                  <a:gd name="T52" fmla="*/ 2744 w 5487"/>
                  <a:gd name="T53" fmla="*/ 5285 h 7069"/>
                  <a:gd name="T54" fmla="*/ 2738 w 5487"/>
                  <a:gd name="T55" fmla="*/ 5288 h 7069"/>
                  <a:gd name="T56" fmla="*/ 1857 w 5487"/>
                  <a:gd name="T57" fmla="*/ 4822 h 7069"/>
                  <a:gd name="T58" fmla="*/ 0 w 5487"/>
                  <a:gd name="T59" fmla="*/ 5806 h 7069"/>
                  <a:gd name="T60" fmla="*/ 2739 w 5487"/>
                  <a:gd name="T61" fmla="*/ 7069 h 7069"/>
                  <a:gd name="T62" fmla="*/ 5487 w 5487"/>
                  <a:gd name="T63" fmla="*/ 7069 h 7069"/>
                  <a:gd name="T64" fmla="*/ 4219 w 5487"/>
                  <a:gd name="T65" fmla="*/ 4196 h 7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87" h="7069">
                    <a:moveTo>
                      <a:pt x="671" y="3342"/>
                    </a:moveTo>
                    <a:cubicBezTo>
                      <a:pt x="671" y="3689"/>
                      <a:pt x="899" y="3968"/>
                      <a:pt x="1182" y="3968"/>
                    </a:cubicBezTo>
                    <a:lnTo>
                      <a:pt x="1904" y="3968"/>
                    </a:lnTo>
                    <a:cubicBezTo>
                      <a:pt x="2143" y="4184"/>
                      <a:pt x="2418" y="4322"/>
                      <a:pt x="2714" y="4322"/>
                    </a:cubicBezTo>
                    <a:cubicBezTo>
                      <a:pt x="3010" y="4322"/>
                      <a:pt x="3284" y="4184"/>
                      <a:pt x="3523" y="3968"/>
                    </a:cubicBezTo>
                    <a:lnTo>
                      <a:pt x="4246" y="3968"/>
                    </a:lnTo>
                    <a:cubicBezTo>
                      <a:pt x="4528" y="3968"/>
                      <a:pt x="4757" y="3687"/>
                      <a:pt x="4757" y="3342"/>
                    </a:cubicBezTo>
                    <a:lnTo>
                      <a:pt x="4757" y="2434"/>
                    </a:lnTo>
                    <a:lnTo>
                      <a:pt x="4755" y="2434"/>
                    </a:lnTo>
                    <a:cubicBezTo>
                      <a:pt x="4758" y="2365"/>
                      <a:pt x="4760" y="2294"/>
                      <a:pt x="4760" y="2218"/>
                    </a:cubicBezTo>
                    <a:cubicBezTo>
                      <a:pt x="4760" y="993"/>
                      <a:pt x="3844" y="0"/>
                      <a:pt x="2715" y="0"/>
                    </a:cubicBezTo>
                    <a:cubicBezTo>
                      <a:pt x="1586" y="0"/>
                      <a:pt x="671" y="993"/>
                      <a:pt x="671" y="2218"/>
                    </a:cubicBezTo>
                    <a:cubicBezTo>
                      <a:pt x="671" y="2294"/>
                      <a:pt x="672" y="2365"/>
                      <a:pt x="675" y="2434"/>
                    </a:cubicBezTo>
                    <a:lnTo>
                      <a:pt x="671" y="2434"/>
                    </a:lnTo>
                    <a:lnTo>
                      <a:pt x="671" y="3342"/>
                    </a:lnTo>
                    <a:lnTo>
                      <a:pt x="671" y="3342"/>
                    </a:lnTo>
                    <a:close/>
                    <a:moveTo>
                      <a:pt x="2715" y="4065"/>
                    </a:moveTo>
                    <a:cubicBezTo>
                      <a:pt x="2587" y="4065"/>
                      <a:pt x="2461" y="4028"/>
                      <a:pt x="2342" y="3966"/>
                    </a:cubicBezTo>
                    <a:cubicBezTo>
                      <a:pt x="2242" y="3914"/>
                      <a:pt x="2146" y="3844"/>
                      <a:pt x="2055" y="3759"/>
                    </a:cubicBezTo>
                    <a:cubicBezTo>
                      <a:pt x="1752" y="3473"/>
                      <a:pt x="1510" y="3027"/>
                      <a:pt x="1391" y="2597"/>
                    </a:cubicBezTo>
                    <a:lnTo>
                      <a:pt x="1368" y="2515"/>
                    </a:lnTo>
                    <a:lnTo>
                      <a:pt x="1285" y="2504"/>
                    </a:lnTo>
                    <a:cubicBezTo>
                      <a:pt x="1241" y="2498"/>
                      <a:pt x="1195" y="2474"/>
                      <a:pt x="1150" y="2434"/>
                    </a:cubicBezTo>
                    <a:cubicBezTo>
                      <a:pt x="1089" y="2379"/>
                      <a:pt x="1035" y="2295"/>
                      <a:pt x="1007" y="2183"/>
                    </a:cubicBezTo>
                    <a:cubicBezTo>
                      <a:pt x="974" y="2053"/>
                      <a:pt x="986" y="1923"/>
                      <a:pt x="1040" y="1834"/>
                    </a:cubicBezTo>
                    <a:cubicBezTo>
                      <a:pt x="1059" y="1801"/>
                      <a:pt x="1094" y="1759"/>
                      <a:pt x="1147" y="1746"/>
                    </a:cubicBezTo>
                    <a:cubicBezTo>
                      <a:pt x="1155" y="1744"/>
                      <a:pt x="1164" y="1743"/>
                      <a:pt x="1174" y="1743"/>
                    </a:cubicBezTo>
                    <a:cubicBezTo>
                      <a:pt x="1182" y="1743"/>
                      <a:pt x="1189" y="1743"/>
                      <a:pt x="1195" y="1744"/>
                    </a:cubicBezTo>
                    <a:lnTo>
                      <a:pt x="1241" y="1749"/>
                    </a:lnTo>
                    <a:lnTo>
                      <a:pt x="1241" y="1749"/>
                    </a:lnTo>
                    <a:cubicBezTo>
                      <a:pt x="1446" y="2061"/>
                      <a:pt x="2022" y="1980"/>
                      <a:pt x="2527" y="1569"/>
                    </a:cubicBezTo>
                    <a:cubicBezTo>
                      <a:pt x="2630" y="1486"/>
                      <a:pt x="2721" y="1395"/>
                      <a:pt x="2800" y="1301"/>
                    </a:cubicBezTo>
                    <a:cubicBezTo>
                      <a:pt x="2995" y="1278"/>
                      <a:pt x="3205" y="1272"/>
                      <a:pt x="3407" y="1326"/>
                    </a:cubicBezTo>
                    <a:cubicBezTo>
                      <a:pt x="3855" y="1446"/>
                      <a:pt x="3982" y="1695"/>
                      <a:pt x="4107" y="1747"/>
                    </a:cubicBezTo>
                    <a:lnTo>
                      <a:pt x="4109" y="1755"/>
                    </a:lnTo>
                    <a:lnTo>
                      <a:pt x="4127" y="1753"/>
                    </a:lnTo>
                    <a:cubicBezTo>
                      <a:pt x="4149" y="1759"/>
                      <a:pt x="4173" y="1756"/>
                      <a:pt x="4200" y="1746"/>
                    </a:cubicBezTo>
                    <a:lnTo>
                      <a:pt x="4230" y="1743"/>
                    </a:lnTo>
                    <a:cubicBezTo>
                      <a:pt x="4248" y="1741"/>
                      <a:pt x="4265" y="1741"/>
                      <a:pt x="4279" y="1744"/>
                    </a:cubicBezTo>
                    <a:cubicBezTo>
                      <a:pt x="4333" y="1758"/>
                      <a:pt x="4367" y="1799"/>
                      <a:pt x="4386" y="1832"/>
                    </a:cubicBezTo>
                    <a:cubicBezTo>
                      <a:pt x="4440" y="1922"/>
                      <a:pt x="4452" y="2052"/>
                      <a:pt x="4419" y="2182"/>
                    </a:cubicBezTo>
                    <a:cubicBezTo>
                      <a:pt x="4391" y="2292"/>
                      <a:pt x="4336" y="2377"/>
                      <a:pt x="4276" y="2433"/>
                    </a:cubicBezTo>
                    <a:cubicBezTo>
                      <a:pt x="4231" y="2473"/>
                      <a:pt x="4185" y="2498"/>
                      <a:pt x="4141" y="2503"/>
                    </a:cubicBezTo>
                    <a:lnTo>
                      <a:pt x="4058" y="2515"/>
                    </a:lnTo>
                    <a:lnTo>
                      <a:pt x="4035" y="2597"/>
                    </a:lnTo>
                    <a:cubicBezTo>
                      <a:pt x="3917" y="3024"/>
                      <a:pt x="3680" y="3465"/>
                      <a:pt x="3380" y="3751"/>
                    </a:cubicBezTo>
                    <a:cubicBezTo>
                      <a:pt x="3287" y="3839"/>
                      <a:pt x="3189" y="3914"/>
                      <a:pt x="3084" y="3968"/>
                    </a:cubicBezTo>
                    <a:cubicBezTo>
                      <a:pt x="2969" y="4031"/>
                      <a:pt x="2844" y="4065"/>
                      <a:pt x="2715" y="4065"/>
                    </a:cubicBezTo>
                    <a:close/>
                    <a:moveTo>
                      <a:pt x="4219" y="4196"/>
                    </a:moveTo>
                    <a:cubicBezTo>
                      <a:pt x="4059" y="4468"/>
                      <a:pt x="3876" y="4698"/>
                      <a:pt x="3631" y="4822"/>
                    </a:cubicBezTo>
                    <a:cubicBezTo>
                      <a:pt x="3126" y="5080"/>
                      <a:pt x="2751" y="5289"/>
                      <a:pt x="2751" y="5289"/>
                    </a:cubicBezTo>
                    <a:lnTo>
                      <a:pt x="2750" y="5288"/>
                    </a:lnTo>
                    <a:lnTo>
                      <a:pt x="2750" y="5282"/>
                    </a:lnTo>
                    <a:lnTo>
                      <a:pt x="2744" y="5285"/>
                    </a:lnTo>
                    <a:lnTo>
                      <a:pt x="2738" y="5282"/>
                    </a:lnTo>
                    <a:lnTo>
                      <a:pt x="2738" y="5288"/>
                    </a:lnTo>
                    <a:lnTo>
                      <a:pt x="2736" y="5289"/>
                    </a:lnTo>
                    <a:cubicBezTo>
                      <a:pt x="2736" y="5289"/>
                      <a:pt x="2361" y="5080"/>
                      <a:pt x="1857" y="4822"/>
                    </a:cubicBezTo>
                    <a:cubicBezTo>
                      <a:pt x="1612" y="4697"/>
                      <a:pt x="1428" y="4468"/>
                      <a:pt x="1268" y="4196"/>
                    </a:cubicBezTo>
                    <a:cubicBezTo>
                      <a:pt x="522" y="4499"/>
                      <a:pt x="0" y="5198"/>
                      <a:pt x="0" y="5806"/>
                    </a:cubicBezTo>
                    <a:lnTo>
                      <a:pt x="0" y="7069"/>
                    </a:lnTo>
                    <a:lnTo>
                      <a:pt x="2739" y="7069"/>
                    </a:lnTo>
                    <a:lnTo>
                      <a:pt x="2750" y="7069"/>
                    </a:lnTo>
                    <a:lnTo>
                      <a:pt x="5487" y="7069"/>
                    </a:lnTo>
                    <a:lnTo>
                      <a:pt x="5487" y="5806"/>
                    </a:lnTo>
                    <a:cubicBezTo>
                      <a:pt x="5487" y="5197"/>
                      <a:pt x="4966" y="4501"/>
                      <a:pt x="4219" y="4196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</p:sp>
          <p:sp>
            <p:nvSpPr>
              <p:cNvPr id="24" name="person-male-shape_36183"/>
              <p:cNvSpPr>
                <a:spLocks noChangeAspect="1"/>
              </p:cNvSpPr>
              <p:nvPr/>
            </p:nvSpPr>
            <p:spPr bwMode="auto">
              <a:xfrm>
                <a:off x="9299201" y="4215300"/>
                <a:ext cx="495406" cy="609685"/>
              </a:xfrm>
              <a:custGeom>
                <a:avLst/>
                <a:gdLst>
                  <a:gd name="connsiteX0" fmla="*/ 351932 w 473547"/>
                  <a:gd name="connsiteY0" fmla="*/ 309816 h 582783"/>
                  <a:gd name="connsiteX1" fmla="*/ 473547 w 473547"/>
                  <a:gd name="connsiteY1" fmla="*/ 581708 h 582783"/>
                  <a:gd name="connsiteX2" fmla="*/ 236773 w 473547"/>
                  <a:gd name="connsiteY2" fmla="*/ 582783 h 582783"/>
                  <a:gd name="connsiteX3" fmla="*/ 0 w 473547"/>
                  <a:gd name="connsiteY3" fmla="*/ 582783 h 582783"/>
                  <a:gd name="connsiteX4" fmla="*/ 121615 w 473547"/>
                  <a:gd name="connsiteY4" fmla="*/ 310891 h 582783"/>
                  <a:gd name="connsiteX5" fmla="*/ 131302 w 473547"/>
                  <a:gd name="connsiteY5" fmla="*/ 311965 h 582783"/>
                  <a:gd name="connsiteX6" fmla="*/ 190495 w 473547"/>
                  <a:gd name="connsiteY6" fmla="*/ 392566 h 582783"/>
                  <a:gd name="connsiteX7" fmla="*/ 236773 w 473547"/>
                  <a:gd name="connsiteY7" fmla="*/ 357102 h 582783"/>
                  <a:gd name="connsiteX8" fmla="*/ 236773 w 473547"/>
                  <a:gd name="connsiteY8" fmla="*/ 356027 h 582783"/>
                  <a:gd name="connsiteX9" fmla="*/ 281976 w 473547"/>
                  <a:gd name="connsiteY9" fmla="*/ 392566 h 582783"/>
                  <a:gd name="connsiteX10" fmla="*/ 342245 w 473547"/>
                  <a:gd name="connsiteY10" fmla="*/ 310891 h 582783"/>
                  <a:gd name="connsiteX11" fmla="*/ 351932 w 473547"/>
                  <a:gd name="connsiteY11" fmla="*/ 309816 h 582783"/>
                  <a:gd name="connsiteX12" fmla="*/ 204461 w 473547"/>
                  <a:gd name="connsiteY12" fmla="*/ 105551 h 582783"/>
                  <a:gd name="connsiteX13" fmla="*/ 106563 w 473547"/>
                  <a:gd name="connsiteY13" fmla="*/ 153925 h 582783"/>
                  <a:gd name="connsiteX14" fmla="*/ 106563 w 473547"/>
                  <a:gd name="connsiteY14" fmla="*/ 163600 h 582783"/>
                  <a:gd name="connsiteX15" fmla="*/ 237811 w 473547"/>
                  <a:gd name="connsiteY15" fmla="*/ 314096 h 582783"/>
                  <a:gd name="connsiteX16" fmla="*/ 371210 w 473547"/>
                  <a:gd name="connsiteY16" fmla="*/ 163600 h 582783"/>
                  <a:gd name="connsiteX17" fmla="*/ 371210 w 473547"/>
                  <a:gd name="connsiteY17" fmla="*/ 155000 h 582783"/>
                  <a:gd name="connsiteX18" fmla="*/ 204461 w 473547"/>
                  <a:gd name="connsiteY18" fmla="*/ 105551 h 582783"/>
                  <a:gd name="connsiteX19" fmla="*/ 261075 w 473547"/>
                  <a:gd name="connsiteY19" fmla="*/ 203 h 582783"/>
                  <a:gd name="connsiteX20" fmla="*/ 331405 w 473547"/>
                  <a:gd name="connsiteY20" fmla="*/ 17403 h 582783"/>
                  <a:gd name="connsiteX21" fmla="*/ 390574 w 473547"/>
                  <a:gd name="connsiteY21" fmla="*/ 147475 h 582783"/>
                  <a:gd name="connsiteX22" fmla="*/ 390574 w 473547"/>
                  <a:gd name="connsiteY22" fmla="*/ 151775 h 582783"/>
                  <a:gd name="connsiteX23" fmla="*/ 401332 w 473547"/>
                  <a:gd name="connsiteY23" fmla="*/ 166824 h 582783"/>
                  <a:gd name="connsiteX24" fmla="*/ 399180 w 473547"/>
                  <a:gd name="connsiteY24" fmla="*/ 192624 h 582783"/>
                  <a:gd name="connsiteX25" fmla="*/ 385195 w 473547"/>
                  <a:gd name="connsiteY25" fmla="*/ 206599 h 582783"/>
                  <a:gd name="connsiteX26" fmla="*/ 237811 w 473547"/>
                  <a:gd name="connsiteY26" fmla="*/ 334521 h 582783"/>
                  <a:gd name="connsiteX27" fmla="*/ 91502 w 473547"/>
                  <a:gd name="connsiteY27" fmla="*/ 205524 h 582783"/>
                  <a:gd name="connsiteX28" fmla="*/ 77516 w 473547"/>
                  <a:gd name="connsiteY28" fmla="*/ 192624 h 582783"/>
                  <a:gd name="connsiteX29" fmla="*/ 75365 w 473547"/>
                  <a:gd name="connsiteY29" fmla="*/ 165749 h 582783"/>
                  <a:gd name="connsiteX30" fmla="*/ 86123 w 473547"/>
                  <a:gd name="connsiteY30" fmla="*/ 150700 h 582783"/>
                  <a:gd name="connsiteX31" fmla="*/ 87199 w 473547"/>
                  <a:gd name="connsiteY31" fmla="*/ 146400 h 582783"/>
                  <a:gd name="connsiteX32" fmla="*/ 176490 w 473547"/>
                  <a:gd name="connsiteY32" fmla="*/ 16328 h 582783"/>
                  <a:gd name="connsiteX33" fmla="*/ 194779 w 473547"/>
                  <a:gd name="connsiteY33" fmla="*/ 18478 h 582783"/>
                  <a:gd name="connsiteX34" fmla="*/ 204461 w 473547"/>
                  <a:gd name="connsiteY34" fmla="*/ 8803 h 582783"/>
                  <a:gd name="connsiteX35" fmla="*/ 261075 w 473547"/>
                  <a:gd name="connsiteY35" fmla="*/ 203 h 58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73547" h="582783">
                    <a:moveTo>
                      <a:pt x="351932" y="309816"/>
                    </a:moveTo>
                    <a:cubicBezTo>
                      <a:pt x="466013" y="325936"/>
                      <a:pt x="473547" y="581708"/>
                      <a:pt x="473547" y="581708"/>
                    </a:cubicBezTo>
                    <a:lnTo>
                      <a:pt x="236773" y="582783"/>
                    </a:lnTo>
                    <a:lnTo>
                      <a:pt x="0" y="582783"/>
                    </a:lnTo>
                    <a:cubicBezTo>
                      <a:pt x="0" y="582783"/>
                      <a:pt x="7534" y="327011"/>
                      <a:pt x="121615" y="310891"/>
                    </a:cubicBezTo>
                    <a:cubicBezTo>
                      <a:pt x="124844" y="309816"/>
                      <a:pt x="128073" y="310891"/>
                      <a:pt x="131302" y="311965"/>
                    </a:cubicBezTo>
                    <a:lnTo>
                      <a:pt x="190495" y="392566"/>
                    </a:lnTo>
                    <a:lnTo>
                      <a:pt x="236773" y="357102"/>
                    </a:lnTo>
                    <a:lnTo>
                      <a:pt x="236773" y="356027"/>
                    </a:lnTo>
                    <a:lnTo>
                      <a:pt x="281976" y="392566"/>
                    </a:lnTo>
                    <a:lnTo>
                      <a:pt x="342245" y="310891"/>
                    </a:lnTo>
                    <a:cubicBezTo>
                      <a:pt x="345474" y="310891"/>
                      <a:pt x="348703" y="309816"/>
                      <a:pt x="351932" y="309816"/>
                    </a:cubicBezTo>
                    <a:close/>
                    <a:moveTo>
                      <a:pt x="204461" y="105551"/>
                    </a:moveTo>
                    <a:cubicBezTo>
                      <a:pt x="198006" y="118450"/>
                      <a:pt x="137761" y="142100"/>
                      <a:pt x="106563" y="153925"/>
                    </a:cubicBezTo>
                    <a:cubicBezTo>
                      <a:pt x="106563" y="157150"/>
                      <a:pt x="106563" y="160375"/>
                      <a:pt x="106563" y="163600"/>
                    </a:cubicBezTo>
                    <a:cubicBezTo>
                      <a:pt x="106563" y="234548"/>
                      <a:pt x="162505" y="314096"/>
                      <a:pt x="237811" y="314096"/>
                    </a:cubicBezTo>
                    <a:cubicBezTo>
                      <a:pt x="313116" y="314096"/>
                      <a:pt x="371210" y="232398"/>
                      <a:pt x="371210" y="163600"/>
                    </a:cubicBezTo>
                    <a:cubicBezTo>
                      <a:pt x="371210" y="160375"/>
                      <a:pt x="371210" y="158225"/>
                      <a:pt x="371210" y="155000"/>
                    </a:cubicBezTo>
                    <a:cubicBezTo>
                      <a:pt x="328178" y="149625"/>
                      <a:pt x="232431" y="133500"/>
                      <a:pt x="204461" y="105551"/>
                    </a:cubicBezTo>
                    <a:close/>
                    <a:moveTo>
                      <a:pt x="261075" y="203"/>
                    </a:moveTo>
                    <a:cubicBezTo>
                      <a:pt x="282456" y="1278"/>
                      <a:pt x="306124" y="6653"/>
                      <a:pt x="331405" y="17403"/>
                    </a:cubicBezTo>
                    <a:cubicBezTo>
                      <a:pt x="378740" y="37827"/>
                      <a:pt x="389498" y="86201"/>
                      <a:pt x="390574" y="147475"/>
                    </a:cubicBezTo>
                    <a:cubicBezTo>
                      <a:pt x="390574" y="148550"/>
                      <a:pt x="390574" y="149625"/>
                      <a:pt x="390574" y="151775"/>
                    </a:cubicBezTo>
                    <a:cubicBezTo>
                      <a:pt x="397029" y="153925"/>
                      <a:pt x="401332" y="159300"/>
                      <a:pt x="401332" y="166824"/>
                    </a:cubicBezTo>
                    <a:lnTo>
                      <a:pt x="399180" y="192624"/>
                    </a:lnTo>
                    <a:cubicBezTo>
                      <a:pt x="398105" y="200149"/>
                      <a:pt x="392726" y="205524"/>
                      <a:pt x="385195" y="206599"/>
                    </a:cubicBezTo>
                    <a:cubicBezTo>
                      <a:pt x="367982" y="273247"/>
                      <a:pt x="309889" y="334521"/>
                      <a:pt x="237811" y="334521"/>
                    </a:cubicBezTo>
                    <a:cubicBezTo>
                      <a:pt x="165732" y="334521"/>
                      <a:pt x="108715" y="272172"/>
                      <a:pt x="91502" y="205524"/>
                    </a:cubicBezTo>
                    <a:cubicBezTo>
                      <a:pt x="83971" y="205524"/>
                      <a:pt x="78592" y="200149"/>
                      <a:pt x="77516" y="192624"/>
                    </a:cubicBezTo>
                    <a:lnTo>
                      <a:pt x="75365" y="165749"/>
                    </a:lnTo>
                    <a:cubicBezTo>
                      <a:pt x="74289" y="159300"/>
                      <a:pt x="79668" y="152850"/>
                      <a:pt x="86123" y="150700"/>
                    </a:cubicBezTo>
                    <a:cubicBezTo>
                      <a:pt x="87199" y="149625"/>
                      <a:pt x="87199" y="147475"/>
                      <a:pt x="87199" y="146400"/>
                    </a:cubicBezTo>
                    <a:cubicBezTo>
                      <a:pt x="81820" y="93726"/>
                      <a:pt x="105487" y="27077"/>
                      <a:pt x="176490" y="16328"/>
                    </a:cubicBezTo>
                    <a:cubicBezTo>
                      <a:pt x="180793" y="15253"/>
                      <a:pt x="192627" y="19553"/>
                      <a:pt x="194779" y="18478"/>
                    </a:cubicBezTo>
                    <a:cubicBezTo>
                      <a:pt x="196930" y="16328"/>
                      <a:pt x="202309" y="9878"/>
                      <a:pt x="204461" y="8803"/>
                    </a:cubicBezTo>
                    <a:cubicBezTo>
                      <a:pt x="220598" y="2353"/>
                      <a:pt x="239693" y="-872"/>
                      <a:pt x="261075" y="203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</p:sp>
        </p:grpSp>
      </p:grpSp>
    </p:spTree>
    <p:extLst>
      <p:ext uri="{BB962C8B-B14F-4D97-AF65-F5344CB8AC3E}">
        <p14:creationId xmlns:p14="http://schemas.microsoft.com/office/powerpoint/2010/main" val="5518876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20224" y="2339447"/>
            <a:ext cx="3075122" cy="2050081"/>
            <a:chOff x="1020224" y="2399407"/>
            <a:chExt cx="3075122" cy="2050081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52484980"/>
                </p:ext>
              </p:extLst>
            </p:nvPr>
          </p:nvGraphicFramePr>
          <p:xfrm>
            <a:off x="1020224" y="2399407"/>
            <a:ext cx="3075122" cy="20500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1905014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008408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44682" y="2335465"/>
            <a:ext cx="3253332" cy="2058045"/>
            <a:chOff x="3344682" y="2395425"/>
            <a:chExt cx="3253332" cy="2058045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643251555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4370907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74301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32668" y="2354401"/>
            <a:ext cx="3091263" cy="2020173"/>
            <a:chOff x="5732668" y="2414361"/>
            <a:chExt cx="3091263" cy="2020173"/>
          </a:xfrm>
        </p:grpSpPr>
        <p:graphicFrame>
          <p:nvGraphicFramePr>
            <p:cNvPr id="15" name="图表 14"/>
            <p:cNvGraphicFramePr/>
            <p:nvPr>
              <p:extLst>
                <p:ext uri="{D42A27DB-BD31-4B8C-83A1-F6EECF244321}">
                  <p14:modId xmlns:p14="http://schemas.microsoft.com/office/powerpoint/2010/main" val="4220996634"/>
                </p:ext>
              </p:extLst>
            </p:nvPr>
          </p:nvGraphicFramePr>
          <p:xfrm>
            <a:off x="5732668" y="2414361"/>
            <a:ext cx="3091263" cy="2020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6733406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36800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50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8004" y="2363230"/>
            <a:ext cx="3003773" cy="2002515"/>
            <a:chOff x="8168004" y="2423190"/>
            <a:chExt cx="3003773" cy="2002515"/>
          </a:xfrm>
        </p:grpSpPr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2017156930"/>
                </p:ext>
              </p:extLst>
            </p:nvPr>
          </p:nvGraphicFramePr>
          <p:xfrm>
            <a:off x="8168004" y="2423190"/>
            <a:ext cx="3003773" cy="20025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文本框 19"/>
            <p:cNvSpPr txBox="1"/>
            <p:nvPr/>
          </p:nvSpPr>
          <p:spPr>
            <a:xfrm>
              <a:off x="9108263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211657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85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86166" y="4735441"/>
            <a:ext cx="9219668" cy="1468032"/>
            <a:chOff x="1486166" y="4735441"/>
            <a:chExt cx="9219668" cy="1468032"/>
          </a:xfrm>
        </p:grpSpPr>
        <p:sp>
          <p:nvSpPr>
            <p:cNvPr id="23" name="文本框 22"/>
            <p:cNvSpPr txBox="1"/>
            <p:nvPr/>
          </p:nvSpPr>
          <p:spPr>
            <a:xfrm>
              <a:off x="1486166" y="5141644"/>
              <a:ext cx="9219668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486166" y="4735441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27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标题内容二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913843" y="2085375"/>
            <a:ext cx="2364315" cy="1181317"/>
            <a:chOff x="3804264" y="-1169675"/>
            <a:chExt cx="1547966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3804264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7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636865" y="-1169675"/>
              <a:ext cx="715365" cy="773433"/>
            </a:xfrm>
            <a:custGeom>
              <a:avLst/>
              <a:gdLst/>
              <a:ahLst/>
              <a:cxnLst/>
              <a:rect l="l" t="t" r="r" b="b"/>
              <a:pathLst>
                <a:path w="715365" h="773433">
                  <a:moveTo>
                    <a:pt x="359959" y="0"/>
                  </a:moveTo>
                  <a:cubicBezTo>
                    <a:pt x="466546" y="1270"/>
                    <a:pt x="552003" y="32218"/>
                    <a:pt x="616329" y="92841"/>
                  </a:cubicBezTo>
                  <a:cubicBezTo>
                    <a:pt x="680655" y="153465"/>
                    <a:pt x="713667" y="236142"/>
                    <a:pt x="715365" y="340872"/>
                  </a:cubicBezTo>
                  <a:cubicBezTo>
                    <a:pt x="714412" y="403419"/>
                    <a:pt x="698518" y="467018"/>
                    <a:pt x="667683" y="531669"/>
                  </a:cubicBezTo>
                  <a:cubicBezTo>
                    <a:pt x="636848" y="596320"/>
                    <a:pt x="596787" y="659918"/>
                    <a:pt x="547500" y="722462"/>
                  </a:cubicBezTo>
                  <a:lnTo>
                    <a:pt x="502183" y="773433"/>
                  </a:lnTo>
                  <a:lnTo>
                    <a:pt x="204841" y="773433"/>
                  </a:lnTo>
                  <a:lnTo>
                    <a:pt x="275093" y="699171"/>
                  </a:lnTo>
                  <a:cubicBezTo>
                    <a:pt x="298941" y="672841"/>
                    <a:pt x="321036" y="647244"/>
                    <a:pt x="341378" y="622382"/>
                  </a:cubicBezTo>
                  <a:cubicBezTo>
                    <a:pt x="422746" y="522932"/>
                    <a:pt x="464401" y="433955"/>
                    <a:pt x="466344" y="355450"/>
                  </a:cubicBezTo>
                  <a:cubicBezTo>
                    <a:pt x="465828" y="305705"/>
                    <a:pt x="453016" y="267804"/>
                    <a:pt x="427907" y="241746"/>
                  </a:cubicBezTo>
                  <a:cubicBezTo>
                    <a:pt x="402799" y="215688"/>
                    <a:pt x="368491" y="202568"/>
                    <a:pt x="324984" y="202386"/>
                  </a:cubicBezTo>
                  <a:cubicBezTo>
                    <a:pt x="288004" y="203297"/>
                    <a:pt x="254485" y="213866"/>
                    <a:pt x="224428" y="234093"/>
                  </a:cubicBezTo>
                  <a:cubicBezTo>
                    <a:pt x="194371" y="254320"/>
                    <a:pt x="166682" y="278738"/>
                    <a:pt x="141361" y="307345"/>
                  </a:cubicBezTo>
                  <a:lnTo>
                    <a:pt x="0" y="167442"/>
                  </a:lnTo>
                  <a:cubicBezTo>
                    <a:pt x="51887" y="111415"/>
                    <a:pt x="105869" y="69494"/>
                    <a:pt x="161945" y="41678"/>
                  </a:cubicBezTo>
                  <a:cubicBezTo>
                    <a:pt x="218022" y="13862"/>
                    <a:pt x="284027" y="-31"/>
                    <a:pt x="3599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2885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592859" y="1271806"/>
            <a:ext cx="3793643" cy="978435"/>
            <a:chOff x="6178340" y="1457775"/>
            <a:chExt cx="3592830" cy="926639"/>
          </a:xfrm>
        </p:grpSpPr>
        <p:sp>
          <p:nvSpPr>
            <p:cNvPr id="3" name="文本框 2"/>
            <p:cNvSpPr txBox="1"/>
            <p:nvPr/>
          </p:nvSpPr>
          <p:spPr>
            <a:xfrm>
              <a:off x="6178340" y="1746065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95605" y="3762127"/>
            <a:ext cx="3793643" cy="978436"/>
            <a:chOff x="6180940" y="3828220"/>
            <a:chExt cx="3592830" cy="926640"/>
          </a:xfrm>
        </p:grpSpPr>
        <p:sp>
          <p:nvSpPr>
            <p:cNvPr id="6" name="文本框 5"/>
            <p:cNvSpPr txBox="1"/>
            <p:nvPr/>
          </p:nvSpPr>
          <p:spPr>
            <a:xfrm>
              <a:off x="6180940" y="4116511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7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8" name="直接连接符 7"/>
          <p:cNvCxnSpPr>
            <a:stCxn id="19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10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12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19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21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23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35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37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8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41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43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6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802753" y="2488270"/>
            <a:ext cx="3793643" cy="978435"/>
            <a:chOff x="1641794" y="2573986"/>
            <a:chExt cx="3592830" cy="926640"/>
          </a:xfrm>
        </p:grpSpPr>
        <p:sp>
          <p:nvSpPr>
            <p:cNvPr id="48" name="文本框 85"/>
            <p:cNvSpPr txBox="1"/>
            <p:nvPr/>
          </p:nvSpPr>
          <p:spPr>
            <a:xfrm>
              <a:off x="1641794" y="2862276"/>
              <a:ext cx="3592830" cy="63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9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805498" y="4890721"/>
            <a:ext cx="3793643" cy="978434"/>
            <a:chOff x="1644394" y="4873181"/>
            <a:chExt cx="3592830" cy="926641"/>
          </a:xfrm>
        </p:grpSpPr>
        <p:sp>
          <p:nvSpPr>
            <p:cNvPr id="51" name="文本框 5"/>
            <p:cNvSpPr txBox="1"/>
            <p:nvPr/>
          </p:nvSpPr>
          <p:spPr>
            <a:xfrm>
              <a:off x="1644394" y="5161471"/>
              <a:ext cx="3592830" cy="6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4" name="文本框 53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6" name="文本框 55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1330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294F73"/>
          </a:solidFill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5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16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13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262807" y="1536120"/>
            <a:ext cx="2992462" cy="1912912"/>
            <a:chOff x="3377107" y="1663120"/>
            <a:chExt cx="2992462" cy="1912912"/>
          </a:xfrm>
        </p:grpSpPr>
        <p:grpSp>
          <p:nvGrpSpPr>
            <p:cNvPr id="19" name="组合 1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29" name="圆角矩形 28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圆角矩形 29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8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25" name="圆角矩形 24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圆角矩形 25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65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7634" y="3838837"/>
            <a:ext cx="2997635" cy="1849950"/>
            <a:chOff x="3371934" y="3965837"/>
            <a:chExt cx="2997635" cy="1849950"/>
          </a:xfrm>
        </p:grpSpPr>
        <p:grpSp>
          <p:nvGrpSpPr>
            <p:cNvPr id="32" name="组合 31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1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8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5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62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17865" y="1139077"/>
            <a:ext cx="4376186" cy="5399519"/>
            <a:chOff x="7032165" y="1116017"/>
            <a:chExt cx="4603916" cy="5680502"/>
          </a:xfrm>
        </p:grpSpPr>
        <p:sp>
          <p:nvSpPr>
            <p:cNvPr id="43" name="圆角矩形 42"/>
            <p:cNvSpPr/>
            <p:nvPr/>
          </p:nvSpPr>
          <p:spPr>
            <a:xfrm>
              <a:off x="9186786" y="1410135"/>
              <a:ext cx="2449295" cy="4939864"/>
            </a:xfrm>
            <a:prstGeom prst="roundRect">
              <a:avLst>
                <a:gd name="adj" fmla="val 13686"/>
              </a:avLst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7032165" y="1116017"/>
              <a:ext cx="2816519" cy="5680502"/>
            </a:xfrm>
            <a:prstGeom prst="roundRect">
              <a:avLst>
                <a:gd name="adj" fmla="val 13686"/>
              </a:avLst>
            </a:prstGeom>
            <a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25162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17691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3" name="泪滴形 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6" name="泪滴形 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9" name="泪滴形 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12" name="泪滴形 1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1525907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3863548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6198952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8561693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23" name="文本框 2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文本框 2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7479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3" name="椭圆 2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5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9" name="椭圆 8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12" name="椭圆 11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15" name="椭圆 14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17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21" name="椭圆 20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23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4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29" name="椭圆 28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16024" y="1968500"/>
            <a:ext cx="3698159" cy="969913"/>
            <a:chOff x="2077924" y="1968500"/>
            <a:chExt cx="3698159" cy="969913"/>
          </a:xfrm>
        </p:grpSpPr>
        <p:sp>
          <p:nvSpPr>
            <p:cNvPr id="3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3" name="文本框 11"/>
            <p:cNvSpPr txBox="1"/>
            <p:nvPr/>
          </p:nvSpPr>
          <p:spPr>
            <a:xfrm>
              <a:off x="2077924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116024" y="3355833"/>
            <a:ext cx="3698159" cy="969912"/>
            <a:chOff x="2077924" y="3355833"/>
            <a:chExt cx="3698159" cy="969912"/>
          </a:xfrm>
        </p:grpSpPr>
        <p:sp>
          <p:nvSpPr>
            <p:cNvPr id="35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2077924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16024" y="4646907"/>
            <a:ext cx="3698159" cy="969913"/>
            <a:chOff x="2077924" y="4646907"/>
            <a:chExt cx="3698159" cy="969913"/>
          </a:xfrm>
        </p:grpSpPr>
        <p:sp>
          <p:nvSpPr>
            <p:cNvPr id="38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9" name="文本框 11"/>
            <p:cNvSpPr txBox="1"/>
            <p:nvPr/>
          </p:nvSpPr>
          <p:spPr>
            <a:xfrm>
              <a:off x="2077924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183373" y="1968500"/>
            <a:ext cx="3698159" cy="969913"/>
            <a:chOff x="7145273" y="1968500"/>
            <a:chExt cx="3698159" cy="969913"/>
          </a:xfrm>
        </p:grpSpPr>
        <p:sp>
          <p:nvSpPr>
            <p:cNvPr id="41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2" name="文本框 11"/>
            <p:cNvSpPr txBox="1"/>
            <p:nvPr/>
          </p:nvSpPr>
          <p:spPr>
            <a:xfrm>
              <a:off x="7145273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83373" y="3355833"/>
            <a:ext cx="3698159" cy="969912"/>
            <a:chOff x="7145273" y="3355833"/>
            <a:chExt cx="3698159" cy="969912"/>
          </a:xfrm>
        </p:grpSpPr>
        <p:sp>
          <p:nvSpPr>
            <p:cNvPr id="44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5" name="文本框 11"/>
            <p:cNvSpPr txBox="1"/>
            <p:nvPr/>
          </p:nvSpPr>
          <p:spPr>
            <a:xfrm>
              <a:off x="7145273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183373" y="4646907"/>
            <a:ext cx="3698159" cy="969913"/>
            <a:chOff x="7145273" y="4646907"/>
            <a:chExt cx="3698159" cy="969913"/>
          </a:xfrm>
        </p:grpSpPr>
        <p:sp>
          <p:nvSpPr>
            <p:cNvPr id="47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8" name="文本框 11"/>
            <p:cNvSpPr txBox="1"/>
            <p:nvPr/>
          </p:nvSpPr>
          <p:spPr>
            <a:xfrm>
              <a:off x="7145273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0" name="文本框 49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2" name="文本框 51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18745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标题内容三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4888117" y="2085375"/>
            <a:ext cx="2415766" cy="1199156"/>
            <a:chOff x="6515137" y="-1169675"/>
            <a:chExt cx="155812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9" name="任意多边形 18"/>
            <p:cNvSpPr/>
            <p:nvPr/>
          </p:nvSpPr>
          <p:spPr>
            <a:xfrm>
              <a:off x="6515137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3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336059" y="-1169675"/>
              <a:ext cx="737201" cy="773433"/>
            </a:xfrm>
            <a:custGeom>
              <a:avLst/>
              <a:gdLst/>
              <a:ahLst/>
              <a:cxnLst/>
              <a:rect l="l" t="t" r="r" b="b"/>
              <a:pathLst>
                <a:path w="737201" h="773433">
                  <a:moveTo>
                    <a:pt x="336642" y="0"/>
                  </a:moveTo>
                  <a:cubicBezTo>
                    <a:pt x="450271" y="330"/>
                    <a:pt x="540221" y="25878"/>
                    <a:pt x="606491" y="76642"/>
                  </a:cubicBezTo>
                  <a:cubicBezTo>
                    <a:pt x="672760" y="127406"/>
                    <a:pt x="706623" y="201405"/>
                    <a:pt x="708077" y="298638"/>
                  </a:cubicBezTo>
                  <a:cubicBezTo>
                    <a:pt x="708077" y="352900"/>
                    <a:pt x="693515" y="400406"/>
                    <a:pt x="664391" y="441156"/>
                  </a:cubicBezTo>
                  <a:cubicBezTo>
                    <a:pt x="635268" y="481906"/>
                    <a:pt x="591585" y="514079"/>
                    <a:pt x="533345" y="537676"/>
                  </a:cubicBezTo>
                  <a:lnTo>
                    <a:pt x="533345" y="544956"/>
                  </a:lnTo>
                  <a:cubicBezTo>
                    <a:pt x="594965" y="563120"/>
                    <a:pt x="645025" y="594135"/>
                    <a:pt x="683526" y="637999"/>
                  </a:cubicBezTo>
                  <a:cubicBezTo>
                    <a:pt x="702777" y="659931"/>
                    <a:pt x="717363" y="685126"/>
                    <a:pt x="727284" y="713584"/>
                  </a:cubicBezTo>
                  <a:lnTo>
                    <a:pt x="737201" y="773433"/>
                  </a:lnTo>
                  <a:lnTo>
                    <a:pt x="480437" y="773433"/>
                  </a:lnTo>
                  <a:lnTo>
                    <a:pt x="477651" y="747819"/>
                  </a:lnTo>
                  <a:cubicBezTo>
                    <a:pt x="474107" y="734478"/>
                    <a:pt x="468593" y="722272"/>
                    <a:pt x="461108" y="711200"/>
                  </a:cubicBezTo>
                  <a:cubicBezTo>
                    <a:pt x="446139" y="689055"/>
                    <a:pt x="418540" y="672096"/>
                    <a:pt x="378310" y="660322"/>
                  </a:cubicBezTo>
                  <a:cubicBezTo>
                    <a:pt x="338081" y="648547"/>
                    <a:pt x="280472" y="642606"/>
                    <a:pt x="205482" y="642498"/>
                  </a:cubicBezTo>
                  <a:lnTo>
                    <a:pt x="205482" y="460515"/>
                  </a:lnTo>
                  <a:cubicBezTo>
                    <a:pt x="296596" y="459937"/>
                    <a:pt x="360293" y="446873"/>
                    <a:pt x="396574" y="421321"/>
                  </a:cubicBezTo>
                  <a:cubicBezTo>
                    <a:pt x="432855" y="395770"/>
                    <a:pt x="450283" y="361195"/>
                    <a:pt x="448856" y="317596"/>
                  </a:cubicBezTo>
                  <a:cubicBezTo>
                    <a:pt x="448704" y="280257"/>
                    <a:pt x="438078" y="251758"/>
                    <a:pt x="416977" y="232100"/>
                  </a:cubicBezTo>
                  <a:cubicBezTo>
                    <a:pt x="395876" y="212443"/>
                    <a:pt x="365211" y="202538"/>
                    <a:pt x="324983" y="202386"/>
                  </a:cubicBezTo>
                  <a:cubicBezTo>
                    <a:pt x="289127" y="202599"/>
                    <a:pt x="255912" y="210559"/>
                    <a:pt x="225338" y="226267"/>
                  </a:cubicBezTo>
                  <a:cubicBezTo>
                    <a:pt x="194765" y="241975"/>
                    <a:pt x="163372" y="264154"/>
                    <a:pt x="131159" y="292805"/>
                  </a:cubicBezTo>
                  <a:lnTo>
                    <a:pt x="0" y="133953"/>
                  </a:lnTo>
                  <a:cubicBezTo>
                    <a:pt x="50004" y="91426"/>
                    <a:pt x="102650" y="58544"/>
                    <a:pt x="157937" y="35308"/>
                  </a:cubicBezTo>
                  <a:cubicBezTo>
                    <a:pt x="213224" y="12073"/>
                    <a:pt x="272793" y="303"/>
                    <a:pt x="33664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28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13325" y="2068642"/>
            <a:ext cx="2514004" cy="1590349"/>
            <a:chOff x="3344682" y="2395425"/>
            <a:chExt cx="3253332" cy="2058045"/>
          </a:xfrm>
        </p:grpSpPr>
        <p:graphicFrame>
          <p:nvGraphicFramePr>
            <p:cNvPr id="3" name="图表 2"/>
            <p:cNvGraphicFramePr/>
            <p:nvPr>
              <p:extLst>
                <p:ext uri="{D42A27DB-BD31-4B8C-83A1-F6EECF244321}">
                  <p14:modId xmlns:p14="http://schemas.microsoft.com/office/powerpoint/2010/main" val="646964122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36894" y="4237123"/>
            <a:ext cx="2514004" cy="1590349"/>
            <a:chOff x="3344682" y="2395425"/>
            <a:chExt cx="3253332" cy="205804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2458809191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04" y="2508766"/>
            <a:ext cx="3382687" cy="2186406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6976" y="2872871"/>
            <a:ext cx="2340808" cy="15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3696589" y="1978954"/>
            <a:ext cx="1056525" cy="1075262"/>
            <a:chOff x="3558565" y="1978954"/>
            <a:chExt cx="1056525" cy="1075262"/>
          </a:xfrm>
        </p:grpSpPr>
        <p:grpSp>
          <p:nvGrpSpPr>
            <p:cNvPr id="14" name="组合 13"/>
            <p:cNvGrpSpPr/>
            <p:nvPr/>
          </p:nvGrpSpPr>
          <p:grpSpPr>
            <a:xfrm rot="21204568">
              <a:off x="3558565" y="1978954"/>
              <a:ext cx="1056525" cy="1075262"/>
              <a:chOff x="4638019" y="1802081"/>
              <a:chExt cx="1056525" cy="1075262"/>
            </a:xfrm>
          </p:grpSpPr>
          <p:sp>
            <p:nvSpPr>
              <p:cNvPr id="16" name="Freeform 12"/>
              <p:cNvSpPr/>
              <p:nvPr/>
            </p:nvSpPr>
            <p:spPr>
              <a:xfrm>
                <a:off x="4638019" y="1802081"/>
                <a:ext cx="1056525" cy="1059520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13028576">
                <a:off x="4748160" y="2557586"/>
                <a:ext cx="282191" cy="319757"/>
              </a:xfrm>
              <a:prstGeom prst="triangle">
                <a:avLst/>
              </a:pr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defTabSz="685800"/>
                <a:endParaRPr lang="zh-CN" altLang="en-US" sz="1400" kern="0">
                  <a:latin typeface="微软雅黑"/>
                  <a:ea typeface="微软雅黑"/>
                  <a:cs typeface="+mn-ea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3709650" y="2343190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关键词</a:t>
              </a:r>
              <a:endParaRPr lang="zh-CN" altLang="en-US" sz="16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444717" y="4852838"/>
            <a:ext cx="3602161" cy="144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kumimoji="1"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754726" y="2162517"/>
            <a:ext cx="3074052" cy="1363622"/>
            <a:chOff x="7754726" y="2162517"/>
            <a:chExt cx="3074052" cy="1363622"/>
          </a:xfrm>
        </p:grpSpPr>
        <p:grpSp>
          <p:nvGrpSpPr>
            <p:cNvPr id="20" name="组合 19"/>
            <p:cNvGrpSpPr/>
            <p:nvPr/>
          </p:nvGrpSpPr>
          <p:grpSpPr>
            <a:xfrm>
              <a:off x="9323158" y="2961577"/>
              <a:ext cx="866838" cy="431644"/>
              <a:chOff x="9361379" y="2961576"/>
              <a:chExt cx="984104" cy="490037"/>
            </a:xfrm>
          </p:grpSpPr>
          <p:sp>
            <p:nvSpPr>
              <p:cNvPr id="28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7802057" y="2879808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613361" y="3198168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754726" y="2162517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754726" y="2448074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827876" y="2735550"/>
              <a:ext cx="2709998" cy="48214"/>
              <a:chOff x="2940049" y="2132898"/>
              <a:chExt cx="2994026" cy="31420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2940049" y="2132898"/>
                <a:ext cx="1302421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94F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802057" y="4330496"/>
            <a:ext cx="3074052" cy="1367745"/>
            <a:chOff x="7802057" y="4330496"/>
            <a:chExt cx="3074052" cy="1367745"/>
          </a:xfrm>
        </p:grpSpPr>
        <p:sp>
          <p:nvSpPr>
            <p:cNvPr id="33" name="文本框 32"/>
            <p:cNvSpPr txBox="1"/>
            <p:nvPr/>
          </p:nvSpPr>
          <p:spPr>
            <a:xfrm>
              <a:off x="7802057" y="5051910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323158" y="5079782"/>
              <a:ext cx="866838" cy="431644"/>
              <a:chOff x="9361379" y="2961576"/>
              <a:chExt cx="984104" cy="490037"/>
            </a:xfrm>
          </p:grpSpPr>
          <p:sp>
            <p:nvSpPr>
              <p:cNvPr id="4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8639784" y="5373602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7860467" y="4891973"/>
              <a:ext cx="2709997" cy="48214"/>
              <a:chOff x="2940050" y="2132898"/>
              <a:chExt cx="2994025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940050" y="2132898"/>
                <a:ext cx="1060964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7802057" y="4330496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802057" y="4616053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556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0555" y="755153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00555" y="2137806"/>
            <a:ext cx="460720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6672276" y="3393814"/>
            <a:ext cx="561883" cy="563476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67195" y="4898727"/>
            <a:ext cx="572044" cy="572044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6703592" y="4178383"/>
            <a:ext cx="499251" cy="499251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>
          <a:xfrm>
            <a:off x="6671745" y="5691865"/>
            <a:ext cx="562945" cy="562945"/>
            <a:chOff x="4030" y="4930"/>
            <a:chExt cx="840" cy="843"/>
          </a:xfrm>
          <a:solidFill>
            <a:srgbClr val="1B4367"/>
          </a:solidFill>
        </p:grpSpPr>
        <p:sp>
          <p:nvSpPr>
            <p:cNvPr id="17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194232" y="346842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94232" y="422024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194232" y="4959494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194232" y="5739600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" y="10014"/>
            <a:ext cx="6047302" cy="68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0975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873429573"/>
              </p:ext>
            </p:extLst>
          </p:nvPr>
        </p:nvGraphicFramePr>
        <p:xfrm>
          <a:off x="3348182" y="2283121"/>
          <a:ext cx="5508335" cy="3672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151734" y="2527900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1734" y="2143414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2386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2386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70511" y="2521616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21163" y="2137130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70511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21163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51081" y="3428384"/>
            <a:ext cx="1281120" cy="1034150"/>
            <a:chOff x="5451081" y="3583661"/>
            <a:chExt cx="1281120" cy="1034150"/>
          </a:xfrm>
        </p:grpSpPr>
        <p:sp>
          <p:nvSpPr>
            <p:cNvPr id="12" name="文本框 11"/>
            <p:cNvSpPr txBox="1"/>
            <p:nvPr/>
          </p:nvSpPr>
          <p:spPr>
            <a:xfrm>
              <a:off x="5451081" y="3583661"/>
              <a:ext cx="128112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60</a:t>
              </a:r>
              <a:r>
                <a:rPr lang="en-US" altLang="zh-CN" sz="3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3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76115" y="4322345"/>
              <a:ext cx="103105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0031548" y="4723602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60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050003" y="2067880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05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1685" y="2054025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10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41685" y="4690628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2</a:t>
            </a:r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9" name="文本框 1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1" name="文本框 2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9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5" name="文本框 14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17" name="文本框 16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8589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标题内容四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818595" y="2085375"/>
            <a:ext cx="2554810" cy="1199156"/>
            <a:chOff x="9226008" y="-1169675"/>
            <a:chExt cx="164780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9226008" y="-1169675"/>
              <a:ext cx="767829" cy="773433"/>
            </a:xfrm>
            <a:custGeom>
              <a:avLst/>
              <a:gdLst/>
              <a:ahLst/>
              <a:cxnLst/>
              <a:rect l="l" t="t" r="r" b="b"/>
              <a:pathLst>
                <a:path w="767829" h="773433">
                  <a:moveTo>
                    <a:pt x="383186" y="0"/>
                  </a:moveTo>
                  <a:cubicBezTo>
                    <a:pt x="499323" y="52"/>
                    <a:pt x="592033" y="46540"/>
                    <a:pt x="661316" y="139464"/>
                  </a:cubicBezTo>
                  <a:cubicBezTo>
                    <a:pt x="730599" y="232388"/>
                    <a:pt x="766103" y="371436"/>
                    <a:pt x="767829" y="556608"/>
                  </a:cubicBezTo>
                  <a:cubicBezTo>
                    <a:pt x="767397" y="603342"/>
                    <a:pt x="764855" y="647227"/>
                    <a:pt x="760201" y="688263"/>
                  </a:cubicBezTo>
                  <a:lnTo>
                    <a:pt x="745113" y="773433"/>
                  </a:lnTo>
                  <a:lnTo>
                    <a:pt x="506019" y="773433"/>
                  </a:lnTo>
                  <a:lnTo>
                    <a:pt x="512259" y="739730"/>
                  </a:lnTo>
                  <a:cubicBezTo>
                    <a:pt x="519317" y="691261"/>
                    <a:pt x="522957" y="630221"/>
                    <a:pt x="523180" y="556608"/>
                  </a:cubicBezTo>
                  <a:cubicBezTo>
                    <a:pt x="522883" y="459043"/>
                    <a:pt x="516510" y="384341"/>
                    <a:pt x="504061" y="332502"/>
                  </a:cubicBezTo>
                  <a:cubicBezTo>
                    <a:pt x="491611" y="280663"/>
                    <a:pt x="474868" y="245264"/>
                    <a:pt x="453831" y="226305"/>
                  </a:cubicBezTo>
                  <a:cubicBezTo>
                    <a:pt x="432794" y="207345"/>
                    <a:pt x="409245" y="198400"/>
                    <a:pt x="383186" y="199471"/>
                  </a:cubicBezTo>
                  <a:cubicBezTo>
                    <a:pt x="357143" y="198400"/>
                    <a:pt x="333721" y="207345"/>
                    <a:pt x="312918" y="226305"/>
                  </a:cubicBezTo>
                  <a:cubicBezTo>
                    <a:pt x="292115" y="245264"/>
                    <a:pt x="275606" y="280663"/>
                    <a:pt x="263391" y="332502"/>
                  </a:cubicBezTo>
                  <a:cubicBezTo>
                    <a:pt x="251175" y="384341"/>
                    <a:pt x="244928" y="459043"/>
                    <a:pt x="244649" y="556608"/>
                  </a:cubicBezTo>
                  <a:cubicBezTo>
                    <a:pt x="244858" y="630221"/>
                    <a:pt x="248425" y="691261"/>
                    <a:pt x="255348" y="739730"/>
                  </a:cubicBezTo>
                  <a:lnTo>
                    <a:pt x="261470" y="773433"/>
                  </a:lnTo>
                  <a:lnTo>
                    <a:pt x="22526" y="773433"/>
                  </a:lnTo>
                  <a:lnTo>
                    <a:pt x="7548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5" y="370162"/>
                    <a:pt x="36926" y="230750"/>
                    <a:pt x="105784" y="138372"/>
                  </a:cubicBezTo>
                  <a:cubicBezTo>
                    <a:pt x="174642" y="45994"/>
                    <a:pt x="267109" y="-130"/>
                    <a:pt x="38318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0056434" y="-1149273"/>
              <a:ext cx="817377" cy="753031"/>
            </a:xfrm>
            <a:custGeom>
              <a:avLst/>
              <a:gdLst/>
              <a:ahLst/>
              <a:cxnLst/>
              <a:rect l="l" t="t" r="r" b="b"/>
              <a:pathLst>
                <a:path w="817377" h="753031">
                  <a:moveTo>
                    <a:pt x="377447" y="0"/>
                  </a:moveTo>
                  <a:lnTo>
                    <a:pt x="696419" y="0"/>
                  </a:lnTo>
                  <a:lnTo>
                    <a:pt x="696419" y="616449"/>
                  </a:lnTo>
                  <a:lnTo>
                    <a:pt x="817377" y="616449"/>
                  </a:lnTo>
                  <a:lnTo>
                    <a:pt x="817377" y="753031"/>
                  </a:lnTo>
                  <a:lnTo>
                    <a:pt x="0" y="753031"/>
                  </a:lnTo>
                  <a:lnTo>
                    <a:pt x="0" y="633922"/>
                  </a:lnTo>
                  <a:lnTo>
                    <a:pt x="377447" y="0"/>
                  </a:lnTo>
                  <a:close/>
                  <a:moveTo>
                    <a:pt x="459054" y="216960"/>
                  </a:moveTo>
                  <a:cubicBezTo>
                    <a:pt x="445211" y="247638"/>
                    <a:pt x="431003" y="278499"/>
                    <a:pt x="416430" y="309542"/>
                  </a:cubicBezTo>
                  <a:cubicBezTo>
                    <a:pt x="401858" y="340585"/>
                    <a:pt x="386920" y="371445"/>
                    <a:pt x="371618" y="402124"/>
                  </a:cubicBezTo>
                  <a:lnTo>
                    <a:pt x="247745" y="616449"/>
                  </a:lnTo>
                  <a:lnTo>
                    <a:pt x="454686" y="616449"/>
                  </a:lnTo>
                  <a:lnTo>
                    <a:pt x="454686" y="457528"/>
                  </a:lnTo>
                  <a:cubicBezTo>
                    <a:pt x="454928" y="421807"/>
                    <a:pt x="456263" y="381712"/>
                    <a:pt x="458690" y="337244"/>
                  </a:cubicBezTo>
                  <a:cubicBezTo>
                    <a:pt x="461117" y="292775"/>
                    <a:pt x="463180" y="252680"/>
                    <a:pt x="464879" y="216960"/>
                  </a:cubicBezTo>
                  <a:lnTo>
                    <a:pt x="459054" y="21696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9437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33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38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41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44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83945" y="1424849"/>
            <a:ext cx="3471331" cy="981970"/>
            <a:chOff x="7363446" y="1131424"/>
            <a:chExt cx="3051344" cy="9819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83945" y="2574266"/>
            <a:ext cx="3471331" cy="981970"/>
            <a:chOff x="7363446" y="1131424"/>
            <a:chExt cx="3051344" cy="981970"/>
          </a:xfrm>
        </p:grpSpPr>
        <p:sp>
          <p:nvSpPr>
            <p:cNvPr id="50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83945" y="3767927"/>
            <a:ext cx="3471331" cy="981970"/>
            <a:chOff x="7363446" y="1131424"/>
            <a:chExt cx="3051344" cy="981970"/>
          </a:xfrm>
        </p:grpSpPr>
        <p:sp>
          <p:nvSpPr>
            <p:cNvPr id="5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483945" y="5000791"/>
            <a:ext cx="3471332" cy="981970"/>
            <a:chOff x="7363445" y="1131424"/>
            <a:chExt cx="3051345" cy="981970"/>
          </a:xfrm>
        </p:grpSpPr>
        <p:sp>
          <p:nvSpPr>
            <p:cNvPr id="56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9" name="文本框 5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61" name="文本框 6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32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8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9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11" name="Group 19"/>
          <p:cNvGrpSpPr/>
          <p:nvPr/>
        </p:nvGrpSpPr>
        <p:grpSpPr>
          <a:xfrm>
            <a:off x="2183960" y="4323153"/>
            <a:ext cx="2390775" cy="978752"/>
            <a:chOff x="0" y="0"/>
            <a:chExt cx="2391371" cy="978539"/>
          </a:xfrm>
        </p:grpSpPr>
        <p:sp>
          <p:nvSpPr>
            <p:cNvPr id="12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4" name="Group 20"/>
          <p:cNvGrpSpPr/>
          <p:nvPr/>
        </p:nvGrpSpPr>
        <p:grpSpPr>
          <a:xfrm>
            <a:off x="3453960" y="2613415"/>
            <a:ext cx="2390775" cy="978752"/>
            <a:chOff x="0" y="0"/>
            <a:chExt cx="2391371" cy="978539"/>
          </a:xfrm>
        </p:grpSpPr>
        <p:sp>
          <p:nvSpPr>
            <p:cNvPr id="15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6" name="Rectangle 22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7" name="Group 23"/>
          <p:cNvGrpSpPr/>
          <p:nvPr/>
        </p:nvGrpSpPr>
        <p:grpSpPr>
          <a:xfrm>
            <a:off x="6921060" y="1418028"/>
            <a:ext cx="2390775" cy="979084"/>
            <a:chOff x="0" y="0"/>
            <a:chExt cx="2391371" cy="977965"/>
          </a:xfrm>
        </p:grpSpPr>
        <p:sp>
          <p:nvSpPr>
            <p:cNvPr id="18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9" name="Rectangle 25"/>
            <p:cNvSpPr/>
            <p:nvPr/>
          </p:nvSpPr>
          <p:spPr>
            <a:xfrm>
              <a:off x="0" y="332373"/>
              <a:ext cx="2391371" cy="6455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8151373" y="3224603"/>
            <a:ext cx="2390775" cy="978752"/>
            <a:chOff x="0" y="0"/>
            <a:chExt cx="2391371" cy="978539"/>
          </a:xfrm>
        </p:grpSpPr>
        <p:sp>
          <p:nvSpPr>
            <p:cNvPr id="21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2" name="Rectangle 2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Group 29"/>
          <p:cNvGrpSpPr/>
          <p:nvPr/>
        </p:nvGrpSpPr>
        <p:grpSpPr>
          <a:xfrm>
            <a:off x="8867335" y="4845440"/>
            <a:ext cx="2390775" cy="978752"/>
            <a:chOff x="0" y="0"/>
            <a:chExt cx="2391371" cy="978539"/>
          </a:xfrm>
        </p:grpSpPr>
        <p:sp>
          <p:nvSpPr>
            <p:cNvPr id="24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5" name="Rectangle 31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6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7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8" name="Curved Connector 39"/>
          <p:cNvCxnSpPr>
            <a:endCxn id="7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9" name="Curved Connector 41"/>
          <p:cNvCxnSpPr>
            <a:endCxn id="7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30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2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4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5232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aphicFrame>
        <p:nvGraphicFramePr>
          <p:cNvPr id="34" name="图表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7943473"/>
              </p:ext>
            </p:extLst>
          </p:nvPr>
        </p:nvGraphicFramePr>
        <p:xfrm>
          <a:off x="1179643" y="1839402"/>
          <a:ext cx="5375070" cy="390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7349534" y="3148115"/>
            <a:ext cx="774016" cy="774016"/>
            <a:chOff x="7489036" y="3140075"/>
            <a:chExt cx="1123950" cy="1123950"/>
          </a:xfrm>
        </p:grpSpPr>
        <p:sp>
          <p:nvSpPr>
            <p:cNvPr id="36" name="椭圆 35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7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349534" y="4623002"/>
            <a:ext cx="774016" cy="774016"/>
            <a:chOff x="7489036" y="4857235"/>
            <a:chExt cx="1123950" cy="1123950"/>
          </a:xfrm>
        </p:grpSpPr>
        <p:sp>
          <p:nvSpPr>
            <p:cNvPr id="39" name="椭圆 38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0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349534" y="1681873"/>
            <a:ext cx="774016" cy="774016"/>
            <a:chOff x="7489036" y="1422916"/>
            <a:chExt cx="1123950" cy="1123950"/>
          </a:xfrm>
        </p:grpSpPr>
        <p:sp>
          <p:nvSpPr>
            <p:cNvPr id="42" name="椭圆 41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3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234386" y="1712803"/>
            <a:ext cx="2825693" cy="1135250"/>
            <a:chOff x="8234386" y="1643528"/>
            <a:chExt cx="2825693" cy="1135250"/>
          </a:xfrm>
        </p:grpSpPr>
        <p:sp>
          <p:nvSpPr>
            <p:cNvPr id="45" name="文本框 44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234386" y="1910848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34386" y="4674797"/>
            <a:ext cx="2825693" cy="1158228"/>
            <a:chOff x="8234386" y="4785637"/>
            <a:chExt cx="2825693" cy="1158228"/>
          </a:xfrm>
        </p:grpSpPr>
        <p:sp>
          <p:nvSpPr>
            <p:cNvPr id="48" name="文本框 47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8234386" y="5075935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4386" y="3148115"/>
            <a:ext cx="2825693" cy="1143556"/>
            <a:chOff x="8234386" y="3148115"/>
            <a:chExt cx="2825693" cy="1143556"/>
          </a:xfrm>
        </p:grpSpPr>
        <p:sp>
          <p:nvSpPr>
            <p:cNvPr id="51" name="矩形 50"/>
            <p:cNvSpPr/>
            <p:nvPr/>
          </p:nvSpPr>
          <p:spPr>
            <a:xfrm>
              <a:off x="8234386" y="3423741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文本框 51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6986522" y="1841574"/>
            <a:ext cx="0" cy="3800447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8091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cxnSp>
        <p:nvCxnSpPr>
          <p:cNvPr id="14" name="Straight Connector 7"/>
          <p:cNvCxnSpPr>
            <a:stCxn id="16" idx="6"/>
            <a:endCxn id="19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15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16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19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1" name="Group 66"/>
          <p:cNvGrpSpPr/>
          <p:nvPr/>
        </p:nvGrpSpPr>
        <p:grpSpPr>
          <a:xfrm>
            <a:off x="2608115" y="2640901"/>
            <a:ext cx="1587179" cy="1541546"/>
            <a:chOff x="2285983" y="2214560"/>
            <a:chExt cx="1190539" cy="1155892"/>
          </a:xfrm>
        </p:grpSpPr>
        <p:sp>
          <p:nvSpPr>
            <p:cNvPr id="22" name="Rectangle 43"/>
            <p:cNvSpPr/>
            <p:nvPr/>
          </p:nvSpPr>
          <p:spPr>
            <a:xfrm>
              <a:off x="2285983" y="2428874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25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7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2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31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3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4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37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9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40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43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4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45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46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7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48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0" name="Group 66"/>
          <p:cNvGrpSpPr/>
          <p:nvPr/>
        </p:nvGrpSpPr>
        <p:grpSpPr>
          <a:xfrm>
            <a:off x="4985237" y="3189818"/>
            <a:ext cx="1587179" cy="1541547"/>
            <a:chOff x="2285983" y="2214560"/>
            <a:chExt cx="1190539" cy="1155893"/>
          </a:xfrm>
        </p:grpSpPr>
        <p:sp>
          <p:nvSpPr>
            <p:cNvPr id="51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3" name="Group 66"/>
          <p:cNvGrpSpPr/>
          <p:nvPr/>
        </p:nvGrpSpPr>
        <p:grpSpPr>
          <a:xfrm>
            <a:off x="7093462" y="2640900"/>
            <a:ext cx="1587179" cy="1541547"/>
            <a:chOff x="2285983" y="2214560"/>
            <a:chExt cx="1190539" cy="1155893"/>
          </a:xfrm>
        </p:grpSpPr>
        <p:sp>
          <p:nvSpPr>
            <p:cNvPr id="54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6" name="Group 66"/>
          <p:cNvGrpSpPr/>
          <p:nvPr/>
        </p:nvGrpSpPr>
        <p:grpSpPr>
          <a:xfrm>
            <a:off x="9558556" y="3189818"/>
            <a:ext cx="1587179" cy="1541547"/>
            <a:chOff x="2285983" y="2214560"/>
            <a:chExt cx="1190539" cy="1155893"/>
          </a:xfrm>
        </p:grpSpPr>
        <p:sp>
          <p:nvSpPr>
            <p:cNvPr id="57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8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197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277082" y="3429248"/>
            <a:ext cx="3637836" cy="1359380"/>
            <a:chOff x="4474435" y="2848154"/>
            <a:chExt cx="3217484" cy="1359380"/>
          </a:xfrm>
        </p:grpSpPr>
        <p:sp>
          <p:nvSpPr>
            <p:cNvPr id="6" name="文本框 5"/>
            <p:cNvSpPr txBox="1"/>
            <p:nvPr/>
          </p:nvSpPr>
          <p:spPr>
            <a:xfrm>
              <a:off x="4474435" y="2925223"/>
              <a:ext cx="32174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40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4416858" y="2142309"/>
            <a:ext cx="3358284" cy="1139587"/>
            <a:chOff x="4677186" y="4980795"/>
            <a:chExt cx="2806521" cy="952354"/>
          </a:xfrm>
        </p:grpSpPr>
        <p:sp>
          <p:nvSpPr>
            <p:cNvPr id="27" name="任意多边形 26"/>
            <p:cNvSpPr/>
            <p:nvPr/>
          </p:nvSpPr>
          <p:spPr>
            <a:xfrm>
              <a:off x="5045798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4" y="74263"/>
                    <a:pt x="404250" y="97277"/>
                  </a:cubicBezTo>
                  <a:cubicBezTo>
                    <a:pt x="393787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6" y="11568"/>
                  </a:lnTo>
                  <a:lnTo>
                    <a:pt x="922396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6" y="485198"/>
                  </a:lnTo>
                  <a:lnTo>
                    <a:pt x="922396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8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6" y="135956"/>
                    <a:pt x="208691" y="107417"/>
                    <a:pt x="214514" y="79060"/>
                  </a:cubicBezTo>
                  <a:cubicBezTo>
                    <a:pt x="220338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484073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3" y="74263"/>
                    <a:pt x="404250" y="97277"/>
                  </a:cubicBezTo>
                  <a:cubicBezTo>
                    <a:pt x="393786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5" y="11568"/>
                  </a:lnTo>
                  <a:lnTo>
                    <a:pt x="922395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5" y="485198"/>
                  </a:lnTo>
                  <a:lnTo>
                    <a:pt x="922395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9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7" y="135956"/>
                    <a:pt x="208691" y="107417"/>
                    <a:pt x="214514" y="79060"/>
                  </a:cubicBezTo>
                  <a:cubicBezTo>
                    <a:pt x="220337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716535" y="4990905"/>
              <a:ext cx="351145" cy="375990"/>
            </a:xfrm>
            <a:custGeom>
              <a:avLst/>
              <a:gdLst/>
              <a:ahLst/>
              <a:cxnLst/>
              <a:rect l="l" t="t" r="r" b="b"/>
              <a:pathLst>
                <a:path w="351145" h="375990">
                  <a:moveTo>
                    <a:pt x="138396" y="0"/>
                  </a:moveTo>
                  <a:cubicBezTo>
                    <a:pt x="175734" y="39287"/>
                    <a:pt x="214638" y="82036"/>
                    <a:pt x="255106" y="128245"/>
                  </a:cubicBezTo>
                  <a:cubicBezTo>
                    <a:pt x="295574" y="174454"/>
                    <a:pt x="327587" y="215745"/>
                    <a:pt x="351145" y="252118"/>
                  </a:cubicBezTo>
                  <a:lnTo>
                    <a:pt x="202453" y="375990"/>
                  </a:lnTo>
                  <a:cubicBezTo>
                    <a:pt x="181283" y="338737"/>
                    <a:pt x="151554" y="295564"/>
                    <a:pt x="113264" y="246470"/>
                  </a:cubicBezTo>
                  <a:cubicBezTo>
                    <a:pt x="74975" y="197377"/>
                    <a:pt x="37220" y="151653"/>
                    <a:pt x="0" y="109300"/>
                  </a:cubicBezTo>
                  <a:lnTo>
                    <a:pt x="13839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154808" y="4990905"/>
              <a:ext cx="351146" cy="375990"/>
            </a:xfrm>
            <a:custGeom>
              <a:avLst/>
              <a:gdLst/>
              <a:ahLst/>
              <a:cxnLst/>
              <a:rect l="l" t="t" r="r" b="b"/>
              <a:pathLst>
                <a:path w="351146" h="375990">
                  <a:moveTo>
                    <a:pt x="138397" y="0"/>
                  </a:moveTo>
                  <a:cubicBezTo>
                    <a:pt x="175735" y="39287"/>
                    <a:pt x="214639" y="82036"/>
                    <a:pt x="255107" y="128245"/>
                  </a:cubicBezTo>
                  <a:cubicBezTo>
                    <a:pt x="295575" y="174454"/>
                    <a:pt x="327588" y="215745"/>
                    <a:pt x="351146" y="252118"/>
                  </a:cubicBezTo>
                  <a:lnTo>
                    <a:pt x="202454" y="375990"/>
                  </a:lnTo>
                  <a:cubicBezTo>
                    <a:pt x="181284" y="338737"/>
                    <a:pt x="151555" y="295564"/>
                    <a:pt x="113265" y="246470"/>
                  </a:cubicBezTo>
                  <a:cubicBezTo>
                    <a:pt x="74976" y="197377"/>
                    <a:pt x="37221" y="151653"/>
                    <a:pt x="0" y="109300"/>
                  </a:cubicBezTo>
                  <a:lnTo>
                    <a:pt x="13839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677186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115461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08137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3670</Words>
  <Application>Microsoft Office PowerPoint</Application>
  <PresentationFormat>宽屏</PresentationFormat>
  <Paragraphs>263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Source Han Sans CN Heavy</vt:lpstr>
      <vt:lpstr>思源黑体 CN Bold</vt:lpstr>
      <vt:lpstr>思源黑体 CN Heavy</vt:lpstr>
      <vt:lpstr>思源黑体 CN Light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42</cp:revision>
  <dcterms:created xsi:type="dcterms:W3CDTF">2018-09-17T11:33:34Z</dcterms:created>
  <dcterms:modified xsi:type="dcterms:W3CDTF">2019-03-21T05:57:26Z</dcterms:modified>
</cp:coreProperties>
</file>