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49915392"/>
        <c:axId val="1249927904"/>
      </c:barChart>
      <c:catAx>
        <c:axId val="1249915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49927904"/>
        <c:crosses val="autoZero"/>
        <c:auto val="1"/>
        <c:lblAlgn val="ctr"/>
        <c:lblOffset val="100"/>
        <c:noMultiLvlLbl val="0"/>
      </c:catAx>
      <c:valAx>
        <c:axId val="1249927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49915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53851744"/>
        <c:axId val="1153847392"/>
      </c:barChart>
      <c:catAx>
        <c:axId val="1153851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53847392"/>
        <c:crosses val="autoZero"/>
        <c:auto val="1"/>
        <c:lblAlgn val="ctr"/>
        <c:lblOffset val="100"/>
        <c:noMultiLvlLbl val="0"/>
      </c:catAx>
      <c:valAx>
        <c:axId val="1153847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53851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18665584"/>
        <c:axId val="1018668848"/>
      </c:barChart>
      <c:catAx>
        <c:axId val="1018665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18668848"/>
        <c:crosses val="autoZero"/>
        <c:auto val="1"/>
        <c:lblAlgn val="ctr"/>
        <c:lblOffset val="100"/>
        <c:noMultiLvlLbl val="0"/>
      </c:catAx>
      <c:valAx>
        <c:axId val="1018668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18665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18669392"/>
        <c:axId val="1018663952"/>
      </c:barChart>
      <c:catAx>
        <c:axId val="1018669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18663952"/>
        <c:crosses val="autoZero"/>
        <c:auto val="1"/>
        <c:lblAlgn val="ctr"/>
        <c:lblOffset val="100"/>
        <c:noMultiLvlLbl val="0"/>
      </c:catAx>
      <c:valAx>
        <c:axId val="1018663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18669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018666128"/>
        <c:axId val="1018667760"/>
      </c:lineChart>
      <c:catAx>
        <c:axId val="1018666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18667760"/>
        <c:crosses val="autoZero"/>
        <c:auto val="1"/>
        <c:lblAlgn val="ctr"/>
        <c:lblOffset val="100"/>
        <c:noMultiLvlLbl val="0"/>
      </c:catAx>
      <c:valAx>
        <c:axId val="1018667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18666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2019/3/21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2019/3/21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678423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项目结题路演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=""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=""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=""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=""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=""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=""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=""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=""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=""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=""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=""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=""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=""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="" xmlns:a16="http://schemas.microsoft.com/office/drawing/2014/main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="" xmlns:a16="http://schemas.microsoft.com/office/drawing/2014/main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="" xmlns:a16="http://schemas.microsoft.com/office/drawing/2014/main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="" xmlns:a16="http://schemas.microsoft.com/office/drawing/2014/main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="" xmlns:a16="http://schemas.microsoft.com/office/drawing/2014/main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="" xmlns:a16="http://schemas.microsoft.com/office/drawing/2014/main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="" xmlns:a16="http://schemas.microsoft.com/office/drawing/2014/main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="" xmlns:a16="http://schemas.microsoft.com/office/drawing/2014/main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="" xmlns:a16="http://schemas.microsoft.com/office/drawing/2014/main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="" xmlns:a16="http://schemas.microsoft.com/office/drawing/2014/main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="" xmlns:a16="http://schemas.microsoft.com/office/drawing/2014/main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="" xmlns:a16="http://schemas.microsoft.com/office/drawing/2014/main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="" xmlns:a16="http://schemas.microsoft.com/office/drawing/2014/main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="" xmlns:a16="http://schemas.microsoft.com/office/drawing/2014/main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="" xmlns:a16="http://schemas.microsoft.com/office/drawing/2014/main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="" xmlns:a16="http://schemas.microsoft.com/office/drawing/2014/main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="" xmlns:a16="http://schemas.microsoft.com/office/drawing/2014/main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="" xmlns:a16="http://schemas.microsoft.com/office/drawing/2014/main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="" xmlns:a16="http://schemas.microsoft.com/office/drawing/2014/main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="" xmlns:a16="http://schemas.microsoft.com/office/drawing/2014/main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="" xmlns:a16="http://schemas.microsoft.com/office/drawing/2014/main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="" xmlns:a16="http://schemas.microsoft.com/office/drawing/2014/main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="" xmlns:a16="http://schemas.microsoft.com/office/drawing/2014/main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="" xmlns:a16="http://schemas.microsoft.com/office/drawing/2014/main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="" xmlns:a16="http://schemas.microsoft.com/office/drawing/2014/main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="" xmlns:a16="http://schemas.microsoft.com/office/drawing/2014/main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="" xmlns:a16="http://schemas.microsoft.com/office/drawing/2014/main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="" xmlns:a16="http://schemas.microsoft.com/office/drawing/2014/main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="" xmlns:a16="http://schemas.microsoft.com/office/drawing/2014/main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="" xmlns:a16="http://schemas.microsoft.com/office/drawing/2014/main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="" xmlns:a16="http://schemas.microsoft.com/office/drawing/2014/main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="" xmlns:a16="http://schemas.microsoft.com/office/drawing/2014/main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="" xmlns:a16="http://schemas.microsoft.com/office/drawing/2014/main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="" xmlns:a16="http://schemas.microsoft.com/office/drawing/2014/main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="" xmlns:a16="http://schemas.microsoft.com/office/drawing/2014/main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="" xmlns:a16="http://schemas.microsoft.com/office/drawing/2014/main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="" xmlns:a16="http://schemas.microsoft.com/office/drawing/2014/main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="" xmlns:a16="http://schemas.microsoft.com/office/drawing/2014/main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="" xmlns:a16="http://schemas.microsoft.com/office/drawing/2014/main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="" xmlns:a16="http://schemas.microsoft.com/office/drawing/2014/main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="" xmlns:a16="http://schemas.microsoft.com/office/drawing/2014/main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="" xmlns:a16="http://schemas.microsoft.com/office/drawing/2014/main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="" xmlns:a16="http://schemas.microsoft.com/office/drawing/2014/main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="" xmlns:a16="http://schemas.microsoft.com/office/drawing/2014/main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="" xmlns:a16="http://schemas.microsoft.com/office/drawing/2014/main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="" xmlns:a16="http://schemas.microsoft.com/office/drawing/2014/main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="" xmlns:a16="http://schemas.microsoft.com/office/drawing/2014/main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="" xmlns:a16="http://schemas.microsoft.com/office/drawing/2014/main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="" xmlns:a16="http://schemas.microsoft.com/office/drawing/2014/main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="" xmlns:a16="http://schemas.microsoft.com/office/drawing/2014/main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="" xmlns:a16="http://schemas.microsoft.com/office/drawing/2014/main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="" xmlns:a16="http://schemas.microsoft.com/office/drawing/2014/main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="" xmlns:a16="http://schemas.microsoft.com/office/drawing/2014/main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="" xmlns:a16="http://schemas.microsoft.com/office/drawing/2014/main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="" xmlns:a16="http://schemas.microsoft.com/office/drawing/2014/main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="" xmlns:a16="http://schemas.microsoft.com/office/drawing/2014/main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="" xmlns:a16="http://schemas.microsoft.com/office/drawing/2014/main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="" xmlns:a16="http://schemas.microsoft.com/office/drawing/2014/main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="" xmlns:a16="http://schemas.microsoft.com/office/drawing/2014/main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="" xmlns:a16="http://schemas.microsoft.com/office/drawing/2014/main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="" xmlns:a16="http://schemas.microsoft.com/office/drawing/2014/main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="" xmlns:a16="http://schemas.microsoft.com/office/drawing/2014/main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="" xmlns:a16="http://schemas.microsoft.com/office/drawing/2014/main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="" xmlns:a16="http://schemas.microsoft.com/office/drawing/2014/main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="" xmlns:a16="http://schemas.microsoft.com/office/drawing/2014/main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="" xmlns:a16="http://schemas.microsoft.com/office/drawing/2014/main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="" xmlns:a16="http://schemas.microsoft.com/office/drawing/2014/main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="" xmlns:a16="http://schemas.microsoft.com/office/drawing/2014/main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="" xmlns:a16="http://schemas.microsoft.com/office/drawing/2014/main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="" xmlns:a16="http://schemas.microsoft.com/office/drawing/2014/main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="" xmlns:a16="http://schemas.microsoft.com/office/drawing/2014/main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="" xmlns:a16="http://schemas.microsoft.com/office/drawing/2014/main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="" xmlns:a16="http://schemas.microsoft.com/office/drawing/2014/main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="" xmlns:a16="http://schemas.microsoft.com/office/drawing/2014/main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="" xmlns:a16="http://schemas.microsoft.com/office/drawing/2014/main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="" xmlns:a16="http://schemas.microsoft.com/office/drawing/2014/main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="" xmlns:a16="http://schemas.microsoft.com/office/drawing/2014/main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="" xmlns:a16="http://schemas.microsoft.com/office/drawing/2014/main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="" xmlns:a16="http://schemas.microsoft.com/office/drawing/2014/main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="" xmlns:a16="http://schemas.microsoft.com/office/drawing/2014/main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="" xmlns:a16="http://schemas.microsoft.com/office/drawing/2014/main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="" xmlns:a16="http://schemas.microsoft.com/office/drawing/2014/main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="" xmlns:a16="http://schemas.microsoft.com/office/drawing/2014/main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="" xmlns:a16="http://schemas.microsoft.com/office/drawing/2014/main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="" xmlns:a16="http://schemas.microsoft.com/office/drawing/2014/main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="" xmlns:a16="http://schemas.microsoft.com/office/drawing/2014/main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="" xmlns:a16="http://schemas.microsoft.com/office/drawing/2014/main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="" xmlns:a16="http://schemas.microsoft.com/office/drawing/2014/main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="" xmlns:a16="http://schemas.microsoft.com/office/drawing/2014/main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="" xmlns:a16="http://schemas.microsoft.com/office/drawing/2014/main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="" xmlns:a16="http://schemas.microsoft.com/office/drawing/2014/main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="" xmlns:a16="http://schemas.microsoft.com/office/drawing/2014/main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="" xmlns:a16="http://schemas.microsoft.com/office/drawing/2014/main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="" xmlns:a16="http://schemas.microsoft.com/office/drawing/2014/main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="" xmlns:a16="http://schemas.microsoft.com/office/drawing/2014/main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="" xmlns:a16="http://schemas.microsoft.com/office/drawing/2014/main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="" xmlns:a16="http://schemas.microsoft.com/office/drawing/2014/main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="" xmlns:a16="http://schemas.microsoft.com/office/drawing/2014/main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="" xmlns:a16="http://schemas.microsoft.com/office/drawing/2014/main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="" xmlns:a16="http://schemas.microsoft.com/office/drawing/2014/main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="" xmlns:a16="http://schemas.microsoft.com/office/drawing/2014/main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="" xmlns:a16="http://schemas.microsoft.com/office/drawing/2014/main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="" xmlns:a16="http://schemas.microsoft.com/office/drawing/2014/main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="" xmlns:a16="http://schemas.microsoft.com/office/drawing/2014/main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="" xmlns:a16="http://schemas.microsoft.com/office/drawing/2014/main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="" xmlns:a16="http://schemas.microsoft.com/office/drawing/2014/main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="" xmlns:a16="http://schemas.microsoft.com/office/drawing/2014/main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="" xmlns:a16="http://schemas.microsoft.com/office/drawing/2014/main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="" xmlns:a16="http://schemas.microsoft.com/office/drawing/2014/main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="" xmlns:a16="http://schemas.microsoft.com/office/drawing/2014/main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="" xmlns:a16="http://schemas.microsoft.com/office/drawing/2014/main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="" xmlns:a16="http://schemas.microsoft.com/office/drawing/2014/main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="" xmlns:a16="http://schemas.microsoft.com/office/drawing/2014/main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="" xmlns:a16="http://schemas.microsoft.com/office/drawing/2014/main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="" xmlns:a16="http://schemas.microsoft.com/office/drawing/2014/main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="" xmlns:a16="http://schemas.microsoft.com/office/drawing/2014/main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="" xmlns:a16="http://schemas.microsoft.com/office/drawing/2014/main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="" xmlns:a16="http://schemas.microsoft.com/office/drawing/2014/main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="" xmlns:a16="http://schemas.microsoft.com/office/drawing/2014/main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="" xmlns:a16="http://schemas.microsoft.com/office/drawing/2014/main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="" xmlns:a16="http://schemas.microsoft.com/office/drawing/2014/main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="" xmlns:a16="http://schemas.microsoft.com/office/drawing/2014/main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="" xmlns:a16="http://schemas.microsoft.com/office/drawing/2014/main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="" xmlns:a16="http://schemas.microsoft.com/office/drawing/2014/main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="" xmlns:a16="http://schemas.microsoft.com/office/drawing/2014/main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="" xmlns:a16="http://schemas.microsoft.com/office/drawing/2014/main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="" xmlns:a16="http://schemas.microsoft.com/office/drawing/2014/main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="" xmlns:a16="http://schemas.microsoft.com/office/drawing/2014/main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="" xmlns:a16="http://schemas.microsoft.com/office/drawing/2014/main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="" xmlns:a16="http://schemas.microsoft.com/office/drawing/2014/main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="" xmlns:a16="http://schemas.microsoft.com/office/drawing/2014/main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="" xmlns:a16="http://schemas.microsoft.com/office/drawing/2014/main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="" xmlns:a16="http://schemas.microsoft.com/office/drawing/2014/main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="" xmlns:a16="http://schemas.microsoft.com/office/drawing/2014/main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="" xmlns:a16="http://schemas.microsoft.com/office/drawing/2014/main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="" xmlns:a16="http://schemas.microsoft.com/office/drawing/2014/main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="" xmlns:a16="http://schemas.microsoft.com/office/drawing/2014/main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="" xmlns:a16="http://schemas.microsoft.com/office/drawing/2014/main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="" xmlns:a16="http://schemas.microsoft.com/office/drawing/2014/main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="" xmlns:a16="http://schemas.microsoft.com/office/drawing/2014/main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="" xmlns:a16="http://schemas.microsoft.com/office/drawing/2014/main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="" xmlns:a16="http://schemas.microsoft.com/office/drawing/2014/main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="" xmlns:a16="http://schemas.microsoft.com/office/drawing/2014/main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="" xmlns:a16="http://schemas.microsoft.com/office/drawing/2014/main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="" xmlns:a16="http://schemas.microsoft.com/office/drawing/2014/main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="" xmlns:a16="http://schemas.microsoft.com/office/drawing/2014/main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="" xmlns:a16="http://schemas.microsoft.com/office/drawing/2014/main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="" xmlns:a16="http://schemas.microsoft.com/office/drawing/2014/main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="" xmlns:a16="http://schemas.microsoft.com/office/drawing/2014/main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="" xmlns:a16="http://schemas.microsoft.com/office/drawing/2014/main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="" xmlns:a16="http://schemas.microsoft.com/office/drawing/2014/main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="" xmlns:a16="http://schemas.microsoft.com/office/drawing/2014/main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="" xmlns:a16="http://schemas.microsoft.com/office/drawing/2014/main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="" xmlns:a16="http://schemas.microsoft.com/office/drawing/2014/main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="" xmlns:a16="http://schemas.microsoft.com/office/drawing/2014/main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="" xmlns:a16="http://schemas.microsoft.com/office/drawing/2014/main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="" xmlns:a16="http://schemas.microsoft.com/office/drawing/2014/main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="" xmlns:a16="http://schemas.microsoft.com/office/drawing/2014/main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="" xmlns:a16="http://schemas.microsoft.com/office/drawing/2014/main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=""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=""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=""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=""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=""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=""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=""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=""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=""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=""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=""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=""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=""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860</TotalTime>
  <Words>1964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104</cp:revision>
  <dcterms:created xsi:type="dcterms:W3CDTF">2017-03-02T11:20:43Z</dcterms:created>
  <dcterms:modified xsi:type="dcterms:W3CDTF">2019-03-21T05:24:23Z</dcterms:modified>
</cp:coreProperties>
</file>