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theme/themeOverride14.xml" ContentType="application/vnd.openxmlformats-officedocument.themeOverride+xml"/>
  <Override PartName="/ppt/notesSlides/notesSlide15.xml" ContentType="application/vnd.openxmlformats-officedocument.presentationml.notesSlide+xml"/>
  <Override PartName="/ppt/theme/themeOverride15.xml" ContentType="application/vnd.openxmlformats-officedocument.themeOverride+xml"/>
  <Override PartName="/ppt/notesSlides/notesSlide16.xml" ContentType="application/vnd.openxmlformats-officedocument.presentationml.notesSlide+xml"/>
  <Override PartName="/ppt/theme/themeOverride16.xml" ContentType="application/vnd.openxmlformats-officedocument.themeOverride+xml"/>
  <Override PartName="/ppt/notesSlides/notesSlide17.xml" ContentType="application/vnd.openxmlformats-officedocument.presentationml.notesSlide+xml"/>
  <Override PartName="/ppt/theme/themeOverride17.xml" ContentType="application/vnd.openxmlformats-officedocument.themeOverride+xml"/>
  <Override PartName="/ppt/notesSlides/notesSlide18.xml" ContentType="application/vnd.openxmlformats-officedocument.presentationml.notesSlide+xml"/>
  <Override PartName="/ppt/theme/themeOverride18.xml" ContentType="application/vnd.openxmlformats-officedocument.themeOverride+xml"/>
  <Override PartName="/ppt/notesSlides/notesSlide19.xml" ContentType="application/vnd.openxmlformats-officedocument.presentationml.notesSlide+xml"/>
  <Override PartName="/ppt/theme/themeOverride19.xml" ContentType="application/vnd.openxmlformats-officedocument.themeOverride+xml"/>
  <Override PartName="/ppt/notesSlides/notesSlide20.xml" ContentType="application/vnd.openxmlformats-officedocument.presentationml.notesSlide+xml"/>
  <Override PartName="/ppt/theme/themeOverride20.xml" ContentType="application/vnd.openxmlformats-officedocument.themeOverride+xml"/>
  <Override PartName="/ppt/notesSlides/notesSlide21.xml" ContentType="application/vnd.openxmlformats-officedocument.presentationml.notesSlide+xml"/>
  <Override PartName="/ppt/theme/themeOverride21.xml" ContentType="application/vnd.openxmlformats-officedocument.themeOverride+xml"/>
  <Override PartName="/ppt/notesSlides/notesSlide22.xml" ContentType="application/vnd.openxmlformats-officedocument.presentationml.notesSlide+xml"/>
  <Override PartName="/ppt/theme/themeOverride22.xml" ContentType="application/vnd.openxmlformats-officedocument.themeOverride+xml"/>
  <Override PartName="/ppt/notesSlides/notesSlide23.xml" ContentType="application/vnd.openxmlformats-officedocument.presentationml.notesSlide+xml"/>
  <Override PartName="/ppt/theme/themeOverride23.xml" ContentType="application/vnd.openxmlformats-officedocument.themeOverride+xml"/>
  <Override PartName="/ppt/notesSlides/notesSlide24.xml" ContentType="application/vnd.openxmlformats-officedocument.presentationml.notesSlide+xml"/>
  <Override PartName="/ppt/theme/themeOverride24.xml" ContentType="application/vnd.openxmlformats-officedocument.themeOverride+xml"/>
  <Override PartName="/ppt/notesSlides/notesSlide25.xml" ContentType="application/vnd.openxmlformats-officedocument.presentationml.notesSlide+xml"/>
  <Override PartName="/ppt/theme/themeOverride25.xml" ContentType="application/vnd.openxmlformats-officedocument.themeOverr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首页及目录" id="{4B739E2A-E111-4A50-B6FD-DEB720ECEE0D}">
          <p14:sldIdLst>
            <p14:sldId id="256"/>
            <p14:sldId id="257"/>
          </p14:sldIdLst>
        </p14:section>
        <p14:section name="第一章节" id="{0EA3612A-0789-4AAE-B75D-075D5C636CF4}">
          <p14:sldIdLst>
            <p14:sldId id="258"/>
            <p14:sldId id="261"/>
            <p14:sldId id="259"/>
            <p14:sldId id="260"/>
            <p14:sldId id="263"/>
            <p14:sldId id="262"/>
            <p14:sldId id="264"/>
          </p14:sldIdLst>
        </p14:section>
        <p14:section name="第二章节" id="{DBCBC72A-C641-478E-924E-02965B634646}">
          <p14:sldIdLst>
            <p14:sldId id="266"/>
            <p14:sldId id="270"/>
            <p14:sldId id="271"/>
            <p14:sldId id="265"/>
            <p14:sldId id="269"/>
            <p14:sldId id="267"/>
            <p14:sldId id="268"/>
          </p14:sldIdLst>
        </p14:section>
        <p14:section name="第三章节" id="{83A42882-81E0-4AFC-9C70-0D030893A671}">
          <p14:sldIdLst>
            <p14:sldId id="272"/>
            <p14:sldId id="273"/>
            <p14:sldId id="274"/>
            <p14:sldId id="275"/>
            <p14:sldId id="277"/>
            <p14:sldId id="278"/>
            <p14:sldId id="276"/>
          </p14:sldIdLst>
        </p14:section>
        <p14:section name="第四章节" id="{EB37552E-894B-4B66-BFF4-E2DEBA79FEC8}">
          <p14:sldIdLst>
            <p14:sldId id="279"/>
            <p14:sldId id="280"/>
            <p14:sldId id="285"/>
            <p14:sldId id="282"/>
            <p14:sldId id="281"/>
            <p14:sldId id="284"/>
          </p14:sldIdLst>
        </p14:section>
        <p14:section name="结束页及注意事项" id="{24AE7A02-9E29-4CD9-A252-F274579D23E9}">
          <p14:sldIdLst>
            <p14:sldId id="28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525252"/>
    <a:srgbClr val="F364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20" autoAdjust="0"/>
    <p:restoredTop sz="94660"/>
  </p:normalViewPr>
  <p:slideViewPr>
    <p:cSldViewPr snapToGrid="0">
      <p:cViewPr varScale="1">
        <p:scale>
          <a:sx n="92" d="100"/>
          <a:sy n="92" d="100"/>
        </p:scale>
        <p:origin x="45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t>2019/3/21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t>‹#›</a:t>
            </a:fld>
            <a:endParaRPr lang="zh-CN" altLang="en-US"/>
          </a:p>
        </p:txBody>
      </p:sp>
    </p:spTree>
    <p:extLst>
      <p:ext uri="{BB962C8B-B14F-4D97-AF65-F5344CB8AC3E}">
        <p14:creationId xmlns:p14="http://schemas.microsoft.com/office/powerpoint/2010/main"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a:t>
            </a:fld>
            <a:endParaRPr lang="zh-CN" altLang="en-US"/>
          </a:p>
        </p:txBody>
      </p:sp>
    </p:spTree>
    <p:extLst>
      <p:ext uri="{BB962C8B-B14F-4D97-AF65-F5344CB8AC3E}">
        <p14:creationId xmlns:p14="http://schemas.microsoft.com/office/powerpoint/2010/main" val="2357490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a:t>
            </a:fld>
            <a:endParaRPr lang="zh-CN" altLang="en-US"/>
          </a:p>
        </p:txBody>
      </p:sp>
    </p:spTree>
    <p:extLst>
      <p:ext uri="{BB962C8B-B14F-4D97-AF65-F5344CB8AC3E}">
        <p14:creationId xmlns:p14="http://schemas.microsoft.com/office/powerpoint/2010/main" val="2345167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a:t>
            </a:fld>
            <a:endParaRPr lang="zh-CN" altLang="en-US"/>
          </a:p>
        </p:txBody>
      </p:sp>
    </p:spTree>
    <p:extLst>
      <p:ext uri="{BB962C8B-B14F-4D97-AF65-F5344CB8AC3E}">
        <p14:creationId xmlns:p14="http://schemas.microsoft.com/office/powerpoint/2010/main" val="35789101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4</a:t>
            </a:fld>
            <a:endParaRPr lang="zh-CN" altLang="en-US"/>
          </a:p>
        </p:txBody>
      </p:sp>
    </p:spTree>
    <p:extLst>
      <p:ext uri="{BB962C8B-B14F-4D97-AF65-F5344CB8AC3E}">
        <p14:creationId xmlns:p14="http://schemas.microsoft.com/office/powerpoint/2010/main" val="1802958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5</a:t>
            </a:fld>
            <a:endParaRPr lang="zh-CN" altLang="en-US"/>
          </a:p>
        </p:txBody>
      </p:sp>
    </p:spTree>
    <p:extLst>
      <p:ext uri="{BB962C8B-B14F-4D97-AF65-F5344CB8AC3E}">
        <p14:creationId xmlns:p14="http://schemas.microsoft.com/office/powerpoint/2010/main" val="21334969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6</a:t>
            </a:fld>
            <a:endParaRPr lang="zh-CN" altLang="en-US"/>
          </a:p>
        </p:txBody>
      </p:sp>
    </p:spTree>
    <p:extLst>
      <p:ext uri="{BB962C8B-B14F-4D97-AF65-F5344CB8AC3E}">
        <p14:creationId xmlns:p14="http://schemas.microsoft.com/office/powerpoint/2010/main" val="41398019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7</a:t>
            </a:fld>
            <a:endParaRPr lang="zh-CN" altLang="en-US"/>
          </a:p>
        </p:txBody>
      </p:sp>
    </p:spTree>
    <p:extLst>
      <p:ext uri="{BB962C8B-B14F-4D97-AF65-F5344CB8AC3E}">
        <p14:creationId xmlns:p14="http://schemas.microsoft.com/office/powerpoint/2010/main" val="12707229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8</a:t>
            </a:fld>
            <a:endParaRPr lang="zh-CN" altLang="en-US"/>
          </a:p>
        </p:txBody>
      </p:sp>
    </p:spTree>
    <p:extLst>
      <p:ext uri="{BB962C8B-B14F-4D97-AF65-F5344CB8AC3E}">
        <p14:creationId xmlns:p14="http://schemas.microsoft.com/office/powerpoint/2010/main" val="1461623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9</a:t>
            </a:fld>
            <a:endParaRPr lang="zh-CN" altLang="en-US"/>
          </a:p>
        </p:txBody>
      </p:sp>
    </p:spTree>
    <p:extLst>
      <p:ext uri="{BB962C8B-B14F-4D97-AF65-F5344CB8AC3E}">
        <p14:creationId xmlns:p14="http://schemas.microsoft.com/office/powerpoint/2010/main" val="3782104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10</a:t>
            </a:fld>
            <a:endParaRPr lang="zh-CN" altLang="en-US"/>
          </a:p>
        </p:txBody>
      </p:sp>
    </p:spTree>
    <p:extLst>
      <p:ext uri="{BB962C8B-B14F-4D97-AF65-F5344CB8AC3E}">
        <p14:creationId xmlns:p14="http://schemas.microsoft.com/office/powerpoint/2010/main" val="37246713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11</a:t>
            </a:fld>
            <a:endParaRPr lang="zh-CN" altLang="en-US"/>
          </a:p>
        </p:txBody>
      </p:sp>
    </p:spTree>
    <p:extLst>
      <p:ext uri="{BB962C8B-B14F-4D97-AF65-F5344CB8AC3E}">
        <p14:creationId xmlns:p14="http://schemas.microsoft.com/office/powerpoint/2010/main" val="4292779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12</a:t>
            </a:fld>
            <a:endParaRPr lang="zh-CN" altLang="en-US"/>
          </a:p>
        </p:txBody>
      </p:sp>
    </p:spTree>
    <p:extLst>
      <p:ext uri="{BB962C8B-B14F-4D97-AF65-F5344CB8AC3E}">
        <p14:creationId xmlns:p14="http://schemas.microsoft.com/office/powerpoint/2010/main" val="8760164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13</a:t>
            </a:fld>
            <a:endParaRPr lang="zh-CN" altLang="en-US"/>
          </a:p>
        </p:txBody>
      </p:sp>
    </p:spTree>
    <p:extLst>
      <p:ext uri="{BB962C8B-B14F-4D97-AF65-F5344CB8AC3E}">
        <p14:creationId xmlns:p14="http://schemas.microsoft.com/office/powerpoint/2010/main" val="3769465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14</a:t>
            </a:fld>
            <a:endParaRPr lang="zh-CN" altLang="en-US"/>
          </a:p>
        </p:txBody>
      </p:sp>
    </p:spTree>
    <p:extLst>
      <p:ext uri="{BB962C8B-B14F-4D97-AF65-F5344CB8AC3E}">
        <p14:creationId xmlns:p14="http://schemas.microsoft.com/office/powerpoint/2010/main" val="3361897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15</a:t>
            </a:fld>
            <a:endParaRPr lang="zh-CN" altLang="en-US"/>
          </a:p>
        </p:txBody>
      </p:sp>
    </p:spTree>
    <p:extLst>
      <p:ext uri="{BB962C8B-B14F-4D97-AF65-F5344CB8AC3E}">
        <p14:creationId xmlns:p14="http://schemas.microsoft.com/office/powerpoint/2010/main" val="2205065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16</a:t>
            </a:fld>
            <a:endParaRPr lang="zh-CN" altLang="en-US"/>
          </a:p>
        </p:txBody>
      </p:sp>
    </p:spTree>
    <p:extLst>
      <p:ext uri="{BB962C8B-B14F-4D97-AF65-F5344CB8AC3E}">
        <p14:creationId xmlns:p14="http://schemas.microsoft.com/office/powerpoint/2010/main" val="30612336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17</a:t>
            </a:fld>
            <a:endParaRPr lang="zh-CN" altLang="en-US"/>
          </a:p>
        </p:txBody>
      </p:sp>
    </p:spTree>
    <p:extLst>
      <p:ext uri="{BB962C8B-B14F-4D97-AF65-F5344CB8AC3E}">
        <p14:creationId xmlns:p14="http://schemas.microsoft.com/office/powerpoint/2010/main" val="20672213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18</a:t>
            </a:fld>
            <a:endParaRPr lang="zh-CN" altLang="en-US"/>
          </a:p>
        </p:txBody>
      </p:sp>
    </p:spTree>
    <p:extLst>
      <p:ext uri="{BB962C8B-B14F-4D97-AF65-F5344CB8AC3E}">
        <p14:creationId xmlns:p14="http://schemas.microsoft.com/office/powerpoint/2010/main" val="12251968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19</a:t>
            </a:fld>
            <a:endParaRPr lang="zh-CN" altLang="en-US"/>
          </a:p>
        </p:txBody>
      </p:sp>
    </p:spTree>
    <p:extLst>
      <p:ext uri="{BB962C8B-B14F-4D97-AF65-F5344CB8AC3E}">
        <p14:creationId xmlns:p14="http://schemas.microsoft.com/office/powerpoint/2010/main" val="2375342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20</a:t>
            </a:fld>
            <a:endParaRPr lang="zh-CN" altLang="en-US"/>
          </a:p>
        </p:txBody>
      </p:sp>
    </p:spTree>
    <p:extLst>
      <p:ext uri="{BB962C8B-B14F-4D97-AF65-F5344CB8AC3E}">
        <p14:creationId xmlns:p14="http://schemas.microsoft.com/office/powerpoint/2010/main" val="10791315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21</a:t>
            </a:fld>
            <a:endParaRPr lang="zh-CN" altLang="en-US"/>
          </a:p>
        </p:txBody>
      </p:sp>
    </p:spTree>
    <p:extLst>
      <p:ext uri="{BB962C8B-B14F-4D97-AF65-F5344CB8AC3E}">
        <p14:creationId xmlns:p14="http://schemas.microsoft.com/office/powerpoint/2010/main" val="4020423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22</a:t>
            </a:fld>
            <a:endParaRPr lang="zh-CN" altLang="en-US"/>
          </a:p>
        </p:txBody>
      </p:sp>
    </p:spTree>
    <p:extLst>
      <p:ext uri="{BB962C8B-B14F-4D97-AF65-F5344CB8AC3E}">
        <p14:creationId xmlns:p14="http://schemas.microsoft.com/office/powerpoint/2010/main" val="31904725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23</a:t>
            </a:fld>
            <a:endParaRPr lang="zh-CN" altLang="en-US"/>
          </a:p>
        </p:txBody>
      </p:sp>
    </p:spTree>
    <p:extLst>
      <p:ext uri="{BB962C8B-B14F-4D97-AF65-F5344CB8AC3E}">
        <p14:creationId xmlns:p14="http://schemas.microsoft.com/office/powerpoint/2010/main" val="9175457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24</a:t>
            </a:fld>
            <a:endParaRPr lang="zh-CN" altLang="en-US"/>
          </a:p>
        </p:txBody>
      </p:sp>
    </p:spTree>
    <p:extLst>
      <p:ext uri="{BB962C8B-B14F-4D97-AF65-F5344CB8AC3E}">
        <p14:creationId xmlns:p14="http://schemas.microsoft.com/office/powerpoint/2010/main" val="33294521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25</a:t>
            </a:fld>
            <a:endParaRPr lang="zh-CN" altLang="en-US"/>
          </a:p>
        </p:txBody>
      </p:sp>
    </p:spTree>
    <p:extLst>
      <p:ext uri="{BB962C8B-B14F-4D97-AF65-F5344CB8AC3E}">
        <p14:creationId xmlns:p14="http://schemas.microsoft.com/office/powerpoint/2010/main" val="23750751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26</a:t>
            </a:fld>
            <a:endParaRPr lang="zh-CN" altLang="en-US"/>
          </a:p>
        </p:txBody>
      </p:sp>
    </p:spTree>
    <p:extLst>
      <p:ext uri="{BB962C8B-B14F-4D97-AF65-F5344CB8AC3E}">
        <p14:creationId xmlns:p14="http://schemas.microsoft.com/office/powerpoint/2010/main" val="18352710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27</a:t>
            </a:fld>
            <a:endParaRPr lang="zh-CN" altLang="en-US"/>
          </a:p>
        </p:txBody>
      </p:sp>
    </p:spTree>
    <p:extLst>
      <p:ext uri="{BB962C8B-B14F-4D97-AF65-F5344CB8AC3E}">
        <p14:creationId xmlns:p14="http://schemas.microsoft.com/office/powerpoint/2010/main" val="26739715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28</a:t>
            </a:fld>
            <a:endParaRPr lang="zh-CN" altLang="en-US"/>
          </a:p>
        </p:txBody>
      </p:sp>
    </p:spTree>
    <p:extLst>
      <p:ext uri="{BB962C8B-B14F-4D97-AF65-F5344CB8AC3E}">
        <p14:creationId xmlns:p14="http://schemas.microsoft.com/office/powerpoint/2010/main" val="26516134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29</a:t>
            </a:fld>
            <a:endParaRPr lang="zh-CN" altLang="en-US"/>
          </a:p>
        </p:txBody>
      </p:sp>
    </p:spTree>
    <p:extLst>
      <p:ext uri="{BB962C8B-B14F-4D97-AF65-F5344CB8AC3E}">
        <p14:creationId xmlns:p14="http://schemas.microsoft.com/office/powerpoint/2010/main" val="19681726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30</a:t>
            </a:fld>
            <a:endParaRPr lang="zh-CN" altLang="en-US"/>
          </a:p>
        </p:txBody>
      </p:sp>
    </p:spTree>
    <p:extLst>
      <p:ext uri="{BB962C8B-B14F-4D97-AF65-F5344CB8AC3E}">
        <p14:creationId xmlns:p14="http://schemas.microsoft.com/office/powerpoint/2010/main" val="3223626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817993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74033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29841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9517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1051995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67649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t>2019/3/21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hemeOverride" Target="../theme/themeOverride2.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3.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8.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9.xml"/><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0.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5.xml"/><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6.xml"/><Relationship Id="rId4" Type="http://schemas.openxmlformats.org/officeDocument/2006/relationships/image" Target="../media/image1.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2.xml"/><Relationship Id="rId4" Type="http://schemas.openxmlformats.org/officeDocument/2006/relationships/image" Target="../media/image13.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hemeOverride" Target="../theme/themeOverride23.xml"/><Relationship Id="rId4" Type="http://schemas.openxmlformats.org/officeDocument/2006/relationships/image" Target="../media/image1.jp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hemeOverride" Target="../theme/themeOverride27.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hemeOverride" Target="../theme/themeOverride28.xml"/><Relationship Id="rId5" Type="http://schemas.openxmlformats.org/officeDocument/2006/relationships/image" Target="../media/image16.jpg"/><Relationship Id="rId4" Type="http://schemas.openxmlformats.org/officeDocument/2006/relationships/image" Target="../media/image15.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2275588" y="2021902"/>
            <a:ext cx="2809460" cy="2809460"/>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 name="直接连接符 8"/>
          <p:cNvCxnSpPr>
            <a:stCxn id="7" idx="0"/>
            <a:endCxn id="7"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a:cxnSpLocks/>
          </p:cNvCxnSpPr>
          <p:nvPr/>
        </p:nvCxnSpPr>
        <p:spPr>
          <a:xfrm>
            <a:off x="4422440" y="2260441"/>
            <a:ext cx="0" cy="2372139"/>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a:stCxn id="7"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sp>
        <p:nvSpPr>
          <p:cNvPr id="17" name="文本框 16"/>
          <p:cNvSpPr txBox="1"/>
          <p:nvPr/>
        </p:nvSpPr>
        <p:spPr>
          <a:xfrm>
            <a:off x="5495867" y="2433573"/>
            <a:ext cx="4346713" cy="584775"/>
          </a:xfrm>
          <a:prstGeom prst="rect">
            <a:avLst/>
          </a:prstGeom>
          <a:noFill/>
        </p:spPr>
        <p:txBody>
          <a:bodyPr wrap="square" rtlCol="0">
            <a:spAutoFit/>
          </a:bodyPr>
          <a:lstStyle/>
          <a:p>
            <a:r>
              <a:rPr lang="zh-CN" altLang="en-US" sz="3200" dirty="0">
                <a:latin typeface="Arial"/>
                <a:ea typeface="微软雅黑"/>
                <a:sym typeface="Arial"/>
              </a:rPr>
              <a:t>创业项目路演</a:t>
            </a:r>
            <a:r>
              <a:rPr lang="en-US" altLang="zh-CN" sz="3200" dirty="0" err="1">
                <a:latin typeface="Arial"/>
                <a:ea typeface="微软雅黑"/>
                <a:sym typeface="Arial"/>
              </a:rPr>
              <a:t>ppt</a:t>
            </a:r>
            <a:r>
              <a:rPr lang="zh-CN" altLang="en-US" sz="3200" dirty="0">
                <a:latin typeface="Arial"/>
                <a:ea typeface="微软雅黑"/>
                <a:sym typeface="Arial"/>
              </a:rPr>
              <a:t>模板</a:t>
            </a: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989519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000" b="-1000"/>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4" cstate="print">
            <a:extLst>
              <a:ext uri="{28A0092B-C50C-407E-A947-70E740481C1C}">
                <a14:useLocalDpi xmlns:a14="http://schemas.microsoft.com/office/drawing/2010/main" val="0"/>
              </a:ext>
            </a:extLst>
          </a:blip>
          <a:srcRect l="10552" t="2597" r="18344" b="2597"/>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5" cstate="print">
            <a:extLst>
              <a:ext uri="{28A0092B-C50C-407E-A947-70E740481C1C}">
                <a14:useLocalDpi xmlns:a14="http://schemas.microsoft.com/office/drawing/2010/main" val="0"/>
              </a:ext>
            </a:extLst>
          </a:blip>
          <a:srcRect l="20704" t="10586" r="19370" b="1028"/>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6" cstate="print">
            <a:extLst>
              <a:ext uri="{28A0092B-C50C-407E-A947-70E740481C1C}">
                <a14:useLocalDpi xmlns:a14="http://schemas.microsoft.com/office/drawing/2010/main" val="0"/>
              </a:ext>
            </a:extLst>
          </a:blip>
          <a:srcRect l="21739" t="1914" r="25580" b="9066"/>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4">
            <a:extLst>
              <a:ext uri="{28A0092B-C50C-407E-A947-70E740481C1C}">
                <a14:useLocalDpi xmlns:a14="http://schemas.microsoft.com/office/drawing/2010/main" val="0"/>
              </a:ext>
            </a:extLst>
          </a:blip>
          <a:srcRect l="26982" t="28620" r="50000" b="4041"/>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4">
            <a:extLst>
              <a:ext uri="{28A0092B-C50C-407E-A947-70E740481C1C}">
                <a14:useLocalDpi xmlns:a14="http://schemas.microsoft.com/office/drawing/2010/main" val="0"/>
              </a:ext>
            </a:extLst>
          </a:blip>
          <a:srcRect l="45336" t="9447" r="31646" b="23214"/>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4"/>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5">
            <a:extLst>
              <a:ext uri="{28A0092B-C50C-407E-A947-70E740481C1C}">
                <a14:useLocalDpi xmlns:a14="http://schemas.microsoft.com/office/drawing/2010/main" val="0"/>
              </a:ext>
            </a:extLst>
          </a:blip>
          <a:srcRect l="16754" t="43911" r="68878" b="35844"/>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grpSp>
        <p:nvGrpSpPr>
          <p:cNvPr id="7" name="组合 6"/>
          <p:cNvGrpSpPr/>
          <p:nvPr/>
        </p:nvGrpSpPr>
        <p:grpSpPr>
          <a:xfrm>
            <a:off x="3521605" y="2948921"/>
            <a:ext cx="955422" cy="955422"/>
            <a:chOff x="2275588" y="2021902"/>
            <a:chExt cx="2809460" cy="2809460"/>
          </a:xfrm>
        </p:grpSpPr>
        <p:sp>
          <p:nvSpPr>
            <p:cNvPr id="3" name="椭圆 2"/>
            <p:cNvSpPr/>
            <p:nvPr/>
          </p:nvSpPr>
          <p:spPr>
            <a:xfrm>
              <a:off x="2275588" y="2021902"/>
              <a:ext cx="2809460" cy="2809460"/>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 name="直接连接符 3"/>
            <p:cNvCxnSpPr>
              <a:stCxn id="3" idx="0"/>
              <a:endCxn id="3" idx="4"/>
            </p:cNvCxnSpPr>
            <p:nvPr/>
          </p:nvCxnSpPr>
          <p:spPr>
            <a:xfrm>
              <a:off x="3680318" y="2021902"/>
              <a:ext cx="0" cy="280946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a:cxnSpLocks/>
            </p:cNvCxnSpPr>
            <p:nvPr/>
          </p:nvCxnSpPr>
          <p:spPr>
            <a:xfrm>
              <a:off x="4422440" y="2260441"/>
              <a:ext cx="0" cy="2372139"/>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5"/>
            <p:cNvCxnSpPr>
              <a:stCxn id="3" idx="2"/>
            </p:cNvCxnSpPr>
            <p:nvPr/>
          </p:nvCxnSpPr>
          <p:spPr>
            <a:xfrm>
              <a:off x="2275588" y="3426632"/>
              <a:ext cx="1404730" cy="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1211</TotalTime>
  <Words>1280</Words>
  <Application>Microsoft Office PowerPoint</Application>
  <PresentationFormat>宽屏</PresentationFormat>
  <Paragraphs>226</Paragraphs>
  <Slides>30</Slides>
  <Notes>30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30</vt:i4>
      </vt:variant>
    </vt:vector>
  </HeadingPairs>
  <TitlesOfParts>
    <vt:vector size="35" baseType="lpstr">
      <vt:lpstr>等线</vt:lpstr>
      <vt:lpstr>等线 Light</vt:lpstr>
      <vt:lpstr>微软雅黑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633</cp:revision>
  <dcterms:created xsi:type="dcterms:W3CDTF">2017-08-31T05:00:04Z</dcterms:created>
  <dcterms:modified xsi:type="dcterms:W3CDTF">2019-03-21T05:19:24Z</dcterms:modified>
</cp:coreProperties>
</file>