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3.xml" ContentType="application/vnd.openxmlformats-officedocument.presentationml.notesSlide+xml"/>
  <Override PartName="/ppt/charts/chart3.xml" ContentType="application/vnd.openxmlformats-officedocument.drawingml.chart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35" r:id="rId2"/>
    <p:sldId id="404" r:id="rId3"/>
    <p:sldId id="403" r:id="rId4"/>
    <p:sldId id="393" r:id="rId5"/>
    <p:sldId id="400" r:id="rId6"/>
    <p:sldId id="433" r:id="rId7"/>
    <p:sldId id="432" r:id="rId8"/>
    <p:sldId id="405" r:id="rId9"/>
    <p:sldId id="408" r:id="rId10"/>
    <p:sldId id="406" r:id="rId11"/>
    <p:sldId id="407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34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8" r:id="rId32"/>
    <p:sldId id="429" r:id="rId33"/>
    <p:sldId id="430" r:id="rId34"/>
    <p:sldId id="431" r:id="rId35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333333"/>
    <a:srgbClr val="1C1C1C"/>
    <a:srgbClr val="000000"/>
    <a:srgbClr val="5F5F5F"/>
    <a:srgbClr val="FCFCFC"/>
    <a:srgbClr val="CCD0D1"/>
    <a:srgbClr val="EED56C"/>
    <a:srgbClr val="D43E01"/>
    <a:srgbClr val="E8E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06" autoAdjust="0"/>
    <p:restoredTop sz="94660"/>
  </p:normalViewPr>
  <p:slideViewPr>
    <p:cSldViewPr>
      <p:cViewPr varScale="1">
        <p:scale>
          <a:sx n="115" d="100"/>
          <a:sy n="115" d="100"/>
        </p:scale>
        <p:origin x="858" y="84"/>
      </p:cViewPr>
      <p:guideLst>
        <p:guide orient="horz" pos="162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package" Target="../embeddings/Microsoft_Excel____2.xlsx"/><Relationship Id="rId4" Type="http://schemas.openxmlformats.org/officeDocument/2006/relationships/image" Target="../media/image20.png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588709376"/>
        <c:axId val="588708832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88709376"/>
        <c:axId val="588708832"/>
      </c:lineChart>
      <c:catAx>
        <c:axId val="588709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588708832"/>
        <c:crosses val="autoZero"/>
        <c:auto val="1"/>
        <c:lblAlgn val="ctr"/>
        <c:lblOffset val="100"/>
        <c:noMultiLvlLbl val="0"/>
      </c:catAx>
      <c:valAx>
        <c:axId val="588708832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588709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43825024"/>
        <c:axId val="543821760"/>
      </c:barChart>
      <c:catAx>
        <c:axId val="54382502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543821760"/>
        <c:crosses val="autoZero"/>
        <c:auto val="1"/>
        <c:lblAlgn val="ctr"/>
        <c:lblOffset val="100"/>
        <c:noMultiLvlLbl val="0"/>
      </c:catAx>
      <c:valAx>
        <c:axId val="543821760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5438250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19489632"/>
        <c:axId val="1919504320"/>
        <c:axId val="0"/>
      </c:bar3DChart>
      <c:catAx>
        <c:axId val="19194896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19504320"/>
        <c:crosses val="autoZero"/>
        <c:auto val="1"/>
        <c:lblAlgn val="ctr"/>
        <c:lblOffset val="100"/>
        <c:noMultiLvlLbl val="0"/>
      </c:catAx>
      <c:valAx>
        <c:axId val="19195043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919489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2019/3/20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315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244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4593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4775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1630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43021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3735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96861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342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98033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8861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062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120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865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32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084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517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105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999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298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254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4216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6141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801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5026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3730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702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0095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9060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9838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992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2734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3273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063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A4E37400-0646-4690-B3CD-AFE7E0746041}" type="datetimeFigureOut">
              <a:rPr lang="zh-CN" altLang="en-US" smtClean="0"/>
              <a:pPr/>
              <a:t>2019/3/20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7543FE73-A404-45C1-B77A-6DB3BD9EA9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3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45" name="六边形 244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46" name="组合 245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47" name="六边形 246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48" name="六边形 24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0" name="六边形 249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1" name="六边形 25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52" name="六边形 251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53" name="组合 252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254" name="六边形 253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5" name="六边形 254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7" name="六边形 256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8" name="六边形 25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60" name="六边形 259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61" name="六边形 26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62" name="矩形 261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63" name="TextBox 59"/>
          <p:cNvSpPr txBox="1">
            <a:spLocks noChangeArrowheads="1"/>
          </p:cNvSpPr>
          <p:nvPr/>
        </p:nvSpPr>
        <p:spPr bwMode="auto">
          <a:xfrm>
            <a:off x="2162832" y="2011913"/>
            <a:ext cx="5043364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广告公司产品介绍</a:t>
            </a:r>
            <a:r>
              <a:rPr lang="en-US" altLang="zh-CN" sz="3225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264" name="直接连接符 263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圆角矩形 264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</p:spTree>
    <p:extLst>
      <p:ext uri="{BB962C8B-B14F-4D97-AF65-F5344CB8AC3E}">
        <p14:creationId xmlns:p14="http://schemas.microsoft.com/office/powerpoint/2010/main" val="6183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0" animBg="1"/>
      <p:bldP spid="252" grpId="0" animBg="1"/>
      <p:bldP spid="262" grpId="0" animBg="1"/>
      <p:bldP spid="263" grpId="0"/>
      <p:bldP spid="26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2306759"/>
            <a:ext cx="7147293" cy="2031271"/>
          </a:xfrm>
          <a:prstGeom prst="rect">
            <a:avLst/>
          </a:prstGeom>
          <a:noFill/>
        </p:spPr>
        <p:txBody>
          <a:bodyPr wrap="square" lIns="91386" tIns="45693" rIns="91386" bIns="4569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        回顾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 err="1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和我们这个平台能为客户提供良好的商机和快捷方便的信息、导航的功能发挥。展望新的一年，我们将继续努力，力争各项工作更上一个新台阶。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2016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们所向披靡，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2017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们勇往直前！</a:t>
            </a:r>
            <a:endParaRPr lang="zh-CN" altLang="en-US" sz="1400" dirty="0">
              <a:solidFill>
                <a:srgbClr val="080808"/>
              </a:solidFill>
              <a:latin typeface="微软雅黑"/>
              <a:ea typeface="微软雅黑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prstClr val="black"/>
              </a:solidFill>
              <a:latin typeface="微软雅黑"/>
              <a:ea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40311" y="770251"/>
            <a:ext cx="1306135" cy="1269327"/>
            <a:chOff x="2132199" y="770251"/>
            <a:chExt cx="1306135" cy="1269327"/>
          </a:xfrm>
        </p:grpSpPr>
        <p:grpSp>
          <p:nvGrpSpPr>
            <p:cNvPr id="6" name="组合 5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9" name="同心圆 8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>
                  <a:solidFill>
                    <a:prstClr val="white"/>
                  </a:solidFill>
                  <a:latin typeface="微软雅黑"/>
                  <a:ea typeface="微软雅黑"/>
                </a:rPr>
                <a:t>前 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90865" y="1603223"/>
            <a:ext cx="349446" cy="34944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73219" y="1217239"/>
            <a:ext cx="156292" cy="156292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629511" y="1381787"/>
            <a:ext cx="208440" cy="20844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sp>
        <p:nvSpPr>
          <p:cNvPr id="23" name="椭圆 22"/>
          <p:cNvSpPr/>
          <p:nvPr/>
        </p:nvSpPr>
        <p:spPr>
          <a:xfrm>
            <a:off x="7794388" y="4443265"/>
            <a:ext cx="500908" cy="5009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183751" y="476264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391037" y="76949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411685" y="415124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sp>
        <p:nvSpPr>
          <p:cNvPr id="34" name="椭圆 33"/>
          <p:cNvSpPr/>
          <p:nvPr/>
        </p:nvSpPr>
        <p:spPr>
          <a:xfrm>
            <a:off x="6629511" y="4707644"/>
            <a:ext cx="274777" cy="2747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585278" y="4984207"/>
            <a:ext cx="137389" cy="137389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644008" y="770251"/>
            <a:ext cx="1306135" cy="1269327"/>
            <a:chOff x="2132199" y="770251"/>
            <a:chExt cx="1306135" cy="1269327"/>
          </a:xfrm>
        </p:grpSpPr>
        <p:grpSp>
          <p:nvGrpSpPr>
            <p:cNvPr id="38" name="组合 37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2" name="同心圆 41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43" name="椭圆 4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41" name="椭圆 40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39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 smtClean="0">
                  <a:solidFill>
                    <a:prstClr val="white"/>
                  </a:solidFill>
                  <a:latin typeface="微软雅黑"/>
                  <a:ea typeface="微软雅黑"/>
                </a:rPr>
                <a:t>言</a:t>
              </a:r>
              <a:endParaRPr lang="zh-CN" altLang="en-US" sz="4500" b="1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380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706852" y="1347614"/>
            <a:ext cx="2352980" cy="235298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1033496" y="2002394"/>
            <a:ext cx="165219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342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0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</a:rPr>
              <a:t>目 录</a:t>
            </a:r>
            <a:endParaRPr kumimoji="0" lang="zh-CN" altLang="en-US" sz="5000" b="1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2" name="Rectangle 4"/>
          <p:cNvSpPr txBox="1">
            <a:spLocks noChangeArrowheads="1"/>
          </p:cNvSpPr>
          <p:nvPr/>
        </p:nvSpPr>
        <p:spPr bwMode="auto">
          <a:xfrm>
            <a:off x="1143145" y="2852870"/>
            <a:ext cx="1372458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</a:rPr>
              <a:t>C-0191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5731949" y="1480847"/>
            <a:ext cx="1602228" cy="1359398"/>
            <a:chOff x="5553262" y="2638733"/>
            <a:chExt cx="2397222" cy="2093640"/>
          </a:xfrm>
        </p:grpSpPr>
        <p:grpSp>
          <p:nvGrpSpPr>
            <p:cNvPr id="85" name="组合 84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9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278088" y="1492091"/>
            <a:ext cx="1602228" cy="1359398"/>
            <a:chOff x="1881842" y="2656049"/>
            <a:chExt cx="2397222" cy="2093640"/>
          </a:xfrm>
        </p:grpSpPr>
        <p:grpSp>
          <p:nvGrpSpPr>
            <p:cNvPr id="92" name="组合 91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9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3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07954" y="2171789"/>
            <a:ext cx="1602228" cy="1359398"/>
            <a:chOff x="3721944" y="3702869"/>
            <a:chExt cx="2397222" cy="2093640"/>
          </a:xfrm>
        </p:grpSpPr>
        <p:grpSp>
          <p:nvGrpSpPr>
            <p:cNvPr id="98" name="组合 97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1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9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958451" y="2164982"/>
            <a:ext cx="1602228" cy="1359398"/>
            <a:chOff x="7388330" y="3692384"/>
            <a:chExt cx="2397222" cy="2093640"/>
          </a:xfrm>
        </p:grpSpPr>
        <p:grpSp>
          <p:nvGrpSpPr>
            <p:cNvPr id="105" name="组合 104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107" name="组合 106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1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8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39327" y="2967176"/>
            <a:ext cx="1027882" cy="471555"/>
            <a:chOff x="2328257" y="4927865"/>
            <a:chExt cx="1537897" cy="726254"/>
          </a:xfrm>
        </p:grpSpPr>
        <p:sp>
          <p:nvSpPr>
            <p:cNvPr id="112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58857" y="1541057"/>
            <a:ext cx="1027882" cy="446865"/>
            <a:chOff x="4246958" y="2731461"/>
            <a:chExt cx="1537897" cy="688227"/>
          </a:xfrm>
        </p:grpSpPr>
        <p:sp>
          <p:nvSpPr>
            <p:cNvPr id="115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6093849" y="3000164"/>
            <a:ext cx="1027882" cy="466656"/>
            <a:chOff x="5982926" y="4927865"/>
            <a:chExt cx="1537897" cy="718707"/>
          </a:xfrm>
        </p:grpSpPr>
        <p:sp>
          <p:nvSpPr>
            <p:cNvPr id="118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7259916" y="1541057"/>
            <a:ext cx="1027882" cy="446865"/>
            <a:chOff x="7839376" y="2731461"/>
            <a:chExt cx="1537897" cy="688227"/>
          </a:xfrm>
        </p:grpSpPr>
        <p:sp>
          <p:nvSpPr>
            <p:cNvPr id="121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569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第一部分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1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1"/>
                </a:solidFill>
                <a:latin typeface="+mj-ea"/>
                <a:ea typeface="+mj-ea"/>
              </a:rPr>
              <a:t>01</a:t>
            </a:r>
            <a:endParaRPr lang="zh-CN" altLang="en-US" sz="50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772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1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3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29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+mj-ea"/>
                <a:ea typeface="+mj-ea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标题</a:t>
              </a:r>
              <a:endParaRPr lang="en-US" altLang="zh-CN" sz="2800" dirty="0" smtClean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内容</a:t>
              </a:r>
              <a:endParaRPr lang="zh-CN" altLang="en-US" sz="2800" dirty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87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45%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68%</a:t>
              </a:r>
              <a:endPara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79%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92%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679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占位符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431" y="1020886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占位符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45" y="1202180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占位符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r="18699"/>
          <a:stretch>
            <a:fillRect/>
          </a:stretch>
        </p:blipFill>
        <p:spPr>
          <a:xfrm>
            <a:off x="5364088" y="3143859"/>
            <a:ext cx="1768475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占位符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73" y="1459022"/>
            <a:ext cx="1766888" cy="1766888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占位符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787774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unded Rectangle 36"/>
          <p:cNvSpPr/>
          <p:nvPr/>
        </p:nvSpPr>
        <p:spPr>
          <a:xfrm>
            <a:off x="7666732" y="1441032"/>
            <a:ext cx="924820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05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0" name="Rounded Rectangle 33"/>
          <p:cNvSpPr/>
          <p:nvPr/>
        </p:nvSpPr>
        <p:spPr>
          <a:xfrm>
            <a:off x="3890133" y="290294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2</a:t>
            </a:r>
          </a:p>
        </p:txBody>
      </p:sp>
      <p:sp>
        <p:nvSpPr>
          <p:cNvPr id="11" name="Rounded Rectangle 32"/>
          <p:cNvSpPr/>
          <p:nvPr/>
        </p:nvSpPr>
        <p:spPr>
          <a:xfrm>
            <a:off x="1813630" y="1574188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1</a:t>
            </a:r>
          </a:p>
        </p:txBody>
      </p:sp>
      <p:sp>
        <p:nvSpPr>
          <p:cNvPr id="12" name="Rounded Rectangle 34"/>
          <p:cNvSpPr/>
          <p:nvPr/>
        </p:nvSpPr>
        <p:spPr>
          <a:xfrm>
            <a:off x="5159006" y="113575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03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3" name="Rounded Rectangle 35"/>
          <p:cNvSpPr/>
          <p:nvPr/>
        </p:nvSpPr>
        <p:spPr>
          <a:xfrm>
            <a:off x="6546207" y="3396031"/>
            <a:ext cx="896437" cy="2064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10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1000" b="1" dirty="0" smtClean="0">
                <a:latin typeface="+mj-ea"/>
                <a:ea typeface="+mj-ea"/>
                <a:cs typeface="Source Sans Pro ExtraLight"/>
              </a:rPr>
              <a:t>04</a:t>
            </a:r>
            <a:endParaRPr lang="en-US" sz="1000" b="1" dirty="0">
              <a:latin typeface="+mj-ea"/>
              <a:ea typeface="+mj-ea"/>
              <a:cs typeface="Source Sans Pro ExtraLight"/>
            </a:endParaRPr>
          </a:p>
        </p:txBody>
      </p:sp>
    </p:spTree>
    <p:extLst>
      <p:ext uri="{BB962C8B-B14F-4D97-AF65-F5344CB8AC3E}">
        <p14:creationId xmlns:p14="http://schemas.microsoft.com/office/powerpoint/2010/main" val="6273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84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>
              <a:latin typeface="+mj-ea"/>
              <a:ea typeface="+mj-ea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latin typeface="+mj-ea"/>
                <a:ea typeface="+mj-ea"/>
              </a:rPr>
              <a:t>标题</a:t>
            </a:r>
            <a:endParaRPr lang="en-US" altLang="zh-CN" b="1" dirty="0" smtClean="0"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latin typeface="+mj-ea"/>
                <a:ea typeface="+mj-ea"/>
              </a:rPr>
              <a:t>内容</a:t>
            </a:r>
            <a:endParaRPr lang="zh-CN" altLang="en-US" b="1" dirty="0">
              <a:latin typeface="+mj-ea"/>
              <a:ea typeface="+mj-ea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  <a:endParaRPr lang="zh-CN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solidFill>
                  <a:srgbClr val="FCFCFC"/>
                </a:solidFill>
                <a:latin typeface="+mj-ea"/>
                <a:ea typeface="+mj-ea"/>
              </a:rPr>
              <a:t>。</a:t>
            </a:r>
            <a:endParaRPr lang="en-US" altLang="zh-CN" sz="1000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3944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1629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72690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同心圆 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82423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21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169168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3247907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4893034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</a:t>
            </a:r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650006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20" name="TextBox 40"/>
          <p:cNvSpPr txBox="1"/>
          <p:nvPr/>
        </p:nvSpPr>
        <p:spPr>
          <a:xfrm>
            <a:off x="1239991" y="3627361"/>
            <a:ext cx="6820416" cy="5213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j-ea"/>
                <a:ea typeface="+mj-ea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200" dirty="0" smtClean="0">
                <a:latin typeface="+mj-ea"/>
                <a:ea typeface="+mj-ea"/>
              </a:rPr>
              <a:t>……</a:t>
            </a:r>
            <a:endParaRPr lang="en-US" altLang="zh-CN" sz="12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356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第二部分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02</a:t>
            </a:r>
            <a:endParaRPr lang="zh-CN" altLang="en-US" sz="50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2385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5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4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3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2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1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 smtClean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  <a:endParaRPr lang="zh-CN" altLang="en-US" sz="2000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361894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3"/>
                  </a:solidFill>
                  <a:latin typeface="+mj-ea"/>
                  <a:ea typeface="+mj-ea"/>
                </a:rPr>
                <a:t>1</a:t>
              </a:r>
              <a:endParaRPr lang="zh-CN" altLang="en-US" sz="2500" b="1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4"/>
                  </a:solidFill>
                  <a:latin typeface="+mj-ea"/>
                  <a:ea typeface="+mj-ea"/>
                </a:rPr>
                <a:t>2</a:t>
              </a:r>
              <a:endParaRPr lang="zh-CN" altLang="en-US" sz="2500" b="1" dirty="0">
                <a:solidFill>
                  <a:schemeClr val="accent4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3</a:t>
              </a:r>
              <a:endParaRPr lang="zh-CN" altLang="en-US" sz="25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+mj-ea"/>
                <a:ea typeface="+mj-ea"/>
              </a:rPr>
              <a:t>……</a:t>
            </a:r>
            <a:endParaRPr lang="en-US" altLang="zh-CN" sz="1400" dirty="0">
              <a:latin typeface="+mj-ea"/>
              <a:ea typeface="+mj-ea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0056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1"/>
          <p:cNvSpPr txBox="1"/>
          <p:nvPr/>
        </p:nvSpPr>
        <p:spPr>
          <a:xfrm>
            <a:off x="571508" y="1275606"/>
            <a:ext cx="2780630" cy="752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5725745" y="1829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01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1425" y="3581264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3928" y="2571750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en-US" altLang="zh-CN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52435" y="1536357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755443" y="1307798"/>
            <a:ext cx="914014" cy="914014"/>
            <a:chOff x="5105593" y="1379191"/>
            <a:chExt cx="914014" cy="914014"/>
          </a:xfrm>
        </p:grpSpPr>
        <p:grpSp>
          <p:nvGrpSpPr>
            <p:cNvPr id="10" name="组合 9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5314943" y="1628156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3"/>
                  </a:solidFill>
                  <a:latin typeface="+mj-ea"/>
                  <a:ea typeface="+mj-ea"/>
                </a:rPr>
                <a:t>03</a:t>
              </a:r>
              <a:endParaRPr lang="zh-CN" altLang="en-US" sz="2000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895130" y="2260580"/>
            <a:ext cx="914014" cy="914014"/>
            <a:chOff x="3245280" y="2331973"/>
            <a:chExt cx="914014" cy="914014"/>
          </a:xfrm>
        </p:grpSpPr>
        <p:grpSp>
          <p:nvGrpSpPr>
            <p:cNvPr id="15" name="组合 14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3424802" y="2571135"/>
              <a:ext cx="4892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2"/>
                  </a:solidFill>
                  <a:latin typeface="+mj-ea"/>
                  <a:ea typeface="+mj-ea"/>
                </a:rPr>
                <a:t>02</a:t>
              </a:r>
              <a:endParaRPr lang="zh-CN" altLang="en-US" sz="20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26705" y="3197312"/>
            <a:ext cx="914014" cy="914014"/>
            <a:chOff x="1278794" y="3334906"/>
            <a:chExt cx="914014" cy="914014"/>
          </a:xfrm>
        </p:grpSpPr>
        <p:grpSp>
          <p:nvGrpSpPr>
            <p:cNvPr id="20" name="组合 19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1483792" y="3591858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1"/>
                  </a:solidFill>
                  <a:latin typeface="+mj-ea"/>
                  <a:ea typeface="+mj-ea"/>
                </a:rPr>
                <a:t>01</a:t>
              </a:r>
              <a:endParaRPr lang="zh-CN" altLang="en-US" sz="2000" dirty="0">
                <a:solidFill>
                  <a:schemeClr val="accent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874215" y="2853771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02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19872" y="386465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03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8912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+mj-ea"/>
                  <a:ea typeface="+mj-ea"/>
                </a:rPr>
                <a:t>D</a:t>
              </a:r>
              <a:endParaRPr lang="zh-CN" altLang="en-US" sz="6000" dirty="0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B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+mj-ea"/>
                <a:ea typeface="+mj-ea"/>
              </a:rPr>
              <a:t>标题</a:t>
            </a:r>
            <a:endParaRPr lang="zh-CN" altLang="en-US" sz="36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83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7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004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第三部分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03</a:t>
            </a:r>
            <a:endParaRPr lang="zh-CN" altLang="en-US" sz="50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47012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8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12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2016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537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空心弧 3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solidFill>
                <a:prstClr val="black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4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961382" y="113673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12" name="椭圆 11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CCD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 l="-20000" r="-20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19" name="组合 18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6" cy="382587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0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21" name="Freeform 846"/>
              <p:cNvSpPr>
                <a:spLocks/>
              </p:cNvSpPr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847"/>
              <p:cNvSpPr>
                <a:spLocks/>
              </p:cNvSpPr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26" name="组合 25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36" name="组合 35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5609454" y="1997065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684012" y="302804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009017" y="3972459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2369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诚信铸就品质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创新引领未来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远见力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执行力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感召力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决策力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创新力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内容。点击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78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82%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73%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56%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096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376254"/>
            <a:ext cx="2808311" cy="164358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effectLst>
            <a:innerShdw blurRad="63500" dist="25400" dir="13500000">
              <a:prstClr val="black">
                <a:alpha val="21000"/>
              </a:prstClr>
            </a:innerShdw>
          </a:effectLst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277" y="1944999"/>
            <a:ext cx="1560546" cy="1880273"/>
          </a:xfrm>
          <a:prstGeom prst="rect">
            <a:avLst/>
          </a:prstGeom>
          <a:effectLst>
            <a:innerShdw blurRad="63500" dist="25400" dir="13500000">
              <a:prstClr val="black">
                <a:alpha val="26000"/>
              </a:prstClr>
            </a:innerShdw>
          </a:effectLst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</a:rPr>
              <a:t>项目分析</a:t>
            </a:r>
            <a:endParaRPr kumimoji="0" lang="zh-CN" altLang="en-US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lvl="0">
              <a:defRPr/>
            </a:pPr>
            <a:r>
              <a:rPr lang="zh-CN" altLang="en-US" sz="1800" dirty="0">
                <a:solidFill>
                  <a:schemeClr val="accent2"/>
                </a:solidFill>
                <a:latin typeface="+mj-ea"/>
                <a:ea typeface="+mj-ea"/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8315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86952" y="853215"/>
            <a:ext cx="3192960" cy="3950783"/>
            <a:chOff x="865232" y="1286330"/>
            <a:chExt cx="4013321" cy="4966128"/>
          </a:xfrm>
        </p:grpSpPr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3"/>
            <a:srcRect l="5354" t="8440" r="6203" b="10136"/>
            <a:stretch>
              <a:fillRect/>
            </a:stretch>
          </p:blipFill>
          <p:spPr bwMode="auto">
            <a:xfrm>
              <a:off x="865232" y="1286330"/>
              <a:ext cx="4013321" cy="4966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4"/>
            <p:cNvSpPr/>
            <p:nvPr/>
          </p:nvSpPr>
          <p:spPr>
            <a:xfrm>
              <a:off x="1454212" y="1875344"/>
              <a:ext cx="2840124" cy="3699194"/>
            </a:xfrm>
            <a:prstGeom prst="rect">
              <a:avLst/>
            </a:prstGeom>
            <a:blipFill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208606" y="3534278"/>
            <a:ext cx="1083474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1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8" name="矩形 47"/>
          <p:cNvSpPr>
            <a:spLocks noChangeArrowheads="1"/>
          </p:cNvSpPr>
          <p:nvPr/>
        </p:nvSpPr>
        <p:spPr bwMode="auto">
          <a:xfrm>
            <a:off x="4194319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402282" y="3534278"/>
            <a:ext cx="978029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2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387996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390421" y="1357643"/>
            <a:ext cx="2263519" cy="350012"/>
            <a:chOff x="814328" y="3219334"/>
            <a:chExt cx="2797200" cy="432536"/>
          </a:xfrm>
        </p:grpSpPr>
        <p:grpSp>
          <p:nvGrpSpPr>
            <p:cNvPr id="12" name="组合 11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6" name="圆角矩形 15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5" name="椭圆 14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3" name="TextBox 24"/>
            <p:cNvSpPr txBox="1"/>
            <p:nvPr/>
          </p:nvSpPr>
          <p:spPr>
            <a:xfrm>
              <a:off x="1224125" y="3331792"/>
              <a:ext cx="2191136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92304" y="1871726"/>
            <a:ext cx="2916000" cy="350012"/>
            <a:chOff x="814327" y="3219334"/>
            <a:chExt cx="3603522" cy="432536"/>
          </a:xfrm>
        </p:grpSpPr>
        <p:grpSp>
          <p:nvGrpSpPr>
            <p:cNvPr id="19" name="组合 18"/>
            <p:cNvGrpSpPr/>
            <p:nvPr/>
          </p:nvGrpSpPr>
          <p:grpSpPr>
            <a:xfrm>
              <a:off x="814327" y="3219334"/>
              <a:ext cx="3603522" cy="432536"/>
              <a:chOff x="2173926" y="3285519"/>
              <a:chExt cx="4572535" cy="548848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173926" y="3285519"/>
                <a:ext cx="4572535" cy="548848"/>
                <a:chOff x="4304040" y="1286668"/>
                <a:chExt cx="1019625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3" name="圆角矩形 22"/>
                <p:cNvSpPr/>
                <p:nvPr/>
              </p:nvSpPr>
              <p:spPr>
                <a:xfrm>
                  <a:off x="4304040" y="1286668"/>
                  <a:ext cx="10196250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4" name="圆角矩形 23"/>
                <p:cNvSpPr/>
                <p:nvPr/>
              </p:nvSpPr>
              <p:spPr>
                <a:xfrm>
                  <a:off x="4351920" y="1373339"/>
                  <a:ext cx="10095546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2" name="椭圆 21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31"/>
            <p:cNvSpPr txBox="1"/>
            <p:nvPr/>
          </p:nvSpPr>
          <p:spPr>
            <a:xfrm>
              <a:off x="1224125" y="3331792"/>
              <a:ext cx="2989681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文本及描述说明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403535" y="2365754"/>
            <a:ext cx="2401200" cy="350012"/>
            <a:chOff x="814328" y="3219334"/>
            <a:chExt cx="2967344" cy="432536"/>
          </a:xfrm>
        </p:grpSpPr>
        <p:grpSp>
          <p:nvGrpSpPr>
            <p:cNvPr id="26" name="组合 25"/>
            <p:cNvGrpSpPr/>
            <p:nvPr/>
          </p:nvGrpSpPr>
          <p:grpSpPr>
            <a:xfrm>
              <a:off x="814328" y="3219334"/>
              <a:ext cx="2967344" cy="432536"/>
              <a:chOff x="2173927" y="3285519"/>
              <a:chExt cx="3765284" cy="548848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2173927" y="3285519"/>
                <a:ext cx="3765284" cy="548848"/>
                <a:chOff x="4304043" y="1286668"/>
                <a:chExt cx="8396171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圆角矩形 29"/>
                <p:cNvSpPr/>
                <p:nvPr/>
              </p:nvSpPr>
              <p:spPr>
                <a:xfrm>
                  <a:off x="4304043" y="1286668"/>
                  <a:ext cx="8396171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1" name="圆角矩形 30"/>
                <p:cNvSpPr/>
                <p:nvPr/>
              </p:nvSpPr>
              <p:spPr>
                <a:xfrm>
                  <a:off x="4351923" y="1373339"/>
                  <a:ext cx="8295467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9" name="椭圆 28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38"/>
            <p:cNvSpPr txBox="1"/>
            <p:nvPr/>
          </p:nvSpPr>
          <p:spPr>
            <a:xfrm>
              <a:off x="1224125" y="3331792"/>
              <a:ext cx="2371197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01064" y="2869810"/>
            <a:ext cx="1972203" cy="350012"/>
            <a:chOff x="814328" y="3219334"/>
            <a:chExt cx="2437200" cy="432536"/>
          </a:xfrm>
        </p:grpSpPr>
        <p:grpSp>
          <p:nvGrpSpPr>
            <p:cNvPr id="33" name="组合 32"/>
            <p:cNvGrpSpPr/>
            <p:nvPr/>
          </p:nvGrpSpPr>
          <p:grpSpPr>
            <a:xfrm>
              <a:off x="814328" y="3219334"/>
              <a:ext cx="2437200" cy="432536"/>
              <a:chOff x="2173927" y="3285519"/>
              <a:chExt cx="3092581" cy="54884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2173927" y="3285519"/>
                <a:ext cx="3092581" cy="548848"/>
                <a:chOff x="4304043" y="1286668"/>
                <a:chExt cx="689611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4304043" y="1286668"/>
                  <a:ext cx="6896116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4351924" y="1373342"/>
                  <a:ext cx="679425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4" name="TextBox 45"/>
            <p:cNvSpPr txBox="1"/>
            <p:nvPr/>
          </p:nvSpPr>
          <p:spPr>
            <a:xfrm>
              <a:off x="1224126" y="3331792"/>
              <a:ext cx="1911028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878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3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3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+mj-ea"/>
                <a:ea typeface="+mj-ea"/>
              </a:rPr>
              <a:t>已完成</a:t>
            </a:r>
            <a:endParaRPr lang="zh-CN" altLang="en-US" sz="20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FCFCFC"/>
                </a:solidFill>
                <a:latin typeface="+mj-ea"/>
                <a:ea typeface="+mj-ea"/>
              </a:rPr>
              <a:t>未完成</a:t>
            </a:r>
            <a:endParaRPr lang="zh-CN" altLang="en-US" sz="1600" b="1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93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第四部分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04</a:t>
            </a:r>
            <a:endParaRPr lang="zh-CN" altLang="en-US" sz="50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601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314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31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 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778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10" y="2503352"/>
            <a:ext cx="1469181" cy="1469181"/>
            <a:chOff x="2193191" y="1899415"/>
            <a:chExt cx="2421376" cy="2421376"/>
          </a:xfrm>
          <a:effectLst/>
        </p:grpSpPr>
        <p:sp>
          <p:nvSpPr>
            <p:cNvPr id="5" name="椭圆 4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823370" y="2982999"/>
            <a:ext cx="652760" cy="652760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90894" y="2982999"/>
            <a:ext cx="652760" cy="652760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245620" y="1562614"/>
            <a:ext cx="652760" cy="652760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饼形 18"/>
          <p:cNvSpPr/>
          <p:nvPr/>
        </p:nvSpPr>
        <p:spPr>
          <a:xfrm>
            <a:off x="3152595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7" name="饼形 18"/>
          <p:cNvSpPr/>
          <p:nvPr/>
        </p:nvSpPr>
        <p:spPr>
          <a:xfrm flipH="1">
            <a:off x="4934140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690831" y="915567"/>
            <a:ext cx="1762338" cy="587952"/>
            <a:chOff x="5324179" y="1877247"/>
            <a:chExt cx="2349784" cy="783936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94902" y="3011364"/>
            <a:ext cx="1762338" cy="587952"/>
            <a:chOff x="2744012" y="4525702"/>
            <a:chExt cx="2349784" cy="783936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90190" y="3011364"/>
            <a:ext cx="1762340" cy="587952"/>
            <a:chOff x="1320253" y="4614246"/>
            <a:chExt cx="2349786" cy="783936"/>
          </a:xfrm>
        </p:grpSpPr>
        <p:sp>
          <p:nvSpPr>
            <p:cNvPr id="25" name="文本框 24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27" name="圆角矩形 26"/>
          <p:cNvSpPr/>
          <p:nvPr/>
        </p:nvSpPr>
        <p:spPr>
          <a:xfrm>
            <a:off x="4495998" y="2742136"/>
            <a:ext cx="152006" cy="2649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8" name="Freeform 40"/>
          <p:cNvSpPr>
            <a:spLocks/>
          </p:cNvSpPr>
          <p:nvPr/>
        </p:nvSpPr>
        <p:spPr bwMode="auto">
          <a:xfrm>
            <a:off x="4448694" y="1781742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039496" y="3196269"/>
            <a:ext cx="220508" cy="218842"/>
            <a:chOff x="7078908" y="5461438"/>
            <a:chExt cx="430461" cy="42720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0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0635" y="3170372"/>
            <a:ext cx="253279" cy="241615"/>
            <a:chOff x="8145843" y="5425657"/>
            <a:chExt cx="494435" cy="4716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3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798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lang="en-US" altLang="zh-CN" sz="900" dirty="0">
              <a:solidFill>
                <a:srgbClr val="000000"/>
              </a:solidFill>
              <a:latin typeface="+mj-ea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129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hart 14"/>
          <p:cNvGraphicFramePr/>
          <p:nvPr>
            <p:extLst>
              <p:ext uri="{D42A27DB-BD31-4B8C-83A1-F6EECF244321}">
                <p14:modId xmlns:p14="http://schemas.microsoft.com/office/powerpoint/2010/main" val="2228964958"/>
              </p:ext>
            </p:extLst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1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2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3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3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3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2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16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六边形 2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4" name="组合 3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5" name="六边形 4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6" name="六边形 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9" name="六边形 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10" name="六边形 9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11" name="组合 10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12" name="六边形 11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3" name="六边形 12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15" name="六边形 14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6" name="六边形 1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18" name="六边形 17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9" name="六边形 1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0" name="矩形 19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1" name="TextBox 59"/>
          <p:cNvSpPr txBox="1">
            <a:spLocks noChangeArrowheads="1"/>
          </p:cNvSpPr>
          <p:nvPr/>
        </p:nvSpPr>
        <p:spPr bwMode="auto">
          <a:xfrm>
            <a:off x="2411760" y="2887266"/>
            <a:ext cx="4233847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25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谢谢下载  谢谢观看</a:t>
            </a:r>
            <a:endParaRPr lang="zh-CN" altLang="en-US" sz="32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</p:spTree>
    <p:extLst>
      <p:ext uri="{BB962C8B-B14F-4D97-AF65-F5344CB8AC3E}">
        <p14:creationId xmlns:p14="http://schemas.microsoft.com/office/powerpoint/2010/main" val="55116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20" grpId="0" animBg="1"/>
      <p:bldP spid="21" grpId="0"/>
      <p:bldP spid="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LAYERS_CUSTOMIZATION" val="UEsDBBQAAgAIAImQhEfpbttk5AMAAHQOAAAdAAAAdW5pdmVyc2FsL2NvbW1vbl9tZXNzYWdlcy5sbmetV91u2zYUvi/QdyAEFNgulrYDWhSD44C2GFuILLkSHSdbB4GRGJsIRbr6cZtd7Wn2YHuSHVFyYqcdJMW9sGDS/r7z950jcnD2NZVoy7NcaHVqvT15YyGuYp0ItTq1FvT8lw8WygumEia14qeW0hY6G758MZBMrUq24vD95QuEBinPc1jmw2r1uEYiObXmo2jsz+bYu45cf+JHI2diDcc63TB1j1y90p+yn359/+Hr23fvfx68bpBdiMIZdt1DKmSY3r3pQOTRwHcjYCNu5JErag2rZz+cv6Cu4xFr2Hzph54H5NIaVs9W3CIIiEej0HVsEjlh5PnU5MIllNjW8FqXaM22HBUabQX/goo1h0oWIuMolyIxP8QaNlTJ24zZAV463iSivu+GEfHs3Y41JCpBdsa+gD56sgQ4JAEQZCzn2TOwkSm1gSMsZT+GqTOZuvChlQtTsVpL+BR9/ZgTD6rFVRtqRsIQT0g08q+gTiArvw/CvwA1XfRBXJMQFEDCNoyHL50Jpo7vVQoKSEgDZ/wgn5gppJW8RyyOAYc2Gd8KXeawUymKJ7WQ8n5WQvJxAcJ1sPsdkdaESCgj15XYcnAhS9rrAi0zJnZVmY8L5/foHDsusSMole0vI2p6uTLGQP1KF4hJqasAwC5LtkzFHN3wmJUgpXv4WyIS87cNg7ArTz6X4i/EiqZzXjVN59nk6tXJca451IVhsWSZ6tBBT6gOWv7bYNMyh0iLgqeboi2KvUyc/BAvjo1rjsPwf4PqUpcjI3piv284IUicBPBig24fCd0dQWagDxhrKROyO8rxzsHQPOM5jHieIUfd9rDp+Q2Bp9FzOS4h8wcuXEJFeuCXZBQ6tMoxv8lF0fpKMoWq6/19jcRwBpC84I86ueG3GvpfcraFIsK+yGvhnDzDWC9B7CZrNQL353TD4oFDK1bAiQuBS1KkEH/SgXMxI7sM1uP1IBNLXcrEjDMp7syIhdqUaZ2QTV2n2uhtplOzK1m+66V6wp8d40UdXFAbne8ZbCMNCQ7G02iMvTGpTnNVD8uOINBy5ZNLw8jFowoOok5ZEa/hvXKrS5V0JKoPZDY5x0DWpDTkLIvX//79T0eOJ57Uu6jZ/a0XCXRoNZfIA9kfni54/mcbCcWjQ5xZdEE1B9gdruN51lS9SR6mFI+nMxBGaHSgyyxuPy7sM8xwcAHDwZy2rOGMZXcwWajWsheLCbkSQtHP+uNZviykULwP9rjZXAVMnXmEbdtcbKAJpIjv6ndagpiZbtUNR8INpyvZeIo9GDxP+Hgiip6EZtbv2hwarl4/ttv229H/sMrN/XDweu+6+B9QSwMEFAACAAgAiZCER6uvADQSAwAAYQsAACcAAAB1bml2ZXJzYWwvZmxhc2hfcHVibGlzaGluZ19zZXR0aW5ncy54bWzVVt1SGjEUvucpMul4KYsWq2V2cTr8TB0VGKFVr5ywCWzGbLJNsiBe9Wn6YH2SnmwEYbTOqnWmDheQk3O+8/+R8PAmFWjGtOFKRninWsOIyVhRLqcR/jbqbh9gZCyRlAglWYSlwuiwWQmzfCy4SYbMWlA1CGCkaWQ2wom1WSMI5vN5lZtMu1slcgv4phqrNMg0M0xapoNMkAV82UXGDG5WKgiFXnSqaC4Y4hRCkNxFR0RXEJPgwKuNSXw91SqXtKWE0khPxxH+UGu5z1LHQ7V5yqRLzjRB6MS2QSjlLh4ihvyWoYTxaQKB79cxmnNqkwjv1h0KaAcPUQpsnwNxKC0FyUh7B58ySyixxB+9P8turFkKvIguJEl5PIIb5PKPcHt09fVy0Dk7OeodX436/ZPR0cAHUdgEmzhhsOkohIBUrmO28hMSa0mcQNxgMyHCsDBYFy3VJkpuBOfOaKwE1L6wgnlIx4z2SMrWujG85rILmjsYTSARsYjwF82JwIhbIni8Mjb52Fhui/531zURYMGcMXQ6xPfufXXihGjD1sNa3hhX87h5rnJB0ULlSPBrhqxCkH+ewq+EofXmoIlWaSGF8bHICA4eZ5zNGT0sanoH+DdHl+AizcESJjcTzHoPP3J+i8ZsojTgMjKDGQc5Nx6/+izgjBhzD0qWMW4NT47anaujXrtzseUSJHRGZPxMcGg4SzP7FvgEcpcKXAihoJprEFCZmOSGFf2hnBZqZdIs7Tshs6LprpEFKLSbQzweEy5iGE0uc1YWMCYSKSkWiMSwQsaN0Iyr3IDED4uHNi8K0JsiLotQp7BB4ExTpsug1XZ2P9b3Pu0ffG5Ug98/f20/aXRHKwNBnDfPK60niWVFLg93LgwcFzxODVbn/yczDM4638vUtde5GJXqZmdYCq5fRqt/XEbrzFPZYI3GypidEy2BiN6Fag84c+oJGlhT8JRbRv/lOrxgpF/1b+f34W1G+g1zfs0av5uU/Wn1cNp4KYXBo085d5NyyVMohGPv1fuvuVevwdvr0atKBdA2n8XNyh9QSwMEFAACAAgAiZCER+ShKwC+AgAAVQoAACEAAAB1bml2ZXJzYWwvZmxhc2hfc2tpbl9zZXR0aW5ncy54bWyVVsFu2zAMve8rguxeZ+u6boAaIE1ToEC3FmvRu2wzthBZMiQ5Xf5+oizXUhInXogCEfkeSVEkU6I3TMw/TSYkk1yqFzCGiUKjptNNWH4zTRtjpLjIpDAgzIWQqqJ8Ov987z4kcchzLLkFNZazphn0YWazy/vFbAzFx7i6RhkiZLKqqdg9ykJepDTbFEo2Ij+bWrmrQXEmNpjRz+vlajAAZ9o8GKiinFY/UMZRagVaA6b0fYVylsVpCryLNHOfkZw+1Onb79G2TDPjaIsvKEO0mhYQF3m2RBnGC+s9fpVrlNMEA3+NhV5+RRmEcroDFTtfXKEMMmTd1P/TI7WSBRY05px+xA8OlzS342cJdzOUswS8EAY6+wq+PN/uUAKQ/xrOPcFxVZI/Y133FgI+esphblQDJOlOrU2X8v2pMXY+YL6mXFtAqOpBzzbpZ9rozk2s63F/4J2JPPTlNT3kTfKmgmWbcOAu1vf45fLW7YrQ6YcuyFDB1iuDFHtlj/xt63qADJQ98oWzHJ4E3x1msG9qSd0j31L/nKfrb60gqD3m3tqdOitGesTR1UGqXtFhKpnDXGM6r6wCfDeSOF2bUnKQExF0ywpqmBS/EJfu3GU0SfYMvteOdxYxzHA41nAuR7umw3K5c9yP3ho3ZPuz0F+uPU+M3eI3U2oMzcrK/izp6cTz7JjYwkyT4wzckxYO6kGsZcBxsYdIFVUbUK9S8rFhhDSgx7qX7XANwUkS1IAkx6tMvJNj5RdNlYJa2VdjoLsqx8oWWLKi5PbPvDF4h3yPMWBtqaa0/gRlH30ZKHwTAFVZ2XVte2gtVcMN47CFbvgDhbvy0N2Itl061HAL8whrE7ac14zqSb8r+l6Jd0igP4J/s2lFjvcsI9re0FS7m0WT363hPpdoMXfrDJsv3GTu7HspcmzthxW0Svx38h9QSwMEFAACAAgAiZCER9XqJ9PnAgAAcgoAACYAAAB1bml2ZXJzYWwvaHRtbF9wdWJsaXNoaW5nX3NldHRpbmdzLnhtbNVWzU4bMRC+5yksVxzJAqWFok1QRYKIoElE0gInNFk7WQuvvbW9CeHUp+mD9Uk6XhNIBEULgqpVDonHM9988xvH+9eZJFNurNCqQTfrG5RwlWgm1KRBvw4P13cpsQ4UA6kVb1ClKdlv1uK8GElh0wF3DlUtQRhl93LXoKlz+V4UzWazurC58bdaFg7xbT3RWZQbbrly3ES5hDl+uXnOLW3WaoTEQfRFs0JyIhhSUMKzA3nkMkmjoDWC5GpidKHYgZbaEDMZNei7jQP/WegEpJbIuPKx2SYKvdjtAWPC0wE5EDecpFxMUuS9s03JTDCXNujWtkdB7eghSokdQgCPcqAxFuVu4TPugIGDcAz+HL92diEIIjZXkIlkiDfEh9+greHl0UW/fXrS6R5fDnu9k2GnH0iUNtEqThytOoqRkC5Mwu/8xOAcJCnyRpsxSMvjaFm0UBtrtULOn8lIS0x9aUXJGJnKeYN+NgIkJcKBFMndrQMz4e5QSIzB227Wx8rRe8AQb5KCsXzZ0eLG+iwmzTNdSEbmuiBSXHHiNMGIigx/pZwsp5uMjc5KqQTriJWCcTIVfMbZfpmlW8A/ObpAF1mBltiKueQuePheiBsy4mNtEJfDFJsW5cIG/PqzgHOw9h4UFhzXBiedVvuy0221z9d8gMCmoJJngmMJeZa7t8AHjF1pdCGlxmwuQWBmEigsL+vDBCvVqoRZ2XcK07LovpAlKJZbIJ+AiRcJtpZQBa8KmIAiWsk5gQSHwvoWmgpdWJSEZgnQ9kUEgykRqqQ6wQWFzgzjpgraxubW++0PH3d2P+3Vo18/fq4/aXS7KPoSvLewKQ6eXBV36+LhzMWRn9DHh92Z4m/Nev+0/a1Kprrt82Gl+rQHleB6VbR6x1W0TsNy6i8tpipmZ2AUrpb/QrWLW3ASVi7uQSky4Th7zQZ/QZM+/Y8UWviVmvQNo3hy1P7dIMLp7gGy8uKIo0efRDWUr74Tm7XfUEsDBBQAAgAIAImQhEcAu+QqngEAAB8GAAAfAAAAdW5pdmVyc2FsL2h0bWxfc2tpbl9zZXR0aW5ncy5qc42UTW/CMAyG7/wKlF0n1I0xtt0QH9IkDpPGbdohLaZUpEmVhI4O8d9XlwFN6o7FF/Ly5HXsKt53uuViEeu+dPfV72r/5u4rDVCzegu3ri5a9BR1ZkSyhEWSgkgkMA/JT0fP8uFCUMZMVqZh8Y62pubHFP6z4sLU8Yyw0IRmqMM5AX4R2o46/H0WO7W6jjXVGh1urVWyFylpQdqeVDrlFcNuZtWql+jBKgd9BV3xCBzTIOjPRkEbeXEcDDHqXKTSjMtirmLVC3m0ibXaymVb/nWRgS4/+eY37fNwPHXsRGLsq4XUTzx9wmgnMw3GwG/exykGCQsegqj5BtX6A3WMmwV5dJ6YxJ7o0R1Gnc54DI0uBWMMF5OlV6ObQ4wmZ2Fnj0T/HsMhBC9AN6xGAwwHVNk2+8cHzLSKsSMNtNnzMyoUXyYyPnKTAIPk8LJo29a9S6EPEwzmPCHlPaE19fzSttnhg4YArTOWTnmNl3dO2QlKlEQORWjUtMrpOWL9OYL7jy7j1vJonZbjoRyOZRu43oBeKCXK239eu6efq3P4AVBLAwQUAAIACACJkIRHGtrqO6oAAAAfAQAAGgAAAHVuaXZlcnNhbC9pMThuX3ByZXNldHMueG1snY8xD8IgEIV3fgW5XbBb0wDdTNwcdDYVUUno0XDU+vOF1Bhnh0vuXd73Xk71rzHwp0vkI2poxBa4QxuvHu8aTsfdpgVOecDrECI6DRiB94Yp37R4SI5cJl4ikDQ8cp46KZdlEZ6mVBIohjmXYBI2jrLMGFFWUk4rCivb+b/ozw0MY5yry+xD3qMpe1GrhVOyGipzdig83iLIalDy667KzpRLRRFK/jxm2BtQSwMEFAACAAgAiZCER7DtXVduAAAAdgAAABwAAAB1bml2ZXJzYWwvbG9jYWxfc2V0dGluZ3MueG1sDcw9DsIwDEDhvaewvJefjaFpNzYQEuUAVmNQJMdGiYXg9nh7w6c3Ld8q8OHWi2nC4+6AwLpZLvpK+FjP4wmhO2kmMeWEagjLPExiG8md3QN2eAv9uK1cI5yvVEPeGndWJ48zjHCJ57Nwxv08/AFQSwMEFAACAAgAA3TLRM6CCTfsAgAAiAgAABQAAAB1bml2ZXJzYWwvcGxheWVyLnhtbK1VTW/bMAw9p8D+g6F7raRd1zSQW3QFih3WoUDWbbdAtRlbi215klw3/fWj/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+5UBCUn9/aFpkvSBWw7bgyT1cXPh7g2y33jVT7G4RhF9UKuq1obiWaW4JaDreNvu4oSHPbLXCTK2hKNWNPIgD5hSvFbVtcGpUDoyNjjaVDMKPVlWuROkFYZJL47B+0sX4jaX7q15QpAf9DmE9I1NZEpAE83wr0MZBgTQ1gsa3NNVns2phdTjp/THp9PTBVOdai4EUcw1UIOIYBN5x2dnoICoprdPFzNcL2Dg6CIxFGMT5mkmF8epAm4Wo3ydA7OAiOpb+bgLbmtox0XMdRM7UdxOjEOmF+ro1MxEvZnoM9Y1ZlH742cs3RdSbag/P5H6M4iNEM5pZMrC771ttXzeG9nVOjO59NVlkG3YrzACbPKq9mFvJs5BPAluexuenn1OzDHnSU89R0THN9x36XxVq8gFOIwP7pFqe2JhHYnvHIh+VpjwH1xO0yCF+apiIyWktSqXlIOYa1eRJQVJhqVj6i6qGSeRqMtHGz7uegY9xV1wq4E8MWM12cYPPJzCPv8aW+y8XZRXeV88VFgy3zuq8CV7m8YVXXCXedQet+bS/C6pnH199QSwMEFAACAAgAiZCER1xY5FeMAgAAagcAACkAAAB1bml2ZXJzYWwvc2tpbl9jdXN0b21pemF0aW9uX3NldHRpbmdzLnhtbJVVS27bMBDd9xSEDxCTIvUDHAP6UIWBIg2aAF3TMuMKkUmDpNOk0AV6hqKLZtEDdJlNT9M2xyhp1x+5iuNoVuS8N8N5HA0H+roS2UIbOas+MVNJccGNqcRUD18BMChlLdW54pqb5UZ7Cwg246e9Pw/3j59/PP788uvh+++v33pAGyYmTE1Oe1es1ry3Yq65oLKO8cIYKU5KKQwX5kRINWN1D9ywemEjFsuv13+eKG+4egHtipV8P1m4/J5ltTL5obNOTilncybu3sipPBmz8nqq5EJMjjnjh7s5V3UlrjfgOMxod5a60mZk+KzjbDRydgRrbi9R8+3RAursMLFmY16388FjGPu5Dsiwx7ypdGV2mAly1smcsynv0hw+gRY2fAc8gTCEhziG35oNGnvOutE1u+PqBSeS88X8hU0zV3LqtO2iHbjQDa2WbGJ/9w0nh84Oc1xdLt0xd9LSiuTO1rhBf2eWLMdNf3/erAK9r8REfhyJK/mPuB4wmfPqIQQrgUAUJlEe2RVJiQdCQj0agZz6mfXFOI9xZn25h7JBfy/EKq7ipR0q3VEH/Zb3f8JIaK7MSEz47RC30buudgWvlZXf4vQwIM6addZmKRUBBNlJQxsvwRgHIPNzlMMmDOMwQYBC4kPcpJFrQYB8H8VBg0LPx3ZVxIGNQmgcABIS4uWNRz3LBkmS5l7WhDhGKLHZaBRnTVGktucBQgiTvPEDXKQQWDS2MRIcOQFxjlMcNEmaoAiDIivSgjQ0p0Hmg8ijAYQNSVMM4VbcbXW7cm13jy5nLeczATuvoNO77bZ2cw3KhVIWfMlntssNB2Om+cj28fk7ekHPLpPL0duzVQNbqHs210htN23lTz6nfwFQSwMEFAACAAgAirpzR4LIvt4RCgAA+B4AABcAAAB1bml2ZXJzYWwvdW5pdmVyc2FsLnBuZ+2Z/1cTVxbA466rri62rlJKSonttrD9ItTlS5BvU79W241UKUUpIbSoqabyJWkaAkmm1SrLQYguW1GIyWlpQUtJuiKFaCBWCiNFJkspDEhMhECmEEkIaRJCmJmdwGnds7/sH7D5Yc7MvZ87b+57775735lX+vreVwJWU1dTKJSAPbt37KdQljMolN9yV60gNVUbYhDytoy3/5VtFCUcMkkKy9lbGVsplH9K1yy8/TtS/n3+7oM8CmVth+9aBuVdPkShhJbv2bH1jcKs6XvA7cMjbytGR66kstNjnz+T+jj99IZlQSde3v945vIfVgX+JewUk7l99dsvPXYre/npjS+t6Mne0PzqurGwU6+mrfho/+XAp099f/mNBPv1QwlvlQhwURQPSjfaDs7k6zTogyhjFqp/p3EYFdHaWstp+ExJZPvsJyrN3FiQdq5Umjy/inTv/vB118uw5PZwkFoKGqI9cyapI5vUfxjIBsepiveqRd4RI7zyN6Tqqy3eZ0jFwng40L2S4lPMH9KOi47UW5eTwgFnt6Q7qH3mlGY9KWUPECORkwnLyMeuw4u4ap1Pzdzla5sf7AODfuAHfuAHfuAHfuAHfuAHfuAHfuAHfuAHfuAHfvD/AIZcLMDdt8b3U1FyjuH7gfhhdr8PbByK9lmtimX42In/iWberAkDCY+uba4hEreWqUDPa5H4AynxU2e6dj5Nfv/O8MUbUSXsCE4F+e7c+3rkWvMR7+ECCW56gsCNyUePC0OLK9QVKhT3KVN4x7FxRqXW+4lOO9cPeOLAA3LrnYmL/dUc8mMGlRZrZonPE3Pg4HlUPyWzwTlyUzWuqcvj4ilO34sLmLGHdrZFYL5mppLeudGFk04efu071gJEnEXFgtBUKHkl2iw2Bj2bKOz/Li3MZvylcanDXg4QHcDtmGHeflSSDiWGozESBW1AOFu3B3tdc+MXs7ag5seKc6f0tqkLqFkzyLfmddR1s3f0xpDYZhUhOxs75LXxxI14s1rYbxMI18cykv90TEn2v5CO1lJ1nuK/hg6E6Ac26/o8F/ZeIlKHoz1nLqtXUCj37yWikcmbYlYK+Hd4fEkjt/fb1KFf4bTYIZAkICzdwd4O5pMOGebMw47AHTXzQWQDgy3tzrFio9cQjo/S8NFOeru9nNVK/GyTuG9o/6XMgXOkljmuFYBYLTYdT20FWlSoFxa0O36A9ESmFWorX+oe7BloKiOH2TymrBDCcPF9piTAvvJetMdM13rG6gFssozKTh0v0gcDuF0Kjg41bS7oEurtXxb8V9seHYiPcVjejGQzjlKRHMObiwOUhzIlbTMm4O80N3gIXChZ4G2+eTBdHmOzyNE4YiOYBKnFgDlOx7cWDxe50o5FWKcuIFuAni1Q8Q1Jl2XbKYR5KN9s00s0B0YTbZPsTRLA3Ddyp3OC2W4cP5lbnVmzFtWyt+n2KAh5gfHrOFOiWfLg4udRoeFTU6jWLcGYkTVDFpznTTRTgblvH5nd7ETdVxaDpT7BeHifRUl3Xi04HqJHzkpNrwDzfRwFmmGT82eC3aAGUJYFZLm6S9OveFobcrJQqtvpNFGxjEgkzq0I+CLKyiGaPuJ2xdBUVCkHry8asdE92TVh0soCN2YDiUqv8slvokJp7k9jGXChqM9ywd249GVPjXHOmclL6gx2x0wOv6hu4QQIWSXygAoF9oCt+JnTZDrjdSTGE++CXdjzFbwHwWzTOD5ET+Nx0yENHAN7mNMF5XiYZcJygWcg2d3oIn3IdbM7jeeOhYtrzeNpyUN13T2x9AqIrg+WVjrmTiS6ILQt62sIAgxgLgsknKfbDDJp5LwThexzTe1L4SA3ixe+kWWgzHRQNiLlDPXwt95sXptkSrN0WqbKvCu6m7em0kaE62PCyYi16CE+LOX8DDkdPZmOwiS8YK2UIzFCGV6rhn5sb1ZnXTdwr53AEMcl+hS22Z0DgzaYePzX0EhJtTTWx5tetOoy7K2x2+FP1qE4OQ6DJ5H4WftmxPFjq4qlakhV2rarYwNDgauOumN7F6PDJLN4hmHPpRe2K5sdzeZkNxKH4ZnIrr5g9wvpVqvjLbe2rLoy3TcVSO4wlrA9AnFXL7wGJqJFFZby/LaDDyfiinMwte29TNY7RY1PqQKkUTB1VqToxmrD0gFO9w1v2jPIkR6Pzdkny6Brr1RXkmucD8cBbr4BTWR9c5QL6Ez2p096IS6Mub0RiNFx1Wvc2dvdIPqaUWnpBEx4+S32LSX9bnPlB+Vek1IKZ0benugfilbjovJ4s7hhcZ0f9eXPPyOZKQVd2KuVEH/CRJ3NqErOfVRmv36K4E90Du9ujYgtXAiIStm3FADBiDCT44Bi3DXKKt3pnmAk+SbmzYxAFtpzrfKpxcGfOHm8OgRZezcYHZdySiZx83VDPvuPKuhSQWgx2O7NUdEtE/FmTZ8KjVNq0euEXiLqoCFPjJ5pYEJ6hY1rvC98YvHsLbEX9NCJeJ97jd6p9trBs0h4YChYDDfIUa72nQm9EtL8MjKtsEnyxe3glOFodfJhbuOnujids1WOXyPDfykof6rrLvjgnHW9aNf0i8yap5C4vJtQ3o9J8OeKUg3L8L6s91w/jUnOGoa6hB/B016ejH6Lf2cgyyUr8ZWfD3WnfQVHbS1KZcv4WfcEP9Z1Y/2ByK5bwWzM2yoRiayW1ZVRyhjLyJdLK/aMVyfCPtBHhdIZVrRwi2UiCmBHVHCOg5fcB20snVhErQlDk/Y57PE0Uf/Hb/ICKJSb/RiGAu6xFGLclFncVtp0ABww78Q6vAWxy/ZqY1Ph6So1TRC7TpkVtCZxZy9EpuZ4FC2SSR2TZ/pVa1ZlCc59e7GS57V/VmoRWml7yGXJpJ+NQNvyDevJTJHTPx712WLwtTjoWrtF7SqyLmY91KoCLXRehOFjRqXub0vZ2cAS2wU8zCkbSPTVj2EWjtsmEjXP1YQp1i3OjqZmqYQN8dJ4+WQJS0dbJjTTEDfiP2oQ6H5BAdaTqelw6pIN6OVoq3kzGx7aCNCETceedIUMeIy+MkUH0RbHguL7h2UO8uSWZZQl0flWX6lyKI05XDdZf7/oqU7+R1T9kisAi5it4jJcmTLbzGVHe4L0So6izEFFhNrG8Lzqrx7A4t02XtAfyJ679FrjOGPwvE7IALNGHpqIS+H66f7CfaRL76I9WxWmahcDOa/jM0B4UiyyW2pJoxB0pdBaFSNexV4LlAcFkq1VFedy7tYrNyE64jnDscWty31101Hfieqj71X79i7La8J8t9FawqVqPytYPFqN9z5LExOA+Fnb4saJ73oteR4gLCXCcFK8+WUTa7avDKQScwoAXjqL3eJ9hi26epTb9QgxxvG8/OsRLqEhdQROI7BOYkHAunPSZy1vaKJxXTtxotA+Rvwmy7WR+x3CU/vInp17dyi3ZZ/4N1BLAwQUAAIACACKunNH0iigUkoAAABrAAAAGwAAAHVuaXZlcnNhbC91bml2ZXJzYWwucG5nLnhtbLOxr8jNUShLLSrOzM+zVTLUM1Cyt+PlsikoSi3LTC1XqACKGekZQICSQiUqtzwzpSQDKGRgbo4QzEjNTM8osVWyMLCAC+oDzQQAUEsBAgAAFAACAAgAiZCER+lu22TkAwAAdA4AAB0AAAAAAAAAAQAAAAAAAAAAAHVuaXZlcnNhbC9jb21tb25fbWVzc2FnZXMubG5nUEsBAgAAFAACAAgAiZCER6uvADQSAwAAYQsAACcAAAAAAAAAAQAAAAAAHwQAAHVuaXZlcnNhbC9mbGFzaF9wdWJsaXNoaW5nX3NldHRpbmdzLnhtbFBLAQIAABQAAgAIAImQhEfkoSsAvgIAAFUKAAAhAAAAAAAAAAEAAAAAAHYHAAB1bml2ZXJzYWwvZmxhc2hfc2tpbl9zZXR0aW5ncy54bWxQSwECAAAUAAIACACJkIRH1eon0+cCAAByCgAAJgAAAAAAAAABAAAAAABzCgAAdW5pdmVyc2FsL2h0bWxfcHVibGlzaGluZ19zZXR0aW5ncy54bWxQSwECAAAUAAIACACJkIRHALvkKp4BAAAfBgAAHwAAAAAAAAABAAAAAACeDQAAdW5pdmVyc2FsL2h0bWxfc2tpbl9zZXR0aW5ncy5qc1BLAQIAABQAAgAIAImQhEca2uo7qgAAAB8BAAAaAAAAAAAAAAEAAAAAAHkPAAB1bml2ZXJzYWwvaTE4bl9wcmVzZXRzLnhtbFBLAQIAABQAAgAIAImQhEew7V1XbgAAAHYAAAAcAAAAAAAAAAEAAAAAAFsQAAB1bml2ZXJzYWwvbG9jYWxfc2V0dGluZ3MueG1sUEsBAgAAFAACAAgAA3TLRM6CCTfsAgAAiAgAABQAAAAAAAAAAQAAAAAAAxEAAHVuaXZlcnNhbC9wbGF5ZXIueG1sUEsBAgAAFAACAAgAiZCER1xY5FeMAgAAagcAACkAAAAAAAAAAQAAAAAAIRQAAHVuaXZlcnNhbC9za2luX2N1c3RvbWl6YXRpb25fc2V0dGluZ3MueG1sUEsBAgAAFAACAAgAirpzR4LIvt4RCgAA+B4AABcAAAAAAAAAAAAAAAAA9BYAAHVuaXZlcnNhbC91bml2ZXJzYWwucG5nUEsBAgAAFAACAAgAirpzR9IooFJKAAAAawAAABsAAAAAAAAAAQAAAAAAOiEAAHVuaXZlcnNhbC91bml2ZXJzYWwucG5nLnhtbFBLBQYAAAAACwALAEkDAAC9IQAAAAA="/>
  <p:tag name="ISPRING_ULTRA_SCORM_COURSE_ID" val="19D12169-10B6-4984-8CE8-8968B0B22BA0"/>
  <p:tag name="ISPRING_SCORM_RATE_SLIDES" val="1"/>
  <p:tag name="ISPRING_SCORM_RATE_QUIZZES" val="0"/>
  <p:tag name="ISPRING_SCORM_PASSING_SCORE" val="100.0000000000"/>
  <p:tag name="ISPRINGONLINEFOLDERID" val="0"/>
  <p:tag name="ISPRINGONLINEFOLDERPATH" val="Content List"/>
  <p:tag name="ISPRINGCLOUDFOLDERID" val="0"/>
  <p:tag name="ISPRINGCLOUDFOLDERPATH" val="Content List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RESOURCE_PATHS_HASH_PRESENTER" val="52cbd9a86846cf84597cb89449c7dbf386210ce"/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自定义 265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26AADB"/>
      </a:accent1>
      <a:accent2>
        <a:srgbClr val="26AADB"/>
      </a:accent2>
      <a:accent3>
        <a:srgbClr val="26AADB"/>
      </a:accent3>
      <a:accent4>
        <a:srgbClr val="26AADB"/>
      </a:accent4>
      <a:accent5>
        <a:srgbClr val="808080"/>
      </a:accent5>
      <a:accent6>
        <a:srgbClr val="80808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8215</TotalTime>
  <Words>2150</Words>
  <Application>Microsoft Office PowerPoint</Application>
  <PresentationFormat>全屏显示(16:9)</PresentationFormat>
  <Paragraphs>345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4" baseType="lpstr">
      <vt:lpstr>Clear Sans Thin</vt:lpstr>
      <vt:lpstr>Lato Light</vt:lpstr>
      <vt:lpstr>Source Sans Pro ExtraLight</vt:lpstr>
      <vt:lpstr>方正兰亭细黑_GBK_M</vt:lpstr>
      <vt:lpstr>华文黑体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keywords>plus206</cp:keywords>
  <cp:lastModifiedBy>faith123</cp:lastModifiedBy>
  <cp:revision>977</cp:revision>
  <dcterms:created xsi:type="dcterms:W3CDTF">2015-04-24T01:01:13Z</dcterms:created>
  <dcterms:modified xsi:type="dcterms:W3CDTF">2019-03-20T06:10:03Z</dcterms:modified>
  <cp:category>plus206</cp:category>
</cp:coreProperties>
</file>