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937275792"/>
        <c:axId val="1937259472"/>
      </c:barChart>
      <c:catAx>
        <c:axId val="1937275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37259472"/>
        <c:crosses val="autoZero"/>
        <c:auto val="1"/>
        <c:lblAlgn val="ctr"/>
        <c:lblOffset val="100"/>
        <c:noMultiLvlLbl val="0"/>
      </c:catAx>
      <c:valAx>
        <c:axId val="19372594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37275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2019/3/30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 xmlns:a16="http://schemas.microsoft.com/office/drawing/2014/main" id="{42F89945-2ED6-489A-BCDD-A4CB0A422A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84" t="15768" r="-1"/>
            <a:stretch/>
          </p:blipFill>
          <p:spPr>
            <a:xfrm flipH="1">
              <a:off x="1724400" y="0"/>
              <a:ext cx="10467600" cy="6855102"/>
            </a:xfrm>
            <a:prstGeom prst="rect">
              <a:avLst/>
            </a:prstGeom>
          </p:spPr>
        </p:pic>
        <p:pic>
          <p:nvPicPr>
            <p:cNvPr id="6" name="图片 5">
              <a:extLst>
                <a:ext uri="{FF2B5EF4-FFF2-40B4-BE49-F238E27FC236}">
                  <a16:creationId xmlns="" xmlns:a16="http://schemas.microsoft.com/office/drawing/2014/main" id="{C599BBF8-E4F4-47BF-B48A-EB5718D254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150" t="15768" r="-1"/>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
        <p:nvSpPr>
          <p:cNvPr id="4" name="斜纹 3">
            <a:extLst>
              <a:ext uri="{FF2B5EF4-FFF2-40B4-BE49-F238E27FC236}">
                <a16:creationId xmlns=""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459E7E7F-E22F-4716-AC1A-0C1BEA02A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B8DC4F59-8B5D-409F-96EE-165085880D79}"/>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E91F6F87-B4EF-4E6F-8649-9C6EDD967B72}"/>
              </a:ext>
            </a:extLst>
          </p:cNvPr>
          <p:cNvSpPr/>
          <p:nvPr/>
        </p:nvSpPr>
        <p:spPr>
          <a:xfrm>
            <a:off x="1148743" y="3613858"/>
            <a:ext cx="6159058"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企业优势项目报告</a:t>
            </a:r>
            <a:r>
              <a:rPr lang="en-US" altLang="zh-CN" sz="4000" dirty="0" err="1">
                <a:solidFill>
                  <a:srgbClr val="3C767A"/>
                </a:solidFill>
                <a:latin typeface="微软雅黑" panose="020B0503020204020204" pitchFamily="34" charset="-122"/>
                <a:ea typeface="微软雅黑" panose="020B0503020204020204" pitchFamily="34" charset="-122"/>
              </a:rPr>
              <a:t>ppt</a:t>
            </a:r>
            <a:r>
              <a:rPr lang="zh-CN" altLang="en-US" sz="4000" dirty="0">
                <a:solidFill>
                  <a:srgbClr val="3C767A"/>
                </a:solidFill>
                <a:latin typeface="微软雅黑" panose="020B0503020204020204" pitchFamily="34" charset="-122"/>
                <a:ea typeface="微软雅黑" panose="020B0503020204020204" pitchFamily="34" charset="-122"/>
              </a:rPr>
              <a:t>模板</a:t>
            </a:r>
            <a:endParaRPr lang="zh-CN" altLang="en-US" sz="40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 xmlns:a16="http://schemas.microsoft.com/office/drawing/2014/main" id="{D1E15301-B310-4391-B904-3A6DF0EA8266}"/>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883EE8F4-E350-41FF-876D-09D156046858}"/>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B7AFB3EF-A7B4-4BDA-91C6-016718A222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970" t="15768"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0197694E-C0DC-49D2-A82C-603703D69A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0708144D-CBB9-4366-8250-4C53463E38E4}"/>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474</TotalTime>
  <Words>2001</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微軟正黑體</vt:lpstr>
      <vt:lpstr>等线</vt:lpstr>
      <vt:lpstr>经典综艺体简</vt:lpstr>
      <vt:lpstr>时尚中黑简体</vt:lpstr>
      <vt:lpstr>宋体</vt:lpstr>
      <vt:lpstr>微软雅黑</vt:lpstr>
      <vt:lpstr>造字工房力黑（非商用）常规体</vt:lpstr>
      <vt:lpstr>Arial</vt:lpstr>
      <vt:lpstr>Calibri</vt:lpstr>
      <vt:lpstr>Century Gothic</vt:lpstr>
      <vt:lpstr>Times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40</cp:revision>
  <dcterms:created xsi:type="dcterms:W3CDTF">2017-09-22T08:16:39Z</dcterms:created>
  <dcterms:modified xsi:type="dcterms:W3CDTF">2019-03-30T05:46:46Z</dcterms:modified>
</cp:coreProperties>
</file>