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ppt/theme/themeOverride26.xml" ContentType="application/vnd.openxmlformats-officedocument.themeOverride+xml"/>
  <Override PartName="/ppt/tags/tag21.xml" ContentType="application/vnd.openxmlformats-officedocument.presentationml.tags+xml"/>
  <Override PartName="/ppt/notesSlides/notesSlide26.xml" ContentType="application/vnd.openxmlformats-officedocument.presentationml.notesSlide+xml"/>
  <Override PartName="/ppt/theme/themeOverride27.xml" ContentType="application/vnd.openxmlformats-officedocument.themeOverride+xml"/>
  <Override PartName="/ppt/tags/tag22.xml" ContentType="application/vnd.openxmlformats-officedocument.presentationml.tags+xml"/>
  <Override PartName="/ppt/notesSlides/notesSlide27.xml" ContentType="application/vnd.openxmlformats-officedocument.presentationml.notesSlide+xml"/>
  <Override PartName="/ppt/theme/themeOverride28.xml" ContentType="application/vnd.openxmlformats-officedocument.themeOverride+xml"/>
  <Override PartName="/ppt/tags/tag23.xml" ContentType="application/vnd.openxmlformats-officedocument.presentationml.tags+xml"/>
  <Override PartName="/ppt/notesSlides/notesSlide28.xml" ContentType="application/vnd.openxmlformats-officedocument.presentationml.notesSlide+xml"/>
  <Override PartName="/ppt/theme/themeOverride29.xml" ContentType="application/vnd.openxmlformats-officedocument.themeOverride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heme/themeOverride30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5" r:id="rId2"/>
    <p:sldId id="258" r:id="rId3"/>
    <p:sldId id="291" r:id="rId4"/>
    <p:sldId id="305" r:id="rId5"/>
    <p:sldId id="261" r:id="rId6"/>
    <p:sldId id="295" r:id="rId7"/>
    <p:sldId id="260" r:id="rId8"/>
    <p:sldId id="274" r:id="rId9"/>
    <p:sldId id="313" r:id="rId10"/>
    <p:sldId id="271" r:id="rId11"/>
    <p:sldId id="311" r:id="rId12"/>
    <p:sldId id="309" r:id="rId13"/>
    <p:sldId id="269" r:id="rId14"/>
    <p:sldId id="307" r:id="rId15"/>
    <p:sldId id="314" r:id="rId16"/>
    <p:sldId id="280" r:id="rId17"/>
    <p:sldId id="283" r:id="rId18"/>
    <p:sldId id="294" r:id="rId19"/>
    <p:sldId id="276" r:id="rId20"/>
    <p:sldId id="310" r:id="rId21"/>
    <p:sldId id="275" r:id="rId22"/>
    <p:sldId id="315" r:id="rId23"/>
    <p:sldId id="272" r:id="rId24"/>
    <p:sldId id="306" r:id="rId25"/>
    <p:sldId id="308" r:id="rId26"/>
    <p:sldId id="312" r:id="rId27"/>
    <p:sldId id="296" r:id="rId28"/>
    <p:sldId id="297" r:id="rId29"/>
    <p:sldId id="302" r:id="rId30"/>
    <p:sldId id="29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E81987-E7DA-4BA7-B1E7-6117EE600CFB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66D8B3-534F-4D0F-AF84-F3199E9D77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59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6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5F95F-52E2-4D61-BFBE-72E6903857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9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154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92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8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87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2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39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46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91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2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5370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78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58020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38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46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6AEA0-7C88-4F01-AFAF-0CDD97ADC7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048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09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951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7179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2721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821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9760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728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6914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040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1827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3181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66D8B3-534F-4D0F-AF84-F3199E9D77A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20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EC2BCF-A1EC-4495-A169-B117DFEE7E61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4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4E50900-E123-499D-A235-58B394AEFFA8}"/>
              </a:ext>
            </a:extLst>
          </p:cNvPr>
          <p:cNvSpPr txBox="1"/>
          <p:nvPr userDrawn="1"/>
        </p:nvSpPr>
        <p:spPr>
          <a:xfrm>
            <a:off x="4157006" y="250561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cs typeface="+mn-ea"/>
                <a:sym typeface="+mn-lt"/>
              </a:rPr>
              <a:t>添加页面标题内容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C4DD7771-E6D7-4AA9-AB83-473E3CE5BEFB}"/>
              </a:ext>
            </a:extLst>
          </p:cNvPr>
          <p:cNvSpPr/>
          <p:nvPr userDrawn="1"/>
        </p:nvSpPr>
        <p:spPr>
          <a:xfrm>
            <a:off x="2288853" y="855736"/>
            <a:ext cx="761429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100" dirty="0">
                <a:solidFill>
                  <a:schemeClr val="bg2">
                    <a:lumMod val="75000"/>
                  </a:schemeClr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pPr algn="ctr"/>
            <a:endParaRPr lang="zh-CN" altLang="en-US" sz="1100" dirty="0">
              <a:solidFill>
                <a:schemeClr val="bg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4553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53C81AD4-4989-4C28-8D57-383DD618ED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96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19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CC7DF57-DA67-4D04-B9E5-A3FD7BBB28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84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11B1126A-FA3B-4B81-9B9E-90D30BA9C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231953F-2BD8-4761-BDCE-C4BFAB572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0D851A9-A785-49E6-AE13-40D65E7DB8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40650-4B88-41DA-BC82-9290C1C3856E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C376E20-E159-45A1-8A86-FE6F140909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B327DD8-2F46-42C2-903A-D9C3B97DA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F1CDF-40AC-44CD-BCB2-B50106A401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61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19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g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hemeOverride" Target="../theme/themeOverride26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27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8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hemeOverride" Target="../theme/themeOverride29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文本框 177">
            <a:extLst>
              <a:ext uri="{FF2B5EF4-FFF2-40B4-BE49-F238E27FC236}">
                <a16:creationId xmlns="" xmlns:a16="http://schemas.microsoft.com/office/drawing/2014/main" id="{E6427AA5-660D-432A-A62B-D5723A936B37}"/>
              </a:ext>
            </a:extLst>
          </p:cNvPr>
          <p:cNvSpPr txBox="1"/>
          <p:nvPr/>
        </p:nvSpPr>
        <p:spPr>
          <a:xfrm>
            <a:off x="887586" y="2290866"/>
            <a:ext cx="68018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解决方案演示</a:t>
            </a:r>
            <a:r>
              <a:rPr lang="en-US" altLang="zh-CN" sz="5400" b="1" dirty="0" err="1">
                <a:solidFill>
                  <a:schemeClr val="accent1"/>
                </a:solidFill>
                <a:cs typeface="+mn-ea"/>
                <a:sym typeface="+mn-lt"/>
              </a:rPr>
              <a:t>ppt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179" name="矩形 178">
            <a:extLst>
              <a:ext uri="{FF2B5EF4-FFF2-40B4-BE49-F238E27FC236}">
                <a16:creationId xmlns="" xmlns:a16="http://schemas.microsoft.com/office/drawing/2014/main" id="{F2318B7F-53F0-4408-B4EF-3282BB47FB7C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960F03CA-3386-426E-83D9-E3C5D819EC9B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6" name="Freeform 343">
              <a:extLst>
                <a:ext uri="{FF2B5EF4-FFF2-40B4-BE49-F238E27FC236}">
                  <a16:creationId xmlns="" xmlns:a16="http://schemas.microsoft.com/office/drawing/2014/main" id="{BEA08E2D-DAA0-4A0A-ABA1-296174C7D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4">
              <a:extLst>
                <a:ext uri="{FF2B5EF4-FFF2-40B4-BE49-F238E27FC236}">
                  <a16:creationId xmlns="" xmlns:a16="http://schemas.microsoft.com/office/drawing/2014/main" id="{8E0DB9C1-B9A1-48A8-A577-FB79B42AF8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5">
              <a:extLst>
                <a:ext uri="{FF2B5EF4-FFF2-40B4-BE49-F238E27FC236}">
                  <a16:creationId xmlns="" xmlns:a16="http://schemas.microsoft.com/office/drawing/2014/main" id="{E696C7A0-AFEA-4B59-A875-1B4C6E2AA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FB25B2C5-ED29-44D1-8F55-7F5470FE2756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0" name="Freeform 346">
                <a:extLst>
                  <a:ext uri="{FF2B5EF4-FFF2-40B4-BE49-F238E27FC236}">
                    <a16:creationId xmlns="" xmlns:a16="http://schemas.microsoft.com/office/drawing/2014/main" id="{A44699C5-4525-41BB-91EE-79552F4D3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7">
                <a:extLst>
                  <a:ext uri="{FF2B5EF4-FFF2-40B4-BE49-F238E27FC236}">
                    <a16:creationId xmlns="" xmlns:a16="http://schemas.microsoft.com/office/drawing/2014/main" id="{724C7631-B0F2-4ABA-933D-1ABEAB1493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8">
                <a:extLst>
                  <a:ext uri="{FF2B5EF4-FFF2-40B4-BE49-F238E27FC236}">
                    <a16:creationId xmlns="" xmlns:a16="http://schemas.microsoft.com/office/drawing/2014/main" id="{E731E395-568B-4EFD-8FC2-2A19904E76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9">
                <a:extLst>
                  <a:ext uri="{FF2B5EF4-FFF2-40B4-BE49-F238E27FC236}">
                    <a16:creationId xmlns="" xmlns:a16="http://schemas.microsoft.com/office/drawing/2014/main" id="{10648417-A908-4727-9F75-13F9AC6413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50">
                <a:extLst>
                  <a:ext uri="{FF2B5EF4-FFF2-40B4-BE49-F238E27FC236}">
                    <a16:creationId xmlns="" xmlns:a16="http://schemas.microsoft.com/office/drawing/2014/main" id="{83AE0756-D38B-442D-850F-9A1453220D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1">
                <a:extLst>
                  <a:ext uri="{FF2B5EF4-FFF2-40B4-BE49-F238E27FC236}">
                    <a16:creationId xmlns="" xmlns:a16="http://schemas.microsoft.com/office/drawing/2014/main" id="{27AC6C49-42C7-4A35-84ED-37BCC35B1AB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2">
                <a:extLst>
                  <a:ext uri="{FF2B5EF4-FFF2-40B4-BE49-F238E27FC236}">
                    <a16:creationId xmlns="" xmlns:a16="http://schemas.microsoft.com/office/drawing/2014/main" id="{DE711EEC-9FE1-4746-B27D-10C809C7A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3">
                <a:extLst>
                  <a:ext uri="{FF2B5EF4-FFF2-40B4-BE49-F238E27FC236}">
                    <a16:creationId xmlns="" xmlns:a16="http://schemas.microsoft.com/office/drawing/2014/main" id="{DBD3425B-4855-4F39-854E-2AC8E51BEAF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4">
                <a:extLst>
                  <a:ext uri="{FF2B5EF4-FFF2-40B4-BE49-F238E27FC236}">
                    <a16:creationId xmlns="" xmlns:a16="http://schemas.microsoft.com/office/drawing/2014/main" id="{6151BB99-25F9-40EB-ACA1-2475539414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5">
                <a:extLst>
                  <a:ext uri="{FF2B5EF4-FFF2-40B4-BE49-F238E27FC236}">
                    <a16:creationId xmlns="" xmlns:a16="http://schemas.microsoft.com/office/drawing/2014/main" id="{00310B02-E846-4D83-A165-23575AE8E6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6">
                <a:extLst>
                  <a:ext uri="{FF2B5EF4-FFF2-40B4-BE49-F238E27FC236}">
                    <a16:creationId xmlns="" xmlns:a16="http://schemas.microsoft.com/office/drawing/2014/main" id="{AE4C8051-CF67-4F8C-BFD8-35B9B955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7">
                <a:extLst>
                  <a:ext uri="{FF2B5EF4-FFF2-40B4-BE49-F238E27FC236}">
                    <a16:creationId xmlns="" xmlns:a16="http://schemas.microsoft.com/office/drawing/2014/main" id="{C67C8A91-5B3A-420D-9A36-15FD4230022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8">
                <a:extLst>
                  <a:ext uri="{FF2B5EF4-FFF2-40B4-BE49-F238E27FC236}">
                    <a16:creationId xmlns="" xmlns:a16="http://schemas.microsoft.com/office/drawing/2014/main" id="{2AEF35B0-7DD4-4C15-9ED4-A22A13F85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9">
                <a:extLst>
                  <a:ext uri="{FF2B5EF4-FFF2-40B4-BE49-F238E27FC236}">
                    <a16:creationId xmlns="" xmlns:a16="http://schemas.microsoft.com/office/drawing/2014/main" id="{6A056537-070D-40CC-A899-90E89C560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60">
                <a:extLst>
                  <a:ext uri="{FF2B5EF4-FFF2-40B4-BE49-F238E27FC236}">
                    <a16:creationId xmlns="" xmlns:a16="http://schemas.microsoft.com/office/drawing/2014/main" id="{3DF5CC02-4718-48AB-8698-A0E972FCE2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752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/>
      <p:bldP spid="1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4B0FDD6-11A6-470B-B80E-74396EACD98D}"/>
              </a:ext>
            </a:extLst>
          </p:cNvPr>
          <p:cNvSpPr txBox="1"/>
          <p:nvPr/>
        </p:nvSpPr>
        <p:spPr>
          <a:xfrm>
            <a:off x="3649657" y="1056898"/>
            <a:ext cx="48926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dirty="0">
                <a:latin typeface="+mj-ea"/>
                <a:ea typeface="+mj-ea"/>
              </a:rPr>
              <a:t>目录 </a:t>
            </a:r>
            <a:r>
              <a:rPr lang="en-US" altLang="zh-CN" sz="4400" dirty="0">
                <a:latin typeface="+mj-ea"/>
                <a:ea typeface="+mj-ea"/>
              </a:rPr>
              <a:t>|</a:t>
            </a:r>
            <a:r>
              <a:rPr lang="zh-CN" altLang="en-US" sz="4400" dirty="0"/>
              <a:t> </a:t>
            </a:r>
            <a:r>
              <a:rPr lang="en-US" altLang="zh-CN" sz="4400" dirty="0">
                <a:latin typeface="+mj-lt"/>
              </a:rPr>
              <a:t>CONTENTS</a:t>
            </a:r>
            <a:endParaRPr lang="zh-CN" altLang="en-US" sz="4400" dirty="0">
              <a:latin typeface="+mj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A27A3CD4-7590-4C8B-92DE-22862F084536}"/>
              </a:ext>
            </a:extLst>
          </p:cNvPr>
          <p:cNvSpPr/>
          <p:nvPr/>
        </p:nvSpPr>
        <p:spPr>
          <a:xfrm>
            <a:off x="1765183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26B81158-2420-47BA-8CD1-1D3D15187F13}"/>
              </a:ext>
            </a:extLst>
          </p:cNvPr>
          <p:cNvGrpSpPr/>
          <p:nvPr/>
        </p:nvGrpSpPr>
        <p:grpSpPr>
          <a:xfrm>
            <a:off x="1794015" y="4676546"/>
            <a:ext cx="1620957" cy="875512"/>
            <a:chOff x="1794015" y="4676546"/>
            <a:chExt cx="1620957" cy="875512"/>
          </a:xfrm>
        </p:grpSpPr>
        <p:sp>
          <p:nvSpPr>
            <p:cNvPr id="21" name="TextBox 37">
              <a:extLst>
                <a:ext uri="{FF2B5EF4-FFF2-40B4-BE49-F238E27FC236}">
                  <a16:creationId xmlns="" xmlns:a16="http://schemas.microsoft.com/office/drawing/2014/main" id="{155F6FB3-5CF0-4450-B170-B8EFF7ACE3FC}"/>
                </a:ext>
              </a:extLst>
            </p:cNvPr>
            <p:cNvSpPr txBox="1"/>
            <p:nvPr/>
          </p:nvSpPr>
          <p:spPr>
            <a:xfrm>
              <a:off x="1794015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公司介绍</a:t>
              </a:r>
            </a:p>
          </p:txBody>
        </p:sp>
        <p:sp>
          <p:nvSpPr>
            <p:cNvPr id="22" name="TextBox 38">
              <a:extLst>
                <a:ext uri="{FF2B5EF4-FFF2-40B4-BE49-F238E27FC236}">
                  <a16:creationId xmlns="" xmlns:a16="http://schemas.microsoft.com/office/drawing/2014/main" id="{B77ED871-59E8-4EA2-86B9-D3882C4BA2BD}"/>
                </a:ext>
              </a:extLst>
            </p:cNvPr>
            <p:cNvSpPr txBox="1"/>
            <p:nvPr/>
          </p:nvSpPr>
          <p:spPr>
            <a:xfrm>
              <a:off x="1998398" y="5213503"/>
              <a:ext cx="121219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COMPANY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A0FED31D-D912-48B9-8187-FD466CEACF1F}"/>
              </a:ext>
            </a:extLst>
          </p:cNvPr>
          <p:cNvGrpSpPr/>
          <p:nvPr/>
        </p:nvGrpSpPr>
        <p:grpSpPr>
          <a:xfrm>
            <a:off x="4121687" y="4676546"/>
            <a:ext cx="1620957" cy="875511"/>
            <a:chOff x="4121687" y="4676546"/>
            <a:chExt cx="1620957" cy="875511"/>
          </a:xfrm>
        </p:grpSpPr>
        <p:sp>
          <p:nvSpPr>
            <p:cNvPr id="24" name="TextBox 43">
              <a:extLst>
                <a:ext uri="{FF2B5EF4-FFF2-40B4-BE49-F238E27FC236}">
                  <a16:creationId xmlns="" xmlns:a16="http://schemas.microsoft.com/office/drawing/2014/main" id="{2F606119-7C02-49A4-8B47-79497CCECDC6}"/>
                </a:ext>
              </a:extLst>
            </p:cNvPr>
            <p:cNvSpPr txBox="1"/>
            <p:nvPr/>
          </p:nvSpPr>
          <p:spPr>
            <a:xfrm>
              <a:off x="4121687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公司团队</a:t>
              </a:r>
            </a:p>
          </p:txBody>
        </p:sp>
        <p:sp>
          <p:nvSpPr>
            <p:cNvPr id="25" name="TextBox 44">
              <a:extLst>
                <a:ext uri="{FF2B5EF4-FFF2-40B4-BE49-F238E27FC236}">
                  <a16:creationId xmlns="" xmlns:a16="http://schemas.microsoft.com/office/drawing/2014/main" id="{D9D8A6FE-E50A-4447-B98B-CCCE15766D2F}"/>
                </a:ext>
              </a:extLst>
            </p:cNvPr>
            <p:cNvSpPr txBox="1"/>
            <p:nvPr/>
          </p:nvSpPr>
          <p:spPr>
            <a:xfrm>
              <a:off x="4555299" y="5213503"/>
              <a:ext cx="7537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TEAM</a:t>
              </a:r>
            </a:p>
          </p:txBody>
        </p:sp>
      </p:grpSp>
      <p:sp>
        <p:nvSpPr>
          <p:cNvPr id="32" name="任意多边形: 形状 31">
            <a:extLst>
              <a:ext uri="{FF2B5EF4-FFF2-40B4-BE49-F238E27FC236}">
                <a16:creationId xmlns="" xmlns:a16="http://schemas.microsoft.com/office/drawing/2014/main" id="{62E9FDE4-781F-4531-96AB-63170E6290EF}"/>
              </a:ext>
            </a:extLst>
          </p:cNvPr>
          <p:cNvSpPr/>
          <p:nvPr/>
        </p:nvSpPr>
        <p:spPr>
          <a:xfrm>
            <a:off x="4092855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BC0442D0-1315-4B51-B217-A798D60ABA1E}"/>
              </a:ext>
            </a:extLst>
          </p:cNvPr>
          <p:cNvGrpSpPr/>
          <p:nvPr/>
        </p:nvGrpSpPr>
        <p:grpSpPr>
          <a:xfrm>
            <a:off x="6449359" y="4676546"/>
            <a:ext cx="1620957" cy="875511"/>
            <a:chOff x="6449359" y="4676546"/>
            <a:chExt cx="1620957" cy="875511"/>
          </a:xfrm>
        </p:grpSpPr>
        <p:sp>
          <p:nvSpPr>
            <p:cNvPr id="27" name="TextBox 46">
              <a:extLst>
                <a:ext uri="{FF2B5EF4-FFF2-40B4-BE49-F238E27FC236}">
                  <a16:creationId xmlns="" xmlns:a16="http://schemas.microsoft.com/office/drawing/2014/main" id="{929EC9F9-827C-4707-9ADE-3B3A7375687B}"/>
                </a:ext>
              </a:extLst>
            </p:cNvPr>
            <p:cNvSpPr txBox="1"/>
            <p:nvPr/>
          </p:nvSpPr>
          <p:spPr>
            <a:xfrm>
              <a:off x="6449359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公司产品</a:t>
              </a:r>
            </a:p>
          </p:txBody>
        </p:sp>
        <p:sp>
          <p:nvSpPr>
            <p:cNvPr id="28" name="TextBox 47">
              <a:extLst>
                <a:ext uri="{FF2B5EF4-FFF2-40B4-BE49-F238E27FC236}">
                  <a16:creationId xmlns="" xmlns:a16="http://schemas.microsoft.com/office/drawing/2014/main" id="{0D74D515-81B6-4171-86ED-AE80E741AE1B}"/>
                </a:ext>
              </a:extLst>
            </p:cNvPr>
            <p:cNvSpPr txBox="1"/>
            <p:nvPr/>
          </p:nvSpPr>
          <p:spPr>
            <a:xfrm>
              <a:off x="6661757" y="5213503"/>
              <a:ext cx="11961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PRODUCT</a:t>
              </a:r>
            </a:p>
          </p:txBody>
        </p:sp>
      </p:grp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A5529C19-02AF-4D85-A3E5-5A9EE5854138}"/>
              </a:ext>
            </a:extLst>
          </p:cNvPr>
          <p:cNvSpPr/>
          <p:nvPr/>
        </p:nvSpPr>
        <p:spPr>
          <a:xfrm>
            <a:off x="6420527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825791B8-437F-4AE6-B6E9-39B6BDEC67F2}"/>
              </a:ext>
            </a:extLst>
          </p:cNvPr>
          <p:cNvGrpSpPr/>
          <p:nvPr/>
        </p:nvGrpSpPr>
        <p:grpSpPr>
          <a:xfrm>
            <a:off x="8777030" y="4676546"/>
            <a:ext cx="1620957" cy="875511"/>
            <a:chOff x="8777030" y="4676546"/>
            <a:chExt cx="1620957" cy="875511"/>
          </a:xfrm>
        </p:grpSpPr>
        <p:sp>
          <p:nvSpPr>
            <p:cNvPr id="30" name="TextBox 49">
              <a:extLst>
                <a:ext uri="{FF2B5EF4-FFF2-40B4-BE49-F238E27FC236}">
                  <a16:creationId xmlns="" xmlns:a16="http://schemas.microsoft.com/office/drawing/2014/main" id="{87EF6067-41DE-4B45-BFFA-565DE7BE8A17}"/>
                </a:ext>
              </a:extLst>
            </p:cNvPr>
            <p:cNvSpPr txBox="1"/>
            <p:nvPr/>
          </p:nvSpPr>
          <p:spPr>
            <a:xfrm>
              <a:off x="8777030" y="4676546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zh-CN" altLang="en-US" dirty="0">
                  <a:solidFill>
                    <a:schemeClr val="accent1"/>
                  </a:solidFill>
                  <a:latin typeface="+mj-ea"/>
                  <a:ea typeface="+mj-ea"/>
                </a:rPr>
                <a:t>发展规划</a:t>
              </a:r>
            </a:p>
          </p:txBody>
        </p:sp>
        <p:sp>
          <p:nvSpPr>
            <p:cNvPr id="31" name="TextBox 50">
              <a:extLst>
                <a:ext uri="{FF2B5EF4-FFF2-40B4-BE49-F238E27FC236}">
                  <a16:creationId xmlns="" xmlns:a16="http://schemas.microsoft.com/office/drawing/2014/main" id="{0F2EDFA7-574E-4BFC-8572-917B69A7E549}"/>
                </a:ext>
              </a:extLst>
            </p:cNvPr>
            <p:cNvSpPr txBox="1"/>
            <p:nvPr/>
          </p:nvSpPr>
          <p:spPr>
            <a:xfrm>
              <a:off x="8911137" y="5213503"/>
              <a:ext cx="13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>
                  <a:gradFill>
                    <a:gsLst>
                      <a:gs pos="30000">
                        <a:srgbClr val="EAD3B8"/>
                      </a:gs>
                      <a:gs pos="100000">
                        <a:srgbClr val="C49766"/>
                      </a:gs>
                      <a:gs pos="0">
                        <a:srgbClr val="C49166"/>
                      </a:gs>
                      <a:gs pos="66000">
                        <a:srgbClr val="9B723B"/>
                      </a:gs>
                    </a:gsLst>
                    <a:lin ang="5400000" scaled="0"/>
                  </a:gradFill>
                  <a:latin typeface="HelveticaNeueLT Pro 55 Roman" pitchFamily="34" charset="0"/>
                </a:defRPr>
              </a:lvl1pPr>
            </a:lstStyle>
            <a:p>
              <a:pPr algn="ctr"/>
              <a:r>
                <a:rPr lang="en-US" altLang="zh-CN" sz="1600" dirty="0">
                  <a:solidFill>
                    <a:schemeClr val="bg2">
                      <a:lumMod val="90000"/>
                    </a:schemeClr>
                  </a:solidFill>
                </a:rPr>
                <a:t>CUSTOMER</a:t>
              </a:r>
              <a:endParaRPr lang="zh-CN" altLang="en-US" sz="1600" dirty="0">
                <a:solidFill>
                  <a:schemeClr val="bg2">
                    <a:lumMod val="90000"/>
                  </a:schemeClr>
                </a:solidFill>
              </a:endParaRPr>
            </a:p>
          </p:txBody>
        </p:sp>
      </p:grpSp>
      <p:sp>
        <p:nvSpPr>
          <p:cNvPr id="34" name="任意多边形: 形状 33">
            <a:extLst>
              <a:ext uri="{FF2B5EF4-FFF2-40B4-BE49-F238E27FC236}">
                <a16:creationId xmlns="" xmlns:a16="http://schemas.microsoft.com/office/drawing/2014/main" id="{55BBA7C2-2A24-425C-831E-79264B63C571}"/>
              </a:ext>
            </a:extLst>
          </p:cNvPr>
          <p:cNvSpPr/>
          <p:nvPr/>
        </p:nvSpPr>
        <p:spPr>
          <a:xfrm>
            <a:off x="8748198" y="25896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7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2" grpId="0" animBg="1"/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01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公司介绍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7808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FA5754F-9D46-4B8C-A8D4-36CC63534373}"/>
              </a:ext>
            </a:extLst>
          </p:cNvPr>
          <p:cNvGrpSpPr/>
          <p:nvPr/>
        </p:nvGrpSpPr>
        <p:grpSpPr>
          <a:xfrm>
            <a:off x="679938" y="2260950"/>
            <a:ext cx="1954202" cy="3203612"/>
            <a:chOff x="1091444" y="1808820"/>
            <a:chExt cx="2256251" cy="3698776"/>
          </a:xfrm>
        </p:grpSpPr>
        <p:sp>
          <p:nvSpPr>
            <p:cNvPr id="28" name="íṩľíḍè-圆角矩形 61">
              <a:extLst>
                <a:ext uri="{FF2B5EF4-FFF2-40B4-BE49-F238E27FC236}">
                  <a16:creationId xmlns="" xmlns:a16="http://schemas.microsoft.com/office/drawing/2014/main" id="{BF2DB86E-284A-45D8-BA79-041E8291E119}"/>
                </a:ext>
              </a:extLst>
            </p:cNvPr>
            <p:cNvSpPr/>
            <p:nvPr/>
          </p:nvSpPr>
          <p:spPr>
            <a:xfrm>
              <a:off x="1091444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9" name="íṩľíḍè-任意多边形 62">
              <a:extLst>
                <a:ext uri="{FF2B5EF4-FFF2-40B4-BE49-F238E27FC236}">
                  <a16:creationId xmlns="" xmlns:a16="http://schemas.microsoft.com/office/drawing/2014/main" id="{7F013AE0-1B67-454C-86CF-5C022F924034}"/>
                </a:ext>
              </a:extLst>
            </p:cNvPr>
            <p:cNvSpPr/>
            <p:nvPr/>
          </p:nvSpPr>
          <p:spPr>
            <a:xfrm>
              <a:off x="1091444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ṩľíḍè-文本框 63">
              <a:extLst>
                <a:ext uri="{FF2B5EF4-FFF2-40B4-BE49-F238E27FC236}">
                  <a16:creationId xmlns="" xmlns:a16="http://schemas.microsoft.com/office/drawing/2014/main" id="{0E4833F3-622D-41B3-9382-DA6279EFE3D9}"/>
                </a:ext>
              </a:extLst>
            </p:cNvPr>
            <p:cNvSpPr txBox="1"/>
            <p:nvPr/>
          </p:nvSpPr>
          <p:spPr>
            <a:xfrm>
              <a:off x="1841901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01</a:t>
              </a:r>
            </a:p>
          </p:txBody>
        </p:sp>
        <p:sp>
          <p:nvSpPr>
            <p:cNvPr id="31" name="íṩľíḍè-Rectangle 30">
              <a:extLst>
                <a:ext uri="{FF2B5EF4-FFF2-40B4-BE49-F238E27FC236}">
                  <a16:creationId xmlns="" xmlns:a16="http://schemas.microsoft.com/office/drawing/2014/main" id="{505C1AAF-BA41-4695-BEF5-65635F78E904}"/>
                </a:ext>
              </a:extLst>
            </p:cNvPr>
            <p:cNvSpPr/>
            <p:nvPr/>
          </p:nvSpPr>
          <p:spPr>
            <a:xfrm>
              <a:off x="1177106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32" name="íṩľíḍè-任意多边形 65">
              <a:extLst>
                <a:ext uri="{FF2B5EF4-FFF2-40B4-BE49-F238E27FC236}">
                  <a16:creationId xmlns="" xmlns:a16="http://schemas.microsoft.com/office/drawing/2014/main" id="{A3615366-1481-4267-813B-7509A07DEA54}"/>
                </a:ext>
              </a:extLst>
            </p:cNvPr>
            <p:cNvSpPr/>
            <p:nvPr/>
          </p:nvSpPr>
          <p:spPr>
            <a:xfrm>
              <a:off x="1947559" y="4714641"/>
              <a:ext cx="544020" cy="527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2945"/>
                  </a:moveTo>
                  <a:lnTo>
                    <a:pt x="982" y="2945"/>
                  </a:lnTo>
                  <a:lnTo>
                    <a:pt x="982" y="1964"/>
                  </a:lnTo>
                  <a:lnTo>
                    <a:pt x="20618" y="1964"/>
                  </a:lnTo>
                  <a:cubicBezTo>
                    <a:pt x="20618" y="1964"/>
                    <a:pt x="20618" y="2945"/>
                    <a:pt x="20618" y="2945"/>
                  </a:cubicBezTo>
                  <a:close/>
                  <a:moveTo>
                    <a:pt x="19636" y="15709"/>
                  </a:moveTo>
                  <a:lnTo>
                    <a:pt x="1964" y="15709"/>
                  </a:lnTo>
                  <a:lnTo>
                    <a:pt x="1964" y="3927"/>
                  </a:lnTo>
                  <a:lnTo>
                    <a:pt x="19636" y="3927"/>
                  </a:lnTo>
                  <a:cubicBezTo>
                    <a:pt x="19636" y="3927"/>
                    <a:pt x="19636" y="15709"/>
                    <a:pt x="19636" y="15709"/>
                  </a:cubicBezTo>
                  <a:close/>
                  <a:moveTo>
                    <a:pt x="20618" y="982"/>
                  </a:moveTo>
                  <a:lnTo>
                    <a:pt x="11782" y="982"/>
                  </a:lnTo>
                  <a:cubicBezTo>
                    <a:pt x="11782" y="440"/>
                    <a:pt x="11342" y="0"/>
                    <a:pt x="10800" y="0"/>
                  </a:cubicBezTo>
                  <a:cubicBezTo>
                    <a:pt x="10257" y="0"/>
                    <a:pt x="9818" y="440"/>
                    <a:pt x="9818" y="982"/>
                  </a:cubicBezTo>
                  <a:lnTo>
                    <a:pt x="982" y="982"/>
                  </a:lnTo>
                  <a:cubicBezTo>
                    <a:pt x="439" y="982"/>
                    <a:pt x="0" y="1422"/>
                    <a:pt x="0" y="1964"/>
                  </a:cubicBezTo>
                  <a:lnTo>
                    <a:pt x="0" y="2945"/>
                  </a:lnTo>
                  <a:cubicBezTo>
                    <a:pt x="0" y="3488"/>
                    <a:pt x="439" y="3927"/>
                    <a:pt x="982" y="3927"/>
                  </a:cubicBezTo>
                  <a:lnTo>
                    <a:pt x="982" y="15709"/>
                  </a:lnTo>
                  <a:cubicBezTo>
                    <a:pt x="982" y="16252"/>
                    <a:pt x="1421" y="16691"/>
                    <a:pt x="1964" y="16691"/>
                  </a:cubicBezTo>
                  <a:lnTo>
                    <a:pt x="10309" y="16691"/>
                  </a:lnTo>
                  <a:lnTo>
                    <a:pt x="10309" y="17960"/>
                  </a:lnTo>
                  <a:lnTo>
                    <a:pt x="7507" y="20762"/>
                  </a:lnTo>
                  <a:cubicBezTo>
                    <a:pt x="7419" y="20851"/>
                    <a:pt x="7364" y="20974"/>
                    <a:pt x="7364" y="21109"/>
                  </a:cubicBezTo>
                  <a:cubicBezTo>
                    <a:pt x="7364" y="21380"/>
                    <a:pt x="7583" y="21600"/>
                    <a:pt x="7855" y="21600"/>
                  </a:cubicBezTo>
                  <a:cubicBezTo>
                    <a:pt x="7990" y="21600"/>
                    <a:pt x="8113" y="21545"/>
                    <a:pt x="8202" y="21456"/>
                  </a:cubicBezTo>
                  <a:lnTo>
                    <a:pt x="10800" y="18858"/>
                  </a:lnTo>
                  <a:lnTo>
                    <a:pt x="13398" y="21456"/>
                  </a:lnTo>
                  <a:cubicBezTo>
                    <a:pt x="13488" y="21545"/>
                    <a:pt x="13610" y="21600"/>
                    <a:pt x="13745" y="21600"/>
                  </a:cubicBezTo>
                  <a:cubicBezTo>
                    <a:pt x="14017" y="21600"/>
                    <a:pt x="14236" y="21380"/>
                    <a:pt x="14236" y="21109"/>
                  </a:cubicBezTo>
                  <a:cubicBezTo>
                    <a:pt x="14236" y="20974"/>
                    <a:pt x="14182" y="20851"/>
                    <a:pt x="14093" y="20762"/>
                  </a:cubicBezTo>
                  <a:lnTo>
                    <a:pt x="11291" y="17960"/>
                  </a:lnTo>
                  <a:lnTo>
                    <a:pt x="11291" y="16691"/>
                  </a:lnTo>
                  <a:lnTo>
                    <a:pt x="19636" y="16691"/>
                  </a:lnTo>
                  <a:cubicBezTo>
                    <a:pt x="20178" y="16691"/>
                    <a:pt x="20618" y="16252"/>
                    <a:pt x="20618" y="15709"/>
                  </a:cubicBezTo>
                  <a:lnTo>
                    <a:pt x="20618" y="3927"/>
                  </a:lnTo>
                  <a:cubicBezTo>
                    <a:pt x="21160" y="3927"/>
                    <a:pt x="21600" y="3488"/>
                    <a:pt x="21600" y="2945"/>
                  </a:cubicBezTo>
                  <a:lnTo>
                    <a:pt x="21600" y="1964"/>
                  </a:lnTo>
                  <a:cubicBezTo>
                    <a:pt x="21600" y="1422"/>
                    <a:pt x="21160" y="982"/>
                    <a:pt x="20618" y="982"/>
                  </a:cubicBezTo>
                  <a:moveTo>
                    <a:pt x="16200" y="5891"/>
                  </a:moveTo>
                  <a:cubicBezTo>
                    <a:pt x="16471" y="5891"/>
                    <a:pt x="16691" y="6111"/>
                    <a:pt x="16691" y="6382"/>
                  </a:cubicBezTo>
                  <a:cubicBezTo>
                    <a:pt x="16691" y="6653"/>
                    <a:pt x="16471" y="6873"/>
                    <a:pt x="16200" y="6873"/>
                  </a:cubicBezTo>
                  <a:cubicBezTo>
                    <a:pt x="15929" y="6873"/>
                    <a:pt x="15709" y="6653"/>
                    <a:pt x="15709" y="6382"/>
                  </a:cubicBezTo>
                  <a:cubicBezTo>
                    <a:pt x="15709" y="6111"/>
                    <a:pt x="15929" y="5891"/>
                    <a:pt x="16200" y="5891"/>
                  </a:cubicBezTo>
                  <a:moveTo>
                    <a:pt x="16200" y="7855"/>
                  </a:moveTo>
                  <a:cubicBezTo>
                    <a:pt x="17013" y="7855"/>
                    <a:pt x="17673" y="7196"/>
                    <a:pt x="17673" y="6382"/>
                  </a:cubicBezTo>
                  <a:cubicBezTo>
                    <a:pt x="17673" y="5569"/>
                    <a:pt x="17013" y="4909"/>
                    <a:pt x="16200" y="4909"/>
                  </a:cubicBezTo>
                  <a:cubicBezTo>
                    <a:pt x="15387" y="4909"/>
                    <a:pt x="14727" y="5569"/>
                    <a:pt x="14727" y="6382"/>
                  </a:cubicBezTo>
                  <a:cubicBezTo>
                    <a:pt x="14727" y="7196"/>
                    <a:pt x="15387" y="7855"/>
                    <a:pt x="16200" y="7855"/>
                  </a:cubicBezTo>
                  <a:moveTo>
                    <a:pt x="8422" y="8135"/>
                  </a:moveTo>
                  <a:lnTo>
                    <a:pt x="11926" y="11638"/>
                  </a:lnTo>
                  <a:cubicBezTo>
                    <a:pt x="12015" y="11727"/>
                    <a:pt x="12138" y="11782"/>
                    <a:pt x="12273" y="11782"/>
                  </a:cubicBezTo>
                  <a:cubicBezTo>
                    <a:pt x="12408" y="11782"/>
                    <a:pt x="12531" y="11727"/>
                    <a:pt x="12620" y="11638"/>
                  </a:cubicBezTo>
                  <a:lnTo>
                    <a:pt x="14183" y="10075"/>
                  </a:lnTo>
                  <a:lnTo>
                    <a:pt x="16200" y="12764"/>
                  </a:lnTo>
                  <a:lnTo>
                    <a:pt x="5336" y="12764"/>
                  </a:lnTo>
                  <a:cubicBezTo>
                    <a:pt x="5336" y="12764"/>
                    <a:pt x="8422" y="8135"/>
                    <a:pt x="8422" y="8135"/>
                  </a:cubicBezTo>
                  <a:close/>
                  <a:moveTo>
                    <a:pt x="4418" y="13745"/>
                  </a:moveTo>
                  <a:lnTo>
                    <a:pt x="17182" y="13745"/>
                  </a:lnTo>
                  <a:cubicBezTo>
                    <a:pt x="17453" y="13745"/>
                    <a:pt x="17673" y="13526"/>
                    <a:pt x="17673" y="13255"/>
                  </a:cubicBezTo>
                  <a:cubicBezTo>
                    <a:pt x="17673" y="13144"/>
                    <a:pt x="17630" y="13047"/>
                    <a:pt x="17568" y="12965"/>
                  </a:cubicBezTo>
                  <a:lnTo>
                    <a:pt x="17575" y="12960"/>
                  </a:lnTo>
                  <a:lnTo>
                    <a:pt x="14629" y="9033"/>
                  </a:lnTo>
                  <a:lnTo>
                    <a:pt x="14622" y="9038"/>
                  </a:lnTo>
                  <a:cubicBezTo>
                    <a:pt x="14533" y="8919"/>
                    <a:pt x="14397" y="8836"/>
                    <a:pt x="14236" y="8836"/>
                  </a:cubicBezTo>
                  <a:cubicBezTo>
                    <a:pt x="14101" y="8836"/>
                    <a:pt x="13978" y="8891"/>
                    <a:pt x="13889" y="8980"/>
                  </a:cubicBezTo>
                  <a:lnTo>
                    <a:pt x="12273" y="10597"/>
                  </a:lnTo>
                  <a:lnTo>
                    <a:pt x="8693" y="7017"/>
                  </a:lnTo>
                  <a:cubicBezTo>
                    <a:pt x="8604" y="6928"/>
                    <a:pt x="8481" y="6873"/>
                    <a:pt x="8345" y="6873"/>
                  </a:cubicBezTo>
                  <a:cubicBezTo>
                    <a:pt x="8175" y="6873"/>
                    <a:pt x="8033" y="6965"/>
                    <a:pt x="7945" y="7097"/>
                  </a:cubicBezTo>
                  <a:lnTo>
                    <a:pt x="7937" y="7091"/>
                  </a:lnTo>
                  <a:lnTo>
                    <a:pt x="4010" y="12982"/>
                  </a:lnTo>
                  <a:lnTo>
                    <a:pt x="4017" y="12988"/>
                  </a:lnTo>
                  <a:cubicBezTo>
                    <a:pt x="3965" y="13066"/>
                    <a:pt x="3927" y="13154"/>
                    <a:pt x="3927" y="13255"/>
                  </a:cubicBezTo>
                  <a:cubicBezTo>
                    <a:pt x="3927" y="13526"/>
                    <a:pt x="4147" y="13745"/>
                    <a:pt x="4418" y="13745"/>
                  </a:cubicBezTo>
                </a:path>
              </a:pathLst>
            </a:custGeom>
            <a:solidFill>
              <a:schemeClr val="accent1"/>
            </a:solidFill>
            <a:ln w="12700"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87FC6D4D-E342-4191-8658-619E4601CFD9}"/>
              </a:ext>
            </a:extLst>
          </p:cNvPr>
          <p:cNvGrpSpPr/>
          <p:nvPr/>
        </p:nvGrpSpPr>
        <p:grpSpPr>
          <a:xfrm>
            <a:off x="2899419" y="2260950"/>
            <a:ext cx="1954202" cy="3203612"/>
            <a:chOff x="3723736" y="1808820"/>
            <a:chExt cx="2256251" cy="3698776"/>
          </a:xfrm>
        </p:grpSpPr>
        <p:sp>
          <p:nvSpPr>
            <p:cNvPr id="23" name="íṩľíḍè-圆角矩形 56">
              <a:extLst>
                <a:ext uri="{FF2B5EF4-FFF2-40B4-BE49-F238E27FC236}">
                  <a16:creationId xmlns="" xmlns:a16="http://schemas.microsoft.com/office/drawing/2014/main" id="{85A70669-6066-419A-97B7-8FCD88B42BB9}"/>
                </a:ext>
              </a:extLst>
            </p:cNvPr>
            <p:cNvSpPr/>
            <p:nvPr/>
          </p:nvSpPr>
          <p:spPr>
            <a:xfrm>
              <a:off x="3723736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24" name="íślíḋè-任意多边形 57">
              <a:extLst>
                <a:ext uri="{FF2B5EF4-FFF2-40B4-BE49-F238E27FC236}">
                  <a16:creationId xmlns="" xmlns:a16="http://schemas.microsoft.com/office/drawing/2014/main" id="{4FCAAADB-0F3E-48BA-88F6-2B2B84D381C9}"/>
                </a:ext>
              </a:extLst>
            </p:cNvPr>
            <p:cNvSpPr/>
            <p:nvPr/>
          </p:nvSpPr>
          <p:spPr>
            <a:xfrm>
              <a:off x="3723736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文本框 58">
              <a:extLst>
                <a:ext uri="{FF2B5EF4-FFF2-40B4-BE49-F238E27FC236}">
                  <a16:creationId xmlns="" xmlns:a16="http://schemas.microsoft.com/office/drawing/2014/main" id="{80B1A317-CF97-4BB3-9716-DA7E5AE1B282}"/>
                </a:ext>
              </a:extLst>
            </p:cNvPr>
            <p:cNvSpPr txBox="1"/>
            <p:nvPr/>
          </p:nvSpPr>
          <p:spPr>
            <a:xfrm>
              <a:off x="4474193" y="2453397"/>
              <a:ext cx="755336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02</a:t>
              </a:r>
            </a:p>
          </p:txBody>
        </p:sp>
        <p:sp>
          <p:nvSpPr>
            <p:cNvPr id="26" name="íślíḋè-Rectangle 25">
              <a:extLst>
                <a:ext uri="{FF2B5EF4-FFF2-40B4-BE49-F238E27FC236}">
                  <a16:creationId xmlns="" xmlns:a16="http://schemas.microsoft.com/office/drawing/2014/main" id="{6EA03619-DDB1-4429-A406-113642461C92}"/>
                </a:ext>
              </a:extLst>
            </p:cNvPr>
            <p:cNvSpPr/>
            <p:nvPr/>
          </p:nvSpPr>
          <p:spPr>
            <a:xfrm>
              <a:off x="3809398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7" name="íślíḋè-任意多边形 60">
              <a:extLst>
                <a:ext uri="{FF2B5EF4-FFF2-40B4-BE49-F238E27FC236}">
                  <a16:creationId xmlns="" xmlns:a16="http://schemas.microsoft.com/office/drawing/2014/main" id="{709F0500-16C8-48F1-96C4-457B4555C2FC}"/>
                </a:ext>
              </a:extLst>
            </p:cNvPr>
            <p:cNvSpPr/>
            <p:nvPr/>
          </p:nvSpPr>
          <p:spPr>
            <a:xfrm>
              <a:off x="4572389" y="4763195"/>
              <a:ext cx="558945" cy="443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32329CAC-FF64-4A7D-9CC0-F3DF38BA63D5}"/>
              </a:ext>
            </a:extLst>
          </p:cNvPr>
          <p:cNvGrpSpPr/>
          <p:nvPr/>
        </p:nvGrpSpPr>
        <p:grpSpPr>
          <a:xfrm>
            <a:off x="5118899" y="2260950"/>
            <a:ext cx="1954202" cy="3203612"/>
            <a:chOff x="6356029" y="1808820"/>
            <a:chExt cx="2256251" cy="3698776"/>
          </a:xfrm>
        </p:grpSpPr>
        <p:sp>
          <p:nvSpPr>
            <p:cNvPr id="18" name="íślíḋè-圆角矩形 51">
              <a:extLst>
                <a:ext uri="{FF2B5EF4-FFF2-40B4-BE49-F238E27FC236}">
                  <a16:creationId xmlns="" xmlns:a16="http://schemas.microsoft.com/office/drawing/2014/main" id="{37EA31D0-A3B9-4F72-A2C7-A11A4326FC57}"/>
                </a:ext>
              </a:extLst>
            </p:cNvPr>
            <p:cNvSpPr/>
            <p:nvPr/>
          </p:nvSpPr>
          <p:spPr>
            <a:xfrm>
              <a:off x="6356029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9" name="íślíḋè-任意多边形 52">
              <a:extLst>
                <a:ext uri="{FF2B5EF4-FFF2-40B4-BE49-F238E27FC236}">
                  <a16:creationId xmlns="" xmlns:a16="http://schemas.microsoft.com/office/drawing/2014/main" id="{100D7485-0802-4D2F-AB25-EB355BB89744}"/>
                </a:ext>
              </a:extLst>
            </p:cNvPr>
            <p:cNvSpPr/>
            <p:nvPr/>
          </p:nvSpPr>
          <p:spPr>
            <a:xfrm>
              <a:off x="6356029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文本框 53">
              <a:extLst>
                <a:ext uri="{FF2B5EF4-FFF2-40B4-BE49-F238E27FC236}">
                  <a16:creationId xmlns="" xmlns:a16="http://schemas.microsoft.com/office/drawing/2014/main" id="{751AC6EE-5C84-4CF2-B6DB-FD52ABEB8B1C}"/>
                </a:ext>
              </a:extLst>
            </p:cNvPr>
            <p:cNvSpPr txBox="1"/>
            <p:nvPr/>
          </p:nvSpPr>
          <p:spPr>
            <a:xfrm>
              <a:off x="7106487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03</a:t>
              </a:r>
            </a:p>
          </p:txBody>
        </p:sp>
        <p:sp>
          <p:nvSpPr>
            <p:cNvPr id="21" name="íślíḋè-Rectangle 20">
              <a:extLst>
                <a:ext uri="{FF2B5EF4-FFF2-40B4-BE49-F238E27FC236}">
                  <a16:creationId xmlns="" xmlns:a16="http://schemas.microsoft.com/office/drawing/2014/main" id="{50491953-3E7C-46B0-8E4C-6CF11B16802A}"/>
                </a:ext>
              </a:extLst>
            </p:cNvPr>
            <p:cNvSpPr/>
            <p:nvPr/>
          </p:nvSpPr>
          <p:spPr>
            <a:xfrm>
              <a:off x="6441691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22" name="íślíḋè-任意多边形 55">
              <a:extLst>
                <a:ext uri="{FF2B5EF4-FFF2-40B4-BE49-F238E27FC236}">
                  <a16:creationId xmlns="" xmlns:a16="http://schemas.microsoft.com/office/drawing/2014/main" id="{722A746E-3714-454F-A007-0159845F8B5B}"/>
                </a:ext>
              </a:extLst>
            </p:cNvPr>
            <p:cNvSpPr/>
            <p:nvPr/>
          </p:nvSpPr>
          <p:spPr>
            <a:xfrm>
              <a:off x="7254440" y="4762013"/>
              <a:ext cx="459429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53" y="11229"/>
                  </a:moveTo>
                  <a:lnTo>
                    <a:pt x="20356" y="11234"/>
                  </a:lnTo>
                  <a:lnTo>
                    <a:pt x="11029" y="16143"/>
                  </a:lnTo>
                  <a:lnTo>
                    <a:pt x="11026" y="16138"/>
                  </a:lnTo>
                  <a:cubicBezTo>
                    <a:pt x="10957" y="16174"/>
                    <a:pt x="10883" y="16200"/>
                    <a:pt x="10800" y="16200"/>
                  </a:cubicBezTo>
                  <a:cubicBezTo>
                    <a:pt x="10717" y="16200"/>
                    <a:pt x="10643" y="16174"/>
                    <a:pt x="10574" y="16138"/>
                  </a:cubicBezTo>
                  <a:lnTo>
                    <a:pt x="10571" y="16143"/>
                  </a:lnTo>
                  <a:lnTo>
                    <a:pt x="1244" y="11234"/>
                  </a:lnTo>
                  <a:lnTo>
                    <a:pt x="1247" y="11229"/>
                  </a:lnTo>
                  <a:cubicBezTo>
                    <a:pt x="1091" y="11147"/>
                    <a:pt x="982" y="10988"/>
                    <a:pt x="982" y="10800"/>
                  </a:cubicBezTo>
                  <a:cubicBezTo>
                    <a:pt x="982" y="10612"/>
                    <a:pt x="1091" y="10453"/>
                    <a:pt x="1247" y="10371"/>
                  </a:cubicBezTo>
                  <a:lnTo>
                    <a:pt x="1244" y="10366"/>
                  </a:lnTo>
                  <a:lnTo>
                    <a:pt x="3562" y="9146"/>
                  </a:lnTo>
                  <a:lnTo>
                    <a:pt x="10113" y="12594"/>
                  </a:lnTo>
                  <a:lnTo>
                    <a:pt x="10117" y="12588"/>
                  </a:lnTo>
                  <a:cubicBezTo>
                    <a:pt x="10322" y="12697"/>
                    <a:pt x="10552" y="12764"/>
                    <a:pt x="10800" y="12764"/>
                  </a:cubicBezTo>
                  <a:cubicBezTo>
                    <a:pt x="11048" y="12764"/>
                    <a:pt x="11278" y="12697"/>
                    <a:pt x="11483" y="12588"/>
                  </a:cubicBezTo>
                  <a:lnTo>
                    <a:pt x="11486" y="12594"/>
                  </a:lnTo>
                  <a:lnTo>
                    <a:pt x="18038" y="9146"/>
                  </a:lnTo>
                  <a:lnTo>
                    <a:pt x="20356" y="10366"/>
                  </a:lnTo>
                  <a:lnTo>
                    <a:pt x="20353" y="10371"/>
                  </a:lnTo>
                  <a:cubicBezTo>
                    <a:pt x="20509" y="10453"/>
                    <a:pt x="20618" y="10612"/>
                    <a:pt x="20618" y="10800"/>
                  </a:cubicBezTo>
                  <a:cubicBezTo>
                    <a:pt x="20618" y="10988"/>
                    <a:pt x="20509" y="11147"/>
                    <a:pt x="20353" y="11229"/>
                  </a:cubicBezTo>
                  <a:moveTo>
                    <a:pt x="20356" y="14784"/>
                  </a:moveTo>
                  <a:lnTo>
                    <a:pt x="20353" y="14790"/>
                  </a:lnTo>
                  <a:cubicBezTo>
                    <a:pt x="20509" y="14872"/>
                    <a:pt x="20618" y="15030"/>
                    <a:pt x="20618" y="15218"/>
                  </a:cubicBezTo>
                  <a:cubicBezTo>
                    <a:pt x="20618" y="15407"/>
                    <a:pt x="20509" y="15565"/>
                    <a:pt x="20353" y="15647"/>
                  </a:cubicBezTo>
                  <a:lnTo>
                    <a:pt x="20356" y="15653"/>
                  </a:lnTo>
                  <a:lnTo>
                    <a:pt x="11029" y="20562"/>
                  </a:lnTo>
                  <a:lnTo>
                    <a:pt x="11026" y="20556"/>
                  </a:lnTo>
                  <a:cubicBezTo>
                    <a:pt x="10957" y="20592"/>
                    <a:pt x="10883" y="20618"/>
                    <a:pt x="10800" y="20618"/>
                  </a:cubicBezTo>
                  <a:cubicBezTo>
                    <a:pt x="10717" y="20618"/>
                    <a:pt x="10643" y="20592"/>
                    <a:pt x="10574" y="20556"/>
                  </a:cubicBezTo>
                  <a:lnTo>
                    <a:pt x="10571" y="20562"/>
                  </a:lnTo>
                  <a:lnTo>
                    <a:pt x="1244" y="15653"/>
                  </a:lnTo>
                  <a:lnTo>
                    <a:pt x="1247" y="15647"/>
                  </a:lnTo>
                  <a:cubicBezTo>
                    <a:pt x="1091" y="15565"/>
                    <a:pt x="982" y="15407"/>
                    <a:pt x="982" y="15218"/>
                  </a:cubicBezTo>
                  <a:cubicBezTo>
                    <a:pt x="982" y="15030"/>
                    <a:pt x="1091" y="14872"/>
                    <a:pt x="1247" y="14790"/>
                  </a:cubicBezTo>
                  <a:lnTo>
                    <a:pt x="1244" y="14784"/>
                  </a:lnTo>
                  <a:lnTo>
                    <a:pt x="3562" y="13564"/>
                  </a:lnTo>
                  <a:lnTo>
                    <a:pt x="10113" y="17012"/>
                  </a:lnTo>
                  <a:lnTo>
                    <a:pt x="10117" y="17006"/>
                  </a:lnTo>
                  <a:cubicBezTo>
                    <a:pt x="10322" y="17115"/>
                    <a:pt x="10552" y="17182"/>
                    <a:pt x="10800" y="17182"/>
                  </a:cubicBezTo>
                  <a:cubicBezTo>
                    <a:pt x="11048" y="17182"/>
                    <a:pt x="11278" y="17115"/>
                    <a:pt x="11483" y="17006"/>
                  </a:cubicBezTo>
                  <a:lnTo>
                    <a:pt x="11486" y="17012"/>
                  </a:lnTo>
                  <a:lnTo>
                    <a:pt x="18038" y="13564"/>
                  </a:lnTo>
                  <a:cubicBezTo>
                    <a:pt x="18038" y="13564"/>
                    <a:pt x="20356" y="14784"/>
                    <a:pt x="20356" y="14784"/>
                  </a:cubicBezTo>
                  <a:close/>
                  <a:moveTo>
                    <a:pt x="1244" y="6816"/>
                  </a:moveTo>
                  <a:lnTo>
                    <a:pt x="1247" y="6811"/>
                  </a:lnTo>
                  <a:cubicBezTo>
                    <a:pt x="1091" y="6728"/>
                    <a:pt x="982" y="6570"/>
                    <a:pt x="982" y="6382"/>
                  </a:cubicBezTo>
                  <a:cubicBezTo>
                    <a:pt x="982" y="6194"/>
                    <a:pt x="1091" y="6035"/>
                    <a:pt x="1247" y="5953"/>
                  </a:cubicBezTo>
                  <a:lnTo>
                    <a:pt x="1244" y="5947"/>
                  </a:lnTo>
                  <a:lnTo>
                    <a:pt x="10571" y="1038"/>
                  </a:lnTo>
                  <a:lnTo>
                    <a:pt x="10574" y="1044"/>
                  </a:lnTo>
                  <a:cubicBezTo>
                    <a:pt x="10643" y="1008"/>
                    <a:pt x="10717" y="982"/>
                    <a:pt x="10800" y="982"/>
                  </a:cubicBezTo>
                  <a:cubicBezTo>
                    <a:pt x="10883" y="982"/>
                    <a:pt x="10957" y="1008"/>
                    <a:pt x="11026" y="1044"/>
                  </a:cubicBezTo>
                  <a:lnTo>
                    <a:pt x="11029" y="1038"/>
                  </a:lnTo>
                  <a:lnTo>
                    <a:pt x="20356" y="5947"/>
                  </a:lnTo>
                  <a:lnTo>
                    <a:pt x="20353" y="5953"/>
                  </a:lnTo>
                  <a:cubicBezTo>
                    <a:pt x="20509" y="6035"/>
                    <a:pt x="20618" y="6194"/>
                    <a:pt x="20618" y="6382"/>
                  </a:cubicBezTo>
                  <a:cubicBezTo>
                    <a:pt x="20618" y="6570"/>
                    <a:pt x="20509" y="6728"/>
                    <a:pt x="20353" y="6811"/>
                  </a:cubicBezTo>
                  <a:lnTo>
                    <a:pt x="20356" y="6816"/>
                  </a:lnTo>
                  <a:lnTo>
                    <a:pt x="11029" y="11725"/>
                  </a:lnTo>
                  <a:lnTo>
                    <a:pt x="11026" y="11720"/>
                  </a:lnTo>
                  <a:cubicBezTo>
                    <a:pt x="10957" y="11756"/>
                    <a:pt x="10883" y="11782"/>
                    <a:pt x="10800" y="11782"/>
                  </a:cubicBezTo>
                  <a:cubicBezTo>
                    <a:pt x="10717" y="11782"/>
                    <a:pt x="10643" y="11756"/>
                    <a:pt x="10574" y="11720"/>
                  </a:cubicBezTo>
                  <a:lnTo>
                    <a:pt x="10571" y="11725"/>
                  </a:lnTo>
                  <a:cubicBezTo>
                    <a:pt x="10571" y="11725"/>
                    <a:pt x="1244" y="6816"/>
                    <a:pt x="1244" y="6816"/>
                  </a:cubicBezTo>
                  <a:close/>
                  <a:moveTo>
                    <a:pt x="21600" y="10800"/>
                  </a:moveTo>
                  <a:cubicBezTo>
                    <a:pt x="21600" y="10234"/>
                    <a:pt x="21278" y="9749"/>
                    <a:pt x="20810" y="9503"/>
                  </a:cubicBezTo>
                  <a:lnTo>
                    <a:pt x="20813" y="9497"/>
                  </a:lnTo>
                  <a:lnTo>
                    <a:pt x="19092" y="8591"/>
                  </a:lnTo>
                  <a:lnTo>
                    <a:pt x="20813" y="7685"/>
                  </a:lnTo>
                  <a:lnTo>
                    <a:pt x="20810" y="7679"/>
                  </a:lnTo>
                  <a:cubicBezTo>
                    <a:pt x="21278" y="7433"/>
                    <a:pt x="21600" y="6948"/>
                    <a:pt x="21600" y="6382"/>
                  </a:cubicBezTo>
                  <a:cubicBezTo>
                    <a:pt x="21600" y="5816"/>
                    <a:pt x="21278" y="5331"/>
                    <a:pt x="20810" y="5085"/>
                  </a:cubicBezTo>
                  <a:lnTo>
                    <a:pt x="20813" y="5079"/>
                  </a:lnTo>
                  <a:lnTo>
                    <a:pt x="11486" y="170"/>
                  </a:lnTo>
                  <a:lnTo>
                    <a:pt x="11483" y="175"/>
                  </a:lnTo>
                  <a:cubicBezTo>
                    <a:pt x="11278" y="67"/>
                    <a:pt x="11048" y="0"/>
                    <a:pt x="10800" y="0"/>
                  </a:cubicBezTo>
                  <a:cubicBezTo>
                    <a:pt x="10552" y="0"/>
                    <a:pt x="10322" y="67"/>
                    <a:pt x="10117" y="175"/>
                  </a:cubicBezTo>
                  <a:lnTo>
                    <a:pt x="10113" y="170"/>
                  </a:lnTo>
                  <a:lnTo>
                    <a:pt x="786" y="5079"/>
                  </a:lnTo>
                  <a:lnTo>
                    <a:pt x="790" y="5085"/>
                  </a:lnTo>
                  <a:cubicBezTo>
                    <a:pt x="322" y="5331"/>
                    <a:pt x="0" y="5816"/>
                    <a:pt x="0" y="6382"/>
                  </a:cubicBezTo>
                  <a:cubicBezTo>
                    <a:pt x="0" y="6948"/>
                    <a:pt x="322" y="7433"/>
                    <a:pt x="790" y="7679"/>
                  </a:cubicBezTo>
                  <a:lnTo>
                    <a:pt x="786" y="7685"/>
                  </a:lnTo>
                  <a:lnTo>
                    <a:pt x="2508" y="8591"/>
                  </a:lnTo>
                  <a:lnTo>
                    <a:pt x="786" y="9497"/>
                  </a:lnTo>
                  <a:lnTo>
                    <a:pt x="790" y="9503"/>
                  </a:lnTo>
                  <a:cubicBezTo>
                    <a:pt x="322" y="9749"/>
                    <a:pt x="0" y="10234"/>
                    <a:pt x="0" y="10800"/>
                  </a:cubicBezTo>
                  <a:cubicBezTo>
                    <a:pt x="0" y="11366"/>
                    <a:pt x="322" y="11851"/>
                    <a:pt x="790" y="12097"/>
                  </a:cubicBezTo>
                  <a:lnTo>
                    <a:pt x="786" y="12103"/>
                  </a:lnTo>
                  <a:lnTo>
                    <a:pt x="2508" y="13009"/>
                  </a:lnTo>
                  <a:lnTo>
                    <a:pt x="786" y="13915"/>
                  </a:lnTo>
                  <a:lnTo>
                    <a:pt x="790" y="13921"/>
                  </a:lnTo>
                  <a:cubicBezTo>
                    <a:pt x="322" y="14167"/>
                    <a:pt x="0" y="14652"/>
                    <a:pt x="0" y="15218"/>
                  </a:cubicBezTo>
                  <a:cubicBezTo>
                    <a:pt x="0" y="15784"/>
                    <a:pt x="322" y="16269"/>
                    <a:pt x="790" y="16515"/>
                  </a:cubicBezTo>
                  <a:lnTo>
                    <a:pt x="786" y="16521"/>
                  </a:lnTo>
                  <a:lnTo>
                    <a:pt x="10113" y="21430"/>
                  </a:lnTo>
                  <a:lnTo>
                    <a:pt x="10117" y="21425"/>
                  </a:lnTo>
                  <a:cubicBezTo>
                    <a:pt x="10322" y="21533"/>
                    <a:pt x="10552" y="21600"/>
                    <a:pt x="10800" y="21600"/>
                  </a:cubicBezTo>
                  <a:cubicBezTo>
                    <a:pt x="11048" y="21600"/>
                    <a:pt x="11278" y="21533"/>
                    <a:pt x="11483" y="21425"/>
                  </a:cubicBezTo>
                  <a:lnTo>
                    <a:pt x="11486" y="21430"/>
                  </a:lnTo>
                  <a:lnTo>
                    <a:pt x="20813" y="16521"/>
                  </a:lnTo>
                  <a:lnTo>
                    <a:pt x="20810" y="16515"/>
                  </a:lnTo>
                  <a:cubicBezTo>
                    <a:pt x="21278" y="16269"/>
                    <a:pt x="21600" y="15784"/>
                    <a:pt x="21600" y="15218"/>
                  </a:cubicBezTo>
                  <a:cubicBezTo>
                    <a:pt x="21600" y="14652"/>
                    <a:pt x="21278" y="14167"/>
                    <a:pt x="20810" y="13921"/>
                  </a:cubicBezTo>
                  <a:lnTo>
                    <a:pt x="20813" y="13915"/>
                  </a:lnTo>
                  <a:lnTo>
                    <a:pt x="19092" y="13009"/>
                  </a:lnTo>
                  <a:lnTo>
                    <a:pt x="20813" y="12103"/>
                  </a:lnTo>
                  <a:lnTo>
                    <a:pt x="20810" y="12097"/>
                  </a:lnTo>
                  <a:cubicBezTo>
                    <a:pt x="21278" y="11851"/>
                    <a:pt x="21600" y="11366"/>
                    <a:pt x="21600" y="10800"/>
                  </a:cubicBezTo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B77297A-A6E4-4DDA-AEF5-9E91203E19BA}"/>
              </a:ext>
            </a:extLst>
          </p:cNvPr>
          <p:cNvGrpSpPr/>
          <p:nvPr/>
        </p:nvGrpSpPr>
        <p:grpSpPr>
          <a:xfrm>
            <a:off x="7338380" y="2260950"/>
            <a:ext cx="1954202" cy="3203612"/>
            <a:chOff x="8988321" y="1808820"/>
            <a:chExt cx="2256251" cy="3698776"/>
          </a:xfrm>
        </p:grpSpPr>
        <p:sp>
          <p:nvSpPr>
            <p:cNvPr id="13" name="íślíḋè-圆角矩形 46">
              <a:extLst>
                <a:ext uri="{FF2B5EF4-FFF2-40B4-BE49-F238E27FC236}">
                  <a16:creationId xmlns="" xmlns:a16="http://schemas.microsoft.com/office/drawing/2014/main" id="{C1E2CD5C-9B88-4071-BD36-CBDA36EAC5D8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14" name="íślíḋè-任意多边形 47">
              <a:extLst>
                <a:ext uri="{FF2B5EF4-FFF2-40B4-BE49-F238E27FC236}">
                  <a16:creationId xmlns="" xmlns:a16="http://schemas.microsoft.com/office/drawing/2014/main" id="{23DBE12F-CC3E-43AA-BF37-F5E542412772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文本框 48">
              <a:extLst>
                <a:ext uri="{FF2B5EF4-FFF2-40B4-BE49-F238E27FC236}">
                  <a16:creationId xmlns="" xmlns:a16="http://schemas.microsoft.com/office/drawing/2014/main" id="{9720D646-BC03-4FC0-BCDD-494EB51400E8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04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="" xmlns:a16="http://schemas.microsoft.com/office/drawing/2014/main" id="{62BD8954-C393-44F4-B874-E579F2AC0FB8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7" name="íślíḋè-任意多边形 50">
              <a:extLst>
                <a:ext uri="{FF2B5EF4-FFF2-40B4-BE49-F238E27FC236}">
                  <a16:creationId xmlns="" xmlns:a16="http://schemas.microsoft.com/office/drawing/2014/main" id="{2A8BDB48-70D3-4FA9-B9C6-BF3300587CD4}"/>
                </a:ext>
              </a:extLst>
            </p:cNvPr>
            <p:cNvSpPr/>
            <p:nvPr/>
          </p:nvSpPr>
          <p:spPr>
            <a:xfrm>
              <a:off x="9886885" y="4761148"/>
              <a:ext cx="459123" cy="4455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9760AF6-912D-475E-8048-6CDCC481D161}"/>
              </a:ext>
            </a:extLst>
          </p:cNvPr>
          <p:cNvGrpSpPr/>
          <p:nvPr/>
        </p:nvGrpSpPr>
        <p:grpSpPr>
          <a:xfrm>
            <a:off x="9557860" y="2260950"/>
            <a:ext cx="1954202" cy="3203612"/>
            <a:chOff x="8988321" y="1808820"/>
            <a:chExt cx="2256251" cy="3698776"/>
          </a:xfrm>
        </p:grpSpPr>
        <p:sp>
          <p:nvSpPr>
            <p:cNvPr id="8" name="íślíḋè-圆角矩形 41">
              <a:extLst>
                <a:ext uri="{FF2B5EF4-FFF2-40B4-BE49-F238E27FC236}">
                  <a16:creationId xmlns="" xmlns:a16="http://schemas.microsoft.com/office/drawing/2014/main" id="{B48D8D4A-9EE3-4B58-BA1F-A6F99A0E5ECE}"/>
                </a:ext>
              </a:extLst>
            </p:cNvPr>
            <p:cNvSpPr/>
            <p:nvPr/>
          </p:nvSpPr>
          <p:spPr>
            <a:xfrm>
              <a:off x="8988321" y="1808820"/>
              <a:ext cx="2256251" cy="3698776"/>
            </a:xfrm>
            <a:prstGeom prst="roundRect">
              <a:avLst>
                <a:gd name="adj" fmla="val 3485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216000" bIns="216000" anchor="t" anchorCtr="1">
              <a:normAutofit/>
            </a:bodyPr>
            <a:lstStyle/>
            <a:p>
              <a:pPr algn="ctr"/>
              <a:r>
                <a:rPr lang="zh-CN" altLang="en-US"/>
                <a:t>标题文本预设</a:t>
              </a:r>
            </a:p>
          </p:txBody>
        </p:sp>
        <p:sp>
          <p:nvSpPr>
            <p:cNvPr id="9" name="íślíḋè-任意多边形 42">
              <a:extLst>
                <a:ext uri="{FF2B5EF4-FFF2-40B4-BE49-F238E27FC236}">
                  <a16:creationId xmlns="" xmlns:a16="http://schemas.microsoft.com/office/drawing/2014/main" id="{73B2FE58-CF33-45E9-B3DF-436E0852BFD9}"/>
                </a:ext>
              </a:extLst>
            </p:cNvPr>
            <p:cNvSpPr/>
            <p:nvPr/>
          </p:nvSpPr>
          <p:spPr>
            <a:xfrm>
              <a:off x="8988321" y="2733514"/>
              <a:ext cx="2256251" cy="2774082"/>
            </a:xfrm>
            <a:custGeom>
              <a:avLst/>
              <a:gdLst>
                <a:gd name="connsiteX0" fmla="*/ 0 w 3657600"/>
                <a:gd name="connsiteY0" fmla="*/ 0 h 5486400"/>
                <a:gd name="connsiteX1" fmla="*/ 127467 w 3657600"/>
                <a:gd name="connsiteY1" fmla="*/ 0 h 5486400"/>
                <a:gd name="connsiteX2" fmla="*/ 1072342 w 3657600"/>
                <a:gd name="connsiteY2" fmla="*/ 0 h 5486400"/>
                <a:gd name="connsiteX3" fmla="*/ 1828800 w 3657600"/>
                <a:gd name="connsiteY3" fmla="*/ 756458 h 5486400"/>
                <a:gd name="connsiteX4" fmla="*/ 2585258 w 3657600"/>
                <a:gd name="connsiteY4" fmla="*/ 0 h 5486400"/>
                <a:gd name="connsiteX5" fmla="*/ 3530133 w 3657600"/>
                <a:gd name="connsiteY5" fmla="*/ 0 h 5486400"/>
                <a:gd name="connsiteX6" fmla="*/ 3657600 w 3657600"/>
                <a:gd name="connsiteY6" fmla="*/ 0 h 5486400"/>
                <a:gd name="connsiteX7" fmla="*/ 3657600 w 3657600"/>
                <a:gd name="connsiteY7" fmla="*/ 127467 h 5486400"/>
                <a:gd name="connsiteX8" fmla="*/ 3657600 w 3657600"/>
                <a:gd name="connsiteY8" fmla="*/ 914400 h 5486400"/>
                <a:gd name="connsiteX9" fmla="*/ 3657600 w 3657600"/>
                <a:gd name="connsiteY9" fmla="*/ 5358933 h 5486400"/>
                <a:gd name="connsiteX10" fmla="*/ 3530133 w 3657600"/>
                <a:gd name="connsiteY10" fmla="*/ 5486400 h 5486400"/>
                <a:gd name="connsiteX11" fmla="*/ 127467 w 3657600"/>
                <a:gd name="connsiteY11" fmla="*/ 5486400 h 5486400"/>
                <a:gd name="connsiteX12" fmla="*/ 0 w 3657600"/>
                <a:gd name="connsiteY12" fmla="*/ 5358933 h 5486400"/>
                <a:gd name="connsiteX13" fmla="*/ 0 w 3657600"/>
                <a:gd name="connsiteY13" fmla="*/ 914400 h 5486400"/>
                <a:gd name="connsiteX14" fmla="*/ 0 w 3657600"/>
                <a:gd name="connsiteY14" fmla="*/ 127467 h 5486400"/>
                <a:gd name="connsiteX15" fmla="*/ 0 w 3657600"/>
                <a:gd name="connsiteY15" fmla="*/ 0 h 548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657600" h="5486400">
                  <a:moveTo>
                    <a:pt x="0" y="0"/>
                  </a:moveTo>
                  <a:lnTo>
                    <a:pt x="127467" y="0"/>
                  </a:lnTo>
                  <a:lnTo>
                    <a:pt x="1072342" y="0"/>
                  </a:lnTo>
                  <a:cubicBezTo>
                    <a:pt x="1072342" y="417780"/>
                    <a:pt x="1411020" y="756458"/>
                    <a:pt x="1828800" y="756458"/>
                  </a:cubicBezTo>
                  <a:cubicBezTo>
                    <a:pt x="2246580" y="756458"/>
                    <a:pt x="2585258" y="417780"/>
                    <a:pt x="2585258" y="0"/>
                  </a:cubicBezTo>
                  <a:lnTo>
                    <a:pt x="3530133" y="0"/>
                  </a:lnTo>
                  <a:lnTo>
                    <a:pt x="3657600" y="0"/>
                  </a:lnTo>
                  <a:lnTo>
                    <a:pt x="3657600" y="127467"/>
                  </a:lnTo>
                  <a:lnTo>
                    <a:pt x="3657600" y="914400"/>
                  </a:lnTo>
                  <a:lnTo>
                    <a:pt x="3657600" y="5358933"/>
                  </a:lnTo>
                  <a:cubicBezTo>
                    <a:pt x="3657600" y="5429331"/>
                    <a:pt x="3600531" y="5486400"/>
                    <a:pt x="3530133" y="5486400"/>
                  </a:cubicBezTo>
                  <a:lnTo>
                    <a:pt x="127467" y="5486400"/>
                  </a:lnTo>
                  <a:cubicBezTo>
                    <a:pt x="57069" y="5486400"/>
                    <a:pt x="0" y="5429331"/>
                    <a:pt x="0" y="5358933"/>
                  </a:cubicBezTo>
                  <a:lnTo>
                    <a:pt x="0" y="914400"/>
                  </a:lnTo>
                  <a:lnTo>
                    <a:pt x="0" y="127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dist="25400" dir="16200000" sx="101000" sy="101000" rotWithShape="0">
                <a:prstClr val="black">
                  <a:alpha val="1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líḋè-文本框 43">
              <a:extLst>
                <a:ext uri="{FF2B5EF4-FFF2-40B4-BE49-F238E27FC236}">
                  <a16:creationId xmlns="" xmlns:a16="http://schemas.microsoft.com/office/drawing/2014/main" id="{7B5CFC85-426F-46AB-B873-CFD7B892F035}"/>
                </a:ext>
              </a:extLst>
            </p:cNvPr>
            <p:cNvSpPr txBox="1"/>
            <p:nvPr/>
          </p:nvSpPr>
          <p:spPr>
            <a:xfrm>
              <a:off x="9738779" y="2453397"/>
              <a:ext cx="755335" cy="707886"/>
            </a:xfrm>
            <a:prstGeom prst="rect">
              <a:avLst/>
            </a:prstGeom>
            <a:noFill/>
          </p:spPr>
          <p:txBody>
            <a:bodyPr wrap="none">
              <a:normAutofit fontScale="92500" lnSpcReduction="10000"/>
            </a:bodyPr>
            <a:lstStyle/>
            <a:p>
              <a:pPr algn="ctr"/>
              <a:r>
                <a:rPr lang="en-US" sz="4000">
                  <a:solidFill>
                    <a:schemeClr val="bg2"/>
                  </a:solidFill>
                </a:rPr>
                <a:t>05</a:t>
              </a:r>
              <a:endParaRPr lang="en-US" sz="4000" dirty="0">
                <a:solidFill>
                  <a:schemeClr val="bg2"/>
                </a:solidFill>
              </a:endParaRPr>
            </a:p>
          </p:txBody>
        </p:sp>
        <p:sp>
          <p:nvSpPr>
            <p:cNvPr id="11" name="íślíḋè-Rectangle 10">
              <a:extLst>
                <a:ext uri="{FF2B5EF4-FFF2-40B4-BE49-F238E27FC236}">
                  <a16:creationId xmlns="" xmlns:a16="http://schemas.microsoft.com/office/drawing/2014/main" id="{8DF893A0-C1C5-4E48-99D6-A29E94D40B2B}"/>
                </a:ext>
              </a:extLst>
            </p:cNvPr>
            <p:cNvSpPr/>
            <p:nvPr/>
          </p:nvSpPr>
          <p:spPr>
            <a:xfrm>
              <a:off x="9073983" y="3376508"/>
              <a:ext cx="2084927" cy="532453"/>
            </a:xfrm>
            <a:prstGeom prst="rect">
              <a:avLst/>
            </a:prstGeom>
          </p:spPr>
          <p:txBody>
            <a:bodyPr wrap="square">
              <a:normAutofit fontScale="925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/>
                <a:t>此部分内容作为文字排版占位显示（建议使用主题字体）</a:t>
              </a:r>
            </a:p>
          </p:txBody>
        </p:sp>
        <p:sp>
          <p:nvSpPr>
            <p:cNvPr id="12" name="íślíḋè-任意多边形 45">
              <a:extLst>
                <a:ext uri="{FF2B5EF4-FFF2-40B4-BE49-F238E27FC236}">
                  <a16:creationId xmlns="" xmlns:a16="http://schemas.microsoft.com/office/drawing/2014/main" id="{8C7124ED-F75A-4E9C-A09F-78E079CACAB5}"/>
                </a:ext>
              </a:extLst>
            </p:cNvPr>
            <p:cNvSpPr/>
            <p:nvPr/>
          </p:nvSpPr>
          <p:spPr>
            <a:xfrm>
              <a:off x="9886885" y="4755468"/>
              <a:ext cx="459123" cy="456925"/>
            </a:xfrm>
            <a:custGeom>
              <a:avLst/>
              <a:gdLst>
                <a:gd name="connsiteX0" fmla="*/ 173038 w 331788"/>
                <a:gd name="connsiteY0" fmla="*/ 204788 h 330200"/>
                <a:gd name="connsiteX1" fmla="*/ 185738 w 331788"/>
                <a:gd name="connsiteY1" fmla="*/ 215901 h 330200"/>
                <a:gd name="connsiteX2" fmla="*/ 173038 w 331788"/>
                <a:gd name="connsiteY2" fmla="*/ 227014 h 330200"/>
                <a:gd name="connsiteX3" fmla="*/ 160338 w 331788"/>
                <a:gd name="connsiteY3" fmla="*/ 215901 h 330200"/>
                <a:gd name="connsiteX4" fmla="*/ 173038 w 331788"/>
                <a:gd name="connsiteY4" fmla="*/ 204788 h 330200"/>
                <a:gd name="connsiteX5" fmla="*/ 169690 w 331788"/>
                <a:gd name="connsiteY5" fmla="*/ 184150 h 330200"/>
                <a:gd name="connsiteX6" fmla="*/ 165860 w 331788"/>
                <a:gd name="connsiteY6" fmla="*/ 188084 h 330200"/>
                <a:gd name="connsiteX7" fmla="*/ 165860 w 331788"/>
                <a:gd name="connsiteY7" fmla="*/ 192019 h 330200"/>
                <a:gd name="connsiteX8" fmla="*/ 160752 w 331788"/>
                <a:gd name="connsiteY8" fmla="*/ 194642 h 330200"/>
                <a:gd name="connsiteX9" fmla="*/ 158198 w 331788"/>
                <a:gd name="connsiteY9" fmla="*/ 192019 h 330200"/>
                <a:gd name="connsiteX10" fmla="*/ 154367 w 331788"/>
                <a:gd name="connsiteY10" fmla="*/ 192019 h 330200"/>
                <a:gd name="connsiteX11" fmla="*/ 149260 w 331788"/>
                <a:gd name="connsiteY11" fmla="*/ 197264 h 330200"/>
                <a:gd name="connsiteX12" fmla="*/ 149260 w 331788"/>
                <a:gd name="connsiteY12" fmla="*/ 201199 h 330200"/>
                <a:gd name="connsiteX13" fmla="*/ 153091 w 331788"/>
                <a:gd name="connsiteY13" fmla="*/ 203821 h 330200"/>
                <a:gd name="connsiteX14" fmla="*/ 150537 w 331788"/>
                <a:gd name="connsiteY14" fmla="*/ 211690 h 330200"/>
                <a:gd name="connsiteX15" fmla="*/ 145429 w 331788"/>
                <a:gd name="connsiteY15" fmla="*/ 211690 h 330200"/>
                <a:gd name="connsiteX16" fmla="*/ 142875 w 331788"/>
                <a:gd name="connsiteY16" fmla="*/ 211690 h 330200"/>
                <a:gd name="connsiteX17" fmla="*/ 142875 w 331788"/>
                <a:gd name="connsiteY17" fmla="*/ 219558 h 330200"/>
                <a:gd name="connsiteX18" fmla="*/ 145429 w 331788"/>
                <a:gd name="connsiteY18" fmla="*/ 222181 h 330200"/>
                <a:gd name="connsiteX19" fmla="*/ 150537 w 331788"/>
                <a:gd name="connsiteY19" fmla="*/ 222181 h 330200"/>
                <a:gd name="connsiteX20" fmla="*/ 153091 w 331788"/>
                <a:gd name="connsiteY20" fmla="*/ 227427 h 330200"/>
                <a:gd name="connsiteX21" fmla="*/ 149260 w 331788"/>
                <a:gd name="connsiteY21" fmla="*/ 231361 h 330200"/>
                <a:gd name="connsiteX22" fmla="*/ 149260 w 331788"/>
                <a:gd name="connsiteY22" fmla="*/ 235295 h 330200"/>
                <a:gd name="connsiteX23" fmla="*/ 154367 w 331788"/>
                <a:gd name="connsiteY23" fmla="*/ 239230 h 330200"/>
                <a:gd name="connsiteX24" fmla="*/ 158198 w 331788"/>
                <a:gd name="connsiteY24" fmla="*/ 239230 h 330200"/>
                <a:gd name="connsiteX25" fmla="*/ 160752 w 331788"/>
                <a:gd name="connsiteY25" fmla="*/ 236607 h 330200"/>
                <a:gd name="connsiteX26" fmla="*/ 165860 w 331788"/>
                <a:gd name="connsiteY26" fmla="*/ 239230 h 330200"/>
                <a:gd name="connsiteX27" fmla="*/ 165860 w 331788"/>
                <a:gd name="connsiteY27" fmla="*/ 243164 h 330200"/>
                <a:gd name="connsiteX28" fmla="*/ 169690 w 331788"/>
                <a:gd name="connsiteY28" fmla="*/ 244475 h 330200"/>
                <a:gd name="connsiteX29" fmla="*/ 176075 w 331788"/>
                <a:gd name="connsiteY29" fmla="*/ 244475 h 330200"/>
                <a:gd name="connsiteX30" fmla="*/ 178629 w 331788"/>
                <a:gd name="connsiteY30" fmla="*/ 243164 h 330200"/>
                <a:gd name="connsiteX31" fmla="*/ 178629 w 331788"/>
                <a:gd name="connsiteY31" fmla="*/ 239230 h 330200"/>
                <a:gd name="connsiteX32" fmla="*/ 185013 w 331788"/>
                <a:gd name="connsiteY32" fmla="*/ 236607 h 330200"/>
                <a:gd name="connsiteX33" fmla="*/ 187567 w 331788"/>
                <a:gd name="connsiteY33" fmla="*/ 239230 h 330200"/>
                <a:gd name="connsiteX34" fmla="*/ 191398 w 331788"/>
                <a:gd name="connsiteY34" fmla="*/ 239230 h 330200"/>
                <a:gd name="connsiteX35" fmla="*/ 196506 w 331788"/>
                <a:gd name="connsiteY35" fmla="*/ 233984 h 330200"/>
                <a:gd name="connsiteX36" fmla="*/ 196506 w 331788"/>
                <a:gd name="connsiteY36" fmla="*/ 231361 h 330200"/>
                <a:gd name="connsiteX37" fmla="*/ 192675 w 331788"/>
                <a:gd name="connsiteY37" fmla="*/ 227427 h 330200"/>
                <a:gd name="connsiteX38" fmla="*/ 195229 w 331788"/>
                <a:gd name="connsiteY38" fmla="*/ 222181 h 330200"/>
                <a:gd name="connsiteX39" fmla="*/ 200336 w 331788"/>
                <a:gd name="connsiteY39" fmla="*/ 222181 h 330200"/>
                <a:gd name="connsiteX40" fmla="*/ 201613 w 331788"/>
                <a:gd name="connsiteY40" fmla="*/ 219558 h 330200"/>
                <a:gd name="connsiteX41" fmla="*/ 201613 w 331788"/>
                <a:gd name="connsiteY41" fmla="*/ 211690 h 330200"/>
                <a:gd name="connsiteX42" fmla="*/ 200336 w 331788"/>
                <a:gd name="connsiteY42" fmla="*/ 211690 h 330200"/>
                <a:gd name="connsiteX43" fmla="*/ 195229 w 331788"/>
                <a:gd name="connsiteY43" fmla="*/ 211690 h 330200"/>
                <a:gd name="connsiteX44" fmla="*/ 192675 w 331788"/>
                <a:gd name="connsiteY44" fmla="*/ 203821 h 330200"/>
                <a:gd name="connsiteX45" fmla="*/ 196506 w 331788"/>
                <a:gd name="connsiteY45" fmla="*/ 199887 h 330200"/>
                <a:gd name="connsiteX46" fmla="*/ 196506 w 331788"/>
                <a:gd name="connsiteY46" fmla="*/ 197264 h 330200"/>
                <a:gd name="connsiteX47" fmla="*/ 191398 w 331788"/>
                <a:gd name="connsiteY47" fmla="*/ 192019 h 330200"/>
                <a:gd name="connsiteX48" fmla="*/ 187567 w 331788"/>
                <a:gd name="connsiteY48" fmla="*/ 192019 h 330200"/>
                <a:gd name="connsiteX49" fmla="*/ 185013 w 331788"/>
                <a:gd name="connsiteY49" fmla="*/ 194642 h 330200"/>
                <a:gd name="connsiteX50" fmla="*/ 178629 w 331788"/>
                <a:gd name="connsiteY50" fmla="*/ 192019 h 330200"/>
                <a:gd name="connsiteX51" fmla="*/ 178629 w 331788"/>
                <a:gd name="connsiteY51" fmla="*/ 188084 h 330200"/>
                <a:gd name="connsiteX52" fmla="*/ 176075 w 331788"/>
                <a:gd name="connsiteY52" fmla="*/ 184150 h 330200"/>
                <a:gd name="connsiteX53" fmla="*/ 169690 w 331788"/>
                <a:gd name="connsiteY53" fmla="*/ 184150 h 330200"/>
                <a:gd name="connsiteX54" fmla="*/ 123825 w 331788"/>
                <a:gd name="connsiteY54" fmla="*/ 165100 h 330200"/>
                <a:gd name="connsiteX55" fmla="*/ 123825 w 331788"/>
                <a:gd name="connsiteY55" fmla="*/ 176213 h 330200"/>
                <a:gd name="connsiteX56" fmla="*/ 223838 w 331788"/>
                <a:gd name="connsiteY56" fmla="*/ 176213 h 330200"/>
                <a:gd name="connsiteX57" fmla="*/ 223838 w 331788"/>
                <a:gd name="connsiteY57" fmla="*/ 165100 h 330200"/>
                <a:gd name="connsiteX58" fmla="*/ 123825 w 331788"/>
                <a:gd name="connsiteY58" fmla="*/ 146050 h 330200"/>
                <a:gd name="connsiteX59" fmla="*/ 123825 w 331788"/>
                <a:gd name="connsiteY59" fmla="*/ 155575 h 330200"/>
                <a:gd name="connsiteX60" fmla="*/ 223838 w 331788"/>
                <a:gd name="connsiteY60" fmla="*/ 155575 h 330200"/>
                <a:gd name="connsiteX61" fmla="*/ 223838 w 331788"/>
                <a:gd name="connsiteY61" fmla="*/ 146050 h 330200"/>
                <a:gd name="connsiteX62" fmla="*/ 123825 w 331788"/>
                <a:gd name="connsiteY62" fmla="*/ 131763 h 330200"/>
                <a:gd name="connsiteX63" fmla="*/ 123825 w 331788"/>
                <a:gd name="connsiteY63" fmla="*/ 139701 h 330200"/>
                <a:gd name="connsiteX64" fmla="*/ 166688 w 331788"/>
                <a:gd name="connsiteY64" fmla="*/ 139701 h 330200"/>
                <a:gd name="connsiteX65" fmla="*/ 166688 w 331788"/>
                <a:gd name="connsiteY65" fmla="*/ 131763 h 330200"/>
                <a:gd name="connsiteX66" fmla="*/ 123825 w 331788"/>
                <a:gd name="connsiteY66" fmla="*/ 115888 h 330200"/>
                <a:gd name="connsiteX67" fmla="*/ 123825 w 331788"/>
                <a:gd name="connsiteY67" fmla="*/ 122238 h 330200"/>
                <a:gd name="connsiteX68" fmla="*/ 166688 w 331788"/>
                <a:gd name="connsiteY68" fmla="*/ 122238 h 330200"/>
                <a:gd name="connsiteX69" fmla="*/ 166688 w 331788"/>
                <a:gd name="connsiteY69" fmla="*/ 115888 h 330200"/>
                <a:gd name="connsiteX70" fmla="*/ 179388 w 331788"/>
                <a:gd name="connsiteY70" fmla="*/ 100013 h 330200"/>
                <a:gd name="connsiteX71" fmla="*/ 179388 w 331788"/>
                <a:gd name="connsiteY71" fmla="*/ 139701 h 330200"/>
                <a:gd name="connsiteX72" fmla="*/ 223838 w 331788"/>
                <a:gd name="connsiteY72" fmla="*/ 139701 h 330200"/>
                <a:gd name="connsiteX73" fmla="*/ 223838 w 331788"/>
                <a:gd name="connsiteY73" fmla="*/ 100013 h 330200"/>
                <a:gd name="connsiteX74" fmla="*/ 123825 w 331788"/>
                <a:gd name="connsiteY74" fmla="*/ 100013 h 330200"/>
                <a:gd name="connsiteX75" fmla="*/ 123825 w 331788"/>
                <a:gd name="connsiteY75" fmla="*/ 106363 h 330200"/>
                <a:gd name="connsiteX76" fmla="*/ 166688 w 331788"/>
                <a:gd name="connsiteY76" fmla="*/ 106363 h 330200"/>
                <a:gd name="connsiteX77" fmla="*/ 166688 w 331788"/>
                <a:gd name="connsiteY77" fmla="*/ 100013 h 330200"/>
                <a:gd name="connsiteX78" fmla="*/ 106363 w 331788"/>
                <a:gd name="connsiteY78" fmla="*/ 76200 h 330200"/>
                <a:gd name="connsiteX79" fmla="*/ 238126 w 331788"/>
                <a:gd name="connsiteY79" fmla="*/ 76200 h 330200"/>
                <a:gd name="connsiteX80" fmla="*/ 238126 w 331788"/>
                <a:gd name="connsiteY80" fmla="*/ 254000 h 330200"/>
                <a:gd name="connsiteX81" fmla="*/ 106363 w 331788"/>
                <a:gd name="connsiteY81" fmla="*/ 254000 h 330200"/>
                <a:gd name="connsiteX82" fmla="*/ 103296 w 331788"/>
                <a:gd name="connsiteY82" fmla="*/ 65088 h 330200"/>
                <a:gd name="connsiteX83" fmla="*/ 96838 w 331788"/>
                <a:gd name="connsiteY83" fmla="*/ 71583 h 330200"/>
                <a:gd name="connsiteX84" fmla="*/ 96838 w 331788"/>
                <a:gd name="connsiteY84" fmla="*/ 258619 h 330200"/>
                <a:gd name="connsiteX85" fmla="*/ 103296 w 331788"/>
                <a:gd name="connsiteY85" fmla="*/ 265113 h 330200"/>
                <a:gd name="connsiteX86" fmla="*/ 242781 w 331788"/>
                <a:gd name="connsiteY86" fmla="*/ 265113 h 330200"/>
                <a:gd name="connsiteX87" fmla="*/ 246655 w 331788"/>
                <a:gd name="connsiteY87" fmla="*/ 263814 h 330200"/>
                <a:gd name="connsiteX88" fmla="*/ 247947 w 331788"/>
                <a:gd name="connsiteY88" fmla="*/ 263814 h 330200"/>
                <a:gd name="connsiteX89" fmla="*/ 247947 w 331788"/>
                <a:gd name="connsiteY89" fmla="*/ 262516 h 330200"/>
                <a:gd name="connsiteX90" fmla="*/ 249238 w 331788"/>
                <a:gd name="connsiteY90" fmla="*/ 258619 h 330200"/>
                <a:gd name="connsiteX91" fmla="*/ 249238 w 331788"/>
                <a:gd name="connsiteY91" fmla="*/ 71583 h 330200"/>
                <a:gd name="connsiteX92" fmla="*/ 242781 w 331788"/>
                <a:gd name="connsiteY92" fmla="*/ 65088 h 330200"/>
                <a:gd name="connsiteX93" fmla="*/ 103296 w 331788"/>
                <a:gd name="connsiteY93" fmla="*/ 65088 h 330200"/>
                <a:gd name="connsiteX94" fmla="*/ 165894 w 331788"/>
                <a:gd name="connsiteY94" fmla="*/ 0 h 330200"/>
                <a:gd name="connsiteX95" fmla="*/ 331788 w 331788"/>
                <a:gd name="connsiteY95" fmla="*/ 165100 h 330200"/>
                <a:gd name="connsiteX96" fmla="*/ 165894 w 331788"/>
                <a:gd name="connsiteY96" fmla="*/ 330200 h 330200"/>
                <a:gd name="connsiteX97" fmla="*/ 0 w 331788"/>
                <a:gd name="connsiteY97" fmla="*/ 165100 h 330200"/>
                <a:gd name="connsiteX98" fmla="*/ 165894 w 331788"/>
                <a:gd name="connsiteY98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788" h="330200">
                  <a:moveTo>
                    <a:pt x="173038" y="204788"/>
                  </a:moveTo>
                  <a:cubicBezTo>
                    <a:pt x="180052" y="204788"/>
                    <a:pt x="185738" y="209763"/>
                    <a:pt x="185738" y="215901"/>
                  </a:cubicBezTo>
                  <a:cubicBezTo>
                    <a:pt x="185738" y="222039"/>
                    <a:pt x="180052" y="227014"/>
                    <a:pt x="173038" y="227014"/>
                  </a:cubicBezTo>
                  <a:cubicBezTo>
                    <a:pt x="166024" y="227014"/>
                    <a:pt x="160338" y="222039"/>
                    <a:pt x="160338" y="215901"/>
                  </a:cubicBezTo>
                  <a:cubicBezTo>
                    <a:pt x="160338" y="209763"/>
                    <a:pt x="166024" y="204788"/>
                    <a:pt x="173038" y="204788"/>
                  </a:cubicBezTo>
                  <a:close/>
                  <a:moveTo>
                    <a:pt x="169690" y="184150"/>
                  </a:moveTo>
                  <a:cubicBezTo>
                    <a:pt x="168414" y="184150"/>
                    <a:pt x="165860" y="186773"/>
                    <a:pt x="165860" y="188084"/>
                  </a:cubicBezTo>
                  <a:cubicBezTo>
                    <a:pt x="165860" y="188084"/>
                    <a:pt x="165860" y="188084"/>
                    <a:pt x="165860" y="192019"/>
                  </a:cubicBezTo>
                  <a:cubicBezTo>
                    <a:pt x="165860" y="193330"/>
                    <a:pt x="162029" y="193330"/>
                    <a:pt x="160752" y="194642"/>
                  </a:cubicBezTo>
                  <a:cubicBezTo>
                    <a:pt x="160752" y="194642"/>
                    <a:pt x="160752" y="194642"/>
                    <a:pt x="158198" y="192019"/>
                  </a:cubicBezTo>
                  <a:cubicBezTo>
                    <a:pt x="156921" y="190707"/>
                    <a:pt x="155644" y="190707"/>
                    <a:pt x="154367" y="192019"/>
                  </a:cubicBezTo>
                  <a:cubicBezTo>
                    <a:pt x="154367" y="192019"/>
                    <a:pt x="154367" y="192019"/>
                    <a:pt x="149260" y="197264"/>
                  </a:cubicBezTo>
                  <a:cubicBezTo>
                    <a:pt x="149260" y="198576"/>
                    <a:pt x="149260" y="199887"/>
                    <a:pt x="149260" y="201199"/>
                  </a:cubicBezTo>
                  <a:cubicBezTo>
                    <a:pt x="149260" y="201199"/>
                    <a:pt x="149260" y="201199"/>
                    <a:pt x="153091" y="203821"/>
                  </a:cubicBezTo>
                  <a:cubicBezTo>
                    <a:pt x="151814" y="206444"/>
                    <a:pt x="150537" y="207756"/>
                    <a:pt x="150537" y="211690"/>
                  </a:cubicBezTo>
                  <a:cubicBezTo>
                    <a:pt x="150537" y="211690"/>
                    <a:pt x="150537" y="211690"/>
                    <a:pt x="145429" y="211690"/>
                  </a:cubicBezTo>
                  <a:cubicBezTo>
                    <a:pt x="144152" y="211690"/>
                    <a:pt x="142875" y="210379"/>
                    <a:pt x="142875" y="211690"/>
                  </a:cubicBezTo>
                  <a:cubicBezTo>
                    <a:pt x="142875" y="211690"/>
                    <a:pt x="142875" y="211690"/>
                    <a:pt x="142875" y="219558"/>
                  </a:cubicBezTo>
                  <a:cubicBezTo>
                    <a:pt x="142875" y="220870"/>
                    <a:pt x="144152" y="222181"/>
                    <a:pt x="145429" y="222181"/>
                  </a:cubicBezTo>
                  <a:cubicBezTo>
                    <a:pt x="145429" y="222181"/>
                    <a:pt x="145429" y="222181"/>
                    <a:pt x="150537" y="222181"/>
                  </a:cubicBezTo>
                  <a:cubicBezTo>
                    <a:pt x="150537" y="224804"/>
                    <a:pt x="151814" y="226115"/>
                    <a:pt x="153091" y="227427"/>
                  </a:cubicBezTo>
                  <a:cubicBezTo>
                    <a:pt x="153091" y="227427"/>
                    <a:pt x="153091" y="227427"/>
                    <a:pt x="149260" y="231361"/>
                  </a:cubicBezTo>
                  <a:cubicBezTo>
                    <a:pt x="147983" y="232673"/>
                    <a:pt x="147983" y="233984"/>
                    <a:pt x="149260" y="235295"/>
                  </a:cubicBezTo>
                  <a:cubicBezTo>
                    <a:pt x="149260" y="235295"/>
                    <a:pt x="149260" y="235295"/>
                    <a:pt x="154367" y="239230"/>
                  </a:cubicBezTo>
                  <a:cubicBezTo>
                    <a:pt x="155644" y="240541"/>
                    <a:pt x="156921" y="240541"/>
                    <a:pt x="158198" y="239230"/>
                  </a:cubicBezTo>
                  <a:cubicBezTo>
                    <a:pt x="158198" y="239230"/>
                    <a:pt x="158198" y="239230"/>
                    <a:pt x="160752" y="236607"/>
                  </a:cubicBezTo>
                  <a:cubicBezTo>
                    <a:pt x="162029" y="237918"/>
                    <a:pt x="165860" y="239230"/>
                    <a:pt x="165860" y="239230"/>
                  </a:cubicBezTo>
                  <a:cubicBezTo>
                    <a:pt x="165860" y="239230"/>
                    <a:pt x="165860" y="239230"/>
                    <a:pt x="165860" y="243164"/>
                  </a:cubicBezTo>
                  <a:cubicBezTo>
                    <a:pt x="165860" y="244475"/>
                    <a:pt x="168414" y="244475"/>
                    <a:pt x="169690" y="244475"/>
                  </a:cubicBezTo>
                  <a:cubicBezTo>
                    <a:pt x="169690" y="244475"/>
                    <a:pt x="169690" y="244475"/>
                    <a:pt x="176075" y="244475"/>
                  </a:cubicBezTo>
                  <a:cubicBezTo>
                    <a:pt x="177352" y="244475"/>
                    <a:pt x="178629" y="244475"/>
                    <a:pt x="178629" y="243164"/>
                  </a:cubicBezTo>
                  <a:cubicBezTo>
                    <a:pt x="178629" y="243164"/>
                    <a:pt x="178629" y="243164"/>
                    <a:pt x="178629" y="239230"/>
                  </a:cubicBezTo>
                  <a:cubicBezTo>
                    <a:pt x="182460" y="239230"/>
                    <a:pt x="182460" y="237918"/>
                    <a:pt x="185013" y="236607"/>
                  </a:cubicBezTo>
                  <a:cubicBezTo>
                    <a:pt x="185013" y="236607"/>
                    <a:pt x="185013" y="236607"/>
                    <a:pt x="187567" y="239230"/>
                  </a:cubicBezTo>
                  <a:cubicBezTo>
                    <a:pt x="188844" y="240541"/>
                    <a:pt x="190121" y="240541"/>
                    <a:pt x="191398" y="239230"/>
                  </a:cubicBezTo>
                  <a:cubicBezTo>
                    <a:pt x="191398" y="239230"/>
                    <a:pt x="191398" y="239230"/>
                    <a:pt x="196506" y="233984"/>
                  </a:cubicBezTo>
                  <a:cubicBezTo>
                    <a:pt x="196506" y="233984"/>
                    <a:pt x="196506" y="232673"/>
                    <a:pt x="196506" y="231361"/>
                  </a:cubicBezTo>
                  <a:cubicBezTo>
                    <a:pt x="196506" y="231361"/>
                    <a:pt x="196506" y="231361"/>
                    <a:pt x="192675" y="227427"/>
                  </a:cubicBezTo>
                  <a:cubicBezTo>
                    <a:pt x="193952" y="226115"/>
                    <a:pt x="195229" y="224804"/>
                    <a:pt x="195229" y="222181"/>
                  </a:cubicBezTo>
                  <a:cubicBezTo>
                    <a:pt x="195229" y="222181"/>
                    <a:pt x="195229" y="222181"/>
                    <a:pt x="200336" y="222181"/>
                  </a:cubicBezTo>
                  <a:cubicBezTo>
                    <a:pt x="201613" y="222181"/>
                    <a:pt x="201613" y="220870"/>
                    <a:pt x="201613" y="219558"/>
                  </a:cubicBezTo>
                  <a:lnTo>
                    <a:pt x="201613" y="211690"/>
                  </a:lnTo>
                  <a:cubicBezTo>
                    <a:pt x="201613" y="210379"/>
                    <a:pt x="201613" y="211690"/>
                    <a:pt x="200336" y="211690"/>
                  </a:cubicBezTo>
                  <a:cubicBezTo>
                    <a:pt x="200336" y="211690"/>
                    <a:pt x="200336" y="211690"/>
                    <a:pt x="195229" y="211690"/>
                  </a:cubicBezTo>
                  <a:cubicBezTo>
                    <a:pt x="195229" y="207756"/>
                    <a:pt x="193952" y="206444"/>
                    <a:pt x="192675" y="203821"/>
                  </a:cubicBezTo>
                  <a:cubicBezTo>
                    <a:pt x="192675" y="203821"/>
                    <a:pt x="192675" y="203821"/>
                    <a:pt x="196506" y="199887"/>
                  </a:cubicBezTo>
                  <a:cubicBezTo>
                    <a:pt x="196506" y="199887"/>
                    <a:pt x="196506" y="198576"/>
                    <a:pt x="196506" y="197264"/>
                  </a:cubicBezTo>
                  <a:cubicBezTo>
                    <a:pt x="196506" y="197264"/>
                    <a:pt x="196506" y="197264"/>
                    <a:pt x="191398" y="192019"/>
                  </a:cubicBezTo>
                  <a:cubicBezTo>
                    <a:pt x="190121" y="190707"/>
                    <a:pt x="188844" y="190707"/>
                    <a:pt x="187567" y="192019"/>
                  </a:cubicBezTo>
                  <a:cubicBezTo>
                    <a:pt x="187567" y="192019"/>
                    <a:pt x="187567" y="192019"/>
                    <a:pt x="185013" y="194642"/>
                  </a:cubicBezTo>
                  <a:cubicBezTo>
                    <a:pt x="182460" y="193330"/>
                    <a:pt x="182460" y="193330"/>
                    <a:pt x="178629" y="192019"/>
                  </a:cubicBezTo>
                  <a:cubicBezTo>
                    <a:pt x="178629" y="192019"/>
                    <a:pt x="178629" y="192019"/>
                    <a:pt x="178629" y="188084"/>
                  </a:cubicBezTo>
                  <a:cubicBezTo>
                    <a:pt x="178629" y="186773"/>
                    <a:pt x="177352" y="184150"/>
                    <a:pt x="176075" y="184150"/>
                  </a:cubicBezTo>
                  <a:cubicBezTo>
                    <a:pt x="176075" y="184150"/>
                    <a:pt x="176075" y="184150"/>
                    <a:pt x="169690" y="184150"/>
                  </a:cubicBezTo>
                  <a:close/>
                  <a:moveTo>
                    <a:pt x="123825" y="165100"/>
                  </a:moveTo>
                  <a:lnTo>
                    <a:pt x="123825" y="176213"/>
                  </a:lnTo>
                  <a:lnTo>
                    <a:pt x="223838" y="176213"/>
                  </a:lnTo>
                  <a:lnTo>
                    <a:pt x="223838" y="165100"/>
                  </a:lnTo>
                  <a:close/>
                  <a:moveTo>
                    <a:pt x="123825" y="146050"/>
                  </a:moveTo>
                  <a:lnTo>
                    <a:pt x="123825" y="155575"/>
                  </a:lnTo>
                  <a:lnTo>
                    <a:pt x="223838" y="155575"/>
                  </a:lnTo>
                  <a:lnTo>
                    <a:pt x="223838" y="146050"/>
                  </a:lnTo>
                  <a:close/>
                  <a:moveTo>
                    <a:pt x="123825" y="131763"/>
                  </a:moveTo>
                  <a:lnTo>
                    <a:pt x="123825" y="139701"/>
                  </a:lnTo>
                  <a:lnTo>
                    <a:pt x="166688" y="139701"/>
                  </a:lnTo>
                  <a:lnTo>
                    <a:pt x="166688" y="131763"/>
                  </a:lnTo>
                  <a:close/>
                  <a:moveTo>
                    <a:pt x="123825" y="115888"/>
                  </a:moveTo>
                  <a:lnTo>
                    <a:pt x="123825" y="122238"/>
                  </a:lnTo>
                  <a:lnTo>
                    <a:pt x="166688" y="122238"/>
                  </a:lnTo>
                  <a:lnTo>
                    <a:pt x="166688" y="115888"/>
                  </a:lnTo>
                  <a:close/>
                  <a:moveTo>
                    <a:pt x="179388" y="100013"/>
                  </a:moveTo>
                  <a:lnTo>
                    <a:pt x="179388" y="139701"/>
                  </a:lnTo>
                  <a:lnTo>
                    <a:pt x="223838" y="139701"/>
                  </a:lnTo>
                  <a:lnTo>
                    <a:pt x="223838" y="100013"/>
                  </a:lnTo>
                  <a:close/>
                  <a:moveTo>
                    <a:pt x="123825" y="100013"/>
                  </a:moveTo>
                  <a:lnTo>
                    <a:pt x="123825" y="106363"/>
                  </a:lnTo>
                  <a:lnTo>
                    <a:pt x="166688" y="106363"/>
                  </a:lnTo>
                  <a:lnTo>
                    <a:pt x="166688" y="100013"/>
                  </a:lnTo>
                  <a:close/>
                  <a:moveTo>
                    <a:pt x="106363" y="76200"/>
                  </a:moveTo>
                  <a:lnTo>
                    <a:pt x="238126" y="76200"/>
                  </a:lnTo>
                  <a:lnTo>
                    <a:pt x="238126" y="254000"/>
                  </a:lnTo>
                  <a:lnTo>
                    <a:pt x="106363" y="254000"/>
                  </a:lnTo>
                  <a:close/>
                  <a:moveTo>
                    <a:pt x="103296" y="65088"/>
                  </a:moveTo>
                  <a:cubicBezTo>
                    <a:pt x="99421" y="65088"/>
                    <a:pt x="96838" y="67686"/>
                    <a:pt x="96838" y="71583"/>
                  </a:cubicBezTo>
                  <a:cubicBezTo>
                    <a:pt x="96838" y="71583"/>
                    <a:pt x="96838" y="71583"/>
                    <a:pt x="96838" y="258619"/>
                  </a:cubicBezTo>
                  <a:cubicBezTo>
                    <a:pt x="96838" y="262516"/>
                    <a:pt x="99421" y="265113"/>
                    <a:pt x="103296" y="265113"/>
                  </a:cubicBezTo>
                  <a:cubicBezTo>
                    <a:pt x="103296" y="265113"/>
                    <a:pt x="103296" y="265113"/>
                    <a:pt x="242781" y="265113"/>
                  </a:cubicBezTo>
                  <a:cubicBezTo>
                    <a:pt x="245364" y="265113"/>
                    <a:pt x="246655" y="263814"/>
                    <a:pt x="246655" y="263814"/>
                  </a:cubicBezTo>
                  <a:cubicBezTo>
                    <a:pt x="246655" y="263814"/>
                    <a:pt x="247947" y="263814"/>
                    <a:pt x="247947" y="263814"/>
                  </a:cubicBezTo>
                  <a:cubicBezTo>
                    <a:pt x="247947" y="262516"/>
                    <a:pt x="247947" y="262516"/>
                    <a:pt x="247947" y="262516"/>
                  </a:cubicBezTo>
                  <a:cubicBezTo>
                    <a:pt x="247947" y="262516"/>
                    <a:pt x="249238" y="261217"/>
                    <a:pt x="249238" y="258619"/>
                  </a:cubicBezTo>
                  <a:lnTo>
                    <a:pt x="249238" y="71583"/>
                  </a:lnTo>
                  <a:cubicBezTo>
                    <a:pt x="249238" y="67686"/>
                    <a:pt x="246655" y="65088"/>
                    <a:pt x="242781" y="65088"/>
                  </a:cubicBezTo>
                  <a:cubicBezTo>
                    <a:pt x="242781" y="65088"/>
                    <a:pt x="242781" y="65088"/>
                    <a:pt x="103296" y="65088"/>
                  </a:cubicBezTo>
                  <a:close/>
                  <a:moveTo>
                    <a:pt x="165894" y="0"/>
                  </a:moveTo>
                  <a:cubicBezTo>
                    <a:pt x="257515" y="0"/>
                    <a:pt x="331788" y="73918"/>
                    <a:pt x="331788" y="165100"/>
                  </a:cubicBezTo>
                  <a:cubicBezTo>
                    <a:pt x="331788" y="256282"/>
                    <a:pt x="257515" y="330200"/>
                    <a:pt x="165894" y="330200"/>
                  </a:cubicBezTo>
                  <a:cubicBezTo>
                    <a:pt x="74273" y="330200"/>
                    <a:pt x="0" y="256282"/>
                    <a:pt x="0" y="165100"/>
                  </a:cubicBezTo>
                  <a:cubicBezTo>
                    <a:pt x="0" y="73918"/>
                    <a:pt x="74273" y="0"/>
                    <a:pt x="165894" y="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77838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711b99-5076-42ab-8052-9c6e5b89f4ee">
            <a:extLst>
              <a:ext uri="{FF2B5EF4-FFF2-40B4-BE49-F238E27FC236}">
                <a16:creationId xmlns="" xmlns:a16="http://schemas.microsoft.com/office/drawing/2014/main" id="{43EC0B9D-23F2-427F-A96C-C8886C2BAEB6}"/>
              </a:ext>
            </a:extLst>
          </p:cNvPr>
          <p:cNvGrpSpPr>
            <a:grpSpLocks noChangeAspect="1"/>
          </p:cNvGrpSpPr>
          <p:nvPr/>
        </p:nvGrpSpPr>
        <p:grpSpPr>
          <a:xfrm>
            <a:off x="421302" y="1642483"/>
            <a:ext cx="11349397" cy="4518112"/>
            <a:chOff x="365149" y="1308654"/>
            <a:chExt cx="11349397" cy="4518112"/>
          </a:xfrm>
        </p:grpSpPr>
        <p:sp>
          <p:nvSpPr>
            <p:cNvPr id="3" name="iS1ide-Arc 12">
              <a:extLst>
                <a:ext uri="{FF2B5EF4-FFF2-40B4-BE49-F238E27FC236}">
                  <a16:creationId xmlns="" xmlns:a16="http://schemas.microsoft.com/office/drawing/2014/main" id="{7B19A821-4C28-4906-8C25-3F540D6C07A6}"/>
                </a:ext>
              </a:extLst>
            </p:cNvPr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4" name="Group 1">
              <a:extLst>
                <a:ext uri="{FF2B5EF4-FFF2-40B4-BE49-F238E27FC236}">
                  <a16:creationId xmlns="" xmlns:a16="http://schemas.microsoft.com/office/drawing/2014/main" id="{ADC9E2C2-25C5-454A-A62D-743B076C9D4C}"/>
                </a:ext>
              </a:extLst>
            </p:cNvPr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5" name="iS1ide-Oval 8">
                <a:extLst>
                  <a:ext uri="{FF2B5EF4-FFF2-40B4-BE49-F238E27FC236}">
                    <a16:creationId xmlns="" xmlns:a16="http://schemas.microsoft.com/office/drawing/2014/main" id="{DBC1E670-3507-49E7-807C-7A6D355BAC4A}"/>
                  </a:ext>
                </a:extLst>
              </p:cNvPr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6" name="iS1ide-Oval 9">
                <a:extLst>
                  <a:ext uri="{FF2B5EF4-FFF2-40B4-BE49-F238E27FC236}">
                    <a16:creationId xmlns="" xmlns:a16="http://schemas.microsoft.com/office/drawing/2014/main" id="{628A709D-D39B-4721-AECE-2D667A3FD4D6}"/>
                  </a:ext>
                </a:extLst>
              </p:cNvPr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" name="iS1ide-Oval 10">
                <a:extLst>
                  <a:ext uri="{FF2B5EF4-FFF2-40B4-BE49-F238E27FC236}">
                    <a16:creationId xmlns="" xmlns:a16="http://schemas.microsoft.com/office/drawing/2014/main" id="{5535710B-4AB9-4740-BCFB-56BEBFE584C2}"/>
                  </a:ext>
                </a:extLst>
              </p:cNvPr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4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iS1ide-Arc 11">
                <a:extLst>
                  <a:ext uri="{FF2B5EF4-FFF2-40B4-BE49-F238E27FC236}">
                    <a16:creationId xmlns="" xmlns:a16="http://schemas.microsoft.com/office/drawing/2014/main" id="{3ACFA4EE-F74E-43E4-82DA-6636912114EF}"/>
                  </a:ext>
                </a:extLst>
              </p:cNvPr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" name="iS1ide-Freeform: Shape 15">
                <a:extLst>
                  <a:ext uri="{FF2B5EF4-FFF2-40B4-BE49-F238E27FC236}">
                    <a16:creationId xmlns="" xmlns:a16="http://schemas.microsoft.com/office/drawing/2014/main" id="{652DB46B-0057-4013-B2F6-F6475B919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" name="iS1ide-Freeform: Shape 16">
                <a:extLst>
                  <a:ext uri="{FF2B5EF4-FFF2-40B4-BE49-F238E27FC236}">
                    <a16:creationId xmlns="" xmlns:a16="http://schemas.microsoft.com/office/drawing/2014/main" id="{6C848E96-7CC7-499E-9C2E-C9DABD749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iS1ide-TextBox 22">
                <a:extLst>
                  <a:ext uri="{FF2B5EF4-FFF2-40B4-BE49-F238E27FC236}">
                    <a16:creationId xmlns="" xmlns:a16="http://schemas.microsoft.com/office/drawing/2014/main" id="{D8B5A23C-D57C-4BAB-AA2A-AFCC1C1B9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grpSp>
            <p:nvGrpSpPr>
              <p:cNvPr id="12" name="Group 24">
                <a:extLst>
                  <a:ext uri="{FF2B5EF4-FFF2-40B4-BE49-F238E27FC236}">
                    <a16:creationId xmlns="" xmlns:a16="http://schemas.microsoft.com/office/drawing/2014/main" id="{772D8EB4-792E-4009-9421-AA356377FD30}"/>
                  </a:ext>
                </a:extLst>
              </p:cNvPr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18" name="iS1ide-TextBox 25">
                  <a:extLst>
                    <a:ext uri="{FF2B5EF4-FFF2-40B4-BE49-F238E27FC236}">
                      <a16:creationId xmlns="" xmlns:a16="http://schemas.microsoft.com/office/drawing/2014/main" id="{F39884E8-D1EA-4854-B2EA-23E687683CC2}"/>
                    </a:ext>
                  </a:extLst>
                </p:cNvPr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9" name="iS1ide-TextBox 26">
                  <a:extLst>
                    <a:ext uri="{FF2B5EF4-FFF2-40B4-BE49-F238E27FC236}">
                      <a16:creationId xmlns="" xmlns:a16="http://schemas.microsoft.com/office/drawing/2014/main" id="{4D8D72D3-C41E-408A-86BD-49B21BAABB5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20" name="iS1ide-TextBox 17">
                  <a:extLst>
                    <a:ext uri="{FF2B5EF4-FFF2-40B4-BE49-F238E27FC236}">
                      <a16:creationId xmlns="" xmlns:a16="http://schemas.microsoft.com/office/drawing/2014/main" id="{11B630AB-C199-4EA2-8D1C-B9F720E1FD3B}"/>
                    </a:ext>
                  </a:extLst>
                </p:cNvPr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1" name="iS1ide-TextBox 18">
                  <a:extLst>
                    <a:ext uri="{FF2B5EF4-FFF2-40B4-BE49-F238E27FC236}">
                      <a16:creationId xmlns="" xmlns:a16="http://schemas.microsoft.com/office/drawing/2014/main" id="{F5E32976-CF34-4DB7-BC93-466120BBC85A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3" name="Group 27">
                <a:extLst>
                  <a:ext uri="{FF2B5EF4-FFF2-40B4-BE49-F238E27FC236}">
                    <a16:creationId xmlns="" xmlns:a16="http://schemas.microsoft.com/office/drawing/2014/main" id="{AB7CAE73-3405-4845-BF28-06255F90F7D5}"/>
                  </a:ext>
                </a:extLst>
              </p:cNvPr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14" name="iS1ide-TextBox 28">
                  <a:extLst>
                    <a:ext uri="{FF2B5EF4-FFF2-40B4-BE49-F238E27FC236}">
                      <a16:creationId xmlns="" xmlns:a16="http://schemas.microsoft.com/office/drawing/2014/main" id="{978600CC-F683-4449-BEA5-A47231936523}"/>
                    </a:ext>
                  </a:extLst>
                </p:cNvPr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5" name="iS1ide-TextBox 29">
                  <a:extLst>
                    <a:ext uri="{FF2B5EF4-FFF2-40B4-BE49-F238E27FC236}">
                      <a16:creationId xmlns="" xmlns:a16="http://schemas.microsoft.com/office/drawing/2014/main" id="{16DC8A8C-E157-4D2B-951F-C6563E3F2A2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iS1ide-TextBox 19">
                  <a:extLst>
                    <a:ext uri="{FF2B5EF4-FFF2-40B4-BE49-F238E27FC236}">
                      <a16:creationId xmlns="" xmlns:a16="http://schemas.microsoft.com/office/drawing/2014/main" id="{890B7C4F-0021-4804-86DE-BFC8CA50A3E5}"/>
                    </a:ext>
                  </a:extLst>
                </p:cNvPr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7" name="iS1ide-TextBox 20">
                  <a:extLst>
                    <a:ext uri="{FF2B5EF4-FFF2-40B4-BE49-F238E27FC236}">
                      <a16:creationId xmlns="" xmlns:a16="http://schemas.microsoft.com/office/drawing/2014/main" id="{ABE102BF-1F9E-4F49-994E-DB19636D027E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20562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BC921CAA-1372-470F-AADA-F884DCDFC91C}"/>
              </a:ext>
            </a:extLst>
          </p:cNvPr>
          <p:cNvGrpSpPr/>
          <p:nvPr/>
        </p:nvGrpSpPr>
        <p:grpSpPr>
          <a:xfrm>
            <a:off x="1543050" y="2019300"/>
            <a:ext cx="2552700" cy="4067175"/>
            <a:chOff x="1543050" y="2019300"/>
            <a:chExt cx="2552700" cy="4067175"/>
          </a:xfrm>
        </p:grpSpPr>
        <p:sp>
          <p:nvSpPr>
            <p:cNvPr id="7" name="îṣļîḑé-Rounded Rectangle 6">
              <a:extLst>
                <a:ext uri="{FF2B5EF4-FFF2-40B4-BE49-F238E27FC236}">
                  <a16:creationId xmlns="" xmlns:a16="http://schemas.microsoft.com/office/drawing/2014/main" id="{BDE797CD-F9A8-49FF-85A7-97827E36CC3D}"/>
                </a:ext>
              </a:extLst>
            </p:cNvPr>
            <p:cNvSpPr/>
            <p:nvPr/>
          </p:nvSpPr>
          <p:spPr>
            <a:xfrm>
              <a:off x="15430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8" name="îṣļîḑé-Oval 7">
              <a:extLst>
                <a:ext uri="{FF2B5EF4-FFF2-40B4-BE49-F238E27FC236}">
                  <a16:creationId xmlns="" xmlns:a16="http://schemas.microsoft.com/office/drawing/2014/main" id="{9362CE7E-15B4-4E94-9550-EA514B584129}"/>
                </a:ext>
              </a:extLst>
            </p:cNvPr>
            <p:cNvSpPr/>
            <p:nvPr/>
          </p:nvSpPr>
          <p:spPr>
            <a:xfrm>
              <a:off x="1952625" y="2386012"/>
              <a:ext cx="1733550" cy="1733550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Oval 8">
              <a:extLst>
                <a:ext uri="{FF2B5EF4-FFF2-40B4-BE49-F238E27FC236}">
                  <a16:creationId xmlns="" xmlns:a16="http://schemas.microsoft.com/office/drawing/2014/main" id="{93B95010-5CA0-49C7-9687-2F391490FBD2}"/>
                </a:ext>
              </a:extLst>
            </p:cNvPr>
            <p:cNvSpPr/>
            <p:nvPr/>
          </p:nvSpPr>
          <p:spPr>
            <a:xfrm>
              <a:off x="3192463" y="2287588"/>
              <a:ext cx="493712" cy="49371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ṣļîḑé-Rectangle 11">
              <a:extLst>
                <a:ext uri="{FF2B5EF4-FFF2-40B4-BE49-F238E27FC236}">
                  <a16:creationId xmlns="" xmlns:a16="http://schemas.microsoft.com/office/drawing/2014/main" id="{78714031-6049-4254-A162-2A808D7E7FF7}"/>
                </a:ext>
              </a:extLst>
            </p:cNvPr>
            <p:cNvSpPr/>
            <p:nvPr/>
          </p:nvSpPr>
          <p:spPr>
            <a:xfrm>
              <a:off x="20948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3" name="Freeform 23">
              <a:extLst>
                <a:ext uri="{FF2B5EF4-FFF2-40B4-BE49-F238E27FC236}">
                  <a16:creationId xmlns="" xmlns:a16="http://schemas.microsoft.com/office/drawing/2014/main" id="{FB80CD75-B6D2-4B5B-B28F-7B8ED53AA75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8713" y="2925444"/>
              <a:ext cx="793750" cy="727075"/>
            </a:xfrm>
            <a:custGeom>
              <a:avLst/>
              <a:gdLst>
                <a:gd name="T0" fmla="*/ 239 w 267"/>
                <a:gd name="T1" fmla="*/ 44 h 245"/>
                <a:gd name="T2" fmla="*/ 200 w 267"/>
                <a:gd name="T3" fmla="*/ 44 h 245"/>
                <a:gd name="T4" fmla="*/ 200 w 267"/>
                <a:gd name="T5" fmla="*/ 39 h 245"/>
                <a:gd name="T6" fmla="*/ 161 w 267"/>
                <a:gd name="T7" fmla="*/ 0 h 245"/>
                <a:gd name="T8" fmla="*/ 106 w 267"/>
                <a:gd name="T9" fmla="*/ 0 h 245"/>
                <a:gd name="T10" fmla="*/ 67 w 267"/>
                <a:gd name="T11" fmla="*/ 39 h 245"/>
                <a:gd name="T12" fmla="*/ 67 w 267"/>
                <a:gd name="T13" fmla="*/ 44 h 245"/>
                <a:gd name="T14" fmla="*/ 28 w 267"/>
                <a:gd name="T15" fmla="*/ 44 h 245"/>
                <a:gd name="T16" fmla="*/ 0 w 267"/>
                <a:gd name="T17" fmla="*/ 72 h 245"/>
                <a:gd name="T18" fmla="*/ 0 w 267"/>
                <a:gd name="T19" fmla="*/ 207 h 245"/>
                <a:gd name="T20" fmla="*/ 25 w 267"/>
                <a:gd name="T21" fmla="*/ 235 h 245"/>
                <a:gd name="T22" fmla="*/ 25 w 267"/>
                <a:gd name="T23" fmla="*/ 238 h 245"/>
                <a:gd name="T24" fmla="*/ 33 w 267"/>
                <a:gd name="T25" fmla="*/ 245 h 245"/>
                <a:gd name="T26" fmla="*/ 46 w 267"/>
                <a:gd name="T27" fmla="*/ 245 h 245"/>
                <a:gd name="T28" fmla="*/ 54 w 267"/>
                <a:gd name="T29" fmla="*/ 238 h 245"/>
                <a:gd name="T30" fmla="*/ 53 w 267"/>
                <a:gd name="T31" fmla="*/ 235 h 245"/>
                <a:gd name="T32" fmla="*/ 214 w 267"/>
                <a:gd name="T33" fmla="*/ 235 h 245"/>
                <a:gd name="T34" fmla="*/ 214 w 267"/>
                <a:gd name="T35" fmla="*/ 238 h 245"/>
                <a:gd name="T36" fmla="*/ 221 w 267"/>
                <a:gd name="T37" fmla="*/ 245 h 245"/>
                <a:gd name="T38" fmla="*/ 235 w 267"/>
                <a:gd name="T39" fmla="*/ 245 h 245"/>
                <a:gd name="T40" fmla="*/ 243 w 267"/>
                <a:gd name="T41" fmla="*/ 238 h 245"/>
                <a:gd name="T42" fmla="*/ 242 w 267"/>
                <a:gd name="T43" fmla="*/ 235 h 245"/>
                <a:gd name="T44" fmla="*/ 267 w 267"/>
                <a:gd name="T45" fmla="*/ 207 h 245"/>
                <a:gd name="T46" fmla="*/ 267 w 267"/>
                <a:gd name="T47" fmla="*/ 72 h 245"/>
                <a:gd name="T48" fmla="*/ 239 w 267"/>
                <a:gd name="T49" fmla="*/ 44 h 245"/>
                <a:gd name="T50" fmla="*/ 216 w 267"/>
                <a:gd name="T51" fmla="*/ 53 h 245"/>
                <a:gd name="T52" fmla="*/ 229 w 267"/>
                <a:gd name="T53" fmla="*/ 53 h 245"/>
                <a:gd name="T54" fmla="*/ 229 w 267"/>
                <a:gd name="T55" fmla="*/ 222 h 245"/>
                <a:gd name="T56" fmla="*/ 216 w 267"/>
                <a:gd name="T57" fmla="*/ 222 h 245"/>
                <a:gd name="T58" fmla="*/ 216 w 267"/>
                <a:gd name="T59" fmla="*/ 53 h 245"/>
                <a:gd name="T60" fmla="*/ 89 w 267"/>
                <a:gd name="T61" fmla="*/ 39 h 245"/>
                <a:gd name="T62" fmla="*/ 106 w 267"/>
                <a:gd name="T63" fmla="*/ 21 h 245"/>
                <a:gd name="T64" fmla="*/ 161 w 267"/>
                <a:gd name="T65" fmla="*/ 21 h 245"/>
                <a:gd name="T66" fmla="*/ 179 w 267"/>
                <a:gd name="T67" fmla="*/ 39 h 245"/>
                <a:gd name="T68" fmla="*/ 179 w 267"/>
                <a:gd name="T69" fmla="*/ 44 h 245"/>
                <a:gd name="T70" fmla="*/ 89 w 267"/>
                <a:gd name="T71" fmla="*/ 44 h 245"/>
                <a:gd name="T72" fmla="*/ 89 w 267"/>
                <a:gd name="T73" fmla="*/ 39 h 245"/>
                <a:gd name="T74" fmla="*/ 38 w 267"/>
                <a:gd name="T75" fmla="*/ 53 h 245"/>
                <a:gd name="T76" fmla="*/ 52 w 267"/>
                <a:gd name="T77" fmla="*/ 53 h 245"/>
                <a:gd name="T78" fmla="*/ 52 w 267"/>
                <a:gd name="T79" fmla="*/ 222 h 245"/>
                <a:gd name="T80" fmla="*/ 38 w 267"/>
                <a:gd name="T81" fmla="*/ 222 h 245"/>
                <a:gd name="T82" fmla="*/ 38 w 267"/>
                <a:gd name="T83" fmla="*/ 5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7" h="245">
                  <a:moveTo>
                    <a:pt x="239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200" y="17"/>
                    <a:pt x="182" y="0"/>
                    <a:pt x="16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85" y="0"/>
                    <a:pt x="67" y="17"/>
                    <a:pt x="67" y="39"/>
                  </a:cubicBezTo>
                  <a:cubicBezTo>
                    <a:pt x="67" y="44"/>
                    <a:pt x="67" y="44"/>
                    <a:pt x="67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13" y="44"/>
                    <a:pt x="0" y="56"/>
                    <a:pt x="0" y="72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22"/>
                    <a:pt x="11" y="234"/>
                    <a:pt x="25" y="235"/>
                  </a:cubicBezTo>
                  <a:cubicBezTo>
                    <a:pt x="25" y="236"/>
                    <a:pt x="25" y="237"/>
                    <a:pt x="25" y="238"/>
                  </a:cubicBezTo>
                  <a:cubicBezTo>
                    <a:pt x="25" y="242"/>
                    <a:pt x="28" y="245"/>
                    <a:pt x="33" y="245"/>
                  </a:cubicBezTo>
                  <a:cubicBezTo>
                    <a:pt x="46" y="245"/>
                    <a:pt x="46" y="245"/>
                    <a:pt x="46" y="245"/>
                  </a:cubicBezTo>
                  <a:cubicBezTo>
                    <a:pt x="50" y="245"/>
                    <a:pt x="54" y="242"/>
                    <a:pt x="54" y="238"/>
                  </a:cubicBezTo>
                  <a:cubicBezTo>
                    <a:pt x="54" y="237"/>
                    <a:pt x="54" y="236"/>
                    <a:pt x="53" y="235"/>
                  </a:cubicBezTo>
                  <a:cubicBezTo>
                    <a:pt x="214" y="235"/>
                    <a:pt x="214" y="235"/>
                    <a:pt x="214" y="235"/>
                  </a:cubicBezTo>
                  <a:cubicBezTo>
                    <a:pt x="214" y="236"/>
                    <a:pt x="214" y="237"/>
                    <a:pt x="214" y="238"/>
                  </a:cubicBezTo>
                  <a:cubicBezTo>
                    <a:pt x="214" y="242"/>
                    <a:pt x="217" y="245"/>
                    <a:pt x="221" y="245"/>
                  </a:cubicBezTo>
                  <a:cubicBezTo>
                    <a:pt x="235" y="245"/>
                    <a:pt x="235" y="245"/>
                    <a:pt x="235" y="245"/>
                  </a:cubicBezTo>
                  <a:cubicBezTo>
                    <a:pt x="239" y="245"/>
                    <a:pt x="243" y="242"/>
                    <a:pt x="243" y="238"/>
                  </a:cubicBezTo>
                  <a:cubicBezTo>
                    <a:pt x="243" y="237"/>
                    <a:pt x="242" y="236"/>
                    <a:pt x="242" y="235"/>
                  </a:cubicBezTo>
                  <a:cubicBezTo>
                    <a:pt x="256" y="234"/>
                    <a:pt x="267" y="222"/>
                    <a:pt x="267" y="207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7" y="56"/>
                    <a:pt x="255" y="44"/>
                    <a:pt x="239" y="44"/>
                  </a:cubicBezTo>
                  <a:close/>
                  <a:moveTo>
                    <a:pt x="216" y="53"/>
                  </a:moveTo>
                  <a:cubicBezTo>
                    <a:pt x="229" y="53"/>
                    <a:pt x="229" y="53"/>
                    <a:pt x="229" y="53"/>
                  </a:cubicBezTo>
                  <a:cubicBezTo>
                    <a:pt x="229" y="222"/>
                    <a:pt x="229" y="222"/>
                    <a:pt x="229" y="222"/>
                  </a:cubicBezTo>
                  <a:cubicBezTo>
                    <a:pt x="216" y="222"/>
                    <a:pt x="216" y="222"/>
                    <a:pt x="216" y="222"/>
                  </a:cubicBezTo>
                  <a:lnTo>
                    <a:pt x="216" y="53"/>
                  </a:lnTo>
                  <a:close/>
                  <a:moveTo>
                    <a:pt x="89" y="39"/>
                  </a:moveTo>
                  <a:cubicBezTo>
                    <a:pt x="89" y="29"/>
                    <a:pt x="97" y="21"/>
                    <a:pt x="106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71" y="21"/>
                    <a:pt x="179" y="29"/>
                    <a:pt x="179" y="3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89" y="44"/>
                    <a:pt x="89" y="44"/>
                    <a:pt x="89" y="44"/>
                  </a:cubicBezTo>
                  <a:lnTo>
                    <a:pt x="89" y="39"/>
                  </a:lnTo>
                  <a:close/>
                  <a:moveTo>
                    <a:pt x="38" y="53"/>
                  </a:moveTo>
                  <a:cubicBezTo>
                    <a:pt x="52" y="53"/>
                    <a:pt x="52" y="53"/>
                    <a:pt x="52" y="53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38" y="222"/>
                    <a:pt x="38" y="222"/>
                    <a:pt x="38" y="222"/>
                  </a:cubicBezTo>
                  <a:lnTo>
                    <a:pt x="38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DB119725-8645-4F82-A013-CCF3DA8797EB}"/>
              </a:ext>
            </a:extLst>
          </p:cNvPr>
          <p:cNvGrpSpPr/>
          <p:nvPr/>
        </p:nvGrpSpPr>
        <p:grpSpPr>
          <a:xfrm>
            <a:off x="8096250" y="2019300"/>
            <a:ext cx="2552700" cy="4067175"/>
            <a:chOff x="8096250" y="2019300"/>
            <a:chExt cx="2552700" cy="4067175"/>
          </a:xfrm>
        </p:grpSpPr>
        <p:sp>
          <p:nvSpPr>
            <p:cNvPr id="3" name="îṣļîḑé-Rounded Rectangle 2">
              <a:extLst>
                <a:ext uri="{FF2B5EF4-FFF2-40B4-BE49-F238E27FC236}">
                  <a16:creationId xmlns="" xmlns:a16="http://schemas.microsoft.com/office/drawing/2014/main" id="{FF84E841-E821-48F9-BFEF-F900C581311F}"/>
                </a:ext>
              </a:extLst>
            </p:cNvPr>
            <p:cNvSpPr/>
            <p:nvPr/>
          </p:nvSpPr>
          <p:spPr>
            <a:xfrm>
              <a:off x="80962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4" name="îṣļîḑé-Oval 3">
              <a:extLst>
                <a:ext uri="{FF2B5EF4-FFF2-40B4-BE49-F238E27FC236}">
                  <a16:creationId xmlns="" xmlns:a16="http://schemas.microsoft.com/office/drawing/2014/main" id="{EE68848F-34E2-418D-A54B-F09E9C44BB71}"/>
                </a:ext>
              </a:extLst>
            </p:cNvPr>
            <p:cNvSpPr/>
            <p:nvPr/>
          </p:nvSpPr>
          <p:spPr>
            <a:xfrm>
              <a:off x="8505825" y="2386012"/>
              <a:ext cx="1733550" cy="1733550"/>
            </a:xfrm>
            <a:prstGeom prst="ellips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ṣļîḑé-Oval 10">
              <a:extLst>
                <a:ext uri="{FF2B5EF4-FFF2-40B4-BE49-F238E27FC236}">
                  <a16:creationId xmlns="" xmlns:a16="http://schemas.microsoft.com/office/drawing/2014/main" id="{01CE501B-8F29-41F3-BB5A-32709A753818}"/>
                </a:ext>
              </a:extLst>
            </p:cNvPr>
            <p:cNvSpPr/>
            <p:nvPr/>
          </p:nvSpPr>
          <p:spPr>
            <a:xfrm>
              <a:off x="9745663" y="2287588"/>
              <a:ext cx="493712" cy="49371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ṣļîḑé-Rectangle 13">
              <a:extLst>
                <a:ext uri="{FF2B5EF4-FFF2-40B4-BE49-F238E27FC236}">
                  <a16:creationId xmlns="" xmlns:a16="http://schemas.microsoft.com/office/drawing/2014/main" id="{6A4FC339-101E-4BD6-B962-E05DB312C275}"/>
                </a:ext>
              </a:extLst>
            </p:cNvPr>
            <p:cNvSpPr/>
            <p:nvPr/>
          </p:nvSpPr>
          <p:spPr>
            <a:xfrm>
              <a:off x="86480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E14BF0CD-0417-4A87-9B96-DB816BF93E07}"/>
                </a:ext>
              </a:extLst>
            </p:cNvPr>
            <p:cNvGrpSpPr/>
            <p:nvPr/>
          </p:nvGrpSpPr>
          <p:grpSpPr>
            <a:xfrm>
              <a:off x="8935244" y="2837656"/>
              <a:ext cx="874713" cy="830263"/>
              <a:chOff x="10437813" y="4480719"/>
              <a:chExt cx="874713" cy="830263"/>
            </a:xfrm>
            <a:solidFill>
              <a:schemeClr val="bg1"/>
            </a:solidFill>
          </p:grpSpPr>
          <p:sp>
            <p:nvSpPr>
              <p:cNvPr id="25" name="Freeform 72">
                <a:extLst>
                  <a:ext uri="{FF2B5EF4-FFF2-40B4-BE49-F238E27FC236}">
                    <a16:creationId xmlns="" xmlns:a16="http://schemas.microsoft.com/office/drawing/2014/main" id="{1BD686D8-DA4B-4BDD-B2E8-EE667332BFB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18776" y="4582319"/>
                <a:ext cx="715963" cy="728663"/>
              </a:xfrm>
              <a:custGeom>
                <a:avLst/>
                <a:gdLst>
                  <a:gd name="T0" fmla="*/ 241 w 241"/>
                  <a:gd name="T1" fmla="*/ 117 h 245"/>
                  <a:gd name="T2" fmla="*/ 120 w 241"/>
                  <a:gd name="T3" fmla="*/ 0 h 245"/>
                  <a:gd name="T4" fmla="*/ 0 w 241"/>
                  <a:gd name="T5" fmla="*/ 117 h 245"/>
                  <a:gd name="T6" fmla="*/ 46 w 241"/>
                  <a:gd name="T7" fmla="*/ 209 h 245"/>
                  <a:gd name="T8" fmla="*/ 31 w 241"/>
                  <a:gd name="T9" fmla="*/ 232 h 245"/>
                  <a:gd name="T10" fmla="*/ 33 w 241"/>
                  <a:gd name="T11" fmla="*/ 244 h 245"/>
                  <a:gd name="T12" fmla="*/ 38 w 241"/>
                  <a:gd name="T13" fmla="*/ 245 h 245"/>
                  <a:gd name="T14" fmla="*/ 45 w 241"/>
                  <a:gd name="T15" fmla="*/ 241 h 245"/>
                  <a:gd name="T16" fmla="*/ 60 w 241"/>
                  <a:gd name="T17" fmla="*/ 218 h 245"/>
                  <a:gd name="T18" fmla="*/ 120 w 241"/>
                  <a:gd name="T19" fmla="*/ 234 h 245"/>
                  <a:gd name="T20" fmla="*/ 181 w 241"/>
                  <a:gd name="T21" fmla="*/ 218 h 245"/>
                  <a:gd name="T22" fmla="*/ 196 w 241"/>
                  <a:gd name="T23" fmla="*/ 241 h 245"/>
                  <a:gd name="T24" fmla="*/ 203 w 241"/>
                  <a:gd name="T25" fmla="*/ 245 h 245"/>
                  <a:gd name="T26" fmla="*/ 208 w 241"/>
                  <a:gd name="T27" fmla="*/ 244 h 245"/>
                  <a:gd name="T28" fmla="*/ 210 w 241"/>
                  <a:gd name="T29" fmla="*/ 232 h 245"/>
                  <a:gd name="T30" fmla="*/ 195 w 241"/>
                  <a:gd name="T31" fmla="*/ 209 h 245"/>
                  <a:gd name="T32" fmla="*/ 241 w 241"/>
                  <a:gd name="T33" fmla="*/ 117 h 245"/>
                  <a:gd name="T34" fmla="*/ 120 w 241"/>
                  <a:gd name="T35" fmla="*/ 198 h 245"/>
                  <a:gd name="T36" fmla="*/ 37 w 241"/>
                  <a:gd name="T37" fmla="*/ 117 h 245"/>
                  <a:gd name="T38" fmla="*/ 120 w 241"/>
                  <a:gd name="T39" fmla="*/ 37 h 245"/>
                  <a:gd name="T40" fmla="*/ 203 w 241"/>
                  <a:gd name="T41" fmla="*/ 117 h 245"/>
                  <a:gd name="T42" fmla="*/ 120 w 241"/>
                  <a:gd name="T43" fmla="*/ 198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1" h="245">
                    <a:moveTo>
                      <a:pt x="241" y="117"/>
                    </a:moveTo>
                    <a:cubicBezTo>
                      <a:pt x="241" y="53"/>
                      <a:pt x="187" y="0"/>
                      <a:pt x="120" y="0"/>
                    </a:cubicBezTo>
                    <a:cubicBezTo>
                      <a:pt x="54" y="0"/>
                      <a:pt x="0" y="53"/>
                      <a:pt x="0" y="117"/>
                    </a:cubicBezTo>
                    <a:cubicBezTo>
                      <a:pt x="0" y="154"/>
                      <a:pt x="18" y="187"/>
                      <a:pt x="46" y="209"/>
                    </a:cubicBezTo>
                    <a:cubicBezTo>
                      <a:pt x="31" y="232"/>
                      <a:pt x="31" y="232"/>
                      <a:pt x="31" y="232"/>
                    </a:cubicBezTo>
                    <a:cubicBezTo>
                      <a:pt x="28" y="236"/>
                      <a:pt x="29" y="241"/>
                      <a:pt x="33" y="244"/>
                    </a:cubicBezTo>
                    <a:cubicBezTo>
                      <a:pt x="35" y="245"/>
                      <a:pt x="36" y="245"/>
                      <a:pt x="38" y="245"/>
                    </a:cubicBezTo>
                    <a:cubicBezTo>
                      <a:pt x="41" y="245"/>
                      <a:pt x="43" y="244"/>
                      <a:pt x="45" y="241"/>
                    </a:cubicBezTo>
                    <a:cubicBezTo>
                      <a:pt x="60" y="218"/>
                      <a:pt x="60" y="218"/>
                      <a:pt x="60" y="218"/>
                    </a:cubicBezTo>
                    <a:cubicBezTo>
                      <a:pt x="78" y="228"/>
                      <a:pt x="98" y="234"/>
                      <a:pt x="120" y="234"/>
                    </a:cubicBezTo>
                    <a:cubicBezTo>
                      <a:pt x="142" y="234"/>
                      <a:pt x="163" y="228"/>
                      <a:pt x="181" y="218"/>
                    </a:cubicBezTo>
                    <a:cubicBezTo>
                      <a:pt x="196" y="241"/>
                      <a:pt x="196" y="241"/>
                      <a:pt x="196" y="241"/>
                    </a:cubicBezTo>
                    <a:cubicBezTo>
                      <a:pt x="197" y="244"/>
                      <a:pt x="200" y="245"/>
                      <a:pt x="203" y="245"/>
                    </a:cubicBezTo>
                    <a:cubicBezTo>
                      <a:pt x="205" y="245"/>
                      <a:pt x="206" y="245"/>
                      <a:pt x="208" y="244"/>
                    </a:cubicBezTo>
                    <a:cubicBezTo>
                      <a:pt x="212" y="241"/>
                      <a:pt x="213" y="236"/>
                      <a:pt x="210" y="232"/>
                    </a:cubicBezTo>
                    <a:cubicBezTo>
                      <a:pt x="195" y="209"/>
                      <a:pt x="195" y="209"/>
                      <a:pt x="195" y="209"/>
                    </a:cubicBezTo>
                    <a:cubicBezTo>
                      <a:pt x="223" y="187"/>
                      <a:pt x="241" y="154"/>
                      <a:pt x="241" y="117"/>
                    </a:cubicBezTo>
                    <a:close/>
                    <a:moveTo>
                      <a:pt x="120" y="198"/>
                    </a:moveTo>
                    <a:cubicBezTo>
                      <a:pt x="75" y="198"/>
                      <a:pt x="37" y="162"/>
                      <a:pt x="37" y="117"/>
                    </a:cubicBezTo>
                    <a:cubicBezTo>
                      <a:pt x="37" y="73"/>
                      <a:pt x="75" y="37"/>
                      <a:pt x="120" y="37"/>
                    </a:cubicBezTo>
                    <a:cubicBezTo>
                      <a:pt x="166" y="37"/>
                      <a:pt x="203" y="73"/>
                      <a:pt x="203" y="117"/>
                    </a:cubicBezTo>
                    <a:cubicBezTo>
                      <a:pt x="203" y="162"/>
                      <a:pt x="166" y="198"/>
                      <a:pt x="12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73">
                <a:extLst>
                  <a:ext uri="{FF2B5EF4-FFF2-40B4-BE49-F238E27FC236}">
                    <a16:creationId xmlns="" xmlns:a16="http://schemas.microsoft.com/office/drawing/2014/main" id="{37561A60-E418-449D-9788-366AB981AA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37813" y="4480719"/>
                <a:ext cx="309563" cy="288925"/>
              </a:xfrm>
              <a:custGeom>
                <a:avLst/>
                <a:gdLst>
                  <a:gd name="T0" fmla="*/ 102 w 104"/>
                  <a:gd name="T1" fmla="*/ 19 h 97"/>
                  <a:gd name="T2" fmla="*/ 93 w 104"/>
                  <a:gd name="T3" fmla="*/ 17 h 97"/>
                  <a:gd name="T4" fmla="*/ 25 w 104"/>
                  <a:gd name="T5" fmla="*/ 17 h 97"/>
                  <a:gd name="T6" fmla="*/ 14 w 104"/>
                  <a:gd name="T7" fmla="*/ 83 h 97"/>
                  <a:gd name="T8" fmla="*/ 14 w 104"/>
                  <a:gd name="T9" fmla="*/ 93 h 97"/>
                  <a:gd name="T10" fmla="*/ 25 w 104"/>
                  <a:gd name="T11" fmla="*/ 94 h 97"/>
                  <a:gd name="T12" fmla="*/ 101 w 104"/>
                  <a:gd name="T13" fmla="*/ 30 h 97"/>
                  <a:gd name="T14" fmla="*/ 102 w 104"/>
                  <a:gd name="T15" fmla="*/ 1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102" y="19"/>
                    </a:moveTo>
                    <a:cubicBezTo>
                      <a:pt x="99" y="16"/>
                      <a:pt x="96" y="16"/>
                      <a:pt x="93" y="17"/>
                    </a:cubicBezTo>
                    <a:cubicBezTo>
                      <a:pt x="74" y="0"/>
                      <a:pt x="45" y="0"/>
                      <a:pt x="25" y="17"/>
                    </a:cubicBezTo>
                    <a:cubicBezTo>
                      <a:pt x="5" y="34"/>
                      <a:pt x="0" y="62"/>
                      <a:pt x="14" y="83"/>
                    </a:cubicBezTo>
                    <a:cubicBezTo>
                      <a:pt x="12" y="86"/>
                      <a:pt x="12" y="90"/>
                      <a:pt x="14" y="93"/>
                    </a:cubicBezTo>
                    <a:cubicBezTo>
                      <a:pt x="17" y="96"/>
                      <a:pt x="22" y="97"/>
                      <a:pt x="25" y="94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4" y="27"/>
                      <a:pt x="104" y="23"/>
                      <a:pt x="10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74">
                <a:extLst>
                  <a:ext uri="{FF2B5EF4-FFF2-40B4-BE49-F238E27FC236}">
                    <a16:creationId xmlns="" xmlns:a16="http://schemas.microsoft.com/office/drawing/2014/main" id="{1C186484-220C-4753-9888-6ACCE17E7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02963" y="4480719"/>
                <a:ext cx="309563" cy="288925"/>
              </a:xfrm>
              <a:custGeom>
                <a:avLst/>
                <a:gdLst>
                  <a:gd name="T0" fmla="*/ 80 w 104"/>
                  <a:gd name="T1" fmla="*/ 17 h 97"/>
                  <a:gd name="T2" fmla="*/ 12 w 104"/>
                  <a:gd name="T3" fmla="*/ 17 h 97"/>
                  <a:gd name="T4" fmla="*/ 3 w 104"/>
                  <a:gd name="T5" fmla="*/ 19 h 97"/>
                  <a:gd name="T6" fmla="*/ 4 w 104"/>
                  <a:gd name="T7" fmla="*/ 30 h 97"/>
                  <a:gd name="T8" fmla="*/ 80 w 104"/>
                  <a:gd name="T9" fmla="*/ 94 h 97"/>
                  <a:gd name="T10" fmla="*/ 91 w 104"/>
                  <a:gd name="T11" fmla="*/ 93 h 97"/>
                  <a:gd name="T12" fmla="*/ 91 w 104"/>
                  <a:gd name="T13" fmla="*/ 83 h 97"/>
                  <a:gd name="T14" fmla="*/ 80 w 104"/>
                  <a:gd name="T15" fmla="*/ 1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4" h="97">
                    <a:moveTo>
                      <a:pt x="80" y="17"/>
                    </a:moveTo>
                    <a:cubicBezTo>
                      <a:pt x="60" y="0"/>
                      <a:pt x="31" y="0"/>
                      <a:pt x="12" y="17"/>
                    </a:cubicBezTo>
                    <a:cubicBezTo>
                      <a:pt x="9" y="16"/>
                      <a:pt x="5" y="16"/>
                      <a:pt x="3" y="19"/>
                    </a:cubicBezTo>
                    <a:cubicBezTo>
                      <a:pt x="0" y="23"/>
                      <a:pt x="1" y="27"/>
                      <a:pt x="4" y="30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3" y="97"/>
                      <a:pt x="88" y="96"/>
                      <a:pt x="91" y="93"/>
                    </a:cubicBezTo>
                    <a:cubicBezTo>
                      <a:pt x="93" y="90"/>
                      <a:pt x="93" y="86"/>
                      <a:pt x="91" y="83"/>
                    </a:cubicBezTo>
                    <a:cubicBezTo>
                      <a:pt x="104" y="62"/>
                      <a:pt x="100" y="34"/>
                      <a:pt x="8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75">
                <a:extLst>
                  <a:ext uri="{FF2B5EF4-FFF2-40B4-BE49-F238E27FC236}">
                    <a16:creationId xmlns="" xmlns:a16="http://schemas.microsoft.com/office/drawing/2014/main" id="{58DE6144-A2BC-462C-A4D4-94AD64F075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80713" y="4707731"/>
                <a:ext cx="119063" cy="376238"/>
              </a:xfrm>
              <a:custGeom>
                <a:avLst/>
                <a:gdLst>
                  <a:gd name="T0" fmla="*/ 32 w 40"/>
                  <a:gd name="T1" fmla="*/ 0 h 127"/>
                  <a:gd name="T2" fmla="*/ 32 w 40"/>
                  <a:gd name="T3" fmla="*/ 0 h 127"/>
                  <a:gd name="T4" fmla="*/ 23 w 40"/>
                  <a:gd name="T5" fmla="*/ 9 h 127"/>
                  <a:gd name="T6" fmla="*/ 22 w 40"/>
                  <a:gd name="T7" fmla="*/ 73 h 127"/>
                  <a:gd name="T8" fmla="*/ 2 w 40"/>
                  <a:gd name="T9" fmla="*/ 115 h 127"/>
                  <a:gd name="T10" fmla="*/ 6 w 40"/>
                  <a:gd name="T11" fmla="*/ 126 h 127"/>
                  <a:gd name="T12" fmla="*/ 10 w 40"/>
                  <a:gd name="T13" fmla="*/ 127 h 127"/>
                  <a:gd name="T14" fmla="*/ 18 w 40"/>
                  <a:gd name="T15" fmla="*/ 122 h 127"/>
                  <a:gd name="T16" fmla="*/ 39 w 40"/>
                  <a:gd name="T17" fmla="*/ 79 h 127"/>
                  <a:gd name="T18" fmla="*/ 39 w 40"/>
                  <a:gd name="T19" fmla="*/ 75 h 127"/>
                  <a:gd name="T20" fmla="*/ 40 w 40"/>
                  <a:gd name="T21" fmla="*/ 9 h 127"/>
                  <a:gd name="T22" fmla="*/ 32 w 40"/>
                  <a:gd name="T23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0" h="127"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27" y="0"/>
                      <a:pt x="23" y="4"/>
                      <a:pt x="23" y="9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2" y="115"/>
                      <a:pt x="2" y="115"/>
                      <a:pt x="2" y="115"/>
                    </a:cubicBezTo>
                    <a:cubicBezTo>
                      <a:pt x="0" y="119"/>
                      <a:pt x="2" y="124"/>
                      <a:pt x="6" y="126"/>
                    </a:cubicBezTo>
                    <a:cubicBezTo>
                      <a:pt x="7" y="127"/>
                      <a:pt x="9" y="127"/>
                      <a:pt x="10" y="127"/>
                    </a:cubicBezTo>
                    <a:cubicBezTo>
                      <a:pt x="13" y="127"/>
                      <a:pt x="16" y="125"/>
                      <a:pt x="18" y="122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8"/>
                      <a:pt x="39" y="77"/>
                      <a:pt x="39" y="75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4"/>
                      <a:pt x="37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660A537-1EB3-4B60-A27E-BA7701F0DC7C}"/>
              </a:ext>
            </a:extLst>
          </p:cNvPr>
          <p:cNvGrpSpPr/>
          <p:nvPr/>
        </p:nvGrpSpPr>
        <p:grpSpPr>
          <a:xfrm>
            <a:off x="4819650" y="2019300"/>
            <a:ext cx="2552700" cy="4067175"/>
            <a:chOff x="4819650" y="2019300"/>
            <a:chExt cx="2552700" cy="4067175"/>
          </a:xfrm>
        </p:grpSpPr>
        <p:sp>
          <p:nvSpPr>
            <p:cNvPr id="5" name="îṣļîḑé-Rounded Rectangle 4">
              <a:extLst>
                <a:ext uri="{FF2B5EF4-FFF2-40B4-BE49-F238E27FC236}">
                  <a16:creationId xmlns="" xmlns:a16="http://schemas.microsoft.com/office/drawing/2014/main" id="{AB5D6459-1019-446A-9C6C-4D9BF01E4509}"/>
                </a:ext>
              </a:extLst>
            </p:cNvPr>
            <p:cNvSpPr/>
            <p:nvPr/>
          </p:nvSpPr>
          <p:spPr>
            <a:xfrm>
              <a:off x="4819650" y="2019300"/>
              <a:ext cx="2552700" cy="4067175"/>
            </a:xfrm>
            <a:prstGeom prst="roundRect">
              <a:avLst>
                <a:gd name="adj" fmla="val 1293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1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6" name="îṣļîḑé-Oval 5">
              <a:extLst>
                <a:ext uri="{FF2B5EF4-FFF2-40B4-BE49-F238E27FC236}">
                  <a16:creationId xmlns="" xmlns:a16="http://schemas.microsoft.com/office/drawing/2014/main" id="{05619E04-294A-4B72-85EC-858710444A5B}"/>
                </a:ext>
              </a:extLst>
            </p:cNvPr>
            <p:cNvSpPr/>
            <p:nvPr/>
          </p:nvSpPr>
          <p:spPr>
            <a:xfrm>
              <a:off x="5229225" y="2386012"/>
              <a:ext cx="1733550" cy="17335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Oval 9">
              <a:extLst>
                <a:ext uri="{FF2B5EF4-FFF2-40B4-BE49-F238E27FC236}">
                  <a16:creationId xmlns="" xmlns:a16="http://schemas.microsoft.com/office/drawing/2014/main" id="{BBA9D7ED-746C-446E-BB85-24D31490C706}"/>
                </a:ext>
              </a:extLst>
            </p:cNvPr>
            <p:cNvSpPr/>
            <p:nvPr/>
          </p:nvSpPr>
          <p:spPr>
            <a:xfrm>
              <a:off x="6469063" y="2287588"/>
              <a:ext cx="493712" cy="49371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CDD48C23-C049-46DF-89CA-B661CE13D2AF}"/>
                </a:ext>
              </a:extLst>
            </p:cNvPr>
            <p:cNvSpPr/>
            <p:nvPr/>
          </p:nvSpPr>
          <p:spPr>
            <a:xfrm>
              <a:off x="5371408" y="4263706"/>
              <a:ext cx="1449184" cy="411897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1BBA4142-7827-4539-B045-BAF8F3B77C39}"/>
                </a:ext>
              </a:extLst>
            </p:cNvPr>
            <p:cNvGrpSpPr/>
            <p:nvPr/>
          </p:nvGrpSpPr>
          <p:grpSpPr>
            <a:xfrm>
              <a:off x="5684838" y="2891631"/>
              <a:ext cx="822325" cy="722313"/>
              <a:chOff x="7545388" y="1652587"/>
              <a:chExt cx="822325" cy="722313"/>
            </a:xfrm>
            <a:solidFill>
              <a:schemeClr val="bg1"/>
            </a:solidFill>
          </p:grpSpPr>
          <p:sp>
            <p:nvSpPr>
              <p:cNvPr id="30" name="Freeform 58">
                <a:extLst>
                  <a:ext uri="{FF2B5EF4-FFF2-40B4-BE49-F238E27FC236}">
                    <a16:creationId xmlns="" xmlns:a16="http://schemas.microsoft.com/office/drawing/2014/main" id="{0C59E37D-690D-4740-B7F7-5CB4442F9A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3988" y="2282825"/>
                <a:ext cx="365125" cy="92075"/>
              </a:xfrm>
              <a:custGeom>
                <a:avLst/>
                <a:gdLst>
                  <a:gd name="T0" fmla="*/ 106 w 120"/>
                  <a:gd name="T1" fmla="*/ 11 h 30"/>
                  <a:gd name="T2" fmla="*/ 97 w 120"/>
                  <a:gd name="T3" fmla="*/ 11 h 30"/>
                  <a:gd name="T4" fmla="*/ 97 w 120"/>
                  <a:gd name="T5" fmla="*/ 0 h 30"/>
                  <a:gd name="T6" fmla="*/ 23 w 120"/>
                  <a:gd name="T7" fmla="*/ 0 h 30"/>
                  <a:gd name="T8" fmla="*/ 23 w 120"/>
                  <a:gd name="T9" fmla="*/ 11 h 30"/>
                  <a:gd name="T10" fmla="*/ 14 w 120"/>
                  <a:gd name="T11" fmla="*/ 11 h 30"/>
                  <a:gd name="T12" fmla="*/ 0 w 120"/>
                  <a:gd name="T13" fmla="*/ 30 h 30"/>
                  <a:gd name="T14" fmla="*/ 120 w 120"/>
                  <a:gd name="T15" fmla="*/ 30 h 30"/>
                  <a:gd name="T16" fmla="*/ 106 w 120"/>
                  <a:gd name="T17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30">
                    <a:moveTo>
                      <a:pt x="106" y="11"/>
                    </a:moveTo>
                    <a:cubicBezTo>
                      <a:pt x="97" y="11"/>
                      <a:pt x="97" y="11"/>
                      <a:pt x="97" y="11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6" y="11"/>
                      <a:pt x="0" y="20"/>
                      <a:pt x="0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0" y="20"/>
                      <a:pt x="114" y="11"/>
                      <a:pt x="10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59">
                <a:extLst>
                  <a:ext uri="{FF2B5EF4-FFF2-40B4-BE49-F238E27FC236}">
                    <a16:creationId xmlns="" xmlns:a16="http://schemas.microsoft.com/office/drawing/2014/main" id="{72F68E90-FC33-4E20-B342-864B9AD3CA5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45388" y="1652587"/>
                <a:ext cx="822325" cy="612775"/>
              </a:xfrm>
              <a:custGeom>
                <a:avLst/>
                <a:gdLst>
                  <a:gd name="T0" fmla="*/ 251 w 270"/>
                  <a:gd name="T1" fmla="*/ 0 h 201"/>
                  <a:gd name="T2" fmla="*/ 19 w 270"/>
                  <a:gd name="T3" fmla="*/ 0 h 201"/>
                  <a:gd name="T4" fmla="*/ 0 w 270"/>
                  <a:gd name="T5" fmla="*/ 19 h 201"/>
                  <a:gd name="T6" fmla="*/ 0 w 270"/>
                  <a:gd name="T7" fmla="*/ 183 h 201"/>
                  <a:gd name="T8" fmla="*/ 19 w 270"/>
                  <a:gd name="T9" fmla="*/ 201 h 201"/>
                  <a:gd name="T10" fmla="*/ 251 w 270"/>
                  <a:gd name="T11" fmla="*/ 201 h 201"/>
                  <a:gd name="T12" fmla="*/ 270 w 270"/>
                  <a:gd name="T13" fmla="*/ 183 h 201"/>
                  <a:gd name="T14" fmla="*/ 270 w 270"/>
                  <a:gd name="T15" fmla="*/ 19 h 201"/>
                  <a:gd name="T16" fmla="*/ 251 w 270"/>
                  <a:gd name="T17" fmla="*/ 0 h 201"/>
                  <a:gd name="T18" fmla="*/ 135 w 270"/>
                  <a:gd name="T19" fmla="*/ 183 h 201"/>
                  <a:gd name="T20" fmla="*/ 128 w 270"/>
                  <a:gd name="T21" fmla="*/ 176 h 201"/>
                  <a:gd name="T22" fmla="*/ 135 w 270"/>
                  <a:gd name="T23" fmla="*/ 169 h 201"/>
                  <a:gd name="T24" fmla="*/ 142 w 270"/>
                  <a:gd name="T25" fmla="*/ 176 h 201"/>
                  <a:gd name="T26" fmla="*/ 135 w 270"/>
                  <a:gd name="T27" fmla="*/ 183 h 201"/>
                  <a:gd name="T28" fmla="*/ 254 w 270"/>
                  <a:gd name="T29" fmla="*/ 146 h 201"/>
                  <a:gd name="T30" fmla="*/ 252 w 270"/>
                  <a:gd name="T31" fmla="*/ 148 h 201"/>
                  <a:gd name="T32" fmla="*/ 18 w 270"/>
                  <a:gd name="T33" fmla="*/ 148 h 201"/>
                  <a:gd name="T34" fmla="*/ 16 w 270"/>
                  <a:gd name="T35" fmla="*/ 146 h 201"/>
                  <a:gd name="T36" fmla="*/ 16 w 270"/>
                  <a:gd name="T37" fmla="*/ 20 h 201"/>
                  <a:gd name="T38" fmla="*/ 18 w 270"/>
                  <a:gd name="T39" fmla="*/ 18 h 201"/>
                  <a:gd name="T40" fmla="*/ 252 w 270"/>
                  <a:gd name="T41" fmla="*/ 18 h 201"/>
                  <a:gd name="T42" fmla="*/ 254 w 270"/>
                  <a:gd name="T43" fmla="*/ 20 h 201"/>
                  <a:gd name="T44" fmla="*/ 254 w 270"/>
                  <a:gd name="T45" fmla="*/ 146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0" h="201">
                    <a:moveTo>
                      <a:pt x="251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19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3"/>
                      <a:pt x="9" y="201"/>
                      <a:pt x="19" y="201"/>
                    </a:cubicBezTo>
                    <a:cubicBezTo>
                      <a:pt x="251" y="201"/>
                      <a:pt x="251" y="201"/>
                      <a:pt x="251" y="201"/>
                    </a:cubicBezTo>
                    <a:cubicBezTo>
                      <a:pt x="261" y="201"/>
                      <a:pt x="270" y="193"/>
                      <a:pt x="270" y="183"/>
                    </a:cubicBezTo>
                    <a:cubicBezTo>
                      <a:pt x="270" y="19"/>
                      <a:pt x="270" y="19"/>
                      <a:pt x="270" y="19"/>
                    </a:cubicBezTo>
                    <a:cubicBezTo>
                      <a:pt x="270" y="9"/>
                      <a:pt x="261" y="0"/>
                      <a:pt x="251" y="0"/>
                    </a:cubicBezTo>
                    <a:close/>
                    <a:moveTo>
                      <a:pt x="135" y="183"/>
                    </a:moveTo>
                    <a:cubicBezTo>
                      <a:pt x="131" y="183"/>
                      <a:pt x="128" y="180"/>
                      <a:pt x="128" y="176"/>
                    </a:cubicBezTo>
                    <a:cubicBezTo>
                      <a:pt x="128" y="172"/>
                      <a:pt x="131" y="169"/>
                      <a:pt x="135" y="169"/>
                    </a:cubicBezTo>
                    <a:cubicBezTo>
                      <a:pt x="139" y="169"/>
                      <a:pt x="142" y="172"/>
                      <a:pt x="142" y="176"/>
                    </a:cubicBezTo>
                    <a:cubicBezTo>
                      <a:pt x="142" y="180"/>
                      <a:pt x="139" y="183"/>
                      <a:pt x="135" y="183"/>
                    </a:cubicBezTo>
                    <a:close/>
                    <a:moveTo>
                      <a:pt x="254" y="146"/>
                    </a:moveTo>
                    <a:cubicBezTo>
                      <a:pt x="254" y="147"/>
                      <a:pt x="253" y="148"/>
                      <a:pt x="252" y="148"/>
                    </a:cubicBezTo>
                    <a:cubicBezTo>
                      <a:pt x="18" y="148"/>
                      <a:pt x="18" y="148"/>
                      <a:pt x="18" y="148"/>
                    </a:cubicBezTo>
                    <a:cubicBezTo>
                      <a:pt x="17" y="148"/>
                      <a:pt x="16" y="147"/>
                      <a:pt x="16" y="146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7" y="18"/>
                      <a:pt x="18" y="18"/>
                    </a:cubicBezTo>
                    <a:cubicBezTo>
                      <a:pt x="252" y="18"/>
                      <a:pt x="252" y="18"/>
                      <a:pt x="252" y="18"/>
                    </a:cubicBezTo>
                    <a:cubicBezTo>
                      <a:pt x="253" y="18"/>
                      <a:pt x="254" y="19"/>
                      <a:pt x="254" y="20"/>
                    </a:cubicBezTo>
                    <a:lnTo>
                      <a:pt x="254" y="1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0">
                <a:extLst>
                  <a:ext uri="{FF2B5EF4-FFF2-40B4-BE49-F238E27FC236}">
                    <a16:creationId xmlns="" xmlns:a16="http://schemas.microsoft.com/office/drawing/2014/main" id="{319DC678-80AB-4EB0-AE51-A6C84BE46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34313" y="1828800"/>
                <a:ext cx="244475" cy="115888"/>
              </a:xfrm>
              <a:custGeom>
                <a:avLst/>
                <a:gdLst>
                  <a:gd name="T0" fmla="*/ 4 w 80"/>
                  <a:gd name="T1" fmla="*/ 20 h 38"/>
                  <a:gd name="T2" fmla="*/ 4 w 80"/>
                  <a:gd name="T3" fmla="*/ 34 h 38"/>
                  <a:gd name="T4" fmla="*/ 11 w 80"/>
                  <a:gd name="T5" fmla="*/ 37 h 38"/>
                  <a:gd name="T6" fmla="*/ 18 w 80"/>
                  <a:gd name="T7" fmla="*/ 34 h 38"/>
                  <a:gd name="T8" fmla="*/ 62 w 80"/>
                  <a:gd name="T9" fmla="*/ 34 h 38"/>
                  <a:gd name="T10" fmla="*/ 76 w 80"/>
                  <a:gd name="T11" fmla="*/ 34 h 38"/>
                  <a:gd name="T12" fmla="*/ 76 w 80"/>
                  <a:gd name="T13" fmla="*/ 20 h 38"/>
                  <a:gd name="T14" fmla="*/ 4 w 80"/>
                  <a:gd name="T15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38">
                    <a:moveTo>
                      <a:pt x="4" y="20"/>
                    </a:moveTo>
                    <a:cubicBezTo>
                      <a:pt x="0" y="24"/>
                      <a:pt x="0" y="30"/>
                      <a:pt x="4" y="34"/>
                    </a:cubicBezTo>
                    <a:cubicBezTo>
                      <a:pt x="6" y="36"/>
                      <a:pt x="8" y="37"/>
                      <a:pt x="11" y="37"/>
                    </a:cubicBezTo>
                    <a:cubicBezTo>
                      <a:pt x="13" y="37"/>
                      <a:pt x="16" y="36"/>
                      <a:pt x="18" y="34"/>
                    </a:cubicBezTo>
                    <a:cubicBezTo>
                      <a:pt x="30" y="22"/>
                      <a:pt x="50" y="22"/>
                      <a:pt x="62" y="34"/>
                    </a:cubicBezTo>
                    <a:cubicBezTo>
                      <a:pt x="66" y="38"/>
                      <a:pt x="72" y="38"/>
                      <a:pt x="76" y="34"/>
                    </a:cubicBezTo>
                    <a:cubicBezTo>
                      <a:pt x="80" y="30"/>
                      <a:pt x="80" y="24"/>
                      <a:pt x="76" y="20"/>
                    </a:cubicBezTo>
                    <a:cubicBezTo>
                      <a:pt x="56" y="0"/>
                      <a:pt x="24" y="0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61">
                <a:extLst>
                  <a:ext uri="{FF2B5EF4-FFF2-40B4-BE49-F238E27FC236}">
                    <a16:creationId xmlns="" xmlns:a16="http://schemas.microsoft.com/office/drawing/2014/main" id="{5A6E0A34-8D3F-40E4-A94D-6121F5735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61288" y="1744662"/>
                <a:ext cx="390525" cy="127000"/>
              </a:xfrm>
              <a:custGeom>
                <a:avLst/>
                <a:gdLst>
                  <a:gd name="T0" fmla="*/ 64 w 128"/>
                  <a:gd name="T1" fmla="*/ 0 h 42"/>
                  <a:gd name="T2" fmla="*/ 4 w 128"/>
                  <a:gd name="T3" fmla="*/ 24 h 42"/>
                  <a:gd name="T4" fmla="*/ 4 w 128"/>
                  <a:gd name="T5" fmla="*/ 39 h 42"/>
                  <a:gd name="T6" fmla="*/ 18 w 128"/>
                  <a:gd name="T7" fmla="*/ 39 h 42"/>
                  <a:gd name="T8" fmla="*/ 64 w 128"/>
                  <a:gd name="T9" fmla="*/ 20 h 42"/>
                  <a:gd name="T10" fmla="*/ 110 w 128"/>
                  <a:gd name="T11" fmla="*/ 39 h 42"/>
                  <a:gd name="T12" fmla="*/ 117 w 128"/>
                  <a:gd name="T13" fmla="*/ 41 h 42"/>
                  <a:gd name="T14" fmla="*/ 124 w 128"/>
                  <a:gd name="T15" fmla="*/ 39 h 42"/>
                  <a:gd name="T16" fmla="*/ 124 w 128"/>
                  <a:gd name="T17" fmla="*/ 24 h 42"/>
                  <a:gd name="T18" fmla="*/ 64 w 128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42">
                    <a:moveTo>
                      <a:pt x="64" y="0"/>
                    </a:moveTo>
                    <a:cubicBezTo>
                      <a:pt x="41" y="0"/>
                      <a:pt x="20" y="8"/>
                      <a:pt x="4" y="24"/>
                    </a:cubicBezTo>
                    <a:cubicBezTo>
                      <a:pt x="0" y="28"/>
                      <a:pt x="0" y="35"/>
                      <a:pt x="4" y="39"/>
                    </a:cubicBezTo>
                    <a:cubicBezTo>
                      <a:pt x="8" y="42"/>
                      <a:pt x="14" y="42"/>
                      <a:pt x="18" y="39"/>
                    </a:cubicBezTo>
                    <a:cubicBezTo>
                      <a:pt x="30" y="26"/>
                      <a:pt x="47" y="20"/>
                      <a:pt x="64" y="20"/>
                    </a:cubicBezTo>
                    <a:cubicBezTo>
                      <a:pt x="81" y="20"/>
                      <a:pt x="97" y="26"/>
                      <a:pt x="110" y="39"/>
                    </a:cubicBezTo>
                    <a:cubicBezTo>
                      <a:pt x="112" y="41"/>
                      <a:pt x="114" y="41"/>
                      <a:pt x="117" y="41"/>
                    </a:cubicBezTo>
                    <a:cubicBezTo>
                      <a:pt x="119" y="41"/>
                      <a:pt x="122" y="41"/>
                      <a:pt x="124" y="39"/>
                    </a:cubicBezTo>
                    <a:cubicBezTo>
                      <a:pt x="128" y="35"/>
                      <a:pt x="128" y="28"/>
                      <a:pt x="124" y="24"/>
                    </a:cubicBezTo>
                    <a:cubicBezTo>
                      <a:pt x="108" y="8"/>
                      <a:pt x="87" y="0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62">
                <a:extLst>
                  <a:ext uri="{FF2B5EF4-FFF2-40B4-BE49-F238E27FC236}">
                    <a16:creationId xmlns="" xmlns:a16="http://schemas.microsoft.com/office/drawing/2014/main" id="{579EDCCD-74D4-4ECB-B919-12F933CE2B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07338" y="1954212"/>
                <a:ext cx="104775" cy="100013"/>
              </a:xfrm>
              <a:custGeom>
                <a:avLst/>
                <a:gdLst>
                  <a:gd name="T0" fmla="*/ 6 w 34"/>
                  <a:gd name="T1" fmla="*/ 6 h 33"/>
                  <a:gd name="T2" fmla="*/ 6 w 34"/>
                  <a:gd name="T3" fmla="*/ 27 h 33"/>
                  <a:gd name="T4" fmla="*/ 28 w 34"/>
                  <a:gd name="T5" fmla="*/ 27 h 33"/>
                  <a:gd name="T6" fmla="*/ 28 w 34"/>
                  <a:gd name="T7" fmla="*/ 6 h 33"/>
                  <a:gd name="T8" fmla="*/ 6 w 34"/>
                  <a:gd name="T9" fmla="*/ 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3">
                    <a:moveTo>
                      <a:pt x="6" y="6"/>
                    </a:moveTo>
                    <a:cubicBezTo>
                      <a:pt x="0" y="12"/>
                      <a:pt x="0" y="21"/>
                      <a:pt x="6" y="27"/>
                    </a:cubicBezTo>
                    <a:cubicBezTo>
                      <a:pt x="12" y="33"/>
                      <a:pt x="22" y="33"/>
                      <a:pt x="28" y="27"/>
                    </a:cubicBezTo>
                    <a:cubicBezTo>
                      <a:pt x="34" y="21"/>
                      <a:pt x="34" y="12"/>
                      <a:pt x="28" y="6"/>
                    </a:cubicBezTo>
                    <a:cubicBezTo>
                      <a:pt x="22" y="0"/>
                      <a:pt x="12" y="0"/>
                      <a:pt x="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79260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4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0.0926 " pathEditMode="relative" rAng="0" ptsTypes="AA">
                                      <p:cBhvr>
                                        <p:cTn id="2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1ide-Rectangle 2">
            <a:extLst>
              <a:ext uri="{FF2B5EF4-FFF2-40B4-BE49-F238E27FC236}">
                <a16:creationId xmlns="" xmlns:a16="http://schemas.microsoft.com/office/drawing/2014/main" id="{0319ECF2-33D6-44B7-B1E7-73954D062F63}"/>
              </a:ext>
            </a:extLst>
          </p:cNvPr>
          <p:cNvSpPr/>
          <p:nvPr/>
        </p:nvSpPr>
        <p:spPr>
          <a:xfrm>
            <a:off x="4466551" y="2136722"/>
            <a:ext cx="3258911" cy="258455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iS1ide-Oval 5">
            <a:extLst>
              <a:ext uri="{FF2B5EF4-FFF2-40B4-BE49-F238E27FC236}">
                <a16:creationId xmlns="" xmlns:a16="http://schemas.microsoft.com/office/drawing/2014/main" id="{146C2B9A-89F0-4799-9A23-94A659F37183}"/>
              </a:ext>
            </a:extLst>
          </p:cNvPr>
          <p:cNvSpPr>
            <a:spLocks noChangeAspect="1"/>
          </p:cNvSpPr>
          <p:nvPr/>
        </p:nvSpPr>
        <p:spPr>
          <a:xfrm>
            <a:off x="5721402" y="2496761"/>
            <a:ext cx="749217" cy="74921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iS1ide-Freeform: Shape 4">
            <a:extLst>
              <a:ext uri="{FF2B5EF4-FFF2-40B4-BE49-F238E27FC236}">
                <a16:creationId xmlns="" xmlns:a16="http://schemas.microsoft.com/office/drawing/2014/main" id="{83C87141-947A-4A31-A001-8F7C05865656}"/>
              </a:ext>
            </a:extLst>
          </p:cNvPr>
          <p:cNvSpPr>
            <a:spLocks/>
          </p:cNvSpPr>
          <p:nvPr/>
        </p:nvSpPr>
        <p:spPr bwMode="auto">
          <a:xfrm>
            <a:off x="5930901" y="2735104"/>
            <a:ext cx="336188" cy="272531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u="sng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iS1ide-Rectangle 6">
            <a:extLst>
              <a:ext uri="{FF2B5EF4-FFF2-40B4-BE49-F238E27FC236}">
                <a16:creationId xmlns="" xmlns:a16="http://schemas.microsoft.com/office/drawing/2014/main" id="{F407187E-E123-4187-B62B-B310C841EFDE}"/>
              </a:ext>
            </a:extLst>
          </p:cNvPr>
          <p:cNvSpPr/>
          <p:nvPr/>
        </p:nvSpPr>
        <p:spPr>
          <a:xfrm>
            <a:off x="719143" y="2136722"/>
            <a:ext cx="3747405" cy="25845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iS1ide-Rectangle 7">
            <a:extLst>
              <a:ext uri="{FF2B5EF4-FFF2-40B4-BE49-F238E27FC236}">
                <a16:creationId xmlns="" xmlns:a16="http://schemas.microsoft.com/office/drawing/2014/main" id="{E2151797-ADF6-425A-846B-EA8F958865D7}"/>
              </a:ext>
            </a:extLst>
          </p:cNvPr>
          <p:cNvSpPr/>
          <p:nvPr/>
        </p:nvSpPr>
        <p:spPr>
          <a:xfrm>
            <a:off x="7725458" y="2136722"/>
            <a:ext cx="3747405" cy="25845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u="sng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iS1ide-TextBox 12">
            <a:extLst>
              <a:ext uri="{FF2B5EF4-FFF2-40B4-BE49-F238E27FC236}">
                <a16:creationId xmlns="" xmlns:a16="http://schemas.microsoft.com/office/drawing/2014/main" id="{E9F1A57B-2239-4229-B459-DAB63C3BEC81}"/>
              </a:ext>
            </a:extLst>
          </p:cNvPr>
          <p:cNvSpPr txBox="1"/>
          <p:nvPr/>
        </p:nvSpPr>
        <p:spPr>
          <a:xfrm>
            <a:off x="4660745" y="3484312"/>
            <a:ext cx="2870523" cy="28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600" b="1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9" name="iS1ide-TextBox 14">
            <a:extLst>
              <a:ext uri="{FF2B5EF4-FFF2-40B4-BE49-F238E27FC236}">
                <a16:creationId xmlns="" xmlns:a16="http://schemas.microsoft.com/office/drawing/2014/main" id="{456717B7-76F6-43AF-82EE-1FA19CEE5734}"/>
              </a:ext>
            </a:extLst>
          </p:cNvPr>
          <p:cNvSpPr txBox="1"/>
          <p:nvPr/>
        </p:nvSpPr>
        <p:spPr>
          <a:xfrm>
            <a:off x="4660745" y="3767334"/>
            <a:ext cx="2870523" cy="62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 u="sng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17" name="íṡľíḍè-文本框 12">
            <a:extLst>
              <a:ext uri="{FF2B5EF4-FFF2-40B4-BE49-F238E27FC236}">
                <a16:creationId xmlns="" xmlns:a16="http://schemas.microsoft.com/office/drawing/2014/main" id="{35D71E7D-CDD9-4A6E-9C8E-02D60788BE4F}"/>
              </a:ext>
            </a:extLst>
          </p:cNvPr>
          <p:cNvSpPr txBox="1">
            <a:spLocks/>
          </p:cNvSpPr>
          <p:nvPr/>
        </p:nvSpPr>
        <p:spPr>
          <a:xfrm>
            <a:off x="1561864" y="5202146"/>
            <a:ext cx="9068272" cy="81280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单击要填充的形状；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在“格式”选项卡上的“形状样式”组中，单击“形状填充”旁边的箭头，然后单击「图片或纹理填充」。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找到包含需要使用的图片的文件夹，单击该图片，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/>
            </a:r>
            <a:b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然后单击“插入”。</a:t>
            </a:r>
            <a:r>
              <a:rPr lang="en-US" altLang="zh-CN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4.</a:t>
            </a: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使用图片工具“裁剪”下拉菜单中的「填充」可对图片进行调整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613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4d5f7cc-512c-484a-a96f-27485b77b350">
            <a:extLst>
              <a:ext uri="{FF2B5EF4-FFF2-40B4-BE49-F238E27FC236}">
                <a16:creationId xmlns="" xmlns:a16="http://schemas.microsoft.com/office/drawing/2014/main" id="{5D349390-C4FE-47A8-907D-8F8918257C83}"/>
              </a:ext>
            </a:extLst>
          </p:cNvPr>
          <p:cNvGrpSpPr>
            <a:grpSpLocks noChangeAspect="1"/>
          </p:cNvGrpSpPr>
          <p:nvPr/>
        </p:nvGrpSpPr>
        <p:grpSpPr>
          <a:xfrm>
            <a:off x="711509" y="1595426"/>
            <a:ext cx="10768982" cy="4339961"/>
            <a:chOff x="711509" y="1595426"/>
            <a:chExt cx="10768982" cy="4339961"/>
          </a:xfrm>
        </p:grpSpPr>
        <p:grpSp>
          <p:nvGrpSpPr>
            <p:cNvPr id="3" name="Group 10">
              <a:extLst>
                <a:ext uri="{FF2B5EF4-FFF2-40B4-BE49-F238E27FC236}">
                  <a16:creationId xmlns="" xmlns:a16="http://schemas.microsoft.com/office/drawing/2014/main" id="{1ECEED8F-2194-4E8F-936B-C1CA94E201A2}"/>
                </a:ext>
              </a:extLst>
            </p:cNvPr>
            <p:cNvGrpSpPr/>
            <p:nvPr/>
          </p:nvGrpSpPr>
          <p:grpSpPr>
            <a:xfrm>
              <a:off x="4103340" y="1595426"/>
              <a:ext cx="3949088" cy="3404387"/>
              <a:chOff x="3201302" y="899607"/>
              <a:chExt cx="5868190" cy="5058785"/>
            </a:xfrm>
          </p:grpSpPr>
          <p:sp>
            <p:nvSpPr>
              <p:cNvPr id="35" name="îṣļîḑé-Hexagon 23">
                <a:extLst>
                  <a:ext uri="{FF2B5EF4-FFF2-40B4-BE49-F238E27FC236}">
                    <a16:creationId xmlns="" xmlns:a16="http://schemas.microsoft.com/office/drawing/2014/main" id="{94E06454-C80D-4A4D-A21D-A8ED9843D413}"/>
                  </a:ext>
                </a:extLst>
              </p:cNvPr>
              <p:cNvSpPr/>
              <p:nvPr/>
            </p:nvSpPr>
            <p:spPr>
              <a:xfrm>
                <a:off x="3201302" y="899607"/>
                <a:ext cx="5868190" cy="5058785"/>
              </a:xfrm>
              <a:prstGeom prst="hexagon">
                <a:avLst/>
              </a:prstGeom>
              <a:gradFill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ṣļîḑé-Hexagon 24">
                <a:extLst>
                  <a:ext uri="{FF2B5EF4-FFF2-40B4-BE49-F238E27FC236}">
                    <a16:creationId xmlns="" xmlns:a16="http://schemas.microsoft.com/office/drawing/2014/main" id="{44E952CC-625F-435A-83D7-0D26B34DA3F6}"/>
                  </a:ext>
                </a:extLst>
              </p:cNvPr>
              <p:cNvSpPr/>
              <p:nvPr/>
            </p:nvSpPr>
            <p:spPr>
              <a:xfrm>
                <a:off x="3261655" y="954122"/>
                <a:ext cx="5741712" cy="4949753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2794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ṣļîḑé-Hexagon 25">
                <a:extLst>
                  <a:ext uri="{FF2B5EF4-FFF2-40B4-BE49-F238E27FC236}">
                    <a16:creationId xmlns="" xmlns:a16="http://schemas.microsoft.com/office/drawing/2014/main" id="{D1233348-9CDD-488F-ACCF-F334B261DA56}"/>
                  </a:ext>
                </a:extLst>
              </p:cNvPr>
              <p:cNvSpPr/>
              <p:nvPr/>
            </p:nvSpPr>
            <p:spPr>
              <a:xfrm>
                <a:off x="3835952" y="1449206"/>
                <a:ext cx="4593122" cy="395958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38" name="Group 26">
                <a:extLst>
                  <a:ext uri="{FF2B5EF4-FFF2-40B4-BE49-F238E27FC236}">
                    <a16:creationId xmlns="" xmlns:a16="http://schemas.microsoft.com/office/drawing/2014/main" id="{7436BBC6-162D-47D6-8269-51F48BF66950}"/>
                  </a:ext>
                </a:extLst>
              </p:cNvPr>
              <p:cNvGrpSpPr/>
              <p:nvPr/>
            </p:nvGrpSpPr>
            <p:grpSpPr>
              <a:xfrm>
                <a:off x="4456573" y="1977072"/>
                <a:ext cx="3351879" cy="2889551"/>
                <a:chOff x="6542627" y="2673048"/>
                <a:chExt cx="3351879" cy="2889551"/>
              </a:xfrm>
            </p:grpSpPr>
            <p:sp>
              <p:nvSpPr>
                <p:cNvPr id="50" name="îṣļîḑé-Hexagon 38">
                  <a:extLst>
                    <a:ext uri="{FF2B5EF4-FFF2-40B4-BE49-F238E27FC236}">
                      <a16:creationId xmlns="" xmlns:a16="http://schemas.microsoft.com/office/drawing/2014/main" id="{4065F62B-C9D1-4453-B171-20F22B4F8A94}"/>
                    </a:ext>
                  </a:extLst>
                </p:cNvPr>
                <p:cNvSpPr/>
                <p:nvPr/>
              </p:nvSpPr>
              <p:spPr>
                <a:xfrm>
                  <a:off x="6542627" y="2673048"/>
                  <a:ext cx="3351879" cy="2889551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îṣļîḑé-Hexagon 39">
                  <a:extLst>
                    <a:ext uri="{FF2B5EF4-FFF2-40B4-BE49-F238E27FC236}">
                      <a16:creationId xmlns="" xmlns:a16="http://schemas.microsoft.com/office/drawing/2014/main" id="{09FDB1F1-E9FC-40AF-B140-158BA875FFAB}"/>
                    </a:ext>
                  </a:extLst>
                </p:cNvPr>
                <p:cNvSpPr/>
                <p:nvPr/>
              </p:nvSpPr>
              <p:spPr>
                <a:xfrm>
                  <a:off x="6590331" y="2714174"/>
                  <a:ext cx="3256469" cy="2807303"/>
                </a:xfrm>
                <a:prstGeom prst="hexagon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rgbClr val="BABABA"/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9" name="íṩľíḍè-Freeform: Shape 27">
                <a:extLst>
                  <a:ext uri="{FF2B5EF4-FFF2-40B4-BE49-F238E27FC236}">
                    <a16:creationId xmlns="" xmlns:a16="http://schemas.microsoft.com/office/drawing/2014/main" id="{14D86473-C293-4EB0-8DB6-6BD596027268}"/>
                  </a:ext>
                </a:extLst>
              </p:cNvPr>
              <p:cNvSpPr/>
              <p:nvPr/>
            </p:nvSpPr>
            <p:spPr>
              <a:xfrm>
                <a:off x="4826000" y="4866622"/>
                <a:ext cx="2609850" cy="542172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íṩľíḍè-Freeform: Shape 28">
                <a:extLst>
                  <a:ext uri="{FF2B5EF4-FFF2-40B4-BE49-F238E27FC236}">
                    <a16:creationId xmlns="" xmlns:a16="http://schemas.microsoft.com/office/drawing/2014/main" id="{4FE6B2F8-7AEF-4BD5-9BBF-A8296208A8F8}"/>
                  </a:ext>
                </a:extLst>
              </p:cNvPr>
              <p:cNvSpPr/>
              <p:nvPr/>
            </p:nvSpPr>
            <p:spPr>
              <a:xfrm rot="10800000">
                <a:off x="4827588" y="1449203"/>
                <a:ext cx="2609850" cy="5350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09850" h="496524">
                    <a:moveTo>
                      <a:pt x="349250" y="0"/>
                    </a:moveTo>
                    <a:lnTo>
                      <a:pt x="2260600" y="0"/>
                    </a:lnTo>
                    <a:lnTo>
                      <a:pt x="2609850" y="496524"/>
                    </a:lnTo>
                    <a:lnTo>
                      <a:pt x="0" y="496524"/>
                    </a:lnTo>
                    <a:lnTo>
                      <a:pt x="349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íṩľíḍè-Freeform: Shape 29">
                <a:extLst>
                  <a:ext uri="{FF2B5EF4-FFF2-40B4-BE49-F238E27FC236}">
                    <a16:creationId xmlns="" xmlns:a16="http://schemas.microsoft.com/office/drawing/2014/main" id="{46500BFA-8D8E-4555-9EB4-8E5005ADE709}"/>
                  </a:ext>
                </a:extLst>
              </p:cNvPr>
              <p:cNvSpPr/>
              <p:nvPr/>
            </p:nvSpPr>
            <p:spPr>
              <a:xfrm rot="17784389">
                <a:off x="6571574" y="4011542"/>
                <a:ext cx="2221547" cy="566920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5917" h="526131">
                    <a:moveTo>
                      <a:pt x="373820" y="3099"/>
                    </a:moveTo>
                    <a:lnTo>
                      <a:pt x="2225147" y="0"/>
                    </a:lnTo>
                    <a:lnTo>
                      <a:pt x="2555917" y="526131"/>
                    </a:lnTo>
                    <a:lnTo>
                      <a:pt x="-1" y="519334"/>
                    </a:lnTo>
                    <a:lnTo>
                      <a:pt x="373820" y="309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íṩľíḍè-Freeform: Shape 30">
                <a:extLst>
                  <a:ext uri="{FF2B5EF4-FFF2-40B4-BE49-F238E27FC236}">
                    <a16:creationId xmlns="" xmlns:a16="http://schemas.microsoft.com/office/drawing/2014/main" id="{7CBECFB7-3FAD-4A5C-AFAD-E7C103CFC556}"/>
                  </a:ext>
                </a:extLst>
              </p:cNvPr>
              <p:cNvSpPr/>
              <p:nvPr/>
            </p:nvSpPr>
            <p:spPr>
              <a:xfrm rot="3802620">
                <a:off x="3469479" y="4015237"/>
                <a:ext cx="2218358" cy="55842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2247" h="525262">
                    <a:moveTo>
                      <a:pt x="322366" y="0"/>
                    </a:moveTo>
                    <a:lnTo>
                      <a:pt x="2183493" y="862"/>
                    </a:lnTo>
                    <a:lnTo>
                      <a:pt x="2552247" y="525262"/>
                    </a:lnTo>
                    <a:lnTo>
                      <a:pt x="0" y="522206"/>
                    </a:lnTo>
                    <a:lnTo>
                      <a:pt x="322366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íṩľíḍè-Freeform: Shape 31">
                <a:extLst>
                  <a:ext uri="{FF2B5EF4-FFF2-40B4-BE49-F238E27FC236}">
                    <a16:creationId xmlns="" xmlns:a16="http://schemas.microsoft.com/office/drawing/2014/main" id="{DF475413-8B4D-4C12-B703-5532D61FC45C}"/>
                  </a:ext>
                </a:extLst>
              </p:cNvPr>
              <p:cNvSpPr/>
              <p:nvPr/>
            </p:nvSpPr>
            <p:spPr>
              <a:xfrm rot="14644702">
                <a:off x="6575886" y="2270565"/>
                <a:ext cx="2231104" cy="575834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66913" h="537441">
                    <a:moveTo>
                      <a:pt x="327827" y="3173"/>
                    </a:moveTo>
                    <a:lnTo>
                      <a:pt x="2187322" y="0"/>
                    </a:lnTo>
                    <a:lnTo>
                      <a:pt x="2566913" y="512510"/>
                    </a:lnTo>
                    <a:lnTo>
                      <a:pt x="0" y="537441"/>
                    </a:lnTo>
                    <a:lnTo>
                      <a:pt x="327827" y="317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ṩľíḍè-Freeform: Shape 32">
                <a:extLst>
                  <a:ext uri="{FF2B5EF4-FFF2-40B4-BE49-F238E27FC236}">
                    <a16:creationId xmlns="" xmlns:a16="http://schemas.microsoft.com/office/drawing/2014/main" id="{FB7156E0-4EC8-4450-8897-701381579196}"/>
                  </a:ext>
                </a:extLst>
              </p:cNvPr>
              <p:cNvSpPr/>
              <p:nvPr/>
            </p:nvSpPr>
            <p:spPr>
              <a:xfrm rot="7047957">
                <a:off x="3464215" y="2272221"/>
                <a:ext cx="2224598" cy="581887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559427" h="540021">
                    <a:moveTo>
                      <a:pt x="369826" y="23014"/>
                    </a:moveTo>
                    <a:lnTo>
                      <a:pt x="2235062" y="0"/>
                    </a:lnTo>
                    <a:lnTo>
                      <a:pt x="2559427" y="508268"/>
                    </a:lnTo>
                    <a:lnTo>
                      <a:pt x="0" y="540021"/>
                    </a:lnTo>
                    <a:lnTo>
                      <a:pt x="369826" y="2301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ṩľíḍè-Freeform: Shape 33">
                <a:extLst>
                  <a:ext uri="{FF2B5EF4-FFF2-40B4-BE49-F238E27FC236}">
                    <a16:creationId xmlns="" xmlns:a16="http://schemas.microsoft.com/office/drawing/2014/main" id="{567174A1-679E-43A8-AB91-897AF1141015}"/>
                  </a:ext>
                </a:extLst>
              </p:cNvPr>
              <p:cNvSpPr/>
              <p:nvPr/>
            </p:nvSpPr>
            <p:spPr>
              <a:xfrm>
                <a:off x="4500562" y="5408794"/>
                <a:ext cx="3268663" cy="497463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75892 w 2536492"/>
                  <a:gd name="connsiteY0" fmla="*/ 0 h 496524"/>
                  <a:gd name="connsiteX1" fmla="*/ 2187242 w 2536492"/>
                  <a:gd name="connsiteY1" fmla="*/ 0 h 496524"/>
                  <a:gd name="connsiteX2" fmla="*/ 2536492 w 2536492"/>
                  <a:gd name="connsiteY2" fmla="*/ 496524 h 496524"/>
                  <a:gd name="connsiteX3" fmla="*/ 0 w 2536492"/>
                  <a:gd name="connsiteY3" fmla="*/ 496524 h 496524"/>
                  <a:gd name="connsiteX4" fmla="*/ 275892 w 2536492"/>
                  <a:gd name="connsiteY4" fmla="*/ 0 h 496524"/>
                  <a:gd name="connsiteX0" fmla="*/ 222216 w 2482816"/>
                  <a:gd name="connsiteY0" fmla="*/ 0 h 496524"/>
                  <a:gd name="connsiteX1" fmla="*/ 2133566 w 2482816"/>
                  <a:gd name="connsiteY1" fmla="*/ 0 h 496524"/>
                  <a:gd name="connsiteX2" fmla="*/ 2482816 w 2482816"/>
                  <a:gd name="connsiteY2" fmla="*/ 496524 h 496524"/>
                  <a:gd name="connsiteX3" fmla="*/ 0 w 2482816"/>
                  <a:gd name="connsiteY3" fmla="*/ 486971 h 496524"/>
                  <a:gd name="connsiteX4" fmla="*/ 222216 w 2482816"/>
                  <a:gd name="connsiteY4" fmla="*/ 0 h 496524"/>
                  <a:gd name="connsiteX0" fmla="*/ 243686 w 2504286"/>
                  <a:gd name="connsiteY0" fmla="*/ 0 h 496524"/>
                  <a:gd name="connsiteX1" fmla="*/ 2155036 w 2504286"/>
                  <a:gd name="connsiteY1" fmla="*/ 0 h 496524"/>
                  <a:gd name="connsiteX2" fmla="*/ 2504286 w 2504286"/>
                  <a:gd name="connsiteY2" fmla="*/ 496524 h 496524"/>
                  <a:gd name="connsiteX3" fmla="*/ 0 w 2504286"/>
                  <a:gd name="connsiteY3" fmla="*/ 494136 h 496524"/>
                  <a:gd name="connsiteX4" fmla="*/ 243686 w 2504286"/>
                  <a:gd name="connsiteY4" fmla="*/ 0 h 496524"/>
                  <a:gd name="connsiteX0" fmla="*/ 245476 w 2506076"/>
                  <a:gd name="connsiteY0" fmla="*/ 0 h 496524"/>
                  <a:gd name="connsiteX1" fmla="*/ 2156826 w 2506076"/>
                  <a:gd name="connsiteY1" fmla="*/ 0 h 496524"/>
                  <a:gd name="connsiteX2" fmla="*/ 2506076 w 2506076"/>
                  <a:gd name="connsiteY2" fmla="*/ 496524 h 496524"/>
                  <a:gd name="connsiteX3" fmla="*/ 0 w 2506076"/>
                  <a:gd name="connsiteY3" fmla="*/ 494136 h 496524"/>
                  <a:gd name="connsiteX4" fmla="*/ 245476 w 2506076"/>
                  <a:gd name="connsiteY4" fmla="*/ 0 h 496524"/>
                  <a:gd name="connsiteX0" fmla="*/ 245476 w 2506076"/>
                  <a:gd name="connsiteY0" fmla="*/ 0 h 498913"/>
                  <a:gd name="connsiteX1" fmla="*/ 2156826 w 2506076"/>
                  <a:gd name="connsiteY1" fmla="*/ 0 h 498913"/>
                  <a:gd name="connsiteX2" fmla="*/ 2506076 w 2506076"/>
                  <a:gd name="connsiteY2" fmla="*/ 496524 h 498913"/>
                  <a:gd name="connsiteX3" fmla="*/ 0 w 2506076"/>
                  <a:gd name="connsiteY3" fmla="*/ 498913 h 498913"/>
                  <a:gd name="connsiteX4" fmla="*/ 245476 w 2506076"/>
                  <a:gd name="connsiteY4" fmla="*/ 0 h 498913"/>
                  <a:gd name="connsiteX0" fmla="*/ 245476 w 2457768"/>
                  <a:gd name="connsiteY0" fmla="*/ 0 h 498913"/>
                  <a:gd name="connsiteX1" fmla="*/ 2156826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3345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7768"/>
                  <a:gd name="connsiteY0" fmla="*/ 0 h 498913"/>
                  <a:gd name="connsiteX1" fmla="*/ 2206923 w 2457768"/>
                  <a:gd name="connsiteY1" fmla="*/ 0 h 498913"/>
                  <a:gd name="connsiteX2" fmla="*/ 2457768 w 2457768"/>
                  <a:gd name="connsiteY2" fmla="*/ 496524 h 498913"/>
                  <a:gd name="connsiteX3" fmla="*/ 0 w 2457768"/>
                  <a:gd name="connsiteY3" fmla="*/ 498913 h 498913"/>
                  <a:gd name="connsiteX4" fmla="*/ 245476 w 2457768"/>
                  <a:gd name="connsiteY4" fmla="*/ 0 h 498913"/>
                  <a:gd name="connsiteX0" fmla="*/ 245476 w 2455979"/>
                  <a:gd name="connsiteY0" fmla="*/ 0 h 498913"/>
                  <a:gd name="connsiteX1" fmla="*/ 2206923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  <a:gd name="connsiteX0" fmla="*/ 245476 w 2455979"/>
                  <a:gd name="connsiteY0" fmla="*/ 0 h 498913"/>
                  <a:gd name="connsiteX1" fmla="*/ 2203345 w 2455979"/>
                  <a:gd name="connsiteY1" fmla="*/ 0 h 498913"/>
                  <a:gd name="connsiteX2" fmla="*/ 2455979 w 2455979"/>
                  <a:gd name="connsiteY2" fmla="*/ 496524 h 498913"/>
                  <a:gd name="connsiteX3" fmla="*/ 0 w 2455979"/>
                  <a:gd name="connsiteY3" fmla="*/ 498913 h 498913"/>
                  <a:gd name="connsiteX4" fmla="*/ 245476 w 2455979"/>
                  <a:gd name="connsiteY4" fmla="*/ 0 h 498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5979" h="498913">
                    <a:moveTo>
                      <a:pt x="245476" y="0"/>
                    </a:moveTo>
                    <a:lnTo>
                      <a:pt x="2203345" y="0"/>
                    </a:lnTo>
                    <a:lnTo>
                      <a:pt x="2455979" y="496524"/>
                    </a:lnTo>
                    <a:lnTo>
                      <a:pt x="0" y="498913"/>
                    </a:lnTo>
                    <a:lnTo>
                      <a:pt x="2454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íṩľíḍè-Freeform: Shape 34">
                <a:extLst>
                  <a:ext uri="{FF2B5EF4-FFF2-40B4-BE49-F238E27FC236}">
                    <a16:creationId xmlns="" xmlns:a16="http://schemas.microsoft.com/office/drawing/2014/main" id="{7B662467-1648-4473-B03A-3F67BEF684B1}"/>
                  </a:ext>
                </a:extLst>
              </p:cNvPr>
              <p:cNvSpPr/>
              <p:nvPr/>
            </p:nvSpPr>
            <p:spPr>
              <a:xfrm rot="17784389">
                <a:off x="6767957" y="4292452"/>
                <a:ext cx="2767991" cy="525349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240185 w 2422282"/>
                  <a:gd name="connsiteY0" fmla="*/ 3099 h 526131"/>
                  <a:gd name="connsiteX1" fmla="*/ 2091512 w 2422282"/>
                  <a:gd name="connsiteY1" fmla="*/ 0 h 526131"/>
                  <a:gd name="connsiteX2" fmla="*/ 2422282 w 2422282"/>
                  <a:gd name="connsiteY2" fmla="*/ 526131 h 526131"/>
                  <a:gd name="connsiteX3" fmla="*/ 0 w 2422282"/>
                  <a:gd name="connsiteY3" fmla="*/ 474659 h 526131"/>
                  <a:gd name="connsiteX4" fmla="*/ 240185 w 2422282"/>
                  <a:gd name="connsiteY4" fmla="*/ 3099 h 526131"/>
                  <a:gd name="connsiteX0" fmla="*/ 258661 w 2440758"/>
                  <a:gd name="connsiteY0" fmla="*/ 3099 h 526131"/>
                  <a:gd name="connsiteX1" fmla="*/ 2109988 w 2440758"/>
                  <a:gd name="connsiteY1" fmla="*/ 0 h 526131"/>
                  <a:gd name="connsiteX2" fmla="*/ 2440758 w 2440758"/>
                  <a:gd name="connsiteY2" fmla="*/ 526131 h 526131"/>
                  <a:gd name="connsiteX3" fmla="*/ 0 w 2440758"/>
                  <a:gd name="connsiteY3" fmla="*/ 516882 h 526131"/>
                  <a:gd name="connsiteX4" fmla="*/ 258661 w 2440758"/>
                  <a:gd name="connsiteY4" fmla="*/ 3099 h 526131"/>
                  <a:gd name="connsiteX0" fmla="*/ 258661 w 2440758"/>
                  <a:gd name="connsiteY0" fmla="*/ 0 h 523032"/>
                  <a:gd name="connsiteX1" fmla="*/ 2163878 w 2440758"/>
                  <a:gd name="connsiteY1" fmla="*/ 1300 h 523032"/>
                  <a:gd name="connsiteX2" fmla="*/ 2440758 w 2440758"/>
                  <a:gd name="connsiteY2" fmla="*/ 523032 h 523032"/>
                  <a:gd name="connsiteX3" fmla="*/ 0 w 2440758"/>
                  <a:gd name="connsiteY3" fmla="*/ 513783 h 523032"/>
                  <a:gd name="connsiteX4" fmla="*/ 258661 w 2440758"/>
                  <a:gd name="connsiteY4" fmla="*/ 0 h 523032"/>
                  <a:gd name="connsiteX0" fmla="*/ 258661 w 2384432"/>
                  <a:gd name="connsiteY0" fmla="*/ 0 h 513783"/>
                  <a:gd name="connsiteX1" fmla="*/ 2163878 w 2384432"/>
                  <a:gd name="connsiteY1" fmla="*/ 1300 h 513783"/>
                  <a:gd name="connsiteX2" fmla="*/ 2384432 w 2384432"/>
                  <a:gd name="connsiteY2" fmla="*/ 512987 h 513783"/>
                  <a:gd name="connsiteX3" fmla="*/ 0 w 2384432"/>
                  <a:gd name="connsiteY3" fmla="*/ 513783 h 513783"/>
                  <a:gd name="connsiteX4" fmla="*/ 258661 w 2384432"/>
                  <a:gd name="connsiteY4" fmla="*/ 0 h 513783"/>
                  <a:gd name="connsiteX0" fmla="*/ 258661 w 2388087"/>
                  <a:gd name="connsiteY0" fmla="*/ 0 h 521454"/>
                  <a:gd name="connsiteX1" fmla="*/ 2163878 w 2388087"/>
                  <a:gd name="connsiteY1" fmla="*/ 1300 h 521454"/>
                  <a:gd name="connsiteX2" fmla="*/ 2388087 w 2388087"/>
                  <a:gd name="connsiteY2" fmla="*/ 521454 h 521454"/>
                  <a:gd name="connsiteX3" fmla="*/ 0 w 2388087"/>
                  <a:gd name="connsiteY3" fmla="*/ 513783 h 521454"/>
                  <a:gd name="connsiteX4" fmla="*/ 258661 w 2388087"/>
                  <a:gd name="connsiteY4" fmla="*/ 0 h 521454"/>
                  <a:gd name="connsiteX0" fmla="*/ 258661 w 2388088"/>
                  <a:gd name="connsiteY0" fmla="*/ 0 h 521454"/>
                  <a:gd name="connsiteX1" fmla="*/ 2163878 w 2388088"/>
                  <a:gd name="connsiteY1" fmla="*/ 1300 h 521454"/>
                  <a:gd name="connsiteX2" fmla="*/ 2388088 w 2388088"/>
                  <a:gd name="connsiteY2" fmla="*/ 521454 h 521454"/>
                  <a:gd name="connsiteX3" fmla="*/ 0 w 2388088"/>
                  <a:gd name="connsiteY3" fmla="*/ 513783 h 521454"/>
                  <a:gd name="connsiteX4" fmla="*/ 258661 w 2388088"/>
                  <a:gd name="connsiteY4" fmla="*/ 0 h 521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8088" h="521454">
                    <a:moveTo>
                      <a:pt x="258661" y="0"/>
                    </a:moveTo>
                    <a:lnTo>
                      <a:pt x="2163878" y="1300"/>
                    </a:lnTo>
                    <a:lnTo>
                      <a:pt x="2388088" y="521454"/>
                    </a:lnTo>
                    <a:lnTo>
                      <a:pt x="0" y="513783"/>
                    </a:lnTo>
                    <a:lnTo>
                      <a:pt x="25866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íṩľíḍè-Freeform: Shape 35">
                <a:extLst>
                  <a:ext uri="{FF2B5EF4-FFF2-40B4-BE49-F238E27FC236}">
                    <a16:creationId xmlns="" xmlns:a16="http://schemas.microsoft.com/office/drawing/2014/main" id="{C4EAB8C0-DE11-419F-B5BA-A6A6ED8EAE9F}"/>
                  </a:ext>
                </a:extLst>
              </p:cNvPr>
              <p:cNvSpPr/>
              <p:nvPr/>
            </p:nvSpPr>
            <p:spPr>
              <a:xfrm rot="3802620">
                <a:off x="2726743" y="4291144"/>
                <a:ext cx="2762753" cy="518588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37069 w 2555918"/>
                  <a:gd name="connsiteY0" fmla="*/ 0 h 528004"/>
                  <a:gd name="connsiteX1" fmla="*/ 2225148 w 2555918"/>
                  <a:gd name="connsiteY1" fmla="*/ 1873 h 528004"/>
                  <a:gd name="connsiteX2" fmla="*/ 2555918 w 2555918"/>
                  <a:gd name="connsiteY2" fmla="*/ 528004 h 528004"/>
                  <a:gd name="connsiteX3" fmla="*/ 0 w 2555918"/>
                  <a:gd name="connsiteY3" fmla="*/ 521207 h 528004"/>
                  <a:gd name="connsiteX4" fmla="*/ 337069 w 2555918"/>
                  <a:gd name="connsiteY4" fmla="*/ 0 h 528004"/>
                  <a:gd name="connsiteX0" fmla="*/ 327265 w 2546114"/>
                  <a:gd name="connsiteY0" fmla="*/ 0 h 528004"/>
                  <a:gd name="connsiteX1" fmla="*/ 2215344 w 2546114"/>
                  <a:gd name="connsiteY1" fmla="*/ 1873 h 528004"/>
                  <a:gd name="connsiteX2" fmla="*/ 2546114 w 2546114"/>
                  <a:gd name="connsiteY2" fmla="*/ 528004 h 528004"/>
                  <a:gd name="connsiteX3" fmla="*/ 0 w 2546114"/>
                  <a:gd name="connsiteY3" fmla="*/ 520226 h 528004"/>
                  <a:gd name="connsiteX4" fmla="*/ 327265 w 2546114"/>
                  <a:gd name="connsiteY4" fmla="*/ 0 h 528004"/>
                  <a:gd name="connsiteX0" fmla="*/ 322366 w 2541215"/>
                  <a:gd name="connsiteY0" fmla="*/ 0 h 528004"/>
                  <a:gd name="connsiteX1" fmla="*/ 2210445 w 2541215"/>
                  <a:gd name="connsiteY1" fmla="*/ 1873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41215"/>
                  <a:gd name="connsiteY0" fmla="*/ 0 h 528004"/>
                  <a:gd name="connsiteX1" fmla="*/ 2179816 w 2541215"/>
                  <a:gd name="connsiteY1" fmla="*/ 1848 h 528004"/>
                  <a:gd name="connsiteX2" fmla="*/ 2541215 w 2541215"/>
                  <a:gd name="connsiteY2" fmla="*/ 528004 h 528004"/>
                  <a:gd name="connsiteX3" fmla="*/ 0 w 2541215"/>
                  <a:gd name="connsiteY3" fmla="*/ 522206 h 528004"/>
                  <a:gd name="connsiteX4" fmla="*/ 322366 w 2541215"/>
                  <a:gd name="connsiteY4" fmla="*/ 0 h 528004"/>
                  <a:gd name="connsiteX0" fmla="*/ 322366 w 2555935"/>
                  <a:gd name="connsiteY0" fmla="*/ 0 h 522206"/>
                  <a:gd name="connsiteX1" fmla="*/ 2179816 w 2555935"/>
                  <a:gd name="connsiteY1" fmla="*/ 1848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5935"/>
                  <a:gd name="connsiteY0" fmla="*/ 0 h 522206"/>
                  <a:gd name="connsiteX1" fmla="*/ 2183493 w 2555935"/>
                  <a:gd name="connsiteY1" fmla="*/ 862 h 522206"/>
                  <a:gd name="connsiteX2" fmla="*/ 2555935 w 2555935"/>
                  <a:gd name="connsiteY2" fmla="*/ 514180 h 522206"/>
                  <a:gd name="connsiteX3" fmla="*/ 0 w 2555935"/>
                  <a:gd name="connsiteY3" fmla="*/ 522206 h 522206"/>
                  <a:gd name="connsiteX4" fmla="*/ 322366 w 2555935"/>
                  <a:gd name="connsiteY4" fmla="*/ 0 h 522206"/>
                  <a:gd name="connsiteX0" fmla="*/ 322366 w 2559599"/>
                  <a:gd name="connsiteY0" fmla="*/ 0 h 523253"/>
                  <a:gd name="connsiteX1" fmla="*/ 2183493 w 2559599"/>
                  <a:gd name="connsiteY1" fmla="*/ 862 h 523253"/>
                  <a:gd name="connsiteX2" fmla="*/ 2559599 w 2559599"/>
                  <a:gd name="connsiteY2" fmla="*/ 523253 h 523253"/>
                  <a:gd name="connsiteX3" fmla="*/ 0 w 2559599"/>
                  <a:gd name="connsiteY3" fmla="*/ 522206 h 523253"/>
                  <a:gd name="connsiteX4" fmla="*/ 322366 w 2559599"/>
                  <a:gd name="connsiteY4" fmla="*/ 0 h 523253"/>
                  <a:gd name="connsiteX0" fmla="*/ 322366 w 2548575"/>
                  <a:gd name="connsiteY0" fmla="*/ 0 h 522206"/>
                  <a:gd name="connsiteX1" fmla="*/ 2183493 w 2548575"/>
                  <a:gd name="connsiteY1" fmla="*/ 862 h 522206"/>
                  <a:gd name="connsiteX2" fmla="*/ 2548575 w 2548575"/>
                  <a:gd name="connsiteY2" fmla="*/ 521228 h 522206"/>
                  <a:gd name="connsiteX3" fmla="*/ 0 w 2548575"/>
                  <a:gd name="connsiteY3" fmla="*/ 522206 h 522206"/>
                  <a:gd name="connsiteX4" fmla="*/ 322366 w 2548575"/>
                  <a:gd name="connsiteY4" fmla="*/ 0 h 522206"/>
                  <a:gd name="connsiteX0" fmla="*/ 322366 w 2552247"/>
                  <a:gd name="connsiteY0" fmla="*/ 0 h 525262"/>
                  <a:gd name="connsiteX1" fmla="*/ 2183493 w 2552247"/>
                  <a:gd name="connsiteY1" fmla="*/ 862 h 525262"/>
                  <a:gd name="connsiteX2" fmla="*/ 2552247 w 2552247"/>
                  <a:gd name="connsiteY2" fmla="*/ 525262 h 525262"/>
                  <a:gd name="connsiteX3" fmla="*/ 0 w 2552247"/>
                  <a:gd name="connsiteY3" fmla="*/ 522206 h 525262"/>
                  <a:gd name="connsiteX4" fmla="*/ 322366 w 2552247"/>
                  <a:gd name="connsiteY4" fmla="*/ 0 h 525262"/>
                  <a:gd name="connsiteX0" fmla="*/ 268392 w 2498273"/>
                  <a:gd name="connsiteY0" fmla="*/ 0 h 525262"/>
                  <a:gd name="connsiteX1" fmla="*/ 2129519 w 2498273"/>
                  <a:gd name="connsiteY1" fmla="*/ 862 h 525262"/>
                  <a:gd name="connsiteX2" fmla="*/ 2498273 w 2498273"/>
                  <a:gd name="connsiteY2" fmla="*/ 525262 h 525262"/>
                  <a:gd name="connsiteX3" fmla="*/ 0 w 2498273"/>
                  <a:gd name="connsiteY3" fmla="*/ 522260 h 525262"/>
                  <a:gd name="connsiteX4" fmla="*/ 268392 w 2498273"/>
                  <a:gd name="connsiteY4" fmla="*/ 0 h 525262"/>
                  <a:gd name="connsiteX0" fmla="*/ 264077 w 2493958"/>
                  <a:gd name="connsiteY0" fmla="*/ 0 h 525262"/>
                  <a:gd name="connsiteX1" fmla="*/ 2125204 w 2493958"/>
                  <a:gd name="connsiteY1" fmla="*/ 862 h 525262"/>
                  <a:gd name="connsiteX2" fmla="*/ 2493958 w 2493958"/>
                  <a:gd name="connsiteY2" fmla="*/ 525262 h 525262"/>
                  <a:gd name="connsiteX3" fmla="*/ 0 w 2493958"/>
                  <a:gd name="connsiteY3" fmla="*/ 524435 h 525262"/>
                  <a:gd name="connsiteX4" fmla="*/ 264077 w 2493958"/>
                  <a:gd name="connsiteY4" fmla="*/ 0 h 525262"/>
                  <a:gd name="connsiteX0" fmla="*/ 264077 w 2509505"/>
                  <a:gd name="connsiteY0" fmla="*/ 919 h 526181"/>
                  <a:gd name="connsiteX1" fmla="*/ 2509505 w 2509505"/>
                  <a:gd name="connsiteY1" fmla="*/ 1 h 526181"/>
                  <a:gd name="connsiteX2" fmla="*/ 2493958 w 2509505"/>
                  <a:gd name="connsiteY2" fmla="*/ 526181 h 526181"/>
                  <a:gd name="connsiteX3" fmla="*/ 0 w 2509505"/>
                  <a:gd name="connsiteY3" fmla="*/ 525354 h 526181"/>
                  <a:gd name="connsiteX4" fmla="*/ 264077 w 2509505"/>
                  <a:gd name="connsiteY4" fmla="*/ 919 h 526181"/>
                  <a:gd name="connsiteX0" fmla="*/ 264077 w 2800531"/>
                  <a:gd name="connsiteY0" fmla="*/ 918 h 528663"/>
                  <a:gd name="connsiteX1" fmla="*/ 2509505 w 2800531"/>
                  <a:gd name="connsiteY1" fmla="*/ 0 h 528663"/>
                  <a:gd name="connsiteX2" fmla="*/ 2800531 w 2800531"/>
                  <a:gd name="connsiteY2" fmla="*/ 528663 h 528663"/>
                  <a:gd name="connsiteX3" fmla="*/ 0 w 2800531"/>
                  <a:gd name="connsiteY3" fmla="*/ 525353 h 528663"/>
                  <a:gd name="connsiteX4" fmla="*/ 264077 w 2800531"/>
                  <a:gd name="connsiteY4" fmla="*/ 918 h 5286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00531" h="528663">
                    <a:moveTo>
                      <a:pt x="264077" y="918"/>
                    </a:moveTo>
                    <a:lnTo>
                      <a:pt x="2509505" y="0"/>
                    </a:lnTo>
                    <a:lnTo>
                      <a:pt x="2800531" y="528663"/>
                    </a:lnTo>
                    <a:lnTo>
                      <a:pt x="0" y="525353"/>
                    </a:lnTo>
                    <a:lnTo>
                      <a:pt x="264077" y="91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>
                <a:innerShdw blurRad="279400" dist="50800" dir="81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íṩľíḍè-Freeform: Shape 36">
                <a:extLst>
                  <a:ext uri="{FF2B5EF4-FFF2-40B4-BE49-F238E27FC236}">
                    <a16:creationId xmlns="" xmlns:a16="http://schemas.microsoft.com/office/drawing/2014/main" id="{2CDD3DCF-94E7-4E23-A9AE-9E48E04A04BD}"/>
                  </a:ext>
                </a:extLst>
              </p:cNvPr>
              <p:cNvSpPr/>
              <p:nvPr/>
            </p:nvSpPr>
            <p:spPr>
              <a:xfrm rot="7047957">
                <a:off x="2726087" y="2026742"/>
                <a:ext cx="2780391" cy="567545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420325 w 2609850"/>
                  <a:gd name="connsiteY0" fmla="*/ 0 h 500318"/>
                  <a:gd name="connsiteX1" fmla="*/ 2260600 w 2609850"/>
                  <a:gd name="connsiteY1" fmla="*/ 3794 h 500318"/>
                  <a:gd name="connsiteX2" fmla="*/ 2609850 w 2609850"/>
                  <a:gd name="connsiteY2" fmla="*/ 500318 h 500318"/>
                  <a:gd name="connsiteX3" fmla="*/ 0 w 2609850"/>
                  <a:gd name="connsiteY3" fmla="*/ 500318 h 500318"/>
                  <a:gd name="connsiteX4" fmla="*/ 420325 w 2609850"/>
                  <a:gd name="connsiteY4" fmla="*/ 0 h 500318"/>
                  <a:gd name="connsiteX0" fmla="*/ 388546 w 2578071"/>
                  <a:gd name="connsiteY0" fmla="*/ 0 h 522131"/>
                  <a:gd name="connsiteX1" fmla="*/ 2228821 w 2578071"/>
                  <a:gd name="connsiteY1" fmla="*/ 3794 h 522131"/>
                  <a:gd name="connsiteX2" fmla="*/ 2578071 w 2578071"/>
                  <a:gd name="connsiteY2" fmla="*/ 500318 h 522131"/>
                  <a:gd name="connsiteX3" fmla="*/ 1 w 2578071"/>
                  <a:gd name="connsiteY3" fmla="*/ 522131 h 522131"/>
                  <a:gd name="connsiteX4" fmla="*/ 388546 w 2578071"/>
                  <a:gd name="connsiteY4" fmla="*/ 0 h 522131"/>
                  <a:gd name="connsiteX0" fmla="*/ 383637 w 2578070"/>
                  <a:gd name="connsiteY0" fmla="*/ 0 h 520165"/>
                  <a:gd name="connsiteX1" fmla="*/ 2228820 w 2578070"/>
                  <a:gd name="connsiteY1" fmla="*/ 1828 h 520165"/>
                  <a:gd name="connsiteX2" fmla="*/ 2578070 w 2578070"/>
                  <a:gd name="connsiteY2" fmla="*/ 498352 h 520165"/>
                  <a:gd name="connsiteX3" fmla="*/ 0 w 2578070"/>
                  <a:gd name="connsiteY3" fmla="*/ 520165 h 520165"/>
                  <a:gd name="connsiteX4" fmla="*/ 383637 w 2578070"/>
                  <a:gd name="connsiteY4" fmla="*/ 0 h 520165"/>
                  <a:gd name="connsiteX0" fmla="*/ 373856 w 2568289"/>
                  <a:gd name="connsiteY0" fmla="*/ 0 h 526117"/>
                  <a:gd name="connsiteX1" fmla="*/ 2219039 w 2568289"/>
                  <a:gd name="connsiteY1" fmla="*/ 1828 h 526117"/>
                  <a:gd name="connsiteX2" fmla="*/ 2568289 w 2568289"/>
                  <a:gd name="connsiteY2" fmla="*/ 498352 h 526117"/>
                  <a:gd name="connsiteX3" fmla="*/ 0 w 2568289"/>
                  <a:gd name="connsiteY3" fmla="*/ 526117 h 526117"/>
                  <a:gd name="connsiteX4" fmla="*/ 373856 w 2568289"/>
                  <a:gd name="connsiteY4" fmla="*/ 0 h 526117"/>
                  <a:gd name="connsiteX0" fmla="*/ 381201 w 2575634"/>
                  <a:gd name="connsiteY0" fmla="*/ 0 h 524124"/>
                  <a:gd name="connsiteX1" fmla="*/ 2226384 w 2575634"/>
                  <a:gd name="connsiteY1" fmla="*/ 1828 h 524124"/>
                  <a:gd name="connsiteX2" fmla="*/ 2575634 w 2575634"/>
                  <a:gd name="connsiteY2" fmla="*/ 498352 h 524124"/>
                  <a:gd name="connsiteX3" fmla="*/ 0 w 2575634"/>
                  <a:gd name="connsiteY3" fmla="*/ 524124 h 524124"/>
                  <a:gd name="connsiteX4" fmla="*/ 381201 w 2575634"/>
                  <a:gd name="connsiteY4" fmla="*/ 0 h 524124"/>
                  <a:gd name="connsiteX0" fmla="*/ 375057 w 2575634"/>
                  <a:gd name="connsiteY0" fmla="*/ 3099 h 522296"/>
                  <a:gd name="connsiteX1" fmla="*/ 2226384 w 2575634"/>
                  <a:gd name="connsiteY1" fmla="*/ 0 h 522296"/>
                  <a:gd name="connsiteX2" fmla="*/ 2575634 w 2575634"/>
                  <a:gd name="connsiteY2" fmla="*/ 496524 h 522296"/>
                  <a:gd name="connsiteX3" fmla="*/ 0 w 2575634"/>
                  <a:gd name="connsiteY3" fmla="*/ 522296 h 522296"/>
                  <a:gd name="connsiteX4" fmla="*/ 375057 w 2575634"/>
                  <a:gd name="connsiteY4" fmla="*/ 3099 h 522296"/>
                  <a:gd name="connsiteX0" fmla="*/ 376277 w 2576854"/>
                  <a:gd name="connsiteY0" fmla="*/ 3099 h 520316"/>
                  <a:gd name="connsiteX1" fmla="*/ 2227604 w 2576854"/>
                  <a:gd name="connsiteY1" fmla="*/ 0 h 520316"/>
                  <a:gd name="connsiteX2" fmla="*/ 2576854 w 2576854"/>
                  <a:gd name="connsiteY2" fmla="*/ 496524 h 520316"/>
                  <a:gd name="connsiteX3" fmla="*/ 1 w 2576854"/>
                  <a:gd name="connsiteY3" fmla="*/ 520316 h 520316"/>
                  <a:gd name="connsiteX4" fmla="*/ 376277 w 2576854"/>
                  <a:gd name="connsiteY4" fmla="*/ 3099 h 520316"/>
                  <a:gd name="connsiteX0" fmla="*/ 375040 w 2575617"/>
                  <a:gd name="connsiteY0" fmla="*/ 3099 h 517355"/>
                  <a:gd name="connsiteX1" fmla="*/ 2226367 w 2575617"/>
                  <a:gd name="connsiteY1" fmla="*/ 0 h 517355"/>
                  <a:gd name="connsiteX2" fmla="*/ 2575617 w 2575617"/>
                  <a:gd name="connsiteY2" fmla="*/ 496524 h 517355"/>
                  <a:gd name="connsiteX3" fmla="*/ 0 w 2575617"/>
                  <a:gd name="connsiteY3" fmla="*/ 517355 h 517355"/>
                  <a:gd name="connsiteX4" fmla="*/ 375040 w 2575617"/>
                  <a:gd name="connsiteY4" fmla="*/ 3099 h 517355"/>
                  <a:gd name="connsiteX0" fmla="*/ 375040 w 2557137"/>
                  <a:gd name="connsiteY0" fmla="*/ 3099 h 526131"/>
                  <a:gd name="connsiteX1" fmla="*/ 2226367 w 2557137"/>
                  <a:gd name="connsiteY1" fmla="*/ 0 h 526131"/>
                  <a:gd name="connsiteX2" fmla="*/ 2557137 w 2557137"/>
                  <a:gd name="connsiteY2" fmla="*/ 526131 h 526131"/>
                  <a:gd name="connsiteX3" fmla="*/ 0 w 2557137"/>
                  <a:gd name="connsiteY3" fmla="*/ 517355 h 526131"/>
                  <a:gd name="connsiteX4" fmla="*/ 375040 w 2557137"/>
                  <a:gd name="connsiteY4" fmla="*/ 3099 h 526131"/>
                  <a:gd name="connsiteX0" fmla="*/ 373820 w 2555917"/>
                  <a:gd name="connsiteY0" fmla="*/ 3099 h 526131"/>
                  <a:gd name="connsiteX1" fmla="*/ 2225147 w 2555917"/>
                  <a:gd name="connsiteY1" fmla="*/ 0 h 526131"/>
                  <a:gd name="connsiteX2" fmla="*/ 2555917 w 2555917"/>
                  <a:gd name="connsiteY2" fmla="*/ 526131 h 526131"/>
                  <a:gd name="connsiteX3" fmla="*/ -1 w 2555917"/>
                  <a:gd name="connsiteY3" fmla="*/ 519334 h 526131"/>
                  <a:gd name="connsiteX4" fmla="*/ 373820 w 2555917"/>
                  <a:gd name="connsiteY4" fmla="*/ 3099 h 526131"/>
                  <a:gd name="connsiteX0" fmla="*/ 373821 w 2555918"/>
                  <a:gd name="connsiteY0" fmla="*/ 3173 h 526205"/>
                  <a:gd name="connsiteX1" fmla="*/ 2233316 w 2555918"/>
                  <a:gd name="connsiteY1" fmla="*/ 0 h 526205"/>
                  <a:gd name="connsiteX2" fmla="*/ 2555918 w 2555918"/>
                  <a:gd name="connsiteY2" fmla="*/ 526205 h 526205"/>
                  <a:gd name="connsiteX3" fmla="*/ 0 w 2555918"/>
                  <a:gd name="connsiteY3" fmla="*/ 519408 h 526205"/>
                  <a:gd name="connsiteX4" fmla="*/ 373821 w 2555918"/>
                  <a:gd name="connsiteY4" fmla="*/ 3173 h 526205"/>
                  <a:gd name="connsiteX0" fmla="*/ 373821 w 2612907"/>
                  <a:gd name="connsiteY0" fmla="*/ 3173 h 519408"/>
                  <a:gd name="connsiteX1" fmla="*/ 2233316 w 2612907"/>
                  <a:gd name="connsiteY1" fmla="*/ 0 h 519408"/>
                  <a:gd name="connsiteX2" fmla="*/ 2612907 w 2612907"/>
                  <a:gd name="connsiteY2" fmla="*/ 512510 h 519408"/>
                  <a:gd name="connsiteX3" fmla="*/ 0 w 2612907"/>
                  <a:gd name="connsiteY3" fmla="*/ 519408 h 519408"/>
                  <a:gd name="connsiteX4" fmla="*/ 373821 w 2612907"/>
                  <a:gd name="connsiteY4" fmla="*/ 3173 h 519408"/>
                  <a:gd name="connsiteX0" fmla="*/ 313180 w 2552266"/>
                  <a:gd name="connsiteY0" fmla="*/ 3173 h 533354"/>
                  <a:gd name="connsiteX1" fmla="*/ 2172675 w 2552266"/>
                  <a:gd name="connsiteY1" fmla="*/ 0 h 533354"/>
                  <a:gd name="connsiteX2" fmla="*/ 2552266 w 2552266"/>
                  <a:gd name="connsiteY2" fmla="*/ 512510 h 533354"/>
                  <a:gd name="connsiteX3" fmla="*/ 0 w 2552266"/>
                  <a:gd name="connsiteY3" fmla="*/ 533354 h 533354"/>
                  <a:gd name="connsiteX4" fmla="*/ 313180 w 2552266"/>
                  <a:gd name="connsiteY4" fmla="*/ 3173 h 533354"/>
                  <a:gd name="connsiteX0" fmla="*/ 327827 w 2566913"/>
                  <a:gd name="connsiteY0" fmla="*/ 3173 h 537441"/>
                  <a:gd name="connsiteX1" fmla="*/ 2187322 w 2566913"/>
                  <a:gd name="connsiteY1" fmla="*/ 0 h 537441"/>
                  <a:gd name="connsiteX2" fmla="*/ 2566913 w 2566913"/>
                  <a:gd name="connsiteY2" fmla="*/ 512510 h 537441"/>
                  <a:gd name="connsiteX3" fmla="*/ 0 w 2566913"/>
                  <a:gd name="connsiteY3" fmla="*/ 537441 h 537441"/>
                  <a:gd name="connsiteX4" fmla="*/ 327827 w 2566913"/>
                  <a:gd name="connsiteY4" fmla="*/ 3173 h 537441"/>
                  <a:gd name="connsiteX0" fmla="*/ 327827 w 2566913"/>
                  <a:gd name="connsiteY0" fmla="*/ 23014 h 557282"/>
                  <a:gd name="connsiteX1" fmla="*/ 2193063 w 2566913"/>
                  <a:gd name="connsiteY1" fmla="*/ 0 h 557282"/>
                  <a:gd name="connsiteX2" fmla="*/ 2566913 w 2566913"/>
                  <a:gd name="connsiteY2" fmla="*/ 532351 h 557282"/>
                  <a:gd name="connsiteX3" fmla="*/ 0 w 2566913"/>
                  <a:gd name="connsiteY3" fmla="*/ 557282 h 557282"/>
                  <a:gd name="connsiteX4" fmla="*/ 327827 w 2566913"/>
                  <a:gd name="connsiteY4" fmla="*/ 23014 h 557282"/>
                  <a:gd name="connsiteX0" fmla="*/ 327827 w 2511110"/>
                  <a:gd name="connsiteY0" fmla="*/ 23014 h 557282"/>
                  <a:gd name="connsiteX1" fmla="*/ 2193063 w 2511110"/>
                  <a:gd name="connsiteY1" fmla="*/ 0 h 557282"/>
                  <a:gd name="connsiteX2" fmla="*/ 2511110 w 2511110"/>
                  <a:gd name="connsiteY2" fmla="*/ 498464 h 557282"/>
                  <a:gd name="connsiteX3" fmla="*/ 0 w 2511110"/>
                  <a:gd name="connsiteY3" fmla="*/ 557282 h 557282"/>
                  <a:gd name="connsiteX4" fmla="*/ 327827 w 2511110"/>
                  <a:gd name="connsiteY4" fmla="*/ 23014 h 557282"/>
                  <a:gd name="connsiteX0" fmla="*/ 327827 w 2517427"/>
                  <a:gd name="connsiteY0" fmla="*/ 23014 h 557282"/>
                  <a:gd name="connsiteX1" fmla="*/ 2193063 w 2517427"/>
                  <a:gd name="connsiteY1" fmla="*/ 0 h 557282"/>
                  <a:gd name="connsiteX2" fmla="*/ 2517428 w 2517427"/>
                  <a:gd name="connsiteY2" fmla="*/ 508268 h 557282"/>
                  <a:gd name="connsiteX3" fmla="*/ 0 w 2517427"/>
                  <a:gd name="connsiteY3" fmla="*/ 557282 h 557282"/>
                  <a:gd name="connsiteX4" fmla="*/ 327827 w 2517427"/>
                  <a:gd name="connsiteY4" fmla="*/ 23014 h 557282"/>
                  <a:gd name="connsiteX0" fmla="*/ 367299 w 2556900"/>
                  <a:gd name="connsiteY0" fmla="*/ 23014 h 543944"/>
                  <a:gd name="connsiteX1" fmla="*/ 2232535 w 2556900"/>
                  <a:gd name="connsiteY1" fmla="*/ 0 h 543944"/>
                  <a:gd name="connsiteX2" fmla="*/ 2556900 w 2556900"/>
                  <a:gd name="connsiteY2" fmla="*/ 508268 h 543944"/>
                  <a:gd name="connsiteX3" fmla="*/ 0 w 2556900"/>
                  <a:gd name="connsiteY3" fmla="*/ 543944 h 543944"/>
                  <a:gd name="connsiteX4" fmla="*/ 367299 w 2556900"/>
                  <a:gd name="connsiteY4" fmla="*/ 23014 h 543944"/>
                  <a:gd name="connsiteX0" fmla="*/ 369826 w 2559427"/>
                  <a:gd name="connsiteY0" fmla="*/ 23014 h 540021"/>
                  <a:gd name="connsiteX1" fmla="*/ 2235062 w 2559427"/>
                  <a:gd name="connsiteY1" fmla="*/ 0 h 540021"/>
                  <a:gd name="connsiteX2" fmla="*/ 2559427 w 2559427"/>
                  <a:gd name="connsiteY2" fmla="*/ 508268 h 540021"/>
                  <a:gd name="connsiteX3" fmla="*/ 0 w 2559427"/>
                  <a:gd name="connsiteY3" fmla="*/ 540021 h 540021"/>
                  <a:gd name="connsiteX4" fmla="*/ 369826 w 2559427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50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28153"/>
                  <a:gd name="connsiteY0" fmla="*/ 23014 h 540021"/>
                  <a:gd name="connsiteX1" fmla="*/ 2235062 w 2528153"/>
                  <a:gd name="connsiteY1" fmla="*/ 0 h 540021"/>
                  <a:gd name="connsiteX2" fmla="*/ 2528153 w 2528153"/>
                  <a:gd name="connsiteY2" fmla="*/ 502648 h 540021"/>
                  <a:gd name="connsiteX3" fmla="*/ 0 w 2528153"/>
                  <a:gd name="connsiteY3" fmla="*/ 540021 h 540021"/>
                  <a:gd name="connsiteX4" fmla="*/ 369826 w 2528153"/>
                  <a:gd name="connsiteY4" fmla="*/ 23014 h 540021"/>
                  <a:gd name="connsiteX0" fmla="*/ 369826 w 2519318"/>
                  <a:gd name="connsiteY0" fmla="*/ 23014 h 540021"/>
                  <a:gd name="connsiteX1" fmla="*/ 2235062 w 2519318"/>
                  <a:gd name="connsiteY1" fmla="*/ 0 h 540021"/>
                  <a:gd name="connsiteX2" fmla="*/ 2519318 w 2519318"/>
                  <a:gd name="connsiteY2" fmla="*/ 506816 h 540021"/>
                  <a:gd name="connsiteX3" fmla="*/ 0 w 2519318"/>
                  <a:gd name="connsiteY3" fmla="*/ 540021 h 540021"/>
                  <a:gd name="connsiteX4" fmla="*/ 369826 w 2519318"/>
                  <a:gd name="connsiteY4" fmla="*/ 23014 h 540021"/>
                  <a:gd name="connsiteX0" fmla="*/ 369826 w 2521439"/>
                  <a:gd name="connsiteY0" fmla="*/ 23014 h 540021"/>
                  <a:gd name="connsiteX1" fmla="*/ 2235062 w 2521439"/>
                  <a:gd name="connsiteY1" fmla="*/ 0 h 540021"/>
                  <a:gd name="connsiteX2" fmla="*/ 2521439 w 2521439"/>
                  <a:gd name="connsiteY2" fmla="*/ 500723 h 540021"/>
                  <a:gd name="connsiteX3" fmla="*/ 0 w 2521439"/>
                  <a:gd name="connsiteY3" fmla="*/ 540021 h 540021"/>
                  <a:gd name="connsiteX4" fmla="*/ 369826 w 2521439"/>
                  <a:gd name="connsiteY4" fmla="*/ 23014 h 540021"/>
                  <a:gd name="connsiteX0" fmla="*/ 1 w 2603248"/>
                  <a:gd name="connsiteY0" fmla="*/ 47648 h 540021"/>
                  <a:gd name="connsiteX1" fmla="*/ 2316871 w 2603248"/>
                  <a:gd name="connsiteY1" fmla="*/ 0 h 540021"/>
                  <a:gd name="connsiteX2" fmla="*/ 2603248 w 2603248"/>
                  <a:gd name="connsiteY2" fmla="*/ 500723 h 540021"/>
                  <a:gd name="connsiteX3" fmla="*/ 81809 w 2603248"/>
                  <a:gd name="connsiteY3" fmla="*/ 540021 h 540021"/>
                  <a:gd name="connsiteX4" fmla="*/ 1 w 2603248"/>
                  <a:gd name="connsiteY4" fmla="*/ 47648 h 540021"/>
                  <a:gd name="connsiteX0" fmla="*/ 0 w 2609786"/>
                  <a:gd name="connsiteY0" fmla="*/ 55825 h 540021"/>
                  <a:gd name="connsiteX1" fmla="*/ 2323409 w 2609786"/>
                  <a:gd name="connsiteY1" fmla="*/ 0 h 540021"/>
                  <a:gd name="connsiteX2" fmla="*/ 2609786 w 2609786"/>
                  <a:gd name="connsiteY2" fmla="*/ 500723 h 540021"/>
                  <a:gd name="connsiteX3" fmla="*/ 88347 w 2609786"/>
                  <a:gd name="connsiteY3" fmla="*/ 540021 h 540021"/>
                  <a:gd name="connsiteX4" fmla="*/ 0 w 2609786"/>
                  <a:gd name="connsiteY4" fmla="*/ 55825 h 540021"/>
                  <a:gd name="connsiteX0" fmla="*/ 301264 w 2911050"/>
                  <a:gd name="connsiteY0" fmla="*/ 55825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01264 w 2911050"/>
                  <a:gd name="connsiteY4" fmla="*/ 55825 h 545581"/>
                  <a:gd name="connsiteX0" fmla="*/ 298968 w 2911050"/>
                  <a:gd name="connsiteY0" fmla="*/ 51816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298968 w 2911050"/>
                  <a:gd name="connsiteY4" fmla="*/ 51816 h 545581"/>
                  <a:gd name="connsiteX0" fmla="*/ 311159 w 2911050"/>
                  <a:gd name="connsiteY0" fmla="*/ 48611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1159 w 2911050"/>
                  <a:gd name="connsiteY4" fmla="*/ 48611 h 545581"/>
                  <a:gd name="connsiteX0" fmla="*/ 314429 w 2911050"/>
                  <a:gd name="connsiteY0" fmla="*/ 44523 h 545581"/>
                  <a:gd name="connsiteX1" fmla="*/ 2624673 w 2911050"/>
                  <a:gd name="connsiteY1" fmla="*/ 0 h 545581"/>
                  <a:gd name="connsiteX2" fmla="*/ 2911050 w 2911050"/>
                  <a:gd name="connsiteY2" fmla="*/ 500723 h 545581"/>
                  <a:gd name="connsiteX3" fmla="*/ 0 w 2911050"/>
                  <a:gd name="connsiteY3" fmla="*/ 545581 h 545581"/>
                  <a:gd name="connsiteX4" fmla="*/ 314429 w 2911050"/>
                  <a:gd name="connsiteY4" fmla="*/ 44523 h 545581"/>
                  <a:gd name="connsiteX0" fmla="*/ 312308 w 2908929"/>
                  <a:gd name="connsiteY0" fmla="*/ 44523 h 539490"/>
                  <a:gd name="connsiteX1" fmla="*/ 2622552 w 2908929"/>
                  <a:gd name="connsiteY1" fmla="*/ 0 h 539490"/>
                  <a:gd name="connsiteX2" fmla="*/ 2908929 w 2908929"/>
                  <a:gd name="connsiteY2" fmla="*/ 500723 h 539490"/>
                  <a:gd name="connsiteX3" fmla="*/ 0 w 2908929"/>
                  <a:gd name="connsiteY3" fmla="*/ 539490 h 539490"/>
                  <a:gd name="connsiteX4" fmla="*/ 312308 w 2908929"/>
                  <a:gd name="connsiteY4" fmla="*/ 44523 h 539490"/>
                  <a:gd name="connsiteX0" fmla="*/ 309038 w 2905659"/>
                  <a:gd name="connsiteY0" fmla="*/ 44523 h 535401"/>
                  <a:gd name="connsiteX1" fmla="*/ 2619282 w 2905659"/>
                  <a:gd name="connsiteY1" fmla="*/ 0 h 535401"/>
                  <a:gd name="connsiteX2" fmla="*/ 2905659 w 2905659"/>
                  <a:gd name="connsiteY2" fmla="*/ 500723 h 535401"/>
                  <a:gd name="connsiteX3" fmla="*/ 0 w 2905659"/>
                  <a:gd name="connsiteY3" fmla="*/ 535401 h 535401"/>
                  <a:gd name="connsiteX4" fmla="*/ 309038 w 2905659"/>
                  <a:gd name="connsiteY4" fmla="*/ 44523 h 535401"/>
                  <a:gd name="connsiteX0" fmla="*/ 310100 w 2906721"/>
                  <a:gd name="connsiteY0" fmla="*/ 44523 h 538447"/>
                  <a:gd name="connsiteX1" fmla="*/ 2620344 w 2906721"/>
                  <a:gd name="connsiteY1" fmla="*/ 0 h 538447"/>
                  <a:gd name="connsiteX2" fmla="*/ 2906721 w 2906721"/>
                  <a:gd name="connsiteY2" fmla="*/ 500723 h 538447"/>
                  <a:gd name="connsiteX3" fmla="*/ 0 w 2906721"/>
                  <a:gd name="connsiteY3" fmla="*/ 538447 h 538447"/>
                  <a:gd name="connsiteX4" fmla="*/ 310100 w 2906721"/>
                  <a:gd name="connsiteY4" fmla="*/ 44523 h 538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6721" h="538447">
                    <a:moveTo>
                      <a:pt x="310100" y="44523"/>
                    </a:moveTo>
                    <a:lnTo>
                      <a:pt x="2620344" y="0"/>
                    </a:lnTo>
                    <a:lnTo>
                      <a:pt x="2906721" y="500723"/>
                    </a:lnTo>
                    <a:lnTo>
                      <a:pt x="0" y="538447"/>
                    </a:lnTo>
                    <a:lnTo>
                      <a:pt x="310100" y="4452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>
                <a:innerShdw blurRad="279400" dist="50800" dir="27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ṩľíḍè-Freeform: Shape 37">
                <a:extLst>
                  <a:ext uri="{FF2B5EF4-FFF2-40B4-BE49-F238E27FC236}">
                    <a16:creationId xmlns="" xmlns:a16="http://schemas.microsoft.com/office/drawing/2014/main" id="{19080347-35A4-454D-9612-65D99A15B2B1}"/>
                  </a:ext>
                </a:extLst>
              </p:cNvPr>
              <p:cNvSpPr/>
              <p:nvPr/>
            </p:nvSpPr>
            <p:spPr>
              <a:xfrm rot="10800000">
                <a:off x="4508769" y="953327"/>
                <a:ext cx="3259661" cy="497556"/>
              </a:xfrm>
              <a:custGeom>
                <a:avLst/>
                <a:gdLst>
                  <a:gd name="connsiteX0" fmla="*/ 0 w 1917700"/>
                  <a:gd name="connsiteY0" fmla="*/ 0 h 496524"/>
                  <a:gd name="connsiteX1" fmla="*/ 1917700 w 1917700"/>
                  <a:gd name="connsiteY1" fmla="*/ 0 h 496524"/>
                  <a:gd name="connsiteX2" fmla="*/ 1917700 w 1917700"/>
                  <a:gd name="connsiteY2" fmla="*/ 496524 h 496524"/>
                  <a:gd name="connsiteX3" fmla="*/ 0 w 1917700"/>
                  <a:gd name="connsiteY3" fmla="*/ 496524 h 496524"/>
                  <a:gd name="connsiteX4" fmla="*/ 0 w 1917700"/>
                  <a:gd name="connsiteY4" fmla="*/ 0 h 496524"/>
                  <a:gd name="connsiteX0" fmla="*/ 0 w 2241550"/>
                  <a:gd name="connsiteY0" fmla="*/ 0 h 496524"/>
                  <a:gd name="connsiteX1" fmla="*/ 1917700 w 2241550"/>
                  <a:gd name="connsiteY1" fmla="*/ 0 h 496524"/>
                  <a:gd name="connsiteX2" fmla="*/ 2241550 w 2241550"/>
                  <a:gd name="connsiteY2" fmla="*/ 496524 h 496524"/>
                  <a:gd name="connsiteX3" fmla="*/ 0 w 2241550"/>
                  <a:gd name="connsiteY3" fmla="*/ 496524 h 496524"/>
                  <a:gd name="connsiteX4" fmla="*/ 0 w 2241550"/>
                  <a:gd name="connsiteY4" fmla="*/ 0 h 496524"/>
                  <a:gd name="connsiteX0" fmla="*/ 330200 w 2571750"/>
                  <a:gd name="connsiteY0" fmla="*/ 0 h 496524"/>
                  <a:gd name="connsiteX1" fmla="*/ 2247900 w 2571750"/>
                  <a:gd name="connsiteY1" fmla="*/ 0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71750"/>
                  <a:gd name="connsiteY0" fmla="*/ 0 h 496524"/>
                  <a:gd name="connsiteX1" fmla="*/ 2241550 w 2571750"/>
                  <a:gd name="connsiteY1" fmla="*/ 3175 h 496524"/>
                  <a:gd name="connsiteX2" fmla="*/ 2571750 w 2571750"/>
                  <a:gd name="connsiteY2" fmla="*/ 496524 h 496524"/>
                  <a:gd name="connsiteX3" fmla="*/ 0 w 2571750"/>
                  <a:gd name="connsiteY3" fmla="*/ 496524 h 496524"/>
                  <a:gd name="connsiteX4" fmla="*/ 330200 w 257175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3175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30200 w 2590800"/>
                  <a:gd name="connsiteY0" fmla="*/ 0 h 496524"/>
                  <a:gd name="connsiteX1" fmla="*/ 2241550 w 2590800"/>
                  <a:gd name="connsiteY1" fmla="*/ 0 h 496524"/>
                  <a:gd name="connsiteX2" fmla="*/ 2590800 w 2590800"/>
                  <a:gd name="connsiteY2" fmla="*/ 496524 h 496524"/>
                  <a:gd name="connsiteX3" fmla="*/ 0 w 2590800"/>
                  <a:gd name="connsiteY3" fmla="*/ 496524 h 496524"/>
                  <a:gd name="connsiteX4" fmla="*/ 330200 w 2590800"/>
                  <a:gd name="connsiteY4" fmla="*/ 0 h 496524"/>
                  <a:gd name="connsiteX0" fmla="*/ 349250 w 2609850"/>
                  <a:gd name="connsiteY0" fmla="*/ 0 h 496524"/>
                  <a:gd name="connsiteX1" fmla="*/ 2260600 w 2609850"/>
                  <a:gd name="connsiteY1" fmla="*/ 0 h 496524"/>
                  <a:gd name="connsiteX2" fmla="*/ 2609850 w 2609850"/>
                  <a:gd name="connsiteY2" fmla="*/ 496524 h 496524"/>
                  <a:gd name="connsiteX3" fmla="*/ 0 w 2609850"/>
                  <a:gd name="connsiteY3" fmla="*/ 496524 h 496524"/>
                  <a:gd name="connsiteX4" fmla="*/ 349250 w 2609850"/>
                  <a:gd name="connsiteY4" fmla="*/ 0 h 496524"/>
                  <a:gd name="connsiteX0" fmla="*/ 255685 w 2516285"/>
                  <a:gd name="connsiteY0" fmla="*/ 0 h 496524"/>
                  <a:gd name="connsiteX1" fmla="*/ 2167035 w 2516285"/>
                  <a:gd name="connsiteY1" fmla="*/ 0 h 496524"/>
                  <a:gd name="connsiteX2" fmla="*/ 2516285 w 2516285"/>
                  <a:gd name="connsiteY2" fmla="*/ 496524 h 496524"/>
                  <a:gd name="connsiteX3" fmla="*/ 0 w 2516285"/>
                  <a:gd name="connsiteY3" fmla="*/ 490207 h 496524"/>
                  <a:gd name="connsiteX4" fmla="*/ 255685 w 2516285"/>
                  <a:gd name="connsiteY4" fmla="*/ 0 h 496524"/>
                  <a:gd name="connsiteX0" fmla="*/ 269329 w 2529929"/>
                  <a:gd name="connsiteY0" fmla="*/ 0 h 496524"/>
                  <a:gd name="connsiteX1" fmla="*/ 2180679 w 2529929"/>
                  <a:gd name="connsiteY1" fmla="*/ 0 h 496524"/>
                  <a:gd name="connsiteX2" fmla="*/ 2529929 w 2529929"/>
                  <a:gd name="connsiteY2" fmla="*/ 496524 h 496524"/>
                  <a:gd name="connsiteX3" fmla="*/ 0 w 2529929"/>
                  <a:gd name="connsiteY3" fmla="*/ 494945 h 496524"/>
                  <a:gd name="connsiteX4" fmla="*/ 269329 w 2529929"/>
                  <a:gd name="connsiteY4" fmla="*/ 0 h 496524"/>
                  <a:gd name="connsiteX0" fmla="*/ 273228 w 2533828"/>
                  <a:gd name="connsiteY0" fmla="*/ 0 h 496524"/>
                  <a:gd name="connsiteX1" fmla="*/ 2184578 w 2533828"/>
                  <a:gd name="connsiteY1" fmla="*/ 0 h 496524"/>
                  <a:gd name="connsiteX2" fmla="*/ 2533828 w 2533828"/>
                  <a:gd name="connsiteY2" fmla="*/ 496524 h 496524"/>
                  <a:gd name="connsiteX3" fmla="*/ 0 w 2533828"/>
                  <a:gd name="connsiteY3" fmla="*/ 494945 h 496524"/>
                  <a:gd name="connsiteX4" fmla="*/ 273228 w 2533828"/>
                  <a:gd name="connsiteY4" fmla="*/ 0 h 496524"/>
                  <a:gd name="connsiteX0" fmla="*/ 273228 w 2668328"/>
                  <a:gd name="connsiteY0" fmla="*/ 0 h 494945"/>
                  <a:gd name="connsiteX1" fmla="*/ 2184578 w 2668328"/>
                  <a:gd name="connsiteY1" fmla="*/ 0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0 h 494945"/>
                  <a:gd name="connsiteX1" fmla="*/ 2406794 w 2668328"/>
                  <a:gd name="connsiteY1" fmla="*/ 2369 h 494945"/>
                  <a:gd name="connsiteX2" fmla="*/ 2668328 w 2668328"/>
                  <a:gd name="connsiteY2" fmla="*/ 494155 h 494945"/>
                  <a:gd name="connsiteX3" fmla="*/ 0 w 2668328"/>
                  <a:gd name="connsiteY3" fmla="*/ 494945 h 494945"/>
                  <a:gd name="connsiteX4" fmla="*/ 273228 w 2668328"/>
                  <a:gd name="connsiteY4" fmla="*/ 0 h 494945"/>
                  <a:gd name="connsiteX0" fmla="*/ 273228 w 2668328"/>
                  <a:gd name="connsiteY0" fmla="*/ 1 h 494946"/>
                  <a:gd name="connsiteX1" fmla="*/ 2402896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  <a:gd name="connsiteX0" fmla="*/ 273228 w 2668328"/>
                  <a:gd name="connsiteY0" fmla="*/ 2370 h 497315"/>
                  <a:gd name="connsiteX1" fmla="*/ 2406794 w 2668328"/>
                  <a:gd name="connsiteY1" fmla="*/ 0 h 497315"/>
                  <a:gd name="connsiteX2" fmla="*/ 2668328 w 2668328"/>
                  <a:gd name="connsiteY2" fmla="*/ 496525 h 497315"/>
                  <a:gd name="connsiteX3" fmla="*/ 0 w 2668328"/>
                  <a:gd name="connsiteY3" fmla="*/ 497315 h 497315"/>
                  <a:gd name="connsiteX4" fmla="*/ 273228 w 2668328"/>
                  <a:gd name="connsiteY4" fmla="*/ 2370 h 497315"/>
                  <a:gd name="connsiteX0" fmla="*/ 273228 w 2668328"/>
                  <a:gd name="connsiteY0" fmla="*/ 1 h 494946"/>
                  <a:gd name="connsiteX1" fmla="*/ 2404845 w 2668328"/>
                  <a:gd name="connsiteY1" fmla="*/ 0 h 494946"/>
                  <a:gd name="connsiteX2" fmla="*/ 2668328 w 2668328"/>
                  <a:gd name="connsiteY2" fmla="*/ 494156 h 494946"/>
                  <a:gd name="connsiteX3" fmla="*/ 0 w 2668328"/>
                  <a:gd name="connsiteY3" fmla="*/ 494946 h 494946"/>
                  <a:gd name="connsiteX4" fmla="*/ 273228 w 2668328"/>
                  <a:gd name="connsiteY4" fmla="*/ 1 h 4949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68328" h="494946">
                    <a:moveTo>
                      <a:pt x="273228" y="1"/>
                    </a:moveTo>
                    <a:lnTo>
                      <a:pt x="2404845" y="0"/>
                    </a:lnTo>
                    <a:lnTo>
                      <a:pt x="2668328" y="494156"/>
                    </a:lnTo>
                    <a:lnTo>
                      <a:pt x="0" y="494946"/>
                    </a:lnTo>
                    <a:lnTo>
                      <a:pt x="273228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279400" dist="50800" dir="5400000">
                  <a:prstClr val="black">
                    <a:alpha val="18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E7FA941-A734-452D-BE37-A42CC1CA5ED9}"/>
                </a:ext>
              </a:extLst>
            </p:cNvPr>
            <p:cNvGrpSpPr/>
            <p:nvPr/>
          </p:nvGrpSpPr>
          <p:grpSpPr>
            <a:xfrm rot="17930019">
              <a:off x="7160966" y="3506178"/>
              <a:ext cx="827336" cy="1151770"/>
              <a:chOff x="5590218" y="4773226"/>
              <a:chExt cx="1075248" cy="1496900"/>
            </a:xfrm>
          </p:grpSpPr>
          <p:sp>
            <p:nvSpPr>
              <p:cNvPr id="33" name="íṩľíḍè-Isosceles Triangle 21">
                <a:extLst>
                  <a:ext uri="{FF2B5EF4-FFF2-40B4-BE49-F238E27FC236}">
                    <a16:creationId xmlns="" xmlns:a16="http://schemas.microsoft.com/office/drawing/2014/main" id="{EA6AA9E7-1365-472D-B2F7-B40667298AF9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íṩľíḍè-Isosceles Triangle 22">
                <a:extLst>
                  <a:ext uri="{FF2B5EF4-FFF2-40B4-BE49-F238E27FC236}">
                    <a16:creationId xmlns="" xmlns:a16="http://schemas.microsoft.com/office/drawing/2014/main" id="{9CCA6564-B2FA-4943-9BDB-F401F6AE1694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3D3D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2">
              <a:extLst>
                <a:ext uri="{FF2B5EF4-FFF2-40B4-BE49-F238E27FC236}">
                  <a16:creationId xmlns="" xmlns:a16="http://schemas.microsoft.com/office/drawing/2014/main" id="{6DD0DC06-6EE7-4EE0-9FAA-262147508658}"/>
                </a:ext>
              </a:extLst>
            </p:cNvPr>
            <p:cNvGrpSpPr/>
            <p:nvPr/>
          </p:nvGrpSpPr>
          <p:grpSpPr>
            <a:xfrm rot="14765595">
              <a:off x="7191428" y="2013561"/>
              <a:ext cx="827336" cy="1151770"/>
              <a:chOff x="5590218" y="4773226"/>
              <a:chExt cx="1075248" cy="1496900"/>
            </a:xfrm>
          </p:grpSpPr>
          <p:sp>
            <p:nvSpPr>
              <p:cNvPr id="31" name="íṩľíḍè-Isosceles Triangle 19">
                <a:extLst>
                  <a:ext uri="{FF2B5EF4-FFF2-40B4-BE49-F238E27FC236}">
                    <a16:creationId xmlns="" xmlns:a16="http://schemas.microsoft.com/office/drawing/2014/main" id="{86F66CD1-BF6C-48F4-9E37-F47170860A07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Isosceles Triangle 20">
                <a:extLst>
                  <a:ext uri="{FF2B5EF4-FFF2-40B4-BE49-F238E27FC236}">
                    <a16:creationId xmlns="" xmlns:a16="http://schemas.microsoft.com/office/drawing/2014/main" id="{A7C802D1-188F-4294-9457-632D57D04293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2E3E4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3">
              <a:extLst>
                <a:ext uri="{FF2B5EF4-FFF2-40B4-BE49-F238E27FC236}">
                  <a16:creationId xmlns="" xmlns:a16="http://schemas.microsoft.com/office/drawing/2014/main" id="{E74B4F70-4242-466C-9C11-F704B769124C}"/>
                </a:ext>
              </a:extLst>
            </p:cNvPr>
            <p:cNvGrpSpPr/>
            <p:nvPr/>
          </p:nvGrpSpPr>
          <p:grpSpPr>
            <a:xfrm rot="3811807">
              <a:off x="4173235" y="3514205"/>
              <a:ext cx="827336" cy="1151770"/>
              <a:chOff x="5590218" y="4773226"/>
              <a:chExt cx="1075248" cy="1496900"/>
            </a:xfrm>
          </p:grpSpPr>
          <p:sp>
            <p:nvSpPr>
              <p:cNvPr id="29" name="íṩľíḍè-Isosceles Triangle 17">
                <a:extLst>
                  <a:ext uri="{FF2B5EF4-FFF2-40B4-BE49-F238E27FC236}">
                    <a16:creationId xmlns="" xmlns:a16="http://schemas.microsoft.com/office/drawing/2014/main" id="{5CDC2A46-CAEB-409F-9279-E4F005014AF6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Isosceles Triangle 18">
                <a:extLst>
                  <a:ext uri="{FF2B5EF4-FFF2-40B4-BE49-F238E27FC236}">
                    <a16:creationId xmlns="" xmlns:a16="http://schemas.microsoft.com/office/drawing/2014/main" id="{DD3449AA-F13E-4169-A371-27C6FC1EDCD9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4E5E6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="" xmlns:a16="http://schemas.microsoft.com/office/drawing/2014/main" id="{41286ADD-EDB7-40EB-97AD-1411C430EADC}"/>
                </a:ext>
              </a:extLst>
            </p:cNvPr>
            <p:cNvGrpSpPr/>
            <p:nvPr/>
          </p:nvGrpSpPr>
          <p:grpSpPr>
            <a:xfrm rot="7044390">
              <a:off x="4174040" y="1940801"/>
              <a:ext cx="827336" cy="1151770"/>
              <a:chOff x="5590218" y="4773226"/>
              <a:chExt cx="1075248" cy="1496900"/>
            </a:xfrm>
          </p:grpSpPr>
          <p:sp>
            <p:nvSpPr>
              <p:cNvPr id="27" name="íṩľíḍè-Isosceles Triangle 15">
                <a:extLst>
                  <a:ext uri="{FF2B5EF4-FFF2-40B4-BE49-F238E27FC236}">
                    <a16:creationId xmlns="" xmlns:a16="http://schemas.microsoft.com/office/drawing/2014/main" id="{E3E26709-A07F-4CE1-9C10-EE748F940A1F}"/>
                  </a:ext>
                </a:extLst>
              </p:cNvPr>
              <p:cNvSpPr/>
              <p:nvPr/>
            </p:nvSpPr>
            <p:spPr>
              <a:xfrm>
                <a:off x="5606352" y="4773226"/>
                <a:ext cx="1059114" cy="1481816"/>
              </a:xfrm>
              <a:prstGeom prst="triangle">
                <a:avLst/>
              </a:prstGeom>
              <a:solidFill>
                <a:schemeClr val="tx1">
                  <a:lumMod val="95000"/>
                  <a:lumOff val="5000"/>
                  <a:alpha val="16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Isosceles Triangle 16">
                <a:extLst>
                  <a:ext uri="{FF2B5EF4-FFF2-40B4-BE49-F238E27FC236}">
                    <a16:creationId xmlns="" xmlns:a16="http://schemas.microsoft.com/office/drawing/2014/main" id="{2116CB16-CB39-4A7D-A056-D04B5ED72C56}"/>
                  </a:ext>
                </a:extLst>
              </p:cNvPr>
              <p:cNvSpPr/>
              <p:nvPr/>
            </p:nvSpPr>
            <p:spPr>
              <a:xfrm>
                <a:off x="5590218" y="5162629"/>
                <a:ext cx="1075247" cy="11074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F0F1F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5">
              <a:extLst>
                <a:ext uri="{FF2B5EF4-FFF2-40B4-BE49-F238E27FC236}">
                  <a16:creationId xmlns="" xmlns:a16="http://schemas.microsoft.com/office/drawing/2014/main" id="{C87F7A2B-5394-4154-B990-590CD6C1ECD5}"/>
                </a:ext>
              </a:extLst>
            </p:cNvPr>
            <p:cNvGrpSpPr/>
            <p:nvPr/>
          </p:nvGrpSpPr>
          <p:grpSpPr>
            <a:xfrm>
              <a:off x="5863828" y="2795406"/>
              <a:ext cx="464344" cy="464344"/>
              <a:chOff x="7287419" y="2577307"/>
              <a:chExt cx="464344" cy="464344"/>
            </a:xfrm>
            <a:solidFill>
              <a:schemeClr val="tx1"/>
            </a:solidFill>
          </p:grpSpPr>
          <p:sp>
            <p:nvSpPr>
              <p:cNvPr id="24" name="íṩľíḍè-Freeform: Shape 7">
                <a:extLst>
                  <a:ext uri="{FF2B5EF4-FFF2-40B4-BE49-F238E27FC236}">
                    <a16:creationId xmlns="" xmlns:a16="http://schemas.microsoft.com/office/drawing/2014/main" id="{2C2CC6F7-52D9-4925-8A0E-398D5905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ṩľíḍè-Freeform: Shape 8">
                <a:extLst>
                  <a:ext uri="{FF2B5EF4-FFF2-40B4-BE49-F238E27FC236}">
                    <a16:creationId xmlns="" xmlns:a16="http://schemas.microsoft.com/office/drawing/2014/main" id="{FC704B63-B933-4CEA-A0A5-1422E14DE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9">
                <a:extLst>
                  <a:ext uri="{FF2B5EF4-FFF2-40B4-BE49-F238E27FC236}">
                    <a16:creationId xmlns="" xmlns:a16="http://schemas.microsoft.com/office/drawing/2014/main" id="{B1BE3305-073F-423F-9603-161E6AC3C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íṩľíḍè-TextBox 6">
              <a:extLst>
                <a:ext uri="{FF2B5EF4-FFF2-40B4-BE49-F238E27FC236}">
                  <a16:creationId xmlns="" xmlns:a16="http://schemas.microsoft.com/office/drawing/2014/main" id="{34C50252-368A-4EFD-B2E4-18B9E3EA251B}"/>
                </a:ext>
              </a:extLst>
            </p:cNvPr>
            <p:cNvSpPr txBox="1"/>
            <p:nvPr/>
          </p:nvSpPr>
          <p:spPr>
            <a:xfrm>
              <a:off x="5239716" y="3410419"/>
              <a:ext cx="172354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2000" b="1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0" name="Group 4">
              <a:extLst>
                <a:ext uri="{FF2B5EF4-FFF2-40B4-BE49-F238E27FC236}">
                  <a16:creationId xmlns="" xmlns:a16="http://schemas.microsoft.com/office/drawing/2014/main" id="{AADE18C9-5F8C-4536-80A9-ACB8E2C6E3FD}"/>
                </a:ext>
              </a:extLst>
            </p:cNvPr>
            <p:cNvGrpSpPr/>
            <p:nvPr/>
          </p:nvGrpSpPr>
          <p:grpSpPr>
            <a:xfrm>
              <a:off x="8368478" y="1882697"/>
              <a:ext cx="3104385" cy="1013483"/>
              <a:chOff x="8368478" y="1882697"/>
              <a:chExt cx="3104385" cy="1013483"/>
            </a:xfrm>
          </p:grpSpPr>
          <p:sp>
            <p:nvSpPr>
              <p:cNvPr id="22" name="íṩľíḍè-TextBox 41">
                <a:extLst>
                  <a:ext uri="{FF2B5EF4-FFF2-40B4-BE49-F238E27FC236}">
                    <a16:creationId xmlns="" xmlns:a16="http://schemas.microsoft.com/office/drawing/2014/main" id="{7D3550DB-811E-4971-AECE-8DDADFF2996B}"/>
                  </a:ext>
                </a:extLst>
              </p:cNvPr>
              <p:cNvSpPr txBox="1"/>
              <p:nvPr/>
            </p:nvSpPr>
            <p:spPr>
              <a:xfrm>
                <a:off x="8368478" y="1882697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3" name="íṩľíḍè-Rectangle 42">
                <a:extLst>
                  <a:ext uri="{FF2B5EF4-FFF2-40B4-BE49-F238E27FC236}">
                    <a16:creationId xmlns="" xmlns:a16="http://schemas.microsoft.com/office/drawing/2014/main" id="{A9D0701E-53AD-4FFF-BA5F-A756DC8CFE16}"/>
                  </a:ext>
                </a:extLst>
              </p:cNvPr>
              <p:cNvSpPr/>
              <p:nvPr/>
            </p:nvSpPr>
            <p:spPr>
              <a:xfrm>
                <a:off x="8368478" y="2282807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="" xmlns:a16="http://schemas.microsoft.com/office/drawing/2014/main" id="{FCEFEBD4-A4C9-4F10-9DA9-B0742259D1CB}"/>
                </a:ext>
              </a:extLst>
            </p:cNvPr>
            <p:cNvGrpSpPr/>
            <p:nvPr/>
          </p:nvGrpSpPr>
          <p:grpSpPr>
            <a:xfrm>
              <a:off x="8368478" y="3886710"/>
              <a:ext cx="3104385" cy="1013483"/>
              <a:chOff x="8368478" y="3886710"/>
              <a:chExt cx="3104385" cy="1013483"/>
            </a:xfrm>
          </p:grpSpPr>
          <p:sp>
            <p:nvSpPr>
              <p:cNvPr id="20" name="íṩľíḍè-TextBox 44">
                <a:extLst>
                  <a:ext uri="{FF2B5EF4-FFF2-40B4-BE49-F238E27FC236}">
                    <a16:creationId xmlns="" xmlns:a16="http://schemas.microsoft.com/office/drawing/2014/main" id="{6EAF0074-932F-4206-A576-4EB49BC383FF}"/>
                  </a:ext>
                </a:extLst>
              </p:cNvPr>
              <p:cNvSpPr txBox="1"/>
              <p:nvPr/>
            </p:nvSpPr>
            <p:spPr>
              <a:xfrm>
                <a:off x="8368478" y="3886710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20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1" name="íṩľíḍè-Rectangle 45">
                <a:extLst>
                  <a:ext uri="{FF2B5EF4-FFF2-40B4-BE49-F238E27FC236}">
                    <a16:creationId xmlns="" xmlns:a16="http://schemas.microsoft.com/office/drawing/2014/main" id="{F04752E5-6FA8-402E-AE7A-CC4146CD8253}"/>
                  </a:ext>
                </a:extLst>
              </p:cNvPr>
              <p:cNvSpPr/>
              <p:nvPr/>
            </p:nvSpPr>
            <p:spPr>
              <a:xfrm>
                <a:off x="8368478" y="4286820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2" name="Group 1">
              <a:extLst>
                <a:ext uri="{FF2B5EF4-FFF2-40B4-BE49-F238E27FC236}">
                  <a16:creationId xmlns="" xmlns:a16="http://schemas.microsoft.com/office/drawing/2014/main" id="{849225C4-3748-4B78-9095-50CCDFBC299E}"/>
                </a:ext>
              </a:extLst>
            </p:cNvPr>
            <p:cNvGrpSpPr/>
            <p:nvPr/>
          </p:nvGrpSpPr>
          <p:grpSpPr>
            <a:xfrm>
              <a:off x="719667" y="1881028"/>
              <a:ext cx="3104385" cy="1013483"/>
              <a:chOff x="719667" y="1881028"/>
              <a:chExt cx="3104385" cy="1013483"/>
            </a:xfrm>
          </p:grpSpPr>
          <p:sp>
            <p:nvSpPr>
              <p:cNvPr id="18" name="íṩľíḍè-TextBox 47">
                <a:extLst>
                  <a:ext uri="{FF2B5EF4-FFF2-40B4-BE49-F238E27FC236}">
                    <a16:creationId xmlns="" xmlns:a16="http://schemas.microsoft.com/office/drawing/2014/main" id="{93BBE0DD-93BC-4458-B9F9-FECA921F8EAC}"/>
                  </a:ext>
                </a:extLst>
              </p:cNvPr>
              <p:cNvSpPr txBox="1"/>
              <p:nvPr/>
            </p:nvSpPr>
            <p:spPr>
              <a:xfrm>
                <a:off x="719667" y="1881028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6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9" name="íṩľíḍè-Rectangle 48">
                <a:extLst>
                  <a:ext uri="{FF2B5EF4-FFF2-40B4-BE49-F238E27FC236}">
                    <a16:creationId xmlns="" xmlns:a16="http://schemas.microsoft.com/office/drawing/2014/main" id="{F81F7656-60D0-4D00-B3C8-42E7488B5AD4}"/>
                  </a:ext>
                </a:extLst>
              </p:cNvPr>
              <p:cNvSpPr/>
              <p:nvPr/>
            </p:nvSpPr>
            <p:spPr>
              <a:xfrm>
                <a:off x="719667" y="2281138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">
              <a:extLst>
                <a:ext uri="{FF2B5EF4-FFF2-40B4-BE49-F238E27FC236}">
                  <a16:creationId xmlns="" xmlns:a16="http://schemas.microsoft.com/office/drawing/2014/main" id="{4C6F9B94-3E29-43F7-9661-08417B5B6F2D}"/>
                </a:ext>
              </a:extLst>
            </p:cNvPr>
            <p:cNvGrpSpPr/>
            <p:nvPr/>
          </p:nvGrpSpPr>
          <p:grpSpPr>
            <a:xfrm>
              <a:off x="719667" y="3889735"/>
              <a:ext cx="3104385" cy="1013483"/>
              <a:chOff x="719667" y="3889735"/>
              <a:chExt cx="3104385" cy="1013483"/>
            </a:xfrm>
          </p:grpSpPr>
          <p:sp>
            <p:nvSpPr>
              <p:cNvPr id="16" name="íṩľíḍè-TextBox 50">
                <a:extLst>
                  <a:ext uri="{FF2B5EF4-FFF2-40B4-BE49-F238E27FC236}">
                    <a16:creationId xmlns="" xmlns:a16="http://schemas.microsoft.com/office/drawing/2014/main" id="{AB2EAD3F-FF40-4802-8A3F-6E2248011F3B}"/>
                  </a:ext>
                </a:extLst>
              </p:cNvPr>
              <p:cNvSpPr txBox="1"/>
              <p:nvPr/>
            </p:nvSpPr>
            <p:spPr>
              <a:xfrm>
                <a:off x="719667" y="3889735"/>
                <a:ext cx="3104385" cy="400110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2000" b="1">
                    <a:solidFill>
                      <a:schemeClr val="accent5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7" name="íṩľíḍè-Rectangle 51">
                <a:extLst>
                  <a:ext uri="{FF2B5EF4-FFF2-40B4-BE49-F238E27FC236}">
                    <a16:creationId xmlns="" xmlns:a16="http://schemas.microsoft.com/office/drawing/2014/main" id="{F2BC580D-7B4E-4CB8-BEE3-6A598ABC26D4}"/>
                  </a:ext>
                </a:extLst>
              </p:cNvPr>
              <p:cNvSpPr/>
              <p:nvPr/>
            </p:nvSpPr>
            <p:spPr>
              <a:xfrm>
                <a:off x="719667" y="4289845"/>
                <a:ext cx="3104385" cy="613373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2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sp>
          <p:nvSpPr>
            <p:cNvPr id="14" name="íṩľíḍè-Rectangle 52">
              <a:extLst>
                <a:ext uri="{FF2B5EF4-FFF2-40B4-BE49-F238E27FC236}">
                  <a16:creationId xmlns="" xmlns:a16="http://schemas.microsoft.com/office/drawing/2014/main" id="{D119786A-ADA5-421C-BB1E-334A855C0EF9}"/>
                </a:ext>
              </a:extLst>
            </p:cNvPr>
            <p:cNvSpPr/>
            <p:nvPr/>
          </p:nvSpPr>
          <p:spPr>
            <a:xfrm>
              <a:off x="711509" y="5558361"/>
              <a:ext cx="10768982" cy="377026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  <p:cxnSp>
          <p:nvCxnSpPr>
            <p:cNvPr id="15" name="íṩľíḍè-Straight Connector 53">
              <a:extLst>
                <a:ext uri="{FF2B5EF4-FFF2-40B4-BE49-F238E27FC236}">
                  <a16:creationId xmlns="" xmlns:a16="http://schemas.microsoft.com/office/drawing/2014/main" id="{E486626B-DB84-4FE9-BBA9-D74FD77FA34C}"/>
                </a:ext>
              </a:extLst>
            </p:cNvPr>
            <p:cNvCxnSpPr/>
            <p:nvPr/>
          </p:nvCxnSpPr>
          <p:spPr>
            <a:xfrm>
              <a:off x="719667" y="5320638"/>
              <a:ext cx="10753196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486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02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公司团队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56321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086cdaa-01db-4197-84fe-e9915ad9ba64">
            <a:extLst>
              <a:ext uri="{FF2B5EF4-FFF2-40B4-BE49-F238E27FC236}">
                <a16:creationId xmlns="" xmlns:a16="http://schemas.microsoft.com/office/drawing/2014/main" id="{19DB0A02-90F5-4687-83D7-7DC308620D51}"/>
              </a:ext>
            </a:extLst>
          </p:cNvPr>
          <p:cNvGrpSpPr>
            <a:grpSpLocks noChangeAspect="1"/>
          </p:cNvGrpSpPr>
          <p:nvPr/>
        </p:nvGrpSpPr>
        <p:grpSpPr>
          <a:xfrm>
            <a:off x="1193800" y="2094244"/>
            <a:ext cx="9804400" cy="3467186"/>
            <a:chOff x="1193800" y="2094244"/>
            <a:chExt cx="9804400" cy="3467186"/>
          </a:xfrm>
        </p:grpSpPr>
        <p:grpSp>
          <p:nvGrpSpPr>
            <p:cNvPr id="3" name="Group 2">
              <a:extLst>
                <a:ext uri="{FF2B5EF4-FFF2-40B4-BE49-F238E27FC236}">
                  <a16:creationId xmlns="" xmlns:a16="http://schemas.microsoft.com/office/drawing/2014/main" id="{58B2A26A-31D6-49B6-B7F7-A81C8A4D336D}"/>
                </a:ext>
              </a:extLst>
            </p:cNvPr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Group 9">
                <a:extLst>
                  <a:ext uri="{FF2B5EF4-FFF2-40B4-BE49-F238E27FC236}">
                    <a16:creationId xmlns="" xmlns:a16="http://schemas.microsoft.com/office/drawing/2014/main" id="{624BBB4F-D8D5-41DC-9F53-240A97E1815B}"/>
                  </a:ext>
                </a:extLst>
              </p:cNvPr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îŝḷîḓé-TextBox 10">
                  <a:extLst>
                    <a:ext uri="{FF2B5EF4-FFF2-40B4-BE49-F238E27FC236}">
                      <a16:creationId xmlns="" xmlns:a16="http://schemas.microsoft.com/office/drawing/2014/main" id="{522B6D1F-CE23-4D66-A0F0-EF45C8C8A09B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îŝḷîḓé-Rectangle 11">
                  <a:extLst>
                    <a:ext uri="{FF2B5EF4-FFF2-40B4-BE49-F238E27FC236}">
                      <a16:creationId xmlns="" xmlns:a16="http://schemas.microsoft.com/office/drawing/2014/main" id="{1C2828F2-EBFE-43E0-9032-D425982A744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7" name="Group 12">
                <a:extLst>
                  <a:ext uri="{FF2B5EF4-FFF2-40B4-BE49-F238E27FC236}">
                    <a16:creationId xmlns="" xmlns:a16="http://schemas.microsoft.com/office/drawing/2014/main" id="{05AFC2FD-10E7-4989-9729-59687162A58E}"/>
                  </a:ext>
                </a:extLst>
              </p:cNvPr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îŝḷîḓé-TextBox 13">
                  <a:extLst>
                    <a:ext uri="{FF2B5EF4-FFF2-40B4-BE49-F238E27FC236}">
                      <a16:creationId xmlns="" xmlns:a16="http://schemas.microsoft.com/office/drawing/2014/main" id="{27179A89-E3EA-46D2-BFD3-54B8DCD92575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îŝḷîḓé-Rectangle 14">
                  <a:extLst>
                    <a:ext uri="{FF2B5EF4-FFF2-40B4-BE49-F238E27FC236}">
                      <a16:creationId xmlns="" xmlns:a16="http://schemas.microsoft.com/office/drawing/2014/main" id="{38D91EF7-723B-423E-8518-9E66CE51D1C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8" name="Group 15">
                <a:extLst>
                  <a:ext uri="{FF2B5EF4-FFF2-40B4-BE49-F238E27FC236}">
                    <a16:creationId xmlns="" xmlns:a16="http://schemas.microsoft.com/office/drawing/2014/main" id="{ABE87EE0-5550-46C0-B94E-5FB429A360DC}"/>
                  </a:ext>
                </a:extLst>
              </p:cNvPr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îŝḷîḓé-TextBox 16">
                  <a:extLst>
                    <a:ext uri="{FF2B5EF4-FFF2-40B4-BE49-F238E27FC236}">
                      <a16:creationId xmlns="" xmlns:a16="http://schemas.microsoft.com/office/drawing/2014/main" id="{F0403130-AD19-47CF-9637-C19EE087019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îŝḷîḓé-Rectangle 17">
                  <a:extLst>
                    <a:ext uri="{FF2B5EF4-FFF2-40B4-BE49-F238E27FC236}">
                      <a16:creationId xmlns="" xmlns:a16="http://schemas.microsoft.com/office/drawing/2014/main" id="{383AD2E3-7138-4171-8530-954C97067133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grpSp>
            <p:nvGrpSpPr>
              <p:cNvPr id="19" name="Group 22">
                <a:extLst>
                  <a:ext uri="{FF2B5EF4-FFF2-40B4-BE49-F238E27FC236}">
                    <a16:creationId xmlns="" xmlns:a16="http://schemas.microsoft.com/office/drawing/2014/main" id="{7FBD8A98-17D7-4AE8-918A-6CC7A5BFCEA2}"/>
                  </a:ext>
                </a:extLst>
              </p:cNvPr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îŝḷîḓé-TextBox 24">
                  <a:extLst>
                    <a:ext uri="{FF2B5EF4-FFF2-40B4-BE49-F238E27FC236}">
                      <a16:creationId xmlns="" xmlns:a16="http://schemas.microsoft.com/office/drawing/2014/main" id="{355EFB29-F4C8-4DDA-9F73-FD7646EBC8D1}"/>
                    </a:ext>
                  </a:extLst>
                </p:cNvPr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iS1ide-Rectangle 28">
                  <a:extLst>
                    <a:ext uri="{FF2B5EF4-FFF2-40B4-BE49-F238E27FC236}">
                      <a16:creationId xmlns="" xmlns:a16="http://schemas.microsoft.com/office/drawing/2014/main" id="{E5A4A6AB-FD1A-4771-A4D7-A265A03520E6}"/>
                    </a:ext>
                  </a:extLst>
                </p:cNvPr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iS1ide-Straight Connector 27">
              <a:extLst>
                <a:ext uri="{FF2B5EF4-FFF2-40B4-BE49-F238E27FC236}">
                  <a16:creationId xmlns="" xmlns:a16="http://schemas.microsoft.com/office/drawing/2014/main" id="{0BB2B252-1F2B-4054-8A88-3BC003EC691B}"/>
                </a:ext>
              </a:extLst>
            </p:cNvPr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iS1ide-Freeform: Shape 18">
              <a:extLst>
                <a:ext uri="{FF2B5EF4-FFF2-40B4-BE49-F238E27FC236}">
                  <a16:creationId xmlns="" xmlns:a16="http://schemas.microsoft.com/office/drawing/2014/main" id="{C814025F-89F7-4050-85F4-4E8108D836C4}"/>
                </a:ext>
              </a:extLst>
            </p:cNvPr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Freeform: Shape 19">
              <a:extLst>
                <a:ext uri="{FF2B5EF4-FFF2-40B4-BE49-F238E27FC236}">
                  <a16:creationId xmlns="" xmlns:a16="http://schemas.microsoft.com/office/drawing/2014/main" id="{F51F70A4-C02A-4EB7-8718-ED93915C05F7}"/>
                </a:ext>
              </a:extLst>
            </p:cNvPr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Freeform: Shape 20">
              <a:extLst>
                <a:ext uri="{FF2B5EF4-FFF2-40B4-BE49-F238E27FC236}">
                  <a16:creationId xmlns="" xmlns:a16="http://schemas.microsoft.com/office/drawing/2014/main" id="{578386E9-6CB0-49C6-A041-E1747B578E00}"/>
                </a:ext>
              </a:extLst>
            </p:cNvPr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21">
              <a:extLst>
                <a:ext uri="{FF2B5EF4-FFF2-40B4-BE49-F238E27FC236}">
                  <a16:creationId xmlns="" xmlns:a16="http://schemas.microsoft.com/office/drawing/2014/main" id="{7AFE1F2D-7703-41FD-A0E8-202973C07C0F}"/>
                </a:ext>
              </a:extLst>
            </p:cNvPr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9" name="iS1ide-Straight Connector 23">
              <a:extLst>
                <a:ext uri="{FF2B5EF4-FFF2-40B4-BE49-F238E27FC236}">
                  <a16:creationId xmlns="" xmlns:a16="http://schemas.microsoft.com/office/drawing/2014/main" id="{46E28B76-AECD-4C28-8FD3-446156ADCA16}"/>
                </a:ext>
              </a:extLst>
            </p:cNvPr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iS1ide-Straight Connector 25">
              <a:extLst>
                <a:ext uri="{FF2B5EF4-FFF2-40B4-BE49-F238E27FC236}">
                  <a16:creationId xmlns="" xmlns:a16="http://schemas.microsoft.com/office/drawing/2014/main" id="{34595725-62C2-4798-A326-6C21096AB3CC}"/>
                </a:ext>
              </a:extLst>
            </p:cNvPr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iS1ide-Straight Connector 26">
              <a:extLst>
                <a:ext uri="{FF2B5EF4-FFF2-40B4-BE49-F238E27FC236}">
                  <a16:creationId xmlns="" xmlns:a16="http://schemas.microsoft.com/office/drawing/2014/main" id="{8BA26E75-7E70-4A5B-8BE3-CCE6523CD467}"/>
                </a:ext>
              </a:extLst>
            </p:cNvPr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1ide-Freeform: Shape 85">
              <a:extLst>
                <a:ext uri="{FF2B5EF4-FFF2-40B4-BE49-F238E27FC236}">
                  <a16:creationId xmlns="" xmlns:a16="http://schemas.microsoft.com/office/drawing/2014/main" id="{72E3AADE-45C7-42AF-8A02-35DB7F056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S1ide-Freeform: Shape 86">
              <a:extLst>
                <a:ext uri="{FF2B5EF4-FFF2-40B4-BE49-F238E27FC236}">
                  <a16:creationId xmlns="" xmlns:a16="http://schemas.microsoft.com/office/drawing/2014/main" id="{8A607D0A-DE17-4DA2-8F9B-1EE46A35794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S1ide-Freeform: Shape 87">
              <a:extLst>
                <a:ext uri="{FF2B5EF4-FFF2-40B4-BE49-F238E27FC236}">
                  <a16:creationId xmlns="" xmlns:a16="http://schemas.microsoft.com/office/drawing/2014/main" id="{4C8300AE-C5EB-4DBF-A785-28B281DFA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Freeform: Shape 88">
              <a:extLst>
                <a:ext uri="{FF2B5EF4-FFF2-40B4-BE49-F238E27FC236}">
                  <a16:creationId xmlns="" xmlns:a16="http://schemas.microsoft.com/office/drawing/2014/main" id="{D597DB54-7492-4152-BA73-E69594564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5963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8066064-0b4e-4747-9412-2aa624795e92">
            <a:extLst>
              <a:ext uri="{FF2B5EF4-FFF2-40B4-BE49-F238E27FC236}">
                <a16:creationId xmlns="" xmlns:a16="http://schemas.microsoft.com/office/drawing/2014/main" id="{035A22B0-8202-4EA4-B316-E68B1304E288}"/>
              </a:ext>
            </a:extLst>
          </p:cNvPr>
          <p:cNvGrpSpPr>
            <a:grpSpLocks noChangeAspect="1"/>
          </p:cNvGrpSpPr>
          <p:nvPr/>
        </p:nvGrpSpPr>
        <p:grpSpPr>
          <a:xfrm>
            <a:off x="1243299" y="1819284"/>
            <a:ext cx="9761597" cy="3907530"/>
            <a:chOff x="1243299" y="1819284"/>
            <a:chExt cx="9761597" cy="3907530"/>
          </a:xfrm>
        </p:grpSpPr>
        <p:sp>
          <p:nvSpPr>
            <p:cNvPr id="3" name="íṡľíḍè-Oval 60">
              <a:extLst>
                <a:ext uri="{FF2B5EF4-FFF2-40B4-BE49-F238E27FC236}">
                  <a16:creationId xmlns="" xmlns:a16="http://schemas.microsoft.com/office/drawing/2014/main" id="{3CB3C678-D888-4C0C-88FB-C72ACAD2E008}"/>
                </a:ext>
              </a:extLst>
            </p:cNvPr>
            <p:cNvSpPr/>
            <p:nvPr/>
          </p:nvSpPr>
          <p:spPr bwMode="auto">
            <a:xfrm>
              <a:off x="6644826" y="4137559"/>
              <a:ext cx="1589256" cy="15892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Oval 61">
              <a:extLst>
                <a:ext uri="{FF2B5EF4-FFF2-40B4-BE49-F238E27FC236}">
                  <a16:creationId xmlns="" xmlns:a16="http://schemas.microsoft.com/office/drawing/2014/main" id="{4BA95BD8-38D8-4417-927D-3FD36F94E3C1}"/>
                </a:ext>
              </a:extLst>
            </p:cNvPr>
            <p:cNvSpPr/>
            <p:nvPr/>
          </p:nvSpPr>
          <p:spPr bwMode="auto">
            <a:xfrm>
              <a:off x="4014113" y="4137559"/>
              <a:ext cx="1589256" cy="15892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íṡľíḍè-Oval 62">
              <a:extLst>
                <a:ext uri="{FF2B5EF4-FFF2-40B4-BE49-F238E27FC236}">
                  <a16:creationId xmlns="" xmlns:a16="http://schemas.microsoft.com/office/drawing/2014/main" id="{F5E5BF7C-E404-4911-8565-CEB9F0845A4E}"/>
                </a:ext>
              </a:extLst>
            </p:cNvPr>
            <p:cNvSpPr/>
            <p:nvPr/>
          </p:nvSpPr>
          <p:spPr bwMode="auto">
            <a:xfrm>
              <a:off x="6644826" y="1819284"/>
              <a:ext cx="1589256" cy="15892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Oval 63">
              <a:extLst>
                <a:ext uri="{FF2B5EF4-FFF2-40B4-BE49-F238E27FC236}">
                  <a16:creationId xmlns="" xmlns:a16="http://schemas.microsoft.com/office/drawing/2014/main" id="{E367A55F-AF21-4739-B233-634B9299F594}"/>
                </a:ext>
              </a:extLst>
            </p:cNvPr>
            <p:cNvSpPr/>
            <p:nvPr/>
          </p:nvSpPr>
          <p:spPr bwMode="auto">
            <a:xfrm>
              <a:off x="4014113" y="1819284"/>
              <a:ext cx="1589256" cy="15892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íṡľíḍè-Oval 64">
              <a:extLst>
                <a:ext uri="{FF2B5EF4-FFF2-40B4-BE49-F238E27FC236}">
                  <a16:creationId xmlns="" xmlns:a16="http://schemas.microsoft.com/office/drawing/2014/main" id="{96A55846-9A23-414A-994E-AD91D0CAF98E}"/>
                </a:ext>
              </a:extLst>
            </p:cNvPr>
            <p:cNvSpPr/>
            <p:nvPr/>
          </p:nvSpPr>
          <p:spPr bwMode="auto">
            <a:xfrm>
              <a:off x="4953698" y="2591675"/>
              <a:ext cx="2340799" cy="2340799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65">
              <a:extLst>
                <a:ext uri="{FF2B5EF4-FFF2-40B4-BE49-F238E27FC236}">
                  <a16:creationId xmlns="" xmlns:a16="http://schemas.microsoft.com/office/drawing/2014/main" id="{C295736D-7A6A-468B-9541-210660AFDF45}"/>
                </a:ext>
              </a:extLst>
            </p:cNvPr>
            <p:cNvGrpSpPr/>
            <p:nvPr/>
          </p:nvGrpSpPr>
          <p:grpSpPr>
            <a:xfrm>
              <a:off x="5628553" y="3065475"/>
              <a:ext cx="991105" cy="1393202"/>
              <a:chOff x="1939926" y="1295399"/>
              <a:chExt cx="277813" cy="390525"/>
            </a:xfrm>
            <a:solidFill>
              <a:schemeClr val="bg1"/>
            </a:solidFill>
          </p:grpSpPr>
          <p:sp>
            <p:nvSpPr>
              <p:cNvPr id="51" name="íṡľíḍè-Oval 66">
                <a:extLst>
                  <a:ext uri="{FF2B5EF4-FFF2-40B4-BE49-F238E27FC236}">
                    <a16:creationId xmlns="" xmlns:a16="http://schemas.microsoft.com/office/drawing/2014/main" id="{9EED8E1E-3161-4B89-9AFD-E46621EB3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27238" y="1295399"/>
                <a:ext cx="100013" cy="1016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íṡľíḍè-Freeform: Shape 67">
                <a:extLst>
                  <a:ext uri="{FF2B5EF4-FFF2-40B4-BE49-F238E27FC236}">
                    <a16:creationId xmlns="" xmlns:a16="http://schemas.microsoft.com/office/drawing/2014/main" id="{0960E5D0-C267-49C2-A102-17CB61EB8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1201" y="1412874"/>
                <a:ext cx="195263" cy="109538"/>
              </a:xfrm>
              <a:custGeom>
                <a:avLst/>
                <a:gdLst/>
                <a:ahLst/>
                <a:cxnLst>
                  <a:cxn ang="0">
                    <a:pos x="51" y="35"/>
                  </a:cxn>
                  <a:cxn ang="0">
                    <a:pos x="44" y="42"/>
                  </a:cxn>
                  <a:cxn ang="0">
                    <a:pos x="41" y="42"/>
                  </a:cxn>
                  <a:cxn ang="0">
                    <a:pos x="34" y="35"/>
                  </a:cxn>
                  <a:cxn ang="0">
                    <a:pos x="33" y="32"/>
                  </a:cxn>
                  <a:cxn ang="0">
                    <a:pos x="37" y="14"/>
                  </a:cxn>
                  <a:cxn ang="0">
                    <a:pos x="37" y="12"/>
                  </a:cxn>
                  <a:cxn ang="0">
                    <a:pos x="37" y="8"/>
                  </a:cxn>
                  <a:cxn ang="0">
                    <a:pos x="38" y="7"/>
                  </a:cxn>
                  <a:cxn ang="0">
                    <a:pos x="47" y="7"/>
                  </a:cxn>
                  <a:cxn ang="0">
                    <a:pos x="48" y="8"/>
                  </a:cxn>
                  <a:cxn ang="0">
                    <a:pos x="48" y="12"/>
                  </a:cxn>
                  <a:cxn ang="0">
                    <a:pos x="48" y="14"/>
                  </a:cxn>
                  <a:cxn ang="0">
                    <a:pos x="52" y="32"/>
                  </a:cxn>
                  <a:cxn ang="0">
                    <a:pos x="51" y="35"/>
                  </a:cxn>
                  <a:cxn ang="0">
                    <a:pos x="84" y="46"/>
                  </a:cxn>
                  <a:cxn ang="0">
                    <a:pos x="70" y="7"/>
                  </a:cxn>
                  <a:cxn ang="0">
                    <a:pos x="60" y="0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15" y="7"/>
                  </a:cxn>
                  <a:cxn ang="0">
                    <a:pos x="0" y="46"/>
                  </a:cxn>
                  <a:cxn ang="0">
                    <a:pos x="2" y="48"/>
                  </a:cxn>
                  <a:cxn ang="0">
                    <a:pos x="13" y="48"/>
                  </a:cxn>
                  <a:cxn ang="0">
                    <a:pos x="16" y="46"/>
                  </a:cxn>
                  <a:cxn ang="0">
                    <a:pos x="23" y="28"/>
                  </a:cxn>
                  <a:cxn ang="0">
                    <a:pos x="23" y="28"/>
                  </a:cxn>
                  <a:cxn ang="0">
                    <a:pos x="24" y="46"/>
                  </a:cxn>
                  <a:cxn ang="0">
                    <a:pos x="26" y="48"/>
                  </a:cxn>
                  <a:cxn ang="0">
                    <a:pos x="61" y="48"/>
                  </a:cxn>
                  <a:cxn ang="0">
                    <a:pos x="63" y="45"/>
                  </a:cxn>
                  <a:cxn ang="0">
                    <a:pos x="63" y="28"/>
                  </a:cxn>
                  <a:cxn ang="0">
                    <a:pos x="64" y="27"/>
                  </a:cxn>
                  <a:cxn ang="0">
                    <a:pos x="71" y="46"/>
                  </a:cxn>
                  <a:cxn ang="0">
                    <a:pos x="73" y="48"/>
                  </a:cxn>
                  <a:cxn ang="0">
                    <a:pos x="82" y="48"/>
                  </a:cxn>
                  <a:cxn ang="0">
                    <a:pos x="84" y="46"/>
                  </a:cxn>
                </a:cxnLst>
                <a:rect l="0" t="0" r="r" b="b"/>
                <a:pathLst>
                  <a:path w="85" h="48">
                    <a:moveTo>
                      <a:pt x="51" y="35"/>
                    </a:moveTo>
                    <a:cubicBezTo>
                      <a:pt x="44" y="42"/>
                      <a:pt x="44" y="42"/>
                      <a:pt x="44" y="42"/>
                    </a:cubicBezTo>
                    <a:cubicBezTo>
                      <a:pt x="43" y="42"/>
                      <a:pt x="42" y="42"/>
                      <a:pt x="41" y="4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4"/>
                      <a:pt x="33" y="33"/>
                      <a:pt x="33" y="32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2"/>
                    </a:cubicBezTo>
                    <a:cubicBezTo>
                      <a:pt x="37" y="11"/>
                      <a:pt x="37" y="8"/>
                      <a:pt x="37" y="8"/>
                    </a:cubicBezTo>
                    <a:cubicBezTo>
                      <a:pt x="37" y="8"/>
                      <a:pt x="37" y="7"/>
                      <a:pt x="3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8" y="8"/>
                      <a:pt x="48" y="8"/>
                    </a:cubicBezTo>
                    <a:cubicBezTo>
                      <a:pt x="48" y="8"/>
                      <a:pt x="48" y="11"/>
                      <a:pt x="48" y="12"/>
                    </a:cubicBezTo>
                    <a:cubicBezTo>
                      <a:pt x="48" y="13"/>
                      <a:pt x="48" y="13"/>
                      <a:pt x="48" y="14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3"/>
                      <a:pt x="52" y="34"/>
                      <a:pt x="51" y="35"/>
                    </a:cubicBezTo>
                    <a:moveTo>
                      <a:pt x="84" y="46"/>
                    </a:moveTo>
                    <a:cubicBezTo>
                      <a:pt x="70" y="7"/>
                      <a:pt x="70" y="7"/>
                      <a:pt x="70" y="7"/>
                    </a:cubicBezTo>
                    <a:cubicBezTo>
                      <a:pt x="69" y="6"/>
                      <a:pt x="66" y="0"/>
                      <a:pt x="60" y="0"/>
                    </a:cubicBezTo>
                    <a:cubicBezTo>
                      <a:pt x="59" y="0"/>
                      <a:pt x="27" y="0"/>
                      <a:pt x="2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0"/>
                      <a:pt x="15" y="6"/>
                      <a:pt x="15" y="7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0" y="48"/>
                      <a:pt x="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5" y="48"/>
                      <a:pt x="16" y="46"/>
                      <a:pt x="16" y="4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5"/>
                      <a:pt x="23" y="28"/>
                    </a:cubicBezTo>
                    <a:cubicBezTo>
                      <a:pt x="23" y="31"/>
                      <a:pt x="23" y="41"/>
                      <a:pt x="24" y="46"/>
                    </a:cubicBezTo>
                    <a:cubicBezTo>
                      <a:pt x="24" y="47"/>
                      <a:pt x="24" y="48"/>
                      <a:pt x="2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4" y="48"/>
                      <a:pt x="63" y="47"/>
                      <a:pt x="63" y="45"/>
                    </a:cubicBezTo>
                    <a:cubicBezTo>
                      <a:pt x="63" y="40"/>
                      <a:pt x="63" y="31"/>
                      <a:pt x="63" y="28"/>
                    </a:cubicBezTo>
                    <a:cubicBezTo>
                      <a:pt x="63" y="26"/>
                      <a:pt x="64" y="27"/>
                      <a:pt x="64" y="27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8"/>
                      <a:pt x="73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5" y="48"/>
                      <a:pt x="85" y="47"/>
                      <a:pt x="84" y="4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íṡľíḍè-Freeform: Shape 68">
                <a:extLst>
                  <a:ext uri="{FF2B5EF4-FFF2-40B4-BE49-F238E27FC236}">
                    <a16:creationId xmlns="" xmlns:a16="http://schemas.microsoft.com/office/drawing/2014/main" id="{04563F55-1028-4C86-8E9C-559F28568C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9926" y="1541461"/>
                <a:ext cx="277813" cy="144463"/>
              </a:xfrm>
              <a:custGeom>
                <a:avLst/>
                <a:gdLst/>
                <a:ahLst/>
                <a:cxnLst>
                  <a:cxn ang="0">
                    <a:pos x="119" y="8"/>
                  </a:cxn>
                  <a:cxn ang="0">
                    <a:pos x="114" y="0"/>
                  </a:cxn>
                  <a:cxn ang="0">
                    <a:pos x="7" y="0"/>
                  </a:cxn>
                  <a:cxn ang="0">
                    <a:pos x="2" y="8"/>
                  </a:cxn>
                  <a:cxn ang="0">
                    <a:pos x="5" y="17"/>
                  </a:cxn>
                  <a:cxn ang="0">
                    <a:pos x="12" y="25"/>
                  </a:cxn>
                  <a:cxn ang="0">
                    <a:pos x="17" y="32"/>
                  </a:cxn>
                  <a:cxn ang="0">
                    <a:pos x="22" y="56"/>
                  </a:cxn>
                  <a:cxn ang="0">
                    <a:pos x="31" y="63"/>
                  </a:cxn>
                  <a:cxn ang="0">
                    <a:pos x="90" y="63"/>
                  </a:cxn>
                  <a:cxn ang="0">
                    <a:pos x="99" y="56"/>
                  </a:cxn>
                  <a:cxn ang="0">
                    <a:pos x="104" y="32"/>
                  </a:cxn>
                  <a:cxn ang="0">
                    <a:pos x="109" y="25"/>
                  </a:cxn>
                  <a:cxn ang="0">
                    <a:pos x="115" y="17"/>
                  </a:cxn>
                  <a:cxn ang="0">
                    <a:pos x="119" y="8"/>
                  </a:cxn>
                </a:cxnLst>
                <a:rect l="0" t="0" r="r" b="b"/>
                <a:pathLst>
                  <a:path w="121" h="63">
                    <a:moveTo>
                      <a:pt x="119" y="8"/>
                    </a:moveTo>
                    <a:cubicBezTo>
                      <a:pt x="121" y="4"/>
                      <a:pt x="118" y="0"/>
                      <a:pt x="1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2" y="0"/>
                      <a:pt x="0" y="4"/>
                      <a:pt x="2" y="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7" y="21"/>
                      <a:pt x="10" y="25"/>
                      <a:pt x="12" y="25"/>
                    </a:cubicBezTo>
                    <a:cubicBezTo>
                      <a:pt x="14" y="25"/>
                      <a:pt x="16" y="28"/>
                      <a:pt x="17" y="32"/>
                    </a:cubicBezTo>
                    <a:cubicBezTo>
                      <a:pt x="22" y="56"/>
                      <a:pt x="22" y="56"/>
                      <a:pt x="22" y="56"/>
                    </a:cubicBezTo>
                    <a:cubicBezTo>
                      <a:pt x="22" y="60"/>
                      <a:pt x="26" y="63"/>
                      <a:pt x="31" y="63"/>
                    </a:cubicBezTo>
                    <a:cubicBezTo>
                      <a:pt x="90" y="63"/>
                      <a:pt x="90" y="63"/>
                      <a:pt x="90" y="63"/>
                    </a:cubicBezTo>
                    <a:cubicBezTo>
                      <a:pt x="94" y="63"/>
                      <a:pt x="98" y="60"/>
                      <a:pt x="99" y="5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8"/>
                      <a:pt x="107" y="25"/>
                      <a:pt x="109" y="25"/>
                    </a:cubicBezTo>
                    <a:cubicBezTo>
                      <a:pt x="111" y="25"/>
                      <a:pt x="114" y="21"/>
                      <a:pt x="115" y="17"/>
                    </a:cubicBezTo>
                    <a:lnTo>
                      <a:pt x="119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69">
              <a:extLst>
                <a:ext uri="{FF2B5EF4-FFF2-40B4-BE49-F238E27FC236}">
                  <a16:creationId xmlns="" xmlns:a16="http://schemas.microsoft.com/office/drawing/2014/main" id="{0DE4CB6D-2E00-4CEA-9435-9AEB3B0EB1E4}"/>
                </a:ext>
              </a:extLst>
            </p:cNvPr>
            <p:cNvGrpSpPr/>
            <p:nvPr/>
          </p:nvGrpSpPr>
          <p:grpSpPr>
            <a:xfrm>
              <a:off x="7059605" y="4715135"/>
              <a:ext cx="759666" cy="434095"/>
              <a:chOff x="3654425" y="2386013"/>
              <a:chExt cx="288926" cy="165100"/>
            </a:xfrm>
            <a:solidFill>
              <a:schemeClr val="bg1"/>
            </a:solidFill>
          </p:grpSpPr>
          <p:sp>
            <p:nvSpPr>
              <p:cNvPr id="48" name="íṡľíḍè-Freeform: Shape 70">
                <a:extLst>
                  <a:ext uri="{FF2B5EF4-FFF2-40B4-BE49-F238E27FC236}">
                    <a16:creationId xmlns="" xmlns:a16="http://schemas.microsoft.com/office/drawing/2014/main" id="{5C9DED17-4FCF-40C4-AB70-8FBC75B91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6975" y="2386013"/>
                <a:ext cx="123825" cy="165100"/>
              </a:xfrm>
              <a:custGeom>
                <a:avLst/>
                <a:gdLst>
                  <a:gd name="T0" fmla="*/ 28 w 71"/>
                  <a:gd name="T1" fmla="*/ 45 h 95"/>
                  <a:gd name="T2" fmla="*/ 0 w 71"/>
                  <a:gd name="T3" fmla="*/ 92 h 95"/>
                  <a:gd name="T4" fmla="*/ 0 w 71"/>
                  <a:gd name="T5" fmla="*/ 95 h 95"/>
                  <a:gd name="T6" fmla="*/ 71 w 71"/>
                  <a:gd name="T7" fmla="*/ 95 h 95"/>
                  <a:gd name="T8" fmla="*/ 71 w 71"/>
                  <a:gd name="T9" fmla="*/ 92 h 95"/>
                  <a:gd name="T10" fmla="*/ 43 w 71"/>
                  <a:gd name="T11" fmla="*/ 45 h 95"/>
                  <a:gd name="T12" fmla="*/ 59 w 71"/>
                  <a:gd name="T13" fmla="*/ 23 h 95"/>
                  <a:gd name="T14" fmla="*/ 36 w 71"/>
                  <a:gd name="T15" fmla="*/ 0 h 95"/>
                  <a:gd name="T16" fmla="*/ 12 w 71"/>
                  <a:gd name="T17" fmla="*/ 23 h 95"/>
                  <a:gd name="T18" fmla="*/ 28 w 71"/>
                  <a:gd name="T19" fmla="*/ 4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95">
                    <a:moveTo>
                      <a:pt x="28" y="45"/>
                    </a:moveTo>
                    <a:cubicBezTo>
                      <a:pt x="12" y="49"/>
                      <a:pt x="0" y="69"/>
                      <a:pt x="0" y="92"/>
                    </a:cubicBezTo>
                    <a:cubicBezTo>
                      <a:pt x="0" y="93"/>
                      <a:pt x="0" y="94"/>
                      <a:pt x="0" y="95"/>
                    </a:cubicBezTo>
                    <a:cubicBezTo>
                      <a:pt x="71" y="95"/>
                      <a:pt x="71" y="95"/>
                      <a:pt x="71" y="95"/>
                    </a:cubicBezTo>
                    <a:cubicBezTo>
                      <a:pt x="71" y="94"/>
                      <a:pt x="71" y="93"/>
                      <a:pt x="71" y="92"/>
                    </a:cubicBezTo>
                    <a:cubicBezTo>
                      <a:pt x="71" y="69"/>
                      <a:pt x="59" y="49"/>
                      <a:pt x="43" y="45"/>
                    </a:cubicBezTo>
                    <a:cubicBezTo>
                      <a:pt x="53" y="41"/>
                      <a:pt x="59" y="33"/>
                      <a:pt x="59" y="23"/>
                    </a:cubicBezTo>
                    <a:cubicBezTo>
                      <a:pt x="59" y="10"/>
                      <a:pt x="49" y="0"/>
                      <a:pt x="36" y="0"/>
                    </a:cubicBezTo>
                    <a:cubicBezTo>
                      <a:pt x="23" y="0"/>
                      <a:pt x="12" y="10"/>
                      <a:pt x="12" y="23"/>
                    </a:cubicBezTo>
                    <a:cubicBezTo>
                      <a:pt x="12" y="33"/>
                      <a:pt x="19" y="41"/>
                      <a:pt x="2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íṡľíḍè-Freeform: Shape 71">
                <a:extLst>
                  <a:ext uri="{FF2B5EF4-FFF2-40B4-BE49-F238E27FC236}">
                    <a16:creationId xmlns="" xmlns:a16="http://schemas.microsoft.com/office/drawing/2014/main" id="{B14C1035-CE4B-43DB-A0ED-3021416FE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425" y="2398713"/>
                <a:ext cx="92075" cy="138113"/>
              </a:xfrm>
              <a:custGeom>
                <a:avLst/>
                <a:gdLst>
                  <a:gd name="T0" fmla="*/ 24 w 53"/>
                  <a:gd name="T1" fmla="*/ 38 h 80"/>
                  <a:gd name="T2" fmla="*/ 0 w 53"/>
                  <a:gd name="T3" fmla="*/ 78 h 80"/>
                  <a:gd name="T4" fmla="*/ 0 w 53"/>
                  <a:gd name="T5" fmla="*/ 80 h 80"/>
                  <a:gd name="T6" fmla="*/ 43 w 53"/>
                  <a:gd name="T7" fmla="*/ 80 h 80"/>
                  <a:gd name="T8" fmla="*/ 52 w 53"/>
                  <a:gd name="T9" fmla="*/ 52 h 80"/>
                  <a:gd name="T10" fmla="*/ 53 w 53"/>
                  <a:gd name="T11" fmla="*/ 51 h 80"/>
                  <a:gd name="T12" fmla="*/ 37 w 53"/>
                  <a:gd name="T13" fmla="*/ 38 h 80"/>
                  <a:gd name="T14" fmla="*/ 50 w 53"/>
                  <a:gd name="T15" fmla="*/ 20 h 80"/>
                  <a:gd name="T16" fmla="*/ 30 w 53"/>
                  <a:gd name="T17" fmla="*/ 0 h 80"/>
                  <a:gd name="T18" fmla="*/ 11 w 53"/>
                  <a:gd name="T19" fmla="*/ 20 h 80"/>
                  <a:gd name="T20" fmla="*/ 24 w 53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0">
                    <a:moveTo>
                      <a:pt x="24" y="38"/>
                    </a:moveTo>
                    <a:cubicBezTo>
                      <a:pt x="11" y="42"/>
                      <a:pt x="0" y="58"/>
                      <a:pt x="0" y="78"/>
                    </a:cubicBezTo>
                    <a:cubicBezTo>
                      <a:pt x="0" y="79"/>
                      <a:pt x="0" y="79"/>
                      <a:pt x="0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4" y="70"/>
                      <a:pt x="47" y="60"/>
                      <a:pt x="52" y="52"/>
                    </a:cubicBezTo>
                    <a:cubicBezTo>
                      <a:pt x="52" y="51"/>
                      <a:pt x="53" y="51"/>
                      <a:pt x="53" y="51"/>
                    </a:cubicBezTo>
                    <a:cubicBezTo>
                      <a:pt x="49" y="44"/>
                      <a:pt x="43" y="40"/>
                      <a:pt x="37" y="38"/>
                    </a:cubicBezTo>
                    <a:cubicBezTo>
                      <a:pt x="45" y="35"/>
                      <a:pt x="50" y="28"/>
                      <a:pt x="50" y="20"/>
                    </a:cubicBezTo>
                    <a:cubicBezTo>
                      <a:pt x="50" y="9"/>
                      <a:pt x="41" y="0"/>
                      <a:pt x="30" y="0"/>
                    </a:cubicBezTo>
                    <a:cubicBezTo>
                      <a:pt x="20" y="0"/>
                      <a:pt x="11" y="9"/>
                      <a:pt x="11" y="20"/>
                    </a:cubicBezTo>
                    <a:cubicBezTo>
                      <a:pt x="11" y="28"/>
                      <a:pt x="16" y="35"/>
                      <a:pt x="2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íṡľíḍè-Freeform: Shape 72">
                <a:extLst>
                  <a:ext uri="{FF2B5EF4-FFF2-40B4-BE49-F238E27FC236}">
                    <a16:creationId xmlns="" xmlns:a16="http://schemas.microsoft.com/office/drawing/2014/main" id="{E9D63F43-C73B-45BF-B4DD-2797A68DB3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863" y="2398713"/>
                <a:ext cx="90488" cy="138113"/>
              </a:xfrm>
              <a:custGeom>
                <a:avLst/>
                <a:gdLst>
                  <a:gd name="T0" fmla="*/ 16 w 52"/>
                  <a:gd name="T1" fmla="*/ 38 h 80"/>
                  <a:gd name="T2" fmla="*/ 0 w 52"/>
                  <a:gd name="T3" fmla="*/ 51 h 80"/>
                  <a:gd name="T4" fmla="*/ 0 w 52"/>
                  <a:gd name="T5" fmla="*/ 52 h 80"/>
                  <a:gd name="T6" fmla="*/ 9 w 52"/>
                  <a:gd name="T7" fmla="*/ 80 h 80"/>
                  <a:gd name="T8" fmla="*/ 52 w 52"/>
                  <a:gd name="T9" fmla="*/ 80 h 80"/>
                  <a:gd name="T10" fmla="*/ 52 w 52"/>
                  <a:gd name="T11" fmla="*/ 78 h 80"/>
                  <a:gd name="T12" fmla="*/ 28 w 52"/>
                  <a:gd name="T13" fmla="*/ 38 h 80"/>
                  <a:gd name="T14" fmla="*/ 42 w 52"/>
                  <a:gd name="T15" fmla="*/ 20 h 80"/>
                  <a:gd name="T16" fmla="*/ 22 w 52"/>
                  <a:gd name="T17" fmla="*/ 0 h 80"/>
                  <a:gd name="T18" fmla="*/ 2 w 52"/>
                  <a:gd name="T19" fmla="*/ 20 h 80"/>
                  <a:gd name="T20" fmla="*/ 16 w 52"/>
                  <a:gd name="T21" fmla="*/ 3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80">
                    <a:moveTo>
                      <a:pt x="16" y="38"/>
                    </a:moveTo>
                    <a:cubicBezTo>
                      <a:pt x="9" y="40"/>
                      <a:pt x="4" y="44"/>
                      <a:pt x="0" y="51"/>
                    </a:cubicBezTo>
                    <a:cubicBezTo>
                      <a:pt x="0" y="51"/>
                      <a:pt x="0" y="51"/>
                      <a:pt x="0" y="52"/>
                    </a:cubicBezTo>
                    <a:cubicBezTo>
                      <a:pt x="6" y="60"/>
                      <a:pt x="8" y="70"/>
                      <a:pt x="9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2" y="79"/>
                      <a:pt x="52" y="79"/>
                      <a:pt x="52" y="78"/>
                    </a:cubicBezTo>
                    <a:cubicBezTo>
                      <a:pt x="52" y="58"/>
                      <a:pt x="42" y="42"/>
                      <a:pt x="28" y="38"/>
                    </a:cubicBezTo>
                    <a:cubicBezTo>
                      <a:pt x="36" y="35"/>
                      <a:pt x="42" y="28"/>
                      <a:pt x="42" y="20"/>
                    </a:cubicBezTo>
                    <a:cubicBezTo>
                      <a:pt x="42" y="9"/>
                      <a:pt x="33" y="0"/>
                      <a:pt x="22" y="0"/>
                    </a:cubicBezTo>
                    <a:cubicBezTo>
                      <a:pt x="11" y="0"/>
                      <a:pt x="2" y="9"/>
                      <a:pt x="2" y="20"/>
                    </a:cubicBezTo>
                    <a:cubicBezTo>
                      <a:pt x="2" y="28"/>
                      <a:pt x="8" y="35"/>
                      <a:pt x="1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73">
              <a:extLst>
                <a:ext uri="{FF2B5EF4-FFF2-40B4-BE49-F238E27FC236}">
                  <a16:creationId xmlns="" xmlns:a16="http://schemas.microsoft.com/office/drawing/2014/main" id="{49FD86E7-E3EE-4D0E-9AF0-197E2CFC5EBA}"/>
                </a:ext>
              </a:extLst>
            </p:cNvPr>
            <p:cNvGrpSpPr/>
            <p:nvPr/>
          </p:nvGrpSpPr>
          <p:grpSpPr>
            <a:xfrm>
              <a:off x="4574999" y="4562799"/>
              <a:ext cx="467486" cy="738797"/>
              <a:chOff x="4197350" y="2614613"/>
              <a:chExt cx="177800" cy="280988"/>
            </a:xfrm>
            <a:solidFill>
              <a:schemeClr val="bg1"/>
            </a:solidFill>
          </p:grpSpPr>
          <p:sp>
            <p:nvSpPr>
              <p:cNvPr id="43" name="íṡľíḍè-Freeform: Shape 74">
                <a:extLst>
                  <a:ext uri="{FF2B5EF4-FFF2-40B4-BE49-F238E27FC236}">
                    <a16:creationId xmlns="" xmlns:a16="http://schemas.microsoft.com/office/drawing/2014/main" id="{7B5EBCA0-AEE2-4C04-B9E7-51FBCB884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513" y="2614613"/>
                <a:ext cx="117475" cy="68263"/>
              </a:xfrm>
              <a:custGeom>
                <a:avLst/>
                <a:gdLst>
                  <a:gd name="T0" fmla="*/ 14 w 68"/>
                  <a:gd name="T1" fmla="*/ 18 h 40"/>
                  <a:gd name="T2" fmla="*/ 1 w 68"/>
                  <a:gd name="T3" fmla="*/ 23 h 40"/>
                  <a:gd name="T4" fmla="*/ 21 w 68"/>
                  <a:gd name="T5" fmla="*/ 40 h 40"/>
                  <a:gd name="T6" fmla="*/ 46 w 68"/>
                  <a:gd name="T7" fmla="*/ 40 h 40"/>
                  <a:gd name="T8" fmla="*/ 68 w 68"/>
                  <a:gd name="T9" fmla="*/ 25 h 40"/>
                  <a:gd name="T10" fmla="*/ 62 w 68"/>
                  <a:gd name="T11" fmla="*/ 26 h 40"/>
                  <a:gd name="T12" fmla="*/ 56 w 68"/>
                  <a:gd name="T13" fmla="*/ 0 h 40"/>
                  <a:gd name="T14" fmla="*/ 37 w 68"/>
                  <a:gd name="T15" fmla="*/ 16 h 40"/>
                  <a:gd name="T16" fmla="*/ 17 w 68"/>
                  <a:gd name="T17" fmla="*/ 5 h 40"/>
                  <a:gd name="T18" fmla="*/ 14 w 68"/>
                  <a:gd name="T19" fmla="*/ 1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0">
                    <a:moveTo>
                      <a:pt x="14" y="18"/>
                    </a:moveTo>
                    <a:cubicBezTo>
                      <a:pt x="10" y="22"/>
                      <a:pt x="2" y="20"/>
                      <a:pt x="1" y="23"/>
                    </a:cubicBezTo>
                    <a:cubicBezTo>
                      <a:pt x="0" y="29"/>
                      <a:pt x="18" y="38"/>
                      <a:pt x="21" y="40"/>
                    </a:cubicBezTo>
                    <a:cubicBezTo>
                      <a:pt x="30" y="40"/>
                      <a:pt x="38" y="40"/>
                      <a:pt x="46" y="40"/>
                    </a:cubicBezTo>
                    <a:cubicBezTo>
                      <a:pt x="56" y="37"/>
                      <a:pt x="63" y="32"/>
                      <a:pt x="68" y="25"/>
                    </a:cubicBezTo>
                    <a:cubicBezTo>
                      <a:pt x="66" y="26"/>
                      <a:pt x="64" y="26"/>
                      <a:pt x="62" y="26"/>
                    </a:cubicBezTo>
                    <a:cubicBezTo>
                      <a:pt x="43" y="26"/>
                      <a:pt x="63" y="1"/>
                      <a:pt x="56" y="0"/>
                    </a:cubicBezTo>
                    <a:cubicBezTo>
                      <a:pt x="48" y="0"/>
                      <a:pt x="50" y="11"/>
                      <a:pt x="37" y="16"/>
                    </a:cubicBezTo>
                    <a:cubicBezTo>
                      <a:pt x="33" y="18"/>
                      <a:pt x="23" y="5"/>
                      <a:pt x="17" y="5"/>
                    </a:cubicBezTo>
                    <a:cubicBezTo>
                      <a:pt x="12" y="5"/>
                      <a:pt x="17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4" name="íṡľíḍè-Freeform: Shape 75">
                <a:extLst>
                  <a:ext uri="{FF2B5EF4-FFF2-40B4-BE49-F238E27FC236}">
                    <a16:creationId xmlns="" xmlns:a16="http://schemas.microsoft.com/office/drawing/2014/main" id="{9BC2CBE9-004B-4680-90E2-5466D31B6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2686050"/>
                <a:ext cx="39688" cy="9525"/>
              </a:xfrm>
              <a:custGeom>
                <a:avLst/>
                <a:gdLst>
                  <a:gd name="T0" fmla="*/ 18 w 23"/>
                  <a:gd name="T1" fmla="*/ 0 h 5"/>
                  <a:gd name="T2" fmla="*/ 4 w 23"/>
                  <a:gd name="T3" fmla="*/ 0 h 5"/>
                  <a:gd name="T4" fmla="*/ 0 w 23"/>
                  <a:gd name="T5" fmla="*/ 2 h 5"/>
                  <a:gd name="T6" fmla="*/ 0 w 23"/>
                  <a:gd name="T7" fmla="*/ 2 h 5"/>
                  <a:gd name="T8" fmla="*/ 0 w 23"/>
                  <a:gd name="T9" fmla="*/ 3 h 5"/>
                  <a:gd name="T10" fmla="*/ 0 w 23"/>
                  <a:gd name="T11" fmla="*/ 4 h 5"/>
                  <a:gd name="T12" fmla="*/ 1 w 23"/>
                  <a:gd name="T13" fmla="*/ 4 h 5"/>
                  <a:gd name="T14" fmla="*/ 3 w 23"/>
                  <a:gd name="T15" fmla="*/ 5 h 5"/>
                  <a:gd name="T16" fmla="*/ 20 w 23"/>
                  <a:gd name="T17" fmla="*/ 5 h 5"/>
                  <a:gd name="T18" fmla="*/ 22 w 23"/>
                  <a:gd name="T19" fmla="*/ 4 h 5"/>
                  <a:gd name="T20" fmla="*/ 23 w 23"/>
                  <a:gd name="T21" fmla="*/ 3 h 5"/>
                  <a:gd name="T22" fmla="*/ 23 w 23"/>
                  <a:gd name="T23" fmla="*/ 2 h 5"/>
                  <a:gd name="T24" fmla="*/ 22 w 23"/>
                  <a:gd name="T25" fmla="*/ 2 h 5"/>
                  <a:gd name="T26" fmla="*/ 22 w 23"/>
                  <a:gd name="T27" fmla="*/ 1 h 5"/>
                  <a:gd name="T28" fmla="*/ 18 w 23"/>
                  <a:gd name="T2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3" h="5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2" y="4"/>
                      <a:pt x="22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1" y="1"/>
                      <a:pt x="20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íṡľíḍè-Freeform: Shape 76">
                <a:extLst>
                  <a:ext uri="{FF2B5EF4-FFF2-40B4-BE49-F238E27FC236}">
                    <a16:creationId xmlns="" xmlns:a16="http://schemas.microsoft.com/office/drawing/2014/main" id="{60816D27-D99B-46BE-95E5-E2290A734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7350" y="2697163"/>
                <a:ext cx="177800" cy="198438"/>
              </a:xfrm>
              <a:custGeom>
                <a:avLst/>
                <a:gdLst>
                  <a:gd name="T0" fmla="*/ 48 w 103"/>
                  <a:gd name="T1" fmla="*/ 24 h 114"/>
                  <a:gd name="T2" fmla="*/ 48 w 103"/>
                  <a:gd name="T3" fmla="*/ 17 h 114"/>
                  <a:gd name="T4" fmla="*/ 57 w 103"/>
                  <a:gd name="T5" fmla="*/ 17 h 114"/>
                  <a:gd name="T6" fmla="*/ 57 w 103"/>
                  <a:gd name="T7" fmla="*/ 24 h 114"/>
                  <a:gd name="T8" fmla="*/ 75 w 103"/>
                  <a:gd name="T9" fmla="*/ 32 h 114"/>
                  <a:gd name="T10" fmla="*/ 65 w 103"/>
                  <a:gd name="T11" fmla="*/ 43 h 114"/>
                  <a:gd name="T12" fmla="*/ 56 w 103"/>
                  <a:gd name="T13" fmla="*/ 38 h 114"/>
                  <a:gd name="T14" fmla="*/ 56 w 103"/>
                  <a:gd name="T15" fmla="*/ 53 h 114"/>
                  <a:gd name="T16" fmla="*/ 77 w 103"/>
                  <a:gd name="T17" fmla="*/ 74 h 114"/>
                  <a:gd name="T18" fmla="*/ 72 w 103"/>
                  <a:gd name="T19" fmla="*/ 87 h 114"/>
                  <a:gd name="T20" fmla="*/ 56 w 103"/>
                  <a:gd name="T21" fmla="*/ 95 h 114"/>
                  <a:gd name="T22" fmla="*/ 56 w 103"/>
                  <a:gd name="T23" fmla="*/ 103 h 114"/>
                  <a:gd name="T24" fmla="*/ 48 w 103"/>
                  <a:gd name="T25" fmla="*/ 103 h 114"/>
                  <a:gd name="T26" fmla="*/ 48 w 103"/>
                  <a:gd name="T27" fmla="*/ 95 h 114"/>
                  <a:gd name="T28" fmla="*/ 46 w 103"/>
                  <a:gd name="T29" fmla="*/ 95 h 114"/>
                  <a:gd name="T30" fmla="*/ 35 w 103"/>
                  <a:gd name="T31" fmla="*/ 92 h 114"/>
                  <a:gd name="T32" fmla="*/ 25 w 103"/>
                  <a:gd name="T33" fmla="*/ 85 h 114"/>
                  <a:gd name="T34" fmla="*/ 34 w 103"/>
                  <a:gd name="T35" fmla="*/ 74 h 114"/>
                  <a:gd name="T36" fmla="*/ 48 w 103"/>
                  <a:gd name="T37" fmla="*/ 82 h 114"/>
                  <a:gd name="T38" fmla="*/ 48 w 103"/>
                  <a:gd name="T39" fmla="*/ 65 h 114"/>
                  <a:gd name="T40" fmla="*/ 33 w 103"/>
                  <a:gd name="T41" fmla="*/ 57 h 114"/>
                  <a:gd name="T42" fmla="*/ 28 w 103"/>
                  <a:gd name="T43" fmla="*/ 44 h 114"/>
                  <a:gd name="T44" fmla="*/ 33 w 103"/>
                  <a:gd name="T45" fmla="*/ 30 h 114"/>
                  <a:gd name="T46" fmla="*/ 48 w 103"/>
                  <a:gd name="T47" fmla="*/ 24 h 114"/>
                  <a:gd name="T48" fmla="*/ 64 w 103"/>
                  <a:gd name="T49" fmla="*/ 0 h 114"/>
                  <a:gd name="T50" fmla="*/ 39 w 103"/>
                  <a:gd name="T51" fmla="*/ 0 h 114"/>
                  <a:gd name="T52" fmla="*/ 0 w 103"/>
                  <a:gd name="T53" fmla="*/ 83 h 114"/>
                  <a:gd name="T54" fmla="*/ 4 w 103"/>
                  <a:gd name="T55" fmla="*/ 101 h 114"/>
                  <a:gd name="T56" fmla="*/ 52 w 103"/>
                  <a:gd name="T57" fmla="*/ 114 h 114"/>
                  <a:gd name="T58" fmla="*/ 99 w 103"/>
                  <a:gd name="T59" fmla="*/ 101 h 114"/>
                  <a:gd name="T60" fmla="*/ 103 w 103"/>
                  <a:gd name="T61" fmla="*/ 83 h 114"/>
                  <a:gd name="T62" fmla="*/ 101 w 103"/>
                  <a:gd name="T63" fmla="*/ 56 h 114"/>
                  <a:gd name="T64" fmla="*/ 64 w 103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3" h="114">
                    <a:moveTo>
                      <a:pt x="48" y="24"/>
                    </a:moveTo>
                    <a:cubicBezTo>
                      <a:pt x="48" y="17"/>
                      <a:pt x="48" y="17"/>
                      <a:pt x="48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64" y="25"/>
                      <a:pt x="70" y="27"/>
                      <a:pt x="75" y="32"/>
                    </a:cubicBezTo>
                    <a:cubicBezTo>
                      <a:pt x="65" y="43"/>
                      <a:pt x="65" y="43"/>
                      <a:pt x="65" y="43"/>
                    </a:cubicBezTo>
                    <a:cubicBezTo>
                      <a:pt x="62" y="41"/>
                      <a:pt x="59" y="39"/>
                      <a:pt x="56" y="38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70" y="56"/>
                      <a:pt x="77" y="64"/>
                      <a:pt x="77" y="74"/>
                    </a:cubicBezTo>
                    <a:cubicBezTo>
                      <a:pt x="77" y="79"/>
                      <a:pt x="75" y="84"/>
                      <a:pt x="72" y="87"/>
                    </a:cubicBezTo>
                    <a:cubicBezTo>
                      <a:pt x="68" y="91"/>
                      <a:pt x="63" y="93"/>
                      <a:pt x="56" y="95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6" y="95"/>
                      <a:pt x="46" y="95"/>
                      <a:pt x="46" y="95"/>
                    </a:cubicBezTo>
                    <a:cubicBezTo>
                      <a:pt x="43" y="95"/>
                      <a:pt x="39" y="94"/>
                      <a:pt x="35" y="92"/>
                    </a:cubicBezTo>
                    <a:cubicBezTo>
                      <a:pt x="30" y="90"/>
                      <a:pt x="27" y="88"/>
                      <a:pt x="25" y="85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8" y="78"/>
                      <a:pt x="42" y="81"/>
                      <a:pt x="48" y="82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1" y="63"/>
                      <a:pt x="36" y="61"/>
                      <a:pt x="33" y="57"/>
                    </a:cubicBezTo>
                    <a:cubicBezTo>
                      <a:pt x="30" y="53"/>
                      <a:pt x="28" y="49"/>
                      <a:pt x="28" y="44"/>
                    </a:cubicBezTo>
                    <a:cubicBezTo>
                      <a:pt x="28" y="38"/>
                      <a:pt x="29" y="34"/>
                      <a:pt x="33" y="30"/>
                    </a:cubicBezTo>
                    <a:cubicBezTo>
                      <a:pt x="36" y="26"/>
                      <a:pt x="41" y="24"/>
                      <a:pt x="48" y="24"/>
                    </a:cubicBezTo>
                    <a:close/>
                    <a:moveTo>
                      <a:pt x="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4" y="16"/>
                      <a:pt x="0" y="48"/>
                      <a:pt x="0" y="83"/>
                    </a:cubicBezTo>
                    <a:cubicBezTo>
                      <a:pt x="0" y="91"/>
                      <a:pt x="1" y="99"/>
                      <a:pt x="4" y="101"/>
                    </a:cubicBezTo>
                    <a:cubicBezTo>
                      <a:pt x="12" y="109"/>
                      <a:pt x="32" y="114"/>
                      <a:pt x="52" y="114"/>
                    </a:cubicBezTo>
                    <a:cubicBezTo>
                      <a:pt x="71" y="114"/>
                      <a:pt x="91" y="109"/>
                      <a:pt x="99" y="101"/>
                    </a:cubicBezTo>
                    <a:cubicBezTo>
                      <a:pt x="102" y="99"/>
                      <a:pt x="103" y="91"/>
                      <a:pt x="103" y="83"/>
                    </a:cubicBezTo>
                    <a:cubicBezTo>
                      <a:pt x="103" y="74"/>
                      <a:pt x="102" y="64"/>
                      <a:pt x="101" y="56"/>
                    </a:cubicBezTo>
                    <a:cubicBezTo>
                      <a:pt x="96" y="28"/>
                      <a:pt x="92" y="13"/>
                      <a:pt x="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6" name="îŝḷîḓé-Freeform: Shape 77">
                <a:extLst>
                  <a:ext uri="{FF2B5EF4-FFF2-40B4-BE49-F238E27FC236}">
                    <a16:creationId xmlns="" xmlns:a16="http://schemas.microsoft.com/office/drawing/2014/main" id="{64EF6470-6C36-486B-AFFA-1472C0021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1963" y="2762250"/>
                <a:ext cx="7938" cy="22225"/>
              </a:xfrm>
              <a:custGeom>
                <a:avLst/>
                <a:gdLst>
                  <a:gd name="T0" fmla="*/ 5 w 5"/>
                  <a:gd name="T1" fmla="*/ 0 h 12"/>
                  <a:gd name="T2" fmla="*/ 0 w 5"/>
                  <a:gd name="T3" fmla="*/ 6 h 12"/>
                  <a:gd name="T4" fmla="*/ 5 w 5"/>
                  <a:gd name="T5" fmla="*/ 12 h 12"/>
                  <a:gd name="T6" fmla="*/ 5 w 5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cubicBezTo>
                      <a:pt x="1" y="1"/>
                      <a:pt x="0" y="3"/>
                      <a:pt x="0" y="6"/>
                    </a:cubicBezTo>
                    <a:cubicBezTo>
                      <a:pt x="0" y="9"/>
                      <a:pt x="1" y="11"/>
                      <a:pt x="5" y="12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îŝḷîḓé-Freeform: Shape 78">
                <a:extLst>
                  <a:ext uri="{FF2B5EF4-FFF2-40B4-BE49-F238E27FC236}">
                    <a16:creationId xmlns="" xmlns:a16="http://schemas.microsoft.com/office/drawing/2014/main" id="{C6518A96-D6EA-44E7-9B96-2EE5B0D36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4188" y="2814638"/>
                <a:ext cx="9525" cy="22225"/>
              </a:xfrm>
              <a:custGeom>
                <a:avLst/>
                <a:gdLst>
                  <a:gd name="T0" fmla="*/ 0 w 6"/>
                  <a:gd name="T1" fmla="*/ 0 h 13"/>
                  <a:gd name="T2" fmla="*/ 0 w 6"/>
                  <a:gd name="T3" fmla="*/ 13 h 13"/>
                  <a:gd name="T4" fmla="*/ 6 w 6"/>
                  <a:gd name="T5" fmla="*/ 6 h 13"/>
                  <a:gd name="T6" fmla="*/ 0 w 6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13">
                    <a:moveTo>
                      <a:pt x="0" y="0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4" y="12"/>
                      <a:pt x="6" y="10"/>
                      <a:pt x="6" y="6"/>
                    </a:cubicBezTo>
                    <a:cubicBezTo>
                      <a:pt x="6" y="3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79">
              <a:extLst>
                <a:ext uri="{FF2B5EF4-FFF2-40B4-BE49-F238E27FC236}">
                  <a16:creationId xmlns="" xmlns:a16="http://schemas.microsoft.com/office/drawing/2014/main" id="{1B500B98-1448-4A6B-9AE2-41A3732FB5A5}"/>
                </a:ext>
              </a:extLst>
            </p:cNvPr>
            <p:cNvGrpSpPr/>
            <p:nvPr/>
          </p:nvGrpSpPr>
          <p:grpSpPr>
            <a:xfrm>
              <a:off x="4481080" y="2252814"/>
              <a:ext cx="655318" cy="722093"/>
              <a:chOff x="3371850" y="1820863"/>
              <a:chExt cx="249238" cy="274638"/>
            </a:xfrm>
            <a:solidFill>
              <a:schemeClr val="bg1"/>
            </a:solidFill>
          </p:grpSpPr>
          <p:sp>
            <p:nvSpPr>
              <p:cNvPr id="29" name="îŝḷîḓé-Freeform: Shape 80">
                <a:extLst>
                  <a:ext uri="{FF2B5EF4-FFF2-40B4-BE49-F238E27FC236}">
                    <a16:creationId xmlns="" xmlns:a16="http://schemas.microsoft.com/office/drawing/2014/main" id="{56B971C8-AA1B-43BD-BEC0-388626502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1943100"/>
                <a:ext cx="38100" cy="11113"/>
              </a:xfrm>
              <a:custGeom>
                <a:avLst/>
                <a:gdLst>
                  <a:gd name="T0" fmla="*/ 21 w 22"/>
                  <a:gd name="T1" fmla="*/ 1 h 7"/>
                  <a:gd name="T2" fmla="*/ 19 w 22"/>
                  <a:gd name="T3" fmla="*/ 0 h 7"/>
                  <a:gd name="T4" fmla="*/ 4 w 22"/>
                  <a:gd name="T5" fmla="*/ 0 h 7"/>
                  <a:gd name="T6" fmla="*/ 1 w 22"/>
                  <a:gd name="T7" fmla="*/ 1 h 7"/>
                  <a:gd name="T8" fmla="*/ 0 w 22"/>
                  <a:gd name="T9" fmla="*/ 3 h 7"/>
                  <a:gd name="T10" fmla="*/ 1 w 22"/>
                  <a:gd name="T11" fmla="*/ 6 h 7"/>
                  <a:gd name="T12" fmla="*/ 4 w 22"/>
                  <a:gd name="T13" fmla="*/ 7 h 7"/>
                  <a:gd name="T14" fmla="*/ 19 w 22"/>
                  <a:gd name="T15" fmla="*/ 7 h 7"/>
                  <a:gd name="T16" fmla="*/ 21 w 22"/>
                  <a:gd name="T17" fmla="*/ 6 h 7"/>
                  <a:gd name="T18" fmla="*/ 22 w 22"/>
                  <a:gd name="T19" fmla="*/ 3 h 7"/>
                  <a:gd name="T20" fmla="*/ 21 w 22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7">
                    <a:moveTo>
                      <a:pt x="21" y="1"/>
                    </a:moveTo>
                    <a:cubicBezTo>
                      <a:pt x="21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1" y="6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1" y="6"/>
                      <a:pt x="21" y="6"/>
                    </a:cubicBezTo>
                    <a:cubicBezTo>
                      <a:pt x="22" y="5"/>
                      <a:pt x="22" y="4"/>
                      <a:pt x="22" y="3"/>
                    </a:cubicBezTo>
                    <a:cubicBezTo>
                      <a:pt x="22" y="2"/>
                      <a:pt x="22" y="1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îŝḷîḓé-Freeform: Shape 81">
                <a:extLst>
                  <a:ext uri="{FF2B5EF4-FFF2-40B4-BE49-F238E27FC236}">
                    <a16:creationId xmlns="" xmlns:a16="http://schemas.microsoft.com/office/drawing/2014/main" id="{3D5B8F32-D35C-47FF-A9B7-B59660913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885950"/>
                <a:ext cx="34925" cy="25400"/>
              </a:xfrm>
              <a:custGeom>
                <a:avLst/>
                <a:gdLst>
                  <a:gd name="T0" fmla="*/ 4 w 21"/>
                  <a:gd name="T1" fmla="*/ 15 h 15"/>
                  <a:gd name="T2" fmla="*/ 6 w 21"/>
                  <a:gd name="T3" fmla="*/ 14 h 15"/>
                  <a:gd name="T4" fmla="*/ 19 w 21"/>
                  <a:gd name="T5" fmla="*/ 7 h 15"/>
                  <a:gd name="T6" fmla="*/ 19 w 21"/>
                  <a:gd name="T7" fmla="*/ 6 h 15"/>
                  <a:gd name="T8" fmla="*/ 19 w 21"/>
                  <a:gd name="T9" fmla="*/ 6 h 15"/>
                  <a:gd name="T10" fmla="*/ 20 w 21"/>
                  <a:gd name="T11" fmla="*/ 2 h 15"/>
                  <a:gd name="T12" fmla="*/ 18 w 21"/>
                  <a:gd name="T13" fmla="*/ 0 h 15"/>
                  <a:gd name="T14" fmla="*/ 15 w 21"/>
                  <a:gd name="T15" fmla="*/ 1 h 15"/>
                  <a:gd name="T16" fmla="*/ 2 w 21"/>
                  <a:gd name="T17" fmla="*/ 8 h 15"/>
                  <a:gd name="T18" fmla="*/ 1 w 21"/>
                  <a:gd name="T19" fmla="*/ 9 h 15"/>
                  <a:gd name="T20" fmla="*/ 1 w 21"/>
                  <a:gd name="T21" fmla="*/ 13 h 15"/>
                  <a:gd name="T22" fmla="*/ 4 w 21"/>
                  <a:gd name="T23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" h="15">
                    <a:moveTo>
                      <a:pt x="4" y="15"/>
                    </a:moveTo>
                    <a:cubicBezTo>
                      <a:pt x="4" y="15"/>
                      <a:pt x="5" y="15"/>
                      <a:pt x="6" y="14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1" y="3"/>
                      <a:pt x="20" y="2"/>
                    </a:cubicBezTo>
                    <a:cubicBezTo>
                      <a:pt x="19" y="1"/>
                      <a:pt x="19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1" y="13"/>
                    </a:cubicBezTo>
                    <a:cubicBezTo>
                      <a:pt x="1" y="14"/>
                      <a:pt x="3" y="15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îŝḷîḓé-Freeform: Shape 82">
                <a:extLst>
                  <a:ext uri="{FF2B5EF4-FFF2-40B4-BE49-F238E27FC236}">
                    <a16:creationId xmlns="" xmlns:a16="http://schemas.microsoft.com/office/drawing/2014/main" id="{ADAEE221-105B-4EC5-BAFE-275D4720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0125" y="1836738"/>
                <a:ext cx="25400" cy="36513"/>
              </a:xfrm>
              <a:custGeom>
                <a:avLst/>
                <a:gdLst>
                  <a:gd name="T0" fmla="*/ 13 w 15"/>
                  <a:gd name="T1" fmla="*/ 1 h 21"/>
                  <a:gd name="T2" fmla="*/ 9 w 15"/>
                  <a:gd name="T3" fmla="*/ 2 h 21"/>
                  <a:gd name="T4" fmla="*/ 8 w 15"/>
                  <a:gd name="T5" fmla="*/ 2 h 21"/>
                  <a:gd name="T6" fmla="*/ 1 w 15"/>
                  <a:gd name="T7" fmla="*/ 15 h 21"/>
                  <a:gd name="T8" fmla="*/ 2 w 15"/>
                  <a:gd name="T9" fmla="*/ 20 h 21"/>
                  <a:gd name="T10" fmla="*/ 4 w 15"/>
                  <a:gd name="T11" fmla="*/ 21 h 21"/>
                  <a:gd name="T12" fmla="*/ 7 w 15"/>
                  <a:gd name="T13" fmla="*/ 20 h 21"/>
                  <a:gd name="T14" fmla="*/ 7 w 15"/>
                  <a:gd name="T15" fmla="*/ 19 h 21"/>
                  <a:gd name="T16" fmla="*/ 15 w 15"/>
                  <a:gd name="T17" fmla="*/ 6 h 21"/>
                  <a:gd name="T18" fmla="*/ 13 w 15"/>
                  <a:gd name="T1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21">
                    <a:moveTo>
                      <a:pt x="13" y="1"/>
                    </a:moveTo>
                    <a:cubicBezTo>
                      <a:pt x="12" y="0"/>
                      <a:pt x="10" y="0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7"/>
                      <a:pt x="1" y="19"/>
                      <a:pt x="2" y="20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5" y="21"/>
                      <a:pt x="6" y="20"/>
                      <a:pt x="7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5" y="2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îŝḷîḓé-Freeform: Shape 83">
                <a:extLst>
                  <a:ext uri="{FF2B5EF4-FFF2-40B4-BE49-F238E27FC236}">
                    <a16:creationId xmlns="" xmlns:a16="http://schemas.microsoft.com/office/drawing/2014/main" id="{7A5BB295-8713-4BB4-8978-5A1705061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613" y="1884363"/>
                <a:ext cx="36513" cy="25400"/>
              </a:xfrm>
              <a:custGeom>
                <a:avLst/>
                <a:gdLst>
                  <a:gd name="T0" fmla="*/ 3 w 21"/>
                  <a:gd name="T1" fmla="*/ 7 h 15"/>
                  <a:gd name="T2" fmla="*/ 16 w 21"/>
                  <a:gd name="T3" fmla="*/ 14 h 15"/>
                  <a:gd name="T4" fmla="*/ 17 w 21"/>
                  <a:gd name="T5" fmla="*/ 15 h 15"/>
                  <a:gd name="T6" fmla="*/ 20 w 21"/>
                  <a:gd name="T7" fmla="*/ 14 h 15"/>
                  <a:gd name="T8" fmla="*/ 20 w 21"/>
                  <a:gd name="T9" fmla="*/ 13 h 15"/>
                  <a:gd name="T10" fmla="*/ 19 w 21"/>
                  <a:gd name="T11" fmla="*/ 8 h 15"/>
                  <a:gd name="T12" fmla="*/ 6 w 21"/>
                  <a:gd name="T13" fmla="*/ 0 h 15"/>
                  <a:gd name="T14" fmla="*/ 2 w 21"/>
                  <a:gd name="T15" fmla="*/ 1 h 15"/>
                  <a:gd name="T16" fmla="*/ 1 w 21"/>
                  <a:gd name="T17" fmla="*/ 2 h 15"/>
                  <a:gd name="T18" fmla="*/ 3 w 21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3" y="7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7" y="15"/>
                      <a:pt x="17" y="15"/>
                    </a:cubicBezTo>
                    <a:cubicBezTo>
                      <a:pt x="18" y="15"/>
                      <a:pt x="19" y="14"/>
                      <a:pt x="20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1"/>
                      <a:pt x="21" y="9"/>
                      <a:pt x="19" y="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3" y="0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3"/>
                      <a:pt x="1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îŝḷîḓé-Freeform: Shape 84">
                <a:extLst>
                  <a:ext uri="{FF2B5EF4-FFF2-40B4-BE49-F238E27FC236}">
                    <a16:creationId xmlns="" xmlns:a16="http://schemas.microsoft.com/office/drawing/2014/main" id="{5C17AAE5-CB5C-4D8B-9F1A-E426C0B027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050" y="1982788"/>
                <a:ext cx="34925" cy="25400"/>
              </a:xfrm>
              <a:custGeom>
                <a:avLst/>
                <a:gdLst>
                  <a:gd name="T0" fmla="*/ 19 w 21"/>
                  <a:gd name="T1" fmla="*/ 8 h 15"/>
                  <a:gd name="T2" fmla="*/ 6 w 21"/>
                  <a:gd name="T3" fmla="*/ 1 h 15"/>
                  <a:gd name="T4" fmla="*/ 1 w 21"/>
                  <a:gd name="T5" fmla="*/ 1 h 15"/>
                  <a:gd name="T6" fmla="*/ 1 w 21"/>
                  <a:gd name="T7" fmla="*/ 2 h 15"/>
                  <a:gd name="T8" fmla="*/ 2 w 21"/>
                  <a:gd name="T9" fmla="*/ 7 h 15"/>
                  <a:gd name="T10" fmla="*/ 15 w 21"/>
                  <a:gd name="T11" fmla="*/ 15 h 15"/>
                  <a:gd name="T12" fmla="*/ 17 w 21"/>
                  <a:gd name="T13" fmla="*/ 15 h 15"/>
                  <a:gd name="T14" fmla="*/ 19 w 21"/>
                  <a:gd name="T15" fmla="*/ 14 h 15"/>
                  <a:gd name="T16" fmla="*/ 20 w 21"/>
                  <a:gd name="T17" fmla="*/ 13 h 15"/>
                  <a:gd name="T18" fmla="*/ 19 w 21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15">
                    <a:moveTo>
                      <a:pt x="19" y="8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4" y="0"/>
                      <a:pt x="3" y="0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6"/>
                      <a:pt x="2" y="7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5"/>
                      <a:pt x="19" y="15"/>
                      <a:pt x="19" y="14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2"/>
                      <a:pt x="20" y="9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îŝḷîḓé-Freeform: Shape 85">
                <a:extLst>
                  <a:ext uri="{FF2B5EF4-FFF2-40B4-BE49-F238E27FC236}">
                    <a16:creationId xmlns="" xmlns:a16="http://schemas.microsoft.com/office/drawing/2014/main" id="{354CA193-84CA-4FB1-A8A5-5EB057B220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8200" y="1985963"/>
                <a:ext cx="34925" cy="26988"/>
              </a:xfrm>
              <a:custGeom>
                <a:avLst/>
                <a:gdLst>
                  <a:gd name="T0" fmla="*/ 17 w 20"/>
                  <a:gd name="T1" fmla="*/ 0 h 15"/>
                  <a:gd name="T2" fmla="*/ 15 w 20"/>
                  <a:gd name="T3" fmla="*/ 1 h 15"/>
                  <a:gd name="T4" fmla="*/ 2 w 20"/>
                  <a:gd name="T5" fmla="*/ 8 h 15"/>
                  <a:gd name="T6" fmla="*/ 1 w 20"/>
                  <a:gd name="T7" fmla="*/ 9 h 15"/>
                  <a:gd name="T8" fmla="*/ 0 w 20"/>
                  <a:gd name="T9" fmla="*/ 13 h 15"/>
                  <a:gd name="T10" fmla="*/ 4 w 20"/>
                  <a:gd name="T11" fmla="*/ 15 h 15"/>
                  <a:gd name="T12" fmla="*/ 5 w 20"/>
                  <a:gd name="T13" fmla="*/ 14 h 15"/>
                  <a:gd name="T14" fmla="*/ 18 w 20"/>
                  <a:gd name="T15" fmla="*/ 7 h 15"/>
                  <a:gd name="T16" fmla="*/ 19 w 20"/>
                  <a:gd name="T17" fmla="*/ 6 h 15"/>
                  <a:gd name="T18" fmla="*/ 20 w 20"/>
                  <a:gd name="T19" fmla="*/ 2 h 15"/>
                  <a:gd name="T20" fmla="*/ 17 w 20"/>
                  <a:gd name="T21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15">
                    <a:moveTo>
                      <a:pt x="17" y="0"/>
                    </a:moveTo>
                    <a:cubicBezTo>
                      <a:pt x="17" y="0"/>
                      <a:pt x="16" y="0"/>
                      <a:pt x="15" y="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1" y="14"/>
                      <a:pt x="2" y="15"/>
                      <a:pt x="4" y="15"/>
                    </a:cubicBezTo>
                    <a:cubicBezTo>
                      <a:pt x="4" y="15"/>
                      <a:pt x="5" y="15"/>
                      <a:pt x="5" y="1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3"/>
                      <a:pt x="20" y="2"/>
                    </a:cubicBezTo>
                    <a:cubicBezTo>
                      <a:pt x="19" y="1"/>
                      <a:pt x="18" y="1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îŝḷîḓé-Freeform: Shape 86">
                <a:extLst>
                  <a:ext uri="{FF2B5EF4-FFF2-40B4-BE49-F238E27FC236}">
                    <a16:creationId xmlns="" xmlns:a16="http://schemas.microsoft.com/office/drawing/2014/main" id="{0D1370A5-0B72-4070-BC72-3ED8124EF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1063" y="1835150"/>
                <a:ext cx="26988" cy="34925"/>
              </a:xfrm>
              <a:custGeom>
                <a:avLst/>
                <a:gdLst>
                  <a:gd name="T0" fmla="*/ 7 w 15"/>
                  <a:gd name="T1" fmla="*/ 2 h 20"/>
                  <a:gd name="T2" fmla="*/ 4 w 15"/>
                  <a:gd name="T3" fmla="*/ 0 h 20"/>
                  <a:gd name="T4" fmla="*/ 2 w 15"/>
                  <a:gd name="T5" fmla="*/ 1 h 20"/>
                  <a:gd name="T6" fmla="*/ 1 w 15"/>
                  <a:gd name="T7" fmla="*/ 1 h 20"/>
                  <a:gd name="T8" fmla="*/ 0 w 15"/>
                  <a:gd name="T9" fmla="*/ 6 h 20"/>
                  <a:gd name="T10" fmla="*/ 8 w 15"/>
                  <a:gd name="T11" fmla="*/ 19 h 20"/>
                  <a:gd name="T12" fmla="*/ 11 w 15"/>
                  <a:gd name="T13" fmla="*/ 20 h 20"/>
                  <a:gd name="T14" fmla="*/ 13 w 15"/>
                  <a:gd name="T15" fmla="*/ 20 h 20"/>
                  <a:gd name="T16" fmla="*/ 14 w 15"/>
                  <a:gd name="T17" fmla="*/ 19 h 20"/>
                  <a:gd name="T18" fmla="*/ 14 w 15"/>
                  <a:gd name="T19" fmla="*/ 15 h 20"/>
                  <a:gd name="T20" fmla="*/ 7 w 15"/>
                  <a:gd name="T21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20">
                    <a:moveTo>
                      <a:pt x="7" y="2"/>
                    </a:moveTo>
                    <a:cubicBezTo>
                      <a:pt x="6" y="1"/>
                      <a:pt x="5" y="1"/>
                      <a:pt x="4" y="0"/>
                    </a:cubicBezTo>
                    <a:cubicBezTo>
                      <a:pt x="4" y="0"/>
                      <a:pt x="3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4"/>
                      <a:pt x="0" y="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1" y="20"/>
                    </a:cubicBezTo>
                    <a:cubicBezTo>
                      <a:pt x="12" y="20"/>
                      <a:pt x="12" y="20"/>
                      <a:pt x="13" y="20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5" y="18"/>
                      <a:pt x="15" y="16"/>
                      <a:pt x="14" y="15"/>
                    </a:cubicBezTo>
                    <a:lnTo>
                      <a:pt x="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îŝḷîḓé-Freeform: Shape 87">
                <a:extLst>
                  <a:ext uri="{FF2B5EF4-FFF2-40B4-BE49-F238E27FC236}">
                    <a16:creationId xmlns="" xmlns:a16="http://schemas.microsoft.com/office/drawing/2014/main" id="{A8B4E23C-F9F8-44F3-A68E-176BEE3A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9325" y="1820863"/>
                <a:ext cx="12700" cy="38100"/>
              </a:xfrm>
              <a:custGeom>
                <a:avLst/>
                <a:gdLst>
                  <a:gd name="T0" fmla="*/ 3 w 7"/>
                  <a:gd name="T1" fmla="*/ 0 h 22"/>
                  <a:gd name="T2" fmla="*/ 1 w 7"/>
                  <a:gd name="T3" fmla="*/ 1 h 22"/>
                  <a:gd name="T4" fmla="*/ 0 w 7"/>
                  <a:gd name="T5" fmla="*/ 4 h 22"/>
                  <a:gd name="T6" fmla="*/ 0 w 7"/>
                  <a:gd name="T7" fmla="*/ 19 h 22"/>
                  <a:gd name="T8" fmla="*/ 3 w 7"/>
                  <a:gd name="T9" fmla="*/ 22 h 22"/>
                  <a:gd name="T10" fmla="*/ 6 w 7"/>
                  <a:gd name="T11" fmla="*/ 21 h 22"/>
                  <a:gd name="T12" fmla="*/ 7 w 7"/>
                  <a:gd name="T13" fmla="*/ 19 h 22"/>
                  <a:gd name="T14" fmla="*/ 7 w 7"/>
                  <a:gd name="T15" fmla="*/ 3 h 22"/>
                  <a:gd name="T16" fmla="*/ 3 w 7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22">
                    <a:moveTo>
                      <a:pt x="3" y="0"/>
                    </a:moveTo>
                    <a:cubicBezTo>
                      <a:pt x="2" y="0"/>
                      <a:pt x="1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6" y="21"/>
                    </a:cubicBezTo>
                    <a:cubicBezTo>
                      <a:pt x="6" y="20"/>
                      <a:pt x="7" y="19"/>
                      <a:pt x="7" y="1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îŝḷîḓé-Freeform: Shape 88">
                <a:extLst>
                  <a:ext uri="{FF2B5EF4-FFF2-40B4-BE49-F238E27FC236}">
                    <a16:creationId xmlns="" xmlns:a16="http://schemas.microsoft.com/office/drawing/2014/main" id="{2FC4DDEC-A097-4DA7-BC88-610D937B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1850" y="1943100"/>
                <a:ext cx="38100" cy="11113"/>
              </a:xfrm>
              <a:custGeom>
                <a:avLst/>
                <a:gdLst>
                  <a:gd name="T0" fmla="*/ 21 w 22"/>
                  <a:gd name="T1" fmla="*/ 6 h 7"/>
                  <a:gd name="T2" fmla="*/ 22 w 22"/>
                  <a:gd name="T3" fmla="*/ 4 h 7"/>
                  <a:gd name="T4" fmla="*/ 21 w 22"/>
                  <a:gd name="T5" fmla="*/ 1 h 7"/>
                  <a:gd name="T6" fmla="*/ 19 w 22"/>
                  <a:gd name="T7" fmla="*/ 0 h 7"/>
                  <a:gd name="T8" fmla="*/ 4 w 22"/>
                  <a:gd name="T9" fmla="*/ 0 h 7"/>
                  <a:gd name="T10" fmla="*/ 1 w 22"/>
                  <a:gd name="T11" fmla="*/ 1 h 7"/>
                  <a:gd name="T12" fmla="*/ 0 w 22"/>
                  <a:gd name="T13" fmla="*/ 4 h 7"/>
                  <a:gd name="T14" fmla="*/ 4 w 22"/>
                  <a:gd name="T15" fmla="*/ 7 h 7"/>
                  <a:gd name="T16" fmla="*/ 19 w 22"/>
                  <a:gd name="T17" fmla="*/ 7 h 7"/>
                  <a:gd name="T18" fmla="*/ 21 w 22"/>
                  <a:gd name="T1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7">
                    <a:moveTo>
                      <a:pt x="21" y="6"/>
                    </a:moveTo>
                    <a:cubicBezTo>
                      <a:pt x="22" y="5"/>
                      <a:pt x="22" y="5"/>
                      <a:pt x="22" y="4"/>
                    </a:cubicBezTo>
                    <a:cubicBezTo>
                      <a:pt x="22" y="3"/>
                      <a:pt x="22" y="2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7"/>
                      <a:pt x="20" y="7"/>
                      <a:pt x="2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îŝḷîḓé-Freeform: Shape 89">
                <a:extLst>
                  <a:ext uri="{FF2B5EF4-FFF2-40B4-BE49-F238E27FC236}">
                    <a16:creationId xmlns="" xmlns:a16="http://schemas.microsoft.com/office/drawing/2014/main" id="{5131CBA8-C498-459A-B931-58DB0CBA26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7100" y="2044700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0 w 34"/>
                  <a:gd name="T3" fmla="*/ 7 h 9"/>
                  <a:gd name="T4" fmla="*/ 3 w 34"/>
                  <a:gd name="T5" fmla="*/ 7 h 9"/>
                  <a:gd name="T6" fmla="*/ 0 w 34"/>
                  <a:gd name="T7" fmla="*/ 3 h 9"/>
                  <a:gd name="T8" fmla="*/ 5 w 34"/>
                  <a:gd name="T9" fmla="*/ 0 h 9"/>
                  <a:gd name="T10" fmla="*/ 29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0" y="7"/>
                    </a:cubicBezTo>
                    <a:cubicBezTo>
                      <a:pt x="22" y="9"/>
                      <a:pt x="12" y="9"/>
                      <a:pt x="3" y="7"/>
                    </a:cubicBezTo>
                    <a:cubicBezTo>
                      <a:pt x="1" y="7"/>
                      <a:pt x="0" y="5"/>
                      <a:pt x="0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1"/>
                      <a:pt x="21" y="1"/>
                      <a:pt x="29" y="0"/>
                    </a:cubicBezTo>
                    <a:cubicBezTo>
                      <a:pt x="31" y="0"/>
                      <a:pt x="33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îŝḷîḓé-Freeform: Shape 90">
                <a:extLst>
                  <a:ext uri="{FF2B5EF4-FFF2-40B4-BE49-F238E27FC236}">
                    <a16:creationId xmlns="" xmlns:a16="http://schemas.microsoft.com/office/drawing/2014/main" id="{D11197A0-EB36-4198-B9D5-7FEF94BD9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58988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îŝḷîḓé-Freeform: Shape 91">
                <a:extLst>
                  <a:ext uri="{FF2B5EF4-FFF2-40B4-BE49-F238E27FC236}">
                    <a16:creationId xmlns="" xmlns:a16="http://schemas.microsoft.com/office/drawing/2014/main" id="{C03DEDEB-A2D4-43E2-BE43-025846E4C5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5513" y="2073275"/>
                <a:ext cx="58738" cy="15875"/>
              </a:xfrm>
              <a:custGeom>
                <a:avLst/>
                <a:gdLst>
                  <a:gd name="T0" fmla="*/ 34 w 34"/>
                  <a:gd name="T1" fmla="*/ 3 h 9"/>
                  <a:gd name="T2" fmla="*/ 31 w 34"/>
                  <a:gd name="T3" fmla="*/ 7 h 9"/>
                  <a:gd name="T4" fmla="*/ 4 w 34"/>
                  <a:gd name="T5" fmla="*/ 7 h 9"/>
                  <a:gd name="T6" fmla="*/ 1 w 34"/>
                  <a:gd name="T7" fmla="*/ 3 h 9"/>
                  <a:gd name="T8" fmla="*/ 5 w 34"/>
                  <a:gd name="T9" fmla="*/ 0 h 9"/>
                  <a:gd name="T10" fmla="*/ 30 w 34"/>
                  <a:gd name="T11" fmla="*/ 0 h 9"/>
                  <a:gd name="T12" fmla="*/ 34 w 34"/>
                  <a:gd name="T13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9">
                    <a:moveTo>
                      <a:pt x="34" y="3"/>
                    </a:moveTo>
                    <a:cubicBezTo>
                      <a:pt x="34" y="5"/>
                      <a:pt x="33" y="7"/>
                      <a:pt x="31" y="7"/>
                    </a:cubicBezTo>
                    <a:cubicBezTo>
                      <a:pt x="22" y="9"/>
                      <a:pt x="13" y="9"/>
                      <a:pt x="4" y="7"/>
                    </a:cubicBezTo>
                    <a:cubicBezTo>
                      <a:pt x="2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3" y="2"/>
                      <a:pt x="22" y="2"/>
                      <a:pt x="30" y="0"/>
                    </a:cubicBezTo>
                    <a:cubicBezTo>
                      <a:pt x="32" y="0"/>
                      <a:pt x="34" y="1"/>
                      <a:pt x="3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îŝḷîḓé-Freeform: Shape 92">
                <a:extLst>
                  <a:ext uri="{FF2B5EF4-FFF2-40B4-BE49-F238E27FC236}">
                    <a16:creationId xmlns="" xmlns:a16="http://schemas.microsoft.com/office/drawing/2014/main" id="{F70874A1-725A-42EA-AC83-BB49E3DCCC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213" y="2084388"/>
                <a:ext cx="33338" cy="11113"/>
              </a:xfrm>
              <a:custGeom>
                <a:avLst/>
                <a:gdLst>
                  <a:gd name="T0" fmla="*/ 19 w 19"/>
                  <a:gd name="T1" fmla="*/ 2 h 6"/>
                  <a:gd name="T2" fmla="*/ 17 w 19"/>
                  <a:gd name="T3" fmla="*/ 5 h 6"/>
                  <a:gd name="T4" fmla="*/ 2 w 19"/>
                  <a:gd name="T5" fmla="*/ 5 h 6"/>
                  <a:gd name="T6" fmla="*/ 0 w 19"/>
                  <a:gd name="T7" fmla="*/ 2 h 6"/>
                  <a:gd name="T8" fmla="*/ 2 w 19"/>
                  <a:gd name="T9" fmla="*/ 0 h 6"/>
                  <a:gd name="T10" fmla="*/ 16 w 19"/>
                  <a:gd name="T11" fmla="*/ 0 h 6"/>
                  <a:gd name="T12" fmla="*/ 19 w 19"/>
                  <a:gd name="T1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6">
                    <a:moveTo>
                      <a:pt x="19" y="2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2" y="6"/>
                      <a:pt x="7" y="6"/>
                      <a:pt x="2" y="5"/>
                    </a:cubicBezTo>
                    <a:cubicBezTo>
                      <a:pt x="0" y="5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1"/>
                      <a:pt x="12" y="1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2" name="îŝḷîḓé-Freeform: Shape 93">
                <a:extLst>
                  <a:ext uri="{FF2B5EF4-FFF2-40B4-BE49-F238E27FC236}">
                    <a16:creationId xmlns="" xmlns:a16="http://schemas.microsoft.com/office/drawing/2014/main" id="{798BB8F5-3205-4B7B-A35D-01921777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7888" y="1866900"/>
                <a:ext cx="157163" cy="179388"/>
              </a:xfrm>
              <a:custGeom>
                <a:avLst/>
                <a:gdLst>
                  <a:gd name="T0" fmla="*/ 45 w 90"/>
                  <a:gd name="T1" fmla="*/ 0 h 104"/>
                  <a:gd name="T2" fmla="*/ 0 w 90"/>
                  <a:gd name="T3" fmla="*/ 45 h 104"/>
                  <a:gd name="T4" fmla="*/ 27 w 90"/>
                  <a:gd name="T5" fmla="*/ 99 h 104"/>
                  <a:gd name="T6" fmla="*/ 63 w 90"/>
                  <a:gd name="T7" fmla="*/ 99 h 104"/>
                  <a:gd name="T8" fmla="*/ 90 w 90"/>
                  <a:gd name="T9" fmla="*/ 45 h 104"/>
                  <a:gd name="T10" fmla="*/ 45 w 90"/>
                  <a:gd name="T11" fmla="*/ 0 h 104"/>
                  <a:gd name="T12" fmla="*/ 76 w 90"/>
                  <a:gd name="T13" fmla="*/ 40 h 104"/>
                  <a:gd name="T14" fmla="*/ 76 w 90"/>
                  <a:gd name="T15" fmla="*/ 40 h 104"/>
                  <a:gd name="T16" fmla="*/ 63 w 90"/>
                  <a:gd name="T17" fmla="*/ 20 h 104"/>
                  <a:gd name="T18" fmla="*/ 61 w 90"/>
                  <a:gd name="T19" fmla="*/ 15 h 104"/>
                  <a:gd name="T20" fmla="*/ 66 w 90"/>
                  <a:gd name="T21" fmla="*/ 14 h 104"/>
                  <a:gd name="T22" fmla="*/ 83 w 90"/>
                  <a:gd name="T23" fmla="*/ 36 h 104"/>
                  <a:gd name="T24" fmla="*/ 80 w 90"/>
                  <a:gd name="T25" fmla="*/ 42 h 104"/>
                  <a:gd name="T26" fmla="*/ 76 w 90"/>
                  <a:gd name="T27" fmla="*/ 4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04">
                    <a:moveTo>
                      <a:pt x="45" y="0"/>
                    </a:moveTo>
                    <a:cubicBezTo>
                      <a:pt x="20" y="0"/>
                      <a:pt x="0" y="20"/>
                      <a:pt x="0" y="45"/>
                    </a:cubicBezTo>
                    <a:cubicBezTo>
                      <a:pt x="0" y="64"/>
                      <a:pt x="20" y="84"/>
                      <a:pt x="27" y="99"/>
                    </a:cubicBezTo>
                    <a:cubicBezTo>
                      <a:pt x="29" y="103"/>
                      <a:pt x="62" y="104"/>
                      <a:pt x="63" y="99"/>
                    </a:cubicBezTo>
                    <a:cubicBezTo>
                      <a:pt x="68" y="88"/>
                      <a:pt x="90" y="64"/>
                      <a:pt x="90" y="45"/>
                    </a:cubicBezTo>
                    <a:cubicBezTo>
                      <a:pt x="90" y="20"/>
                      <a:pt x="70" y="0"/>
                      <a:pt x="45" y="0"/>
                    </a:cubicBezTo>
                    <a:close/>
                    <a:moveTo>
                      <a:pt x="76" y="40"/>
                    </a:moveTo>
                    <a:cubicBezTo>
                      <a:pt x="76" y="40"/>
                      <a:pt x="76" y="40"/>
                      <a:pt x="76" y="40"/>
                    </a:cubicBezTo>
                    <a:cubicBezTo>
                      <a:pt x="74" y="31"/>
                      <a:pt x="69" y="24"/>
                      <a:pt x="63" y="20"/>
                    </a:cubicBezTo>
                    <a:cubicBezTo>
                      <a:pt x="61" y="19"/>
                      <a:pt x="61" y="17"/>
                      <a:pt x="61" y="15"/>
                    </a:cubicBezTo>
                    <a:cubicBezTo>
                      <a:pt x="62" y="14"/>
                      <a:pt x="64" y="13"/>
                      <a:pt x="66" y="14"/>
                    </a:cubicBezTo>
                    <a:cubicBezTo>
                      <a:pt x="73" y="18"/>
                      <a:pt x="80" y="25"/>
                      <a:pt x="83" y="36"/>
                    </a:cubicBezTo>
                    <a:cubicBezTo>
                      <a:pt x="83" y="38"/>
                      <a:pt x="82" y="41"/>
                      <a:pt x="80" y="42"/>
                    </a:cubicBezTo>
                    <a:cubicBezTo>
                      <a:pt x="79" y="43"/>
                      <a:pt x="77" y="42"/>
                      <a:pt x="7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94">
              <a:extLst>
                <a:ext uri="{FF2B5EF4-FFF2-40B4-BE49-F238E27FC236}">
                  <a16:creationId xmlns="" xmlns:a16="http://schemas.microsoft.com/office/drawing/2014/main" id="{626F5D5F-D139-406C-877C-8A6D381ADCED}"/>
                </a:ext>
              </a:extLst>
            </p:cNvPr>
            <p:cNvGrpSpPr/>
            <p:nvPr/>
          </p:nvGrpSpPr>
          <p:grpSpPr>
            <a:xfrm>
              <a:off x="7067967" y="2252862"/>
              <a:ext cx="742970" cy="722100"/>
              <a:chOff x="4713288" y="2643188"/>
              <a:chExt cx="282575" cy="274638"/>
            </a:xfrm>
            <a:solidFill>
              <a:schemeClr val="bg1"/>
            </a:solidFill>
          </p:grpSpPr>
          <p:sp>
            <p:nvSpPr>
              <p:cNvPr id="25" name="îŝḷîḓé-Freeform: Shape 95">
                <a:extLst>
                  <a:ext uri="{FF2B5EF4-FFF2-40B4-BE49-F238E27FC236}">
                    <a16:creationId xmlns="" xmlns:a16="http://schemas.microsoft.com/office/drawing/2014/main" id="{7DC966EF-6C34-4B62-9F17-CAA27AC915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5363" y="2643188"/>
                <a:ext cx="190500" cy="187325"/>
              </a:xfrm>
              <a:custGeom>
                <a:avLst/>
                <a:gdLst>
                  <a:gd name="T0" fmla="*/ 55 w 110"/>
                  <a:gd name="T1" fmla="*/ 16 h 108"/>
                  <a:gd name="T2" fmla="*/ 92 w 110"/>
                  <a:gd name="T3" fmla="*/ 54 h 108"/>
                  <a:gd name="T4" fmla="*/ 55 w 110"/>
                  <a:gd name="T5" fmla="*/ 92 h 108"/>
                  <a:gd name="T6" fmla="*/ 17 w 110"/>
                  <a:gd name="T7" fmla="*/ 54 h 108"/>
                  <a:gd name="T8" fmla="*/ 55 w 110"/>
                  <a:gd name="T9" fmla="*/ 16 h 108"/>
                  <a:gd name="T10" fmla="*/ 90 w 110"/>
                  <a:gd name="T11" fmla="*/ 19 h 108"/>
                  <a:gd name="T12" fmla="*/ 19 w 110"/>
                  <a:gd name="T13" fmla="*/ 19 h 108"/>
                  <a:gd name="T14" fmla="*/ 19 w 110"/>
                  <a:gd name="T15" fmla="*/ 89 h 108"/>
                  <a:gd name="T16" fmla="*/ 90 w 110"/>
                  <a:gd name="T17" fmla="*/ 89 h 108"/>
                  <a:gd name="T18" fmla="*/ 90 w 110"/>
                  <a:gd name="T19" fmla="*/ 19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08">
                    <a:moveTo>
                      <a:pt x="55" y="16"/>
                    </a:moveTo>
                    <a:cubicBezTo>
                      <a:pt x="76" y="16"/>
                      <a:pt x="92" y="33"/>
                      <a:pt x="92" y="54"/>
                    </a:cubicBezTo>
                    <a:cubicBezTo>
                      <a:pt x="92" y="75"/>
                      <a:pt x="76" y="92"/>
                      <a:pt x="55" y="92"/>
                    </a:cubicBezTo>
                    <a:cubicBezTo>
                      <a:pt x="34" y="92"/>
                      <a:pt x="17" y="75"/>
                      <a:pt x="17" y="54"/>
                    </a:cubicBezTo>
                    <a:cubicBezTo>
                      <a:pt x="17" y="33"/>
                      <a:pt x="34" y="16"/>
                      <a:pt x="55" y="16"/>
                    </a:cubicBezTo>
                    <a:close/>
                    <a:moveTo>
                      <a:pt x="90" y="19"/>
                    </a:moveTo>
                    <a:cubicBezTo>
                      <a:pt x="71" y="0"/>
                      <a:pt x="39" y="0"/>
                      <a:pt x="19" y="19"/>
                    </a:cubicBezTo>
                    <a:cubicBezTo>
                      <a:pt x="0" y="38"/>
                      <a:pt x="0" y="70"/>
                      <a:pt x="19" y="89"/>
                    </a:cubicBezTo>
                    <a:cubicBezTo>
                      <a:pt x="39" y="108"/>
                      <a:pt x="71" y="108"/>
                      <a:pt x="90" y="89"/>
                    </a:cubicBezTo>
                    <a:cubicBezTo>
                      <a:pt x="110" y="70"/>
                      <a:pt x="110" y="38"/>
                      <a:pt x="9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îŝḷîḓé-Freeform: Shape 96">
                <a:extLst>
                  <a:ext uri="{FF2B5EF4-FFF2-40B4-BE49-F238E27FC236}">
                    <a16:creationId xmlns="" xmlns:a16="http://schemas.microsoft.com/office/drawing/2014/main" id="{6E075553-759E-4BCA-A015-3291417DB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2790825"/>
                <a:ext cx="39688" cy="39688"/>
              </a:xfrm>
              <a:custGeom>
                <a:avLst/>
                <a:gdLst>
                  <a:gd name="T0" fmla="*/ 12 w 23"/>
                  <a:gd name="T1" fmla="*/ 23 h 23"/>
                  <a:gd name="T2" fmla="*/ 23 w 23"/>
                  <a:gd name="T3" fmla="*/ 12 h 23"/>
                  <a:gd name="T4" fmla="*/ 17 w 23"/>
                  <a:gd name="T5" fmla="*/ 7 h 23"/>
                  <a:gd name="T6" fmla="*/ 11 w 23"/>
                  <a:gd name="T7" fmla="*/ 0 h 23"/>
                  <a:gd name="T8" fmla="*/ 0 w 23"/>
                  <a:gd name="T9" fmla="*/ 11 h 23"/>
                  <a:gd name="T10" fmla="*/ 12 w 23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1" y="11"/>
                      <a:pt x="19" y="9"/>
                      <a:pt x="17" y="7"/>
                    </a:cubicBezTo>
                    <a:cubicBezTo>
                      <a:pt x="15" y="5"/>
                      <a:pt x="13" y="2"/>
                      <a:pt x="11" y="0"/>
                    </a:cubicBezTo>
                    <a:cubicBezTo>
                      <a:pt x="0" y="11"/>
                      <a:pt x="0" y="11"/>
                      <a:pt x="0" y="11"/>
                    </a:cubicBezTo>
                    <a:lnTo>
                      <a:pt x="1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îŝḷîḓé-Freeform: Shape 97">
                <a:extLst>
                  <a:ext uri="{FF2B5EF4-FFF2-40B4-BE49-F238E27FC236}">
                    <a16:creationId xmlns="" xmlns:a16="http://schemas.microsoft.com/office/drawing/2014/main" id="{1D7B87C1-8933-42DE-80B6-7D5D71B1A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8" y="2811463"/>
                <a:ext cx="109538" cy="106363"/>
              </a:xfrm>
              <a:custGeom>
                <a:avLst/>
                <a:gdLst>
                  <a:gd name="T0" fmla="*/ 4 w 63"/>
                  <a:gd name="T1" fmla="*/ 43 h 61"/>
                  <a:gd name="T2" fmla="*/ 4 w 63"/>
                  <a:gd name="T3" fmla="*/ 57 h 61"/>
                  <a:gd name="T4" fmla="*/ 19 w 63"/>
                  <a:gd name="T5" fmla="*/ 57 h 61"/>
                  <a:gd name="T6" fmla="*/ 63 w 63"/>
                  <a:gd name="T7" fmla="*/ 14 h 61"/>
                  <a:gd name="T8" fmla="*/ 48 w 63"/>
                  <a:gd name="T9" fmla="*/ 0 h 61"/>
                  <a:gd name="T10" fmla="*/ 4 w 63"/>
                  <a:gd name="T11" fmla="*/ 4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61">
                    <a:moveTo>
                      <a:pt x="4" y="43"/>
                    </a:moveTo>
                    <a:cubicBezTo>
                      <a:pt x="0" y="47"/>
                      <a:pt x="0" y="53"/>
                      <a:pt x="4" y="57"/>
                    </a:cubicBezTo>
                    <a:cubicBezTo>
                      <a:pt x="8" y="61"/>
                      <a:pt x="15" y="61"/>
                      <a:pt x="19" y="5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48" y="0"/>
                      <a:pt x="48" y="0"/>
                      <a:pt x="48" y="0"/>
                    </a:cubicBezTo>
                    <a:lnTo>
                      <a:pt x="4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îŝḷîḓé-Freeform: Shape 110">
                <a:extLst>
                  <a:ext uri="{FF2B5EF4-FFF2-40B4-BE49-F238E27FC236}">
                    <a16:creationId xmlns="" xmlns:a16="http://schemas.microsoft.com/office/drawing/2014/main" id="{830D9D49-9B99-4916-AB4E-93A874C8A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1563" y="2757488"/>
                <a:ext cx="63500" cy="33338"/>
              </a:xfrm>
              <a:custGeom>
                <a:avLst/>
                <a:gdLst>
                  <a:gd name="T0" fmla="*/ 14 w 37"/>
                  <a:gd name="T1" fmla="*/ 19 h 19"/>
                  <a:gd name="T2" fmla="*/ 3 w 37"/>
                  <a:gd name="T3" fmla="*/ 17 h 19"/>
                  <a:gd name="T4" fmla="*/ 3 w 37"/>
                  <a:gd name="T5" fmla="*/ 17 h 19"/>
                  <a:gd name="T6" fmla="*/ 1 w 37"/>
                  <a:gd name="T7" fmla="*/ 12 h 19"/>
                  <a:gd name="T8" fmla="*/ 5 w 37"/>
                  <a:gd name="T9" fmla="*/ 10 h 19"/>
                  <a:gd name="T10" fmla="*/ 14 w 37"/>
                  <a:gd name="T11" fmla="*/ 12 h 19"/>
                  <a:gd name="T12" fmla="*/ 30 w 37"/>
                  <a:gd name="T13" fmla="*/ 2 h 19"/>
                  <a:gd name="T14" fmla="*/ 34 w 37"/>
                  <a:gd name="T15" fmla="*/ 0 h 19"/>
                  <a:gd name="T16" fmla="*/ 36 w 37"/>
                  <a:gd name="T17" fmla="*/ 5 h 19"/>
                  <a:gd name="T18" fmla="*/ 14 w 37"/>
                  <a:gd name="T1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19">
                    <a:moveTo>
                      <a:pt x="14" y="19"/>
                    </a:moveTo>
                    <a:cubicBezTo>
                      <a:pt x="10" y="19"/>
                      <a:pt x="7" y="18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1" y="16"/>
                      <a:pt x="0" y="14"/>
                      <a:pt x="1" y="12"/>
                    </a:cubicBezTo>
                    <a:cubicBezTo>
                      <a:pt x="2" y="11"/>
                      <a:pt x="4" y="10"/>
                      <a:pt x="5" y="10"/>
                    </a:cubicBezTo>
                    <a:cubicBezTo>
                      <a:pt x="8" y="12"/>
                      <a:pt x="11" y="12"/>
                      <a:pt x="14" y="12"/>
                    </a:cubicBezTo>
                    <a:cubicBezTo>
                      <a:pt x="21" y="12"/>
                      <a:pt x="28" y="8"/>
                      <a:pt x="30" y="2"/>
                    </a:cubicBezTo>
                    <a:cubicBezTo>
                      <a:pt x="31" y="0"/>
                      <a:pt x="33" y="0"/>
                      <a:pt x="34" y="0"/>
                    </a:cubicBezTo>
                    <a:cubicBezTo>
                      <a:pt x="36" y="1"/>
                      <a:pt x="37" y="3"/>
                      <a:pt x="36" y="5"/>
                    </a:cubicBezTo>
                    <a:cubicBezTo>
                      <a:pt x="33" y="14"/>
                      <a:pt x="24" y="19"/>
                      <a:pt x="1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4">
              <a:extLst>
                <a:ext uri="{FF2B5EF4-FFF2-40B4-BE49-F238E27FC236}">
                  <a16:creationId xmlns="" xmlns:a16="http://schemas.microsoft.com/office/drawing/2014/main" id="{2C8FA06C-AABA-4E5B-BEAD-7F747CA41C4E}"/>
                </a:ext>
              </a:extLst>
            </p:cNvPr>
            <p:cNvGrpSpPr/>
            <p:nvPr/>
          </p:nvGrpSpPr>
          <p:grpSpPr>
            <a:xfrm>
              <a:off x="8234082" y="4616353"/>
              <a:ext cx="2770814" cy="661719"/>
              <a:chOff x="8536589" y="4349138"/>
              <a:chExt cx="2770814" cy="661719"/>
            </a:xfrm>
          </p:grpSpPr>
          <p:sp>
            <p:nvSpPr>
              <p:cNvPr id="23" name="îŝḷîḓé-TextBox 48">
                <a:extLst>
                  <a:ext uri="{FF2B5EF4-FFF2-40B4-BE49-F238E27FC236}">
                    <a16:creationId xmlns="" xmlns:a16="http://schemas.microsoft.com/office/drawing/2014/main" id="{6E32A9F7-D5F2-4702-B732-4D88A9E013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îŝḷîḓé-TextBox 49">
                <a:extLst>
                  <a:ext uri="{FF2B5EF4-FFF2-40B4-BE49-F238E27FC236}">
                    <a16:creationId xmlns="" xmlns:a16="http://schemas.microsoft.com/office/drawing/2014/main" id="{3658A0DE-60F8-4BFE-B393-DFCD3AA47DB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4" name="Group 3">
              <a:extLst>
                <a:ext uri="{FF2B5EF4-FFF2-40B4-BE49-F238E27FC236}">
                  <a16:creationId xmlns="" xmlns:a16="http://schemas.microsoft.com/office/drawing/2014/main" id="{31649D0D-B836-407C-8300-2818AF8681B7}"/>
                </a:ext>
              </a:extLst>
            </p:cNvPr>
            <p:cNvGrpSpPr/>
            <p:nvPr/>
          </p:nvGrpSpPr>
          <p:grpSpPr>
            <a:xfrm>
              <a:off x="8234082" y="2255707"/>
              <a:ext cx="2770814" cy="661719"/>
              <a:chOff x="8536589" y="2141057"/>
              <a:chExt cx="2770814" cy="661719"/>
            </a:xfrm>
          </p:grpSpPr>
          <p:sp>
            <p:nvSpPr>
              <p:cNvPr id="21" name="îŝḷîḓé-TextBox 50">
                <a:extLst>
                  <a:ext uri="{FF2B5EF4-FFF2-40B4-BE49-F238E27FC236}">
                    <a16:creationId xmlns="" xmlns:a16="http://schemas.microsoft.com/office/drawing/2014/main" id="{EE700AED-BAFD-42CD-967A-CCA747AC874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l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îŝḷîḓé-TextBox 51">
                <a:extLst>
                  <a:ext uri="{FF2B5EF4-FFF2-40B4-BE49-F238E27FC236}">
                    <a16:creationId xmlns="" xmlns:a16="http://schemas.microsoft.com/office/drawing/2014/main" id="{93747157-2E0C-4AF7-8547-EF260B90E56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536589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5" name="Group 2">
              <a:extLst>
                <a:ext uri="{FF2B5EF4-FFF2-40B4-BE49-F238E27FC236}">
                  <a16:creationId xmlns="" xmlns:a16="http://schemas.microsoft.com/office/drawing/2014/main" id="{9C7A70F7-8BD1-4D07-BE93-BCE83E52D836}"/>
                </a:ext>
              </a:extLst>
            </p:cNvPr>
            <p:cNvGrpSpPr/>
            <p:nvPr/>
          </p:nvGrpSpPr>
          <p:grpSpPr>
            <a:xfrm>
              <a:off x="1243299" y="4616353"/>
              <a:ext cx="2770814" cy="661719"/>
              <a:chOff x="802148" y="4349138"/>
              <a:chExt cx="2770814" cy="661719"/>
            </a:xfrm>
          </p:grpSpPr>
          <p:sp>
            <p:nvSpPr>
              <p:cNvPr id="19" name="îŝḷîḓé-TextBox 52">
                <a:extLst>
                  <a:ext uri="{FF2B5EF4-FFF2-40B4-BE49-F238E27FC236}">
                    <a16:creationId xmlns="" xmlns:a16="http://schemas.microsoft.com/office/drawing/2014/main" id="{7F80D079-5F42-4C4A-B57F-FF31B14C53F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4349138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îŝḷîḓé-TextBox 53">
                <a:extLst>
                  <a:ext uri="{FF2B5EF4-FFF2-40B4-BE49-F238E27FC236}">
                    <a16:creationId xmlns="" xmlns:a16="http://schemas.microsoft.com/office/drawing/2014/main" id="{FA512D9B-793B-45E8-BB2B-040819FEB1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4595359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1">
              <a:extLst>
                <a:ext uri="{FF2B5EF4-FFF2-40B4-BE49-F238E27FC236}">
                  <a16:creationId xmlns="" xmlns:a16="http://schemas.microsoft.com/office/drawing/2014/main" id="{9D683599-AB6E-4A3B-91B5-849CBD521257}"/>
                </a:ext>
              </a:extLst>
            </p:cNvPr>
            <p:cNvGrpSpPr/>
            <p:nvPr/>
          </p:nvGrpSpPr>
          <p:grpSpPr>
            <a:xfrm>
              <a:off x="1243299" y="2255707"/>
              <a:ext cx="2770814" cy="661719"/>
              <a:chOff x="802148" y="2141057"/>
              <a:chExt cx="2770814" cy="661719"/>
            </a:xfrm>
          </p:grpSpPr>
          <p:sp>
            <p:nvSpPr>
              <p:cNvPr id="17" name="îŝḷîḓé-TextBox 54">
                <a:extLst>
                  <a:ext uri="{FF2B5EF4-FFF2-40B4-BE49-F238E27FC236}">
                    <a16:creationId xmlns="" xmlns:a16="http://schemas.microsoft.com/office/drawing/2014/main" id="{BAB05DFD-580E-4814-8B8C-1F927C7D6F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051043" y="2141057"/>
                <a:ext cx="1521919" cy="246221"/>
              </a:xfrm>
              <a:prstGeom prst="rect">
                <a:avLst/>
              </a:prstGeom>
              <a:noFill/>
              <a:extLst/>
            </p:spPr>
            <p:txBody>
              <a:bodyPr wrap="none" lIns="144000" tIns="0" rIns="144000" bIns="0">
                <a:normAutofit/>
              </a:bodyPr>
              <a:lstStyle/>
              <a:p>
                <a:pPr algn="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îŝḷîḓé-TextBox 55">
                <a:extLst>
                  <a:ext uri="{FF2B5EF4-FFF2-40B4-BE49-F238E27FC236}">
                    <a16:creationId xmlns="" xmlns:a16="http://schemas.microsoft.com/office/drawing/2014/main" id="{94691851-51D8-4E33-8D46-5DAF95D3DDA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2148" y="2387278"/>
                <a:ext cx="2770814" cy="415498"/>
              </a:xfrm>
              <a:prstGeom prst="rect">
                <a:avLst/>
              </a:prstGeom>
              <a:noFill/>
              <a:extLst/>
            </p:spPr>
            <p:txBody>
              <a:bodyPr wrap="square" lIns="144000" tIns="0" rIns="144000" bIns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833902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423eb35-cf63-4c82-bb56-a82ce45bbff5">
            <a:extLst>
              <a:ext uri="{FF2B5EF4-FFF2-40B4-BE49-F238E27FC236}">
                <a16:creationId xmlns="" xmlns:a16="http://schemas.microsoft.com/office/drawing/2014/main" id="{E6C001CE-52FB-43B4-A65A-2D410280E229}"/>
              </a:ext>
            </a:extLst>
          </p:cNvPr>
          <p:cNvGrpSpPr>
            <a:grpSpLocks noChangeAspect="1"/>
          </p:cNvGrpSpPr>
          <p:nvPr/>
        </p:nvGrpSpPr>
        <p:grpSpPr>
          <a:xfrm>
            <a:off x="822324" y="2171700"/>
            <a:ext cx="10547351" cy="3637602"/>
            <a:chOff x="822324" y="2171700"/>
            <a:chExt cx="10547351" cy="3637602"/>
          </a:xfrm>
        </p:grpSpPr>
        <p:sp>
          <p:nvSpPr>
            <p:cNvPr id="3" name="îṣļîḑé-Rectangle 2">
              <a:extLst>
                <a:ext uri="{FF2B5EF4-FFF2-40B4-BE49-F238E27FC236}">
                  <a16:creationId xmlns="" xmlns:a16="http://schemas.microsoft.com/office/drawing/2014/main" id="{73393008-5FDA-474B-B6D1-583B1E484BBA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îṣļîḑé-Parallelogram 3">
              <a:extLst>
                <a:ext uri="{FF2B5EF4-FFF2-40B4-BE49-F238E27FC236}">
                  <a16:creationId xmlns="" xmlns:a16="http://schemas.microsoft.com/office/drawing/2014/main" id="{46EDB08F-FE34-4641-8560-D1051D9499A2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îṣļîḑé-Parallelogram 4">
              <a:extLst>
                <a:ext uri="{FF2B5EF4-FFF2-40B4-BE49-F238E27FC236}">
                  <a16:creationId xmlns="" xmlns:a16="http://schemas.microsoft.com/office/drawing/2014/main" id="{5AF99194-8CA1-49E3-AA0E-DA52FFF7FE12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îṣļîḑé-Rectangle 5">
              <a:extLst>
                <a:ext uri="{FF2B5EF4-FFF2-40B4-BE49-F238E27FC236}">
                  <a16:creationId xmlns="" xmlns:a16="http://schemas.microsoft.com/office/drawing/2014/main" id="{979C23E3-FB84-4CB2-9C74-077DF5572BF7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îṣļîḑé-Parallelogram 6">
              <a:extLst>
                <a:ext uri="{FF2B5EF4-FFF2-40B4-BE49-F238E27FC236}">
                  <a16:creationId xmlns="" xmlns:a16="http://schemas.microsoft.com/office/drawing/2014/main" id="{1475E617-09BD-40C7-B9D3-A7C3940858C9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3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îṣļîḑé-Rectangle 7">
              <a:extLst>
                <a:ext uri="{FF2B5EF4-FFF2-40B4-BE49-F238E27FC236}">
                  <a16:creationId xmlns="" xmlns:a16="http://schemas.microsoft.com/office/drawing/2014/main" id="{4FEBFAC8-E1DA-4157-8F95-1FA9BD51D923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îṣļîḑé-Parallelogram 8">
              <a:extLst>
                <a:ext uri="{FF2B5EF4-FFF2-40B4-BE49-F238E27FC236}">
                  <a16:creationId xmlns="" xmlns:a16="http://schemas.microsoft.com/office/drawing/2014/main" id="{9CE6EDF1-C7FD-4F3E-B76F-260AA9969DD5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îṣļîḑé-文本框 10">
              <a:extLst>
                <a:ext uri="{FF2B5EF4-FFF2-40B4-BE49-F238E27FC236}">
                  <a16:creationId xmlns="" xmlns:a16="http://schemas.microsoft.com/office/drawing/2014/main" id="{94ACE463-6135-4A69-B60B-5A49847C73B2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îṣļîḑé-Rectangle 10">
              <a:extLst>
                <a:ext uri="{FF2B5EF4-FFF2-40B4-BE49-F238E27FC236}">
                  <a16:creationId xmlns="" xmlns:a16="http://schemas.microsoft.com/office/drawing/2014/main" id="{85D8B907-3FAB-40EE-9CE8-A391B105BFE7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2" name="îṣļîḑé-文本框 15">
              <a:extLst>
                <a:ext uri="{FF2B5EF4-FFF2-40B4-BE49-F238E27FC236}">
                  <a16:creationId xmlns="" xmlns:a16="http://schemas.microsoft.com/office/drawing/2014/main" id="{942AAAE1-B37C-408F-BE65-745F1B1E8843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îṣļîḑé-Rectangle 12">
              <a:extLst>
                <a:ext uri="{FF2B5EF4-FFF2-40B4-BE49-F238E27FC236}">
                  <a16:creationId xmlns="" xmlns:a16="http://schemas.microsoft.com/office/drawing/2014/main" id="{0CBF6004-54CE-40CB-A406-E039039149B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4" name="îṣļîḑé-Freeform 13">
              <a:extLst>
                <a:ext uri="{FF2B5EF4-FFF2-40B4-BE49-F238E27FC236}">
                  <a16:creationId xmlns="" xmlns:a16="http://schemas.microsoft.com/office/drawing/2014/main" id="{6EB54AEC-7373-40A3-8A3E-46E639626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îṣļîḑé-Freeform 14">
              <a:extLst>
                <a:ext uri="{FF2B5EF4-FFF2-40B4-BE49-F238E27FC236}">
                  <a16:creationId xmlns="" xmlns:a16="http://schemas.microsoft.com/office/drawing/2014/main" id="{A6B9CCEE-0ED9-47B2-B529-F144BFA089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îṣļîḑé-Freeform 15">
              <a:extLst>
                <a:ext uri="{FF2B5EF4-FFF2-40B4-BE49-F238E27FC236}">
                  <a16:creationId xmlns="" xmlns:a16="http://schemas.microsoft.com/office/drawing/2014/main" id="{BB6C54E7-2EA3-46C2-A65B-09823988D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îṣļîḑé-文本框 17">
              <a:extLst>
                <a:ext uri="{FF2B5EF4-FFF2-40B4-BE49-F238E27FC236}">
                  <a16:creationId xmlns="" xmlns:a16="http://schemas.microsoft.com/office/drawing/2014/main" id="{20443034-88D4-4FEB-8205-1A6A18714DB0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îṣļîḑé-Rectangle 17">
              <a:extLst>
                <a:ext uri="{FF2B5EF4-FFF2-40B4-BE49-F238E27FC236}">
                  <a16:creationId xmlns="" xmlns:a16="http://schemas.microsoft.com/office/drawing/2014/main" id="{1815182B-4989-4447-B006-379B780777EE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9AEDEC59-1E42-4187-8CF0-B9D1B69BCB91}"/>
                </a:ext>
              </a:extLst>
            </p:cNvPr>
            <p:cNvGrpSpPr/>
            <p:nvPr/>
          </p:nvGrpSpPr>
          <p:grpSpPr>
            <a:xfrm>
              <a:off x="1770324" y="4952042"/>
              <a:ext cx="8651351" cy="857260"/>
              <a:chOff x="1768931" y="4705020"/>
              <a:chExt cx="8651351" cy="857260"/>
            </a:xfrm>
          </p:grpSpPr>
          <p:grpSp>
            <p:nvGrpSpPr>
              <p:cNvPr id="20" name="组合 19">
                <a:extLst>
                  <a:ext uri="{FF2B5EF4-FFF2-40B4-BE49-F238E27FC236}">
                    <a16:creationId xmlns="" xmlns:a16="http://schemas.microsoft.com/office/drawing/2014/main" id="{6902E8F3-9E8E-4F37-9C10-4864D460632A}"/>
                  </a:ext>
                </a:extLst>
              </p:cNvPr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7" name="îṣļîḑé-文本框 27">
                  <a:extLst>
                    <a:ext uri="{FF2B5EF4-FFF2-40B4-BE49-F238E27FC236}">
                      <a16:creationId xmlns="" xmlns:a16="http://schemas.microsoft.com/office/drawing/2014/main" id="{677A6041-45AC-4951-8E32-087883F8DB7C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8" name="îṣļîḑé-文本框 28">
                  <a:extLst>
                    <a:ext uri="{FF2B5EF4-FFF2-40B4-BE49-F238E27FC236}">
                      <a16:creationId xmlns="" xmlns:a16="http://schemas.microsoft.com/office/drawing/2014/main" id="{2A07888F-4045-43FA-BB20-ABCC234B1F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B3352FB3-6A04-4CE3-A5D5-903080B8E0C1}"/>
                  </a:ext>
                </a:extLst>
              </p:cNvPr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5" name="îṣļîḑé-文本框 25">
                  <a:extLst>
                    <a:ext uri="{FF2B5EF4-FFF2-40B4-BE49-F238E27FC236}">
                      <a16:creationId xmlns="" xmlns:a16="http://schemas.microsoft.com/office/drawing/2014/main" id="{B7834C51-D644-4F69-8403-38B82677741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6" name="îṣļîḑé-文本框 26">
                  <a:extLst>
                    <a:ext uri="{FF2B5EF4-FFF2-40B4-BE49-F238E27FC236}">
                      <a16:creationId xmlns="" xmlns:a16="http://schemas.microsoft.com/office/drawing/2014/main" id="{A3B19BD2-CAFA-4FED-B80E-7C524A73390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B649D489-8D14-436F-99AF-421185514784}"/>
                  </a:ext>
                </a:extLst>
              </p:cNvPr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3" name="îṣļîḑé-文本框 23">
                  <a:extLst>
                    <a:ext uri="{FF2B5EF4-FFF2-40B4-BE49-F238E27FC236}">
                      <a16:creationId xmlns="" xmlns:a16="http://schemas.microsoft.com/office/drawing/2014/main" id="{53E80CF2-CA05-477D-BD64-BECD3BDC189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24" name="îṣļîḑé-文本框 24">
                  <a:extLst>
                    <a:ext uri="{FF2B5EF4-FFF2-40B4-BE49-F238E27FC236}">
                      <a16:creationId xmlns="" xmlns:a16="http://schemas.microsoft.com/office/drawing/2014/main" id="{CDC22BD5-30CE-402E-8124-E5179893D10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5137731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9c545fc-501a-4c84-96b4-155e0cd2b054">
            <a:extLst>
              <a:ext uri="{FF2B5EF4-FFF2-40B4-BE49-F238E27FC236}">
                <a16:creationId xmlns="" xmlns:a16="http://schemas.microsoft.com/office/drawing/2014/main" id="{ED614B62-C6A5-4BA2-9583-506B8FFC252C}"/>
              </a:ext>
            </a:extLst>
          </p:cNvPr>
          <p:cNvGrpSpPr>
            <a:grpSpLocks noChangeAspect="1"/>
          </p:cNvGrpSpPr>
          <p:nvPr/>
        </p:nvGrpSpPr>
        <p:grpSpPr>
          <a:xfrm>
            <a:off x="741933" y="2346088"/>
            <a:ext cx="10708134" cy="3077680"/>
            <a:chOff x="741933" y="1863488"/>
            <a:chExt cx="10708134" cy="3077680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652813D5-311B-4E4F-ABC2-B43406EFB596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is1ide-Rectangle 24">
                <a:extLst>
                  <a:ext uri="{FF2B5EF4-FFF2-40B4-BE49-F238E27FC236}">
                    <a16:creationId xmlns="" xmlns:a16="http://schemas.microsoft.com/office/drawing/2014/main" id="{0C545BBC-DBC8-4357-AAA3-57A6A6A17AB9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="" xmlns:a16="http://schemas.microsoft.com/office/drawing/2014/main" id="{D14554C1-ECCE-4FC6-B1A0-D8E3BABF047D}"/>
                  </a:ext>
                </a:extLst>
              </p:cNvPr>
              <p:cNvGrpSpPr/>
              <p:nvPr/>
            </p:nvGrpSpPr>
            <p:grpSpPr>
              <a:xfrm>
                <a:off x="851582" y="2754673"/>
                <a:ext cx="2110432" cy="1555823"/>
                <a:chOff x="1033240" y="2654312"/>
                <a:chExt cx="2110432" cy="1555823"/>
              </a:xfrm>
            </p:grpSpPr>
            <p:sp>
              <p:nvSpPr>
                <p:cNvPr id="28" name="is1ide-Rectangle 30">
                  <a:extLst>
                    <a:ext uri="{FF2B5EF4-FFF2-40B4-BE49-F238E27FC236}">
                      <a16:creationId xmlns="" xmlns:a16="http://schemas.microsoft.com/office/drawing/2014/main" id="{5F82B7FF-DC6E-4633-A998-9D935CE638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3240" y="365273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0" rIns="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is1ide-TextBox 31">
                  <a:extLst>
                    <a:ext uri="{FF2B5EF4-FFF2-40B4-BE49-F238E27FC236}">
                      <a16:creationId xmlns="" xmlns:a16="http://schemas.microsoft.com/office/drawing/2014/main" id="{2EDA0593-5183-4BD3-B909-ADEA8BF4ECDF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033240" y="330159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is1ide-Freeform 14">
                  <a:extLst>
                    <a:ext uri="{FF2B5EF4-FFF2-40B4-BE49-F238E27FC236}">
                      <a16:creationId xmlns="" xmlns:a16="http://schemas.microsoft.com/office/drawing/2014/main" id="{2FAB01E2-4250-4529-A077-B15785D28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7916" y="2654312"/>
                  <a:ext cx="461080" cy="439730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7" name="is1ide-Rectangle 26">
                <a:extLst>
                  <a:ext uri="{FF2B5EF4-FFF2-40B4-BE49-F238E27FC236}">
                    <a16:creationId xmlns="" xmlns:a16="http://schemas.microsoft.com/office/drawing/2014/main" id="{EA161436-04CB-4895-92E3-4C9D0FFCFCF8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0A99040E-6852-42D5-826F-2433E9EB423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is1ide-Rectangle 18">
                <a:extLst>
                  <a:ext uri="{FF2B5EF4-FFF2-40B4-BE49-F238E27FC236}">
                    <a16:creationId xmlns="" xmlns:a16="http://schemas.microsoft.com/office/drawing/2014/main" id="{C58D571D-B6A1-4ADF-9D3E-0B4EB8E19C8A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1ide-Rectangle 19">
                <a:extLst>
                  <a:ext uri="{FF2B5EF4-FFF2-40B4-BE49-F238E27FC236}">
                    <a16:creationId xmlns="" xmlns:a16="http://schemas.microsoft.com/office/drawing/2014/main" id="{B0437F4C-B31F-4B94-932F-4D9B6932CDD6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="" xmlns:a16="http://schemas.microsoft.com/office/drawing/2014/main" id="{D852A450-8485-4C63-9894-9510CA4EF28B}"/>
                  </a:ext>
                </a:extLst>
              </p:cNvPr>
              <p:cNvGrpSpPr/>
              <p:nvPr/>
            </p:nvGrpSpPr>
            <p:grpSpPr>
              <a:xfrm>
                <a:off x="3541353" y="2754673"/>
                <a:ext cx="2110432" cy="1610431"/>
                <a:chOff x="3697536" y="2654312"/>
                <a:chExt cx="2110432" cy="1610431"/>
              </a:xfrm>
            </p:grpSpPr>
            <p:sp>
              <p:nvSpPr>
                <p:cNvPr id="22" name="is1ide-Rectangle 30">
                  <a:extLst>
                    <a:ext uri="{FF2B5EF4-FFF2-40B4-BE49-F238E27FC236}">
                      <a16:creationId xmlns="" xmlns:a16="http://schemas.microsoft.com/office/drawing/2014/main" id="{E9BCE583-5149-4E99-8D92-1F4F0D9DA0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7536" y="3707344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is1ide-TextBox 31">
                  <a:extLst>
                    <a:ext uri="{FF2B5EF4-FFF2-40B4-BE49-F238E27FC236}">
                      <a16:creationId xmlns="" xmlns:a16="http://schemas.microsoft.com/office/drawing/2014/main" id="{305E7DF3-F8B3-4CC9-896A-804CD32ACD8B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3697536" y="3356205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is1ide-Freeform 14">
                  <a:extLst>
                    <a:ext uri="{FF2B5EF4-FFF2-40B4-BE49-F238E27FC236}">
                      <a16:creationId xmlns="" xmlns:a16="http://schemas.microsoft.com/office/drawing/2014/main" id="{D329A704-F241-4F32-8B2C-94C78534AF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22212" y="2654312"/>
                  <a:ext cx="461080" cy="460328"/>
                </a:xfrm>
                <a:custGeom>
                  <a:avLst/>
                  <a:gdLst>
                    <a:gd name="connsiteX0" fmla="*/ 139649 w 606580"/>
                    <a:gd name="connsiteY0" fmla="*/ 323260 h 605592"/>
                    <a:gd name="connsiteX1" fmla="*/ 274852 w 606580"/>
                    <a:gd name="connsiteY1" fmla="*/ 323260 h 605592"/>
                    <a:gd name="connsiteX2" fmla="*/ 274852 w 606580"/>
                    <a:gd name="connsiteY2" fmla="*/ 349440 h 605592"/>
                    <a:gd name="connsiteX3" fmla="*/ 139649 w 606580"/>
                    <a:gd name="connsiteY3" fmla="*/ 349440 h 605592"/>
                    <a:gd name="connsiteX4" fmla="*/ 66294 w 606580"/>
                    <a:gd name="connsiteY4" fmla="*/ 26233 h 605592"/>
                    <a:gd name="connsiteX5" fmla="*/ 66294 w 606580"/>
                    <a:gd name="connsiteY5" fmla="*/ 375703 h 605592"/>
                    <a:gd name="connsiteX6" fmla="*/ 540286 w 606580"/>
                    <a:gd name="connsiteY6" fmla="*/ 375703 h 605592"/>
                    <a:gd name="connsiteX7" fmla="*/ 540286 w 606580"/>
                    <a:gd name="connsiteY7" fmla="*/ 26233 h 605592"/>
                    <a:gd name="connsiteX8" fmla="*/ 39925 w 606580"/>
                    <a:gd name="connsiteY8" fmla="*/ 0 h 605592"/>
                    <a:gd name="connsiteX9" fmla="*/ 566655 w 606580"/>
                    <a:gd name="connsiteY9" fmla="*/ 0 h 605592"/>
                    <a:gd name="connsiteX10" fmla="*/ 566655 w 606580"/>
                    <a:gd name="connsiteY10" fmla="*/ 375703 h 605592"/>
                    <a:gd name="connsiteX11" fmla="*/ 606580 w 606580"/>
                    <a:gd name="connsiteY11" fmla="*/ 375703 h 605592"/>
                    <a:gd name="connsiteX12" fmla="*/ 606580 w 606580"/>
                    <a:gd name="connsiteY12" fmla="*/ 401936 h 605592"/>
                    <a:gd name="connsiteX13" fmla="*/ 373716 w 606580"/>
                    <a:gd name="connsiteY13" fmla="*/ 401936 h 605592"/>
                    <a:gd name="connsiteX14" fmla="*/ 413269 w 606580"/>
                    <a:gd name="connsiteY14" fmla="*/ 600587 h 605592"/>
                    <a:gd name="connsiteX15" fmla="*/ 387364 w 606580"/>
                    <a:gd name="connsiteY15" fmla="*/ 605592 h 605592"/>
                    <a:gd name="connsiteX16" fmla="*/ 346790 w 606580"/>
                    <a:gd name="connsiteY16" fmla="*/ 401936 h 605592"/>
                    <a:gd name="connsiteX17" fmla="*/ 316521 w 606580"/>
                    <a:gd name="connsiteY17" fmla="*/ 401936 h 605592"/>
                    <a:gd name="connsiteX18" fmla="*/ 316521 w 606580"/>
                    <a:gd name="connsiteY18" fmla="*/ 551828 h 605592"/>
                    <a:gd name="connsiteX19" fmla="*/ 290059 w 606580"/>
                    <a:gd name="connsiteY19" fmla="*/ 551828 h 605592"/>
                    <a:gd name="connsiteX20" fmla="*/ 290059 w 606580"/>
                    <a:gd name="connsiteY20" fmla="*/ 401936 h 605592"/>
                    <a:gd name="connsiteX21" fmla="*/ 247163 w 606580"/>
                    <a:gd name="connsiteY21" fmla="*/ 401936 h 605592"/>
                    <a:gd name="connsiteX22" fmla="*/ 206588 w 606580"/>
                    <a:gd name="connsiteY22" fmla="*/ 605592 h 605592"/>
                    <a:gd name="connsiteX23" fmla="*/ 180591 w 606580"/>
                    <a:gd name="connsiteY23" fmla="*/ 600494 h 605592"/>
                    <a:gd name="connsiteX24" fmla="*/ 220237 w 606580"/>
                    <a:gd name="connsiteY24" fmla="*/ 401936 h 605592"/>
                    <a:gd name="connsiteX25" fmla="*/ 0 w 606580"/>
                    <a:gd name="connsiteY25" fmla="*/ 401936 h 605592"/>
                    <a:gd name="connsiteX26" fmla="*/ 0 w 606580"/>
                    <a:gd name="connsiteY26" fmla="*/ 375703 h 605592"/>
                    <a:gd name="connsiteX27" fmla="*/ 39925 w 606580"/>
                    <a:gd name="connsiteY27" fmla="*/ 375703 h 6055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606580" h="605592">
                      <a:moveTo>
                        <a:pt x="139649" y="323260"/>
                      </a:moveTo>
                      <a:lnTo>
                        <a:pt x="274852" y="323260"/>
                      </a:lnTo>
                      <a:lnTo>
                        <a:pt x="274852" y="349440"/>
                      </a:lnTo>
                      <a:lnTo>
                        <a:pt x="139649" y="349440"/>
                      </a:lnTo>
                      <a:close/>
                      <a:moveTo>
                        <a:pt x="66294" y="26233"/>
                      </a:moveTo>
                      <a:lnTo>
                        <a:pt x="66294" y="375703"/>
                      </a:lnTo>
                      <a:lnTo>
                        <a:pt x="540286" y="375703"/>
                      </a:lnTo>
                      <a:lnTo>
                        <a:pt x="540286" y="26233"/>
                      </a:lnTo>
                      <a:close/>
                      <a:moveTo>
                        <a:pt x="39925" y="0"/>
                      </a:moveTo>
                      <a:lnTo>
                        <a:pt x="566655" y="0"/>
                      </a:lnTo>
                      <a:lnTo>
                        <a:pt x="566655" y="375703"/>
                      </a:lnTo>
                      <a:lnTo>
                        <a:pt x="606580" y="375703"/>
                      </a:lnTo>
                      <a:lnTo>
                        <a:pt x="606580" y="401936"/>
                      </a:lnTo>
                      <a:lnTo>
                        <a:pt x="373716" y="401936"/>
                      </a:lnTo>
                      <a:lnTo>
                        <a:pt x="413269" y="600587"/>
                      </a:lnTo>
                      <a:lnTo>
                        <a:pt x="387364" y="605592"/>
                      </a:lnTo>
                      <a:lnTo>
                        <a:pt x="346790" y="401936"/>
                      </a:lnTo>
                      <a:lnTo>
                        <a:pt x="316521" y="401936"/>
                      </a:lnTo>
                      <a:lnTo>
                        <a:pt x="316521" y="551828"/>
                      </a:lnTo>
                      <a:lnTo>
                        <a:pt x="290059" y="551828"/>
                      </a:lnTo>
                      <a:lnTo>
                        <a:pt x="290059" y="401936"/>
                      </a:lnTo>
                      <a:lnTo>
                        <a:pt x="247163" y="401936"/>
                      </a:lnTo>
                      <a:lnTo>
                        <a:pt x="206588" y="605592"/>
                      </a:lnTo>
                      <a:lnTo>
                        <a:pt x="180591" y="600494"/>
                      </a:lnTo>
                      <a:lnTo>
                        <a:pt x="220237" y="401936"/>
                      </a:lnTo>
                      <a:lnTo>
                        <a:pt x="0" y="401936"/>
                      </a:lnTo>
                      <a:lnTo>
                        <a:pt x="0" y="375703"/>
                      </a:lnTo>
                      <a:lnTo>
                        <a:pt x="39925" y="375703"/>
                      </a:ln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DC706E1-8935-4970-A993-E100F9B6BA8F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is1ide-Rectangle 12">
                <a:extLst>
                  <a:ext uri="{FF2B5EF4-FFF2-40B4-BE49-F238E27FC236}">
                    <a16:creationId xmlns="" xmlns:a16="http://schemas.microsoft.com/office/drawing/2014/main" id="{82CCEFA7-BA86-4DA3-897A-A94A8A03AB51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is1ide-Rectangle 13">
                <a:extLst>
                  <a:ext uri="{FF2B5EF4-FFF2-40B4-BE49-F238E27FC236}">
                    <a16:creationId xmlns="" xmlns:a16="http://schemas.microsoft.com/office/drawing/2014/main" id="{AE9E9106-C092-4DBB-BE8C-D371BD2ED861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5F873E9C-8614-49C7-9296-BD338BAF6F65}"/>
                  </a:ext>
                </a:extLst>
              </p:cNvPr>
              <p:cNvGrpSpPr/>
              <p:nvPr/>
            </p:nvGrpSpPr>
            <p:grpSpPr>
              <a:xfrm>
                <a:off x="6284321" y="2754673"/>
                <a:ext cx="2110432" cy="1551685"/>
                <a:chOff x="6361832" y="2654312"/>
                <a:chExt cx="2110432" cy="1551685"/>
              </a:xfrm>
            </p:grpSpPr>
            <p:sp>
              <p:nvSpPr>
                <p:cNvPr id="16" name="is1ide-Rectangle 30">
                  <a:extLst>
                    <a:ext uri="{FF2B5EF4-FFF2-40B4-BE49-F238E27FC236}">
                      <a16:creationId xmlns="" xmlns:a16="http://schemas.microsoft.com/office/drawing/2014/main" id="{FE5E3EBC-E9CF-48B7-B255-212EFAB5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61832" y="3648598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" name="is1ide-TextBox 31">
                  <a:extLst>
                    <a:ext uri="{FF2B5EF4-FFF2-40B4-BE49-F238E27FC236}">
                      <a16:creationId xmlns="" xmlns:a16="http://schemas.microsoft.com/office/drawing/2014/main" id="{2D3506B6-835D-4D96-91AB-D383464AB8E3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6361832" y="3297459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" name="ïşḻïďê-Freeform 14">
                  <a:extLst>
                    <a:ext uri="{FF2B5EF4-FFF2-40B4-BE49-F238E27FC236}">
                      <a16:creationId xmlns="" xmlns:a16="http://schemas.microsoft.com/office/drawing/2014/main" id="{28E14949-9BFA-4374-9DD4-66F3B7A436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86508" y="2654312"/>
                  <a:ext cx="461080" cy="460374"/>
                </a:xfrm>
                <a:custGeom>
                  <a:avLst/>
                  <a:gdLst>
                    <a:gd name="connsiteX0" fmla="*/ 424725 w 607004"/>
                    <a:gd name="connsiteY0" fmla="*/ 67461 h 606075"/>
                    <a:gd name="connsiteX1" fmla="*/ 522693 w 607004"/>
                    <a:gd name="connsiteY1" fmla="*/ 67461 h 606075"/>
                    <a:gd name="connsiteX2" fmla="*/ 539544 w 607004"/>
                    <a:gd name="connsiteY2" fmla="*/ 84287 h 606075"/>
                    <a:gd name="connsiteX3" fmla="*/ 539544 w 607004"/>
                    <a:gd name="connsiteY3" fmla="*/ 182109 h 606075"/>
                    <a:gd name="connsiteX4" fmla="*/ 522693 w 607004"/>
                    <a:gd name="connsiteY4" fmla="*/ 198935 h 606075"/>
                    <a:gd name="connsiteX5" fmla="*/ 505843 w 607004"/>
                    <a:gd name="connsiteY5" fmla="*/ 182109 h 606075"/>
                    <a:gd name="connsiteX6" fmla="*/ 505843 w 607004"/>
                    <a:gd name="connsiteY6" fmla="*/ 124830 h 606075"/>
                    <a:gd name="connsiteX7" fmla="*/ 332046 w 607004"/>
                    <a:gd name="connsiteY7" fmla="*/ 298457 h 606075"/>
                    <a:gd name="connsiteX8" fmla="*/ 308204 w 607004"/>
                    <a:gd name="connsiteY8" fmla="*/ 298457 h 606075"/>
                    <a:gd name="connsiteX9" fmla="*/ 233450 w 607004"/>
                    <a:gd name="connsiteY9" fmla="*/ 223905 h 606075"/>
                    <a:gd name="connsiteX10" fmla="*/ 96134 w 607004"/>
                    <a:gd name="connsiteY10" fmla="*/ 361017 h 606075"/>
                    <a:gd name="connsiteX11" fmla="*/ 72381 w 607004"/>
                    <a:gd name="connsiteY11" fmla="*/ 361106 h 606075"/>
                    <a:gd name="connsiteX12" fmla="*/ 72381 w 607004"/>
                    <a:gd name="connsiteY12" fmla="*/ 337210 h 606075"/>
                    <a:gd name="connsiteX13" fmla="*/ 221529 w 607004"/>
                    <a:gd name="connsiteY13" fmla="*/ 188105 h 606075"/>
                    <a:gd name="connsiteX14" fmla="*/ 245461 w 607004"/>
                    <a:gd name="connsiteY14" fmla="*/ 188105 h 606075"/>
                    <a:gd name="connsiteX15" fmla="*/ 320125 w 607004"/>
                    <a:gd name="connsiteY15" fmla="*/ 262658 h 606075"/>
                    <a:gd name="connsiteX16" fmla="*/ 481911 w 607004"/>
                    <a:gd name="connsiteY16" fmla="*/ 101113 h 606075"/>
                    <a:gd name="connsiteX17" fmla="*/ 424725 w 607004"/>
                    <a:gd name="connsiteY17" fmla="*/ 101113 h 606075"/>
                    <a:gd name="connsiteX18" fmla="*/ 407875 w 607004"/>
                    <a:gd name="connsiteY18" fmla="*/ 84287 h 606075"/>
                    <a:gd name="connsiteX19" fmla="*/ 424725 w 607004"/>
                    <a:gd name="connsiteY19" fmla="*/ 67461 h 606075"/>
                    <a:gd name="connsiteX20" fmla="*/ 33697 w 607004"/>
                    <a:gd name="connsiteY20" fmla="*/ 33647 h 606075"/>
                    <a:gd name="connsiteX21" fmla="*/ 33697 w 607004"/>
                    <a:gd name="connsiteY21" fmla="*/ 399644 h 606075"/>
                    <a:gd name="connsiteX22" fmla="*/ 573307 w 607004"/>
                    <a:gd name="connsiteY22" fmla="*/ 399644 h 606075"/>
                    <a:gd name="connsiteX23" fmla="*/ 573307 w 607004"/>
                    <a:gd name="connsiteY23" fmla="*/ 33647 h 606075"/>
                    <a:gd name="connsiteX24" fmla="*/ 16849 w 607004"/>
                    <a:gd name="connsiteY24" fmla="*/ 0 h 606075"/>
                    <a:gd name="connsiteX25" fmla="*/ 590155 w 607004"/>
                    <a:gd name="connsiteY25" fmla="*/ 0 h 606075"/>
                    <a:gd name="connsiteX26" fmla="*/ 607004 w 607004"/>
                    <a:gd name="connsiteY26" fmla="*/ 16823 h 606075"/>
                    <a:gd name="connsiteX27" fmla="*/ 607004 w 607004"/>
                    <a:gd name="connsiteY27" fmla="*/ 416468 h 606075"/>
                    <a:gd name="connsiteX28" fmla="*/ 590155 w 607004"/>
                    <a:gd name="connsiteY28" fmla="*/ 433291 h 606075"/>
                    <a:gd name="connsiteX29" fmla="*/ 320396 w 607004"/>
                    <a:gd name="connsiteY29" fmla="*/ 433291 h 606075"/>
                    <a:gd name="connsiteX30" fmla="*/ 320396 w 607004"/>
                    <a:gd name="connsiteY30" fmla="*/ 503448 h 606075"/>
                    <a:gd name="connsiteX31" fmla="*/ 456441 w 607004"/>
                    <a:gd name="connsiteY31" fmla="*/ 577990 h 606075"/>
                    <a:gd name="connsiteX32" fmla="*/ 455276 w 607004"/>
                    <a:gd name="connsiteY32" fmla="*/ 601704 h 606075"/>
                    <a:gd name="connsiteX33" fmla="*/ 431526 w 607004"/>
                    <a:gd name="connsiteY33" fmla="*/ 600540 h 606075"/>
                    <a:gd name="connsiteX34" fmla="*/ 320396 w 607004"/>
                    <a:gd name="connsiteY34" fmla="*/ 537184 h 606075"/>
                    <a:gd name="connsiteX35" fmla="*/ 320396 w 607004"/>
                    <a:gd name="connsiteY35" fmla="*/ 589175 h 606075"/>
                    <a:gd name="connsiteX36" fmla="*/ 303547 w 607004"/>
                    <a:gd name="connsiteY36" fmla="*/ 605999 h 606075"/>
                    <a:gd name="connsiteX37" fmla="*/ 286698 w 607004"/>
                    <a:gd name="connsiteY37" fmla="*/ 589175 h 606075"/>
                    <a:gd name="connsiteX38" fmla="*/ 286698 w 607004"/>
                    <a:gd name="connsiteY38" fmla="*/ 537184 h 606075"/>
                    <a:gd name="connsiteX39" fmla="*/ 175568 w 607004"/>
                    <a:gd name="connsiteY39" fmla="*/ 600540 h 606075"/>
                    <a:gd name="connsiteX40" fmla="*/ 151729 w 607004"/>
                    <a:gd name="connsiteY40" fmla="*/ 601704 h 606075"/>
                    <a:gd name="connsiteX41" fmla="*/ 150564 w 607004"/>
                    <a:gd name="connsiteY41" fmla="*/ 577990 h 606075"/>
                    <a:gd name="connsiteX42" fmla="*/ 286698 w 607004"/>
                    <a:gd name="connsiteY42" fmla="*/ 503448 h 606075"/>
                    <a:gd name="connsiteX43" fmla="*/ 286698 w 607004"/>
                    <a:gd name="connsiteY43" fmla="*/ 433291 h 606075"/>
                    <a:gd name="connsiteX44" fmla="*/ 16849 w 607004"/>
                    <a:gd name="connsiteY44" fmla="*/ 433291 h 606075"/>
                    <a:gd name="connsiteX45" fmla="*/ 0 w 607004"/>
                    <a:gd name="connsiteY45" fmla="*/ 416468 h 606075"/>
                    <a:gd name="connsiteX46" fmla="*/ 0 w 607004"/>
                    <a:gd name="connsiteY46" fmla="*/ 16823 h 606075"/>
                    <a:gd name="connsiteX47" fmla="*/ 16849 w 607004"/>
                    <a:gd name="connsiteY47" fmla="*/ 0 h 6060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607004" h="606075">
                      <a:moveTo>
                        <a:pt x="424725" y="67461"/>
                      </a:moveTo>
                      <a:lnTo>
                        <a:pt x="522693" y="67461"/>
                      </a:lnTo>
                      <a:cubicBezTo>
                        <a:pt x="532015" y="67461"/>
                        <a:pt x="539544" y="74979"/>
                        <a:pt x="539544" y="84287"/>
                      </a:cubicBezTo>
                      <a:lnTo>
                        <a:pt x="539544" y="182109"/>
                      </a:lnTo>
                      <a:cubicBezTo>
                        <a:pt x="539544" y="191417"/>
                        <a:pt x="532015" y="198935"/>
                        <a:pt x="522693" y="198935"/>
                      </a:cubicBezTo>
                      <a:cubicBezTo>
                        <a:pt x="513372" y="198935"/>
                        <a:pt x="505843" y="191417"/>
                        <a:pt x="505843" y="182109"/>
                      </a:cubicBezTo>
                      <a:lnTo>
                        <a:pt x="505843" y="124830"/>
                      </a:lnTo>
                      <a:lnTo>
                        <a:pt x="332046" y="298457"/>
                      </a:lnTo>
                      <a:cubicBezTo>
                        <a:pt x="325772" y="304811"/>
                        <a:pt x="314478" y="304811"/>
                        <a:pt x="308204" y="298457"/>
                      </a:cubicBezTo>
                      <a:lnTo>
                        <a:pt x="233450" y="223905"/>
                      </a:lnTo>
                      <a:lnTo>
                        <a:pt x="96134" y="361017"/>
                      </a:lnTo>
                      <a:cubicBezTo>
                        <a:pt x="92907" y="364328"/>
                        <a:pt x="80717" y="369340"/>
                        <a:pt x="72381" y="361106"/>
                      </a:cubicBezTo>
                      <a:cubicBezTo>
                        <a:pt x="65838" y="354394"/>
                        <a:pt x="65838" y="343833"/>
                        <a:pt x="72381" y="337210"/>
                      </a:cubicBezTo>
                      <a:lnTo>
                        <a:pt x="221529" y="188105"/>
                      </a:lnTo>
                      <a:cubicBezTo>
                        <a:pt x="227893" y="181751"/>
                        <a:pt x="239097" y="181751"/>
                        <a:pt x="245461" y="188105"/>
                      </a:cubicBezTo>
                      <a:lnTo>
                        <a:pt x="320125" y="262658"/>
                      </a:lnTo>
                      <a:lnTo>
                        <a:pt x="481911" y="101113"/>
                      </a:lnTo>
                      <a:lnTo>
                        <a:pt x="424725" y="101113"/>
                      </a:lnTo>
                      <a:cubicBezTo>
                        <a:pt x="415404" y="101113"/>
                        <a:pt x="407875" y="93595"/>
                        <a:pt x="407875" y="84287"/>
                      </a:cubicBezTo>
                      <a:cubicBezTo>
                        <a:pt x="407875" y="74979"/>
                        <a:pt x="415404" y="67461"/>
                        <a:pt x="424725" y="67461"/>
                      </a:cubicBezTo>
                      <a:close/>
                      <a:moveTo>
                        <a:pt x="33697" y="33647"/>
                      </a:moveTo>
                      <a:lnTo>
                        <a:pt x="33697" y="399644"/>
                      </a:lnTo>
                      <a:lnTo>
                        <a:pt x="573307" y="399644"/>
                      </a:lnTo>
                      <a:lnTo>
                        <a:pt x="573307" y="33647"/>
                      </a:lnTo>
                      <a:close/>
                      <a:moveTo>
                        <a:pt x="16849" y="0"/>
                      </a:moveTo>
                      <a:lnTo>
                        <a:pt x="590155" y="0"/>
                      </a:lnTo>
                      <a:cubicBezTo>
                        <a:pt x="599476" y="0"/>
                        <a:pt x="607004" y="7517"/>
                        <a:pt x="607004" y="16823"/>
                      </a:cubicBezTo>
                      <a:lnTo>
                        <a:pt x="607004" y="416468"/>
                      </a:lnTo>
                      <a:cubicBezTo>
                        <a:pt x="607004" y="425774"/>
                        <a:pt x="599476" y="433291"/>
                        <a:pt x="590155" y="433291"/>
                      </a:cubicBezTo>
                      <a:lnTo>
                        <a:pt x="320396" y="433291"/>
                      </a:lnTo>
                      <a:lnTo>
                        <a:pt x="320396" y="503448"/>
                      </a:lnTo>
                      <a:cubicBezTo>
                        <a:pt x="369598" y="508191"/>
                        <a:pt x="416290" y="533694"/>
                        <a:pt x="456441" y="577990"/>
                      </a:cubicBezTo>
                      <a:cubicBezTo>
                        <a:pt x="462714" y="584791"/>
                        <a:pt x="462176" y="595529"/>
                        <a:pt x="455276" y="601704"/>
                      </a:cubicBezTo>
                      <a:cubicBezTo>
                        <a:pt x="448375" y="607968"/>
                        <a:pt x="437710" y="607431"/>
                        <a:pt x="431526" y="600540"/>
                      </a:cubicBezTo>
                      <a:cubicBezTo>
                        <a:pt x="398008" y="563672"/>
                        <a:pt x="359919" y="541927"/>
                        <a:pt x="320396" y="537184"/>
                      </a:cubicBezTo>
                      <a:lnTo>
                        <a:pt x="320396" y="589175"/>
                      </a:lnTo>
                      <a:cubicBezTo>
                        <a:pt x="320396" y="598482"/>
                        <a:pt x="312868" y="605999"/>
                        <a:pt x="303547" y="605999"/>
                      </a:cubicBezTo>
                      <a:cubicBezTo>
                        <a:pt x="294226" y="605999"/>
                        <a:pt x="286698" y="598482"/>
                        <a:pt x="286698" y="589175"/>
                      </a:cubicBezTo>
                      <a:lnTo>
                        <a:pt x="286698" y="537184"/>
                      </a:lnTo>
                      <a:cubicBezTo>
                        <a:pt x="247086" y="542106"/>
                        <a:pt x="208997" y="563672"/>
                        <a:pt x="175568" y="600540"/>
                      </a:cubicBezTo>
                      <a:cubicBezTo>
                        <a:pt x="172162" y="604209"/>
                        <a:pt x="159436" y="608415"/>
                        <a:pt x="151729" y="601704"/>
                      </a:cubicBezTo>
                      <a:cubicBezTo>
                        <a:pt x="144828" y="595619"/>
                        <a:pt x="144380" y="584880"/>
                        <a:pt x="150564" y="577990"/>
                      </a:cubicBezTo>
                      <a:cubicBezTo>
                        <a:pt x="190714" y="533605"/>
                        <a:pt x="237407" y="508191"/>
                        <a:pt x="286698" y="503448"/>
                      </a:cubicBezTo>
                      <a:lnTo>
                        <a:pt x="286698" y="433291"/>
                      </a:lnTo>
                      <a:lnTo>
                        <a:pt x="16849" y="433291"/>
                      </a:lnTo>
                      <a:cubicBezTo>
                        <a:pt x="7528" y="433291"/>
                        <a:pt x="0" y="425774"/>
                        <a:pt x="0" y="416468"/>
                      </a:cubicBezTo>
                      <a:lnTo>
                        <a:pt x="0" y="16823"/>
                      </a:lnTo>
                      <a:cubicBezTo>
                        <a:pt x="0" y="7517"/>
                        <a:pt x="7528" y="0"/>
                        <a:pt x="16849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6BC097EF-7ED3-475A-A5A6-B125960EFAF7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ïşḻïďê-Rectangle 6">
                <a:extLst>
                  <a:ext uri="{FF2B5EF4-FFF2-40B4-BE49-F238E27FC236}">
                    <a16:creationId xmlns="" xmlns:a16="http://schemas.microsoft.com/office/drawing/2014/main" id="{E01A1742-47A6-456C-B33F-9D23631F2EDA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ïşḻïďê-Rectangle 7">
                <a:extLst>
                  <a:ext uri="{FF2B5EF4-FFF2-40B4-BE49-F238E27FC236}">
                    <a16:creationId xmlns="" xmlns:a16="http://schemas.microsoft.com/office/drawing/2014/main" id="{7E8F754E-303A-4FDF-9C3C-D4DBAB349D33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zh-CN" altLang="en-US" b="1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  <a:endPara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8">
                <a:extLst>
                  <a:ext uri="{FF2B5EF4-FFF2-40B4-BE49-F238E27FC236}">
                    <a16:creationId xmlns="" xmlns:a16="http://schemas.microsoft.com/office/drawing/2014/main" id="{EB964E7D-D763-4668-8718-0D3D1C8E272C}"/>
                  </a:ext>
                </a:extLst>
              </p:cNvPr>
              <p:cNvGrpSpPr/>
              <p:nvPr/>
            </p:nvGrpSpPr>
            <p:grpSpPr>
              <a:xfrm>
                <a:off x="9085969" y="2754673"/>
                <a:ext cx="2110432" cy="1577883"/>
                <a:chOff x="9026128" y="2654312"/>
                <a:chExt cx="2110432" cy="1577883"/>
              </a:xfrm>
            </p:grpSpPr>
            <p:sp>
              <p:nvSpPr>
                <p:cNvPr id="10" name="ïşḻïďê-Rectangle 30">
                  <a:extLst>
                    <a:ext uri="{FF2B5EF4-FFF2-40B4-BE49-F238E27FC236}">
                      <a16:creationId xmlns="" xmlns:a16="http://schemas.microsoft.com/office/drawing/2014/main" id="{D94E600C-6A24-4AA2-B28C-53ECBD5CB9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026128" y="3674796"/>
                  <a:ext cx="2110432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rIns="90000" anchor="t" anchorCtr="0">
                  <a:normAutofit/>
                </a:bodyPr>
                <a:lstStyle/>
                <a:p>
                  <a:pPr algn="ctr"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  <a:endParaRPr lang="zh-CN" altLang="en-US" sz="1000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" name="ïşḻïďê-TextBox 31">
                  <a:extLst>
                    <a:ext uri="{FF2B5EF4-FFF2-40B4-BE49-F238E27FC236}">
                      <a16:creationId xmlns="" xmlns:a16="http://schemas.microsoft.com/office/drawing/2014/main" id="{332EBD91-E84C-4A6F-8CF1-AFFDA184B4AA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9026128" y="3323657"/>
                  <a:ext cx="2110432" cy="3511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rIns="90000">
                  <a:normAutofit lnSpcReduction="10000"/>
                </a:bodyPr>
                <a:lstStyle/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800" b="1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  <a:endParaRPr lang="zh-CN" altLang="en-US" sz="1800" b="1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" name="ïşḻïďê-Freeform 14">
                  <a:extLst>
                    <a:ext uri="{FF2B5EF4-FFF2-40B4-BE49-F238E27FC236}">
                      <a16:creationId xmlns="" xmlns:a16="http://schemas.microsoft.com/office/drawing/2014/main" id="{D06196F6-4081-48FD-A7C3-A49D74A9D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50804" y="2654312"/>
                  <a:ext cx="461080" cy="460366"/>
                </a:xfrm>
                <a:custGeom>
                  <a:avLst/>
                  <a:gdLst>
                    <a:gd name="connsiteX0" fmla="*/ 12438 w 608556"/>
                    <a:gd name="connsiteY0" fmla="*/ 316909 h 607614"/>
                    <a:gd name="connsiteX1" fmla="*/ 596024 w 608556"/>
                    <a:gd name="connsiteY1" fmla="*/ 316909 h 607614"/>
                    <a:gd name="connsiteX2" fmla="*/ 608556 w 608556"/>
                    <a:gd name="connsiteY2" fmla="*/ 329424 h 607614"/>
                    <a:gd name="connsiteX3" fmla="*/ 596024 w 608556"/>
                    <a:gd name="connsiteY3" fmla="*/ 341846 h 607614"/>
                    <a:gd name="connsiteX4" fmla="*/ 316764 w 608556"/>
                    <a:gd name="connsiteY4" fmla="*/ 341846 h 607614"/>
                    <a:gd name="connsiteX5" fmla="*/ 316764 w 608556"/>
                    <a:gd name="connsiteY5" fmla="*/ 500244 h 607614"/>
                    <a:gd name="connsiteX6" fmla="*/ 414495 w 608556"/>
                    <a:gd name="connsiteY6" fmla="*/ 585795 h 607614"/>
                    <a:gd name="connsiteX7" fmla="*/ 415618 w 608556"/>
                    <a:gd name="connsiteY7" fmla="*/ 603353 h 607614"/>
                    <a:gd name="connsiteX8" fmla="*/ 406265 w 608556"/>
                    <a:gd name="connsiteY8" fmla="*/ 607556 h 607614"/>
                    <a:gd name="connsiteX9" fmla="*/ 398035 w 608556"/>
                    <a:gd name="connsiteY9" fmla="*/ 604474 h 607614"/>
                    <a:gd name="connsiteX10" fmla="*/ 316764 w 608556"/>
                    <a:gd name="connsiteY10" fmla="*/ 533400 h 607614"/>
                    <a:gd name="connsiteX11" fmla="*/ 316764 w 608556"/>
                    <a:gd name="connsiteY11" fmla="*/ 594107 h 607614"/>
                    <a:gd name="connsiteX12" fmla="*/ 304231 w 608556"/>
                    <a:gd name="connsiteY12" fmla="*/ 606622 h 607614"/>
                    <a:gd name="connsiteX13" fmla="*/ 291793 w 608556"/>
                    <a:gd name="connsiteY13" fmla="*/ 594107 h 607614"/>
                    <a:gd name="connsiteX14" fmla="*/ 291793 w 608556"/>
                    <a:gd name="connsiteY14" fmla="*/ 533400 h 607614"/>
                    <a:gd name="connsiteX15" fmla="*/ 210521 w 608556"/>
                    <a:gd name="connsiteY15" fmla="*/ 604474 h 607614"/>
                    <a:gd name="connsiteX16" fmla="*/ 192938 w 608556"/>
                    <a:gd name="connsiteY16" fmla="*/ 603353 h 607614"/>
                    <a:gd name="connsiteX17" fmla="*/ 194061 w 608556"/>
                    <a:gd name="connsiteY17" fmla="*/ 585795 h 607614"/>
                    <a:gd name="connsiteX18" fmla="*/ 291793 w 608556"/>
                    <a:gd name="connsiteY18" fmla="*/ 500244 h 607614"/>
                    <a:gd name="connsiteX19" fmla="*/ 291793 w 608556"/>
                    <a:gd name="connsiteY19" fmla="*/ 341846 h 607614"/>
                    <a:gd name="connsiteX20" fmla="*/ 12438 w 608556"/>
                    <a:gd name="connsiteY20" fmla="*/ 341846 h 607614"/>
                    <a:gd name="connsiteX21" fmla="*/ 0 w 608556"/>
                    <a:gd name="connsiteY21" fmla="*/ 329424 h 607614"/>
                    <a:gd name="connsiteX22" fmla="*/ 12438 w 608556"/>
                    <a:gd name="connsiteY22" fmla="*/ 316909 h 607614"/>
                    <a:gd name="connsiteX23" fmla="*/ 278583 w 608556"/>
                    <a:gd name="connsiteY23" fmla="*/ 124789 h 607614"/>
                    <a:gd name="connsiteX24" fmla="*/ 278583 w 608556"/>
                    <a:gd name="connsiteY24" fmla="*/ 169701 h 607614"/>
                    <a:gd name="connsiteX25" fmla="*/ 317489 w 608556"/>
                    <a:gd name="connsiteY25" fmla="*/ 150466 h 607614"/>
                    <a:gd name="connsiteX26" fmla="*/ 260252 w 608556"/>
                    <a:gd name="connsiteY26" fmla="*/ 90708 h 607614"/>
                    <a:gd name="connsiteX27" fmla="*/ 272972 w 608556"/>
                    <a:gd name="connsiteY27" fmla="*/ 91268 h 607614"/>
                    <a:gd name="connsiteX28" fmla="*/ 349287 w 608556"/>
                    <a:gd name="connsiteY28" fmla="*/ 141596 h 607614"/>
                    <a:gd name="connsiteX29" fmla="*/ 354898 w 608556"/>
                    <a:gd name="connsiteY29" fmla="*/ 152801 h 607614"/>
                    <a:gd name="connsiteX30" fmla="*/ 347977 w 608556"/>
                    <a:gd name="connsiteY30" fmla="*/ 163165 h 607614"/>
                    <a:gd name="connsiteX31" fmla="*/ 271662 w 608556"/>
                    <a:gd name="connsiteY31" fmla="*/ 201075 h 607614"/>
                    <a:gd name="connsiteX32" fmla="*/ 266051 w 608556"/>
                    <a:gd name="connsiteY32" fmla="*/ 202382 h 607614"/>
                    <a:gd name="connsiteX33" fmla="*/ 259504 w 608556"/>
                    <a:gd name="connsiteY33" fmla="*/ 200515 h 607614"/>
                    <a:gd name="connsiteX34" fmla="*/ 253612 w 608556"/>
                    <a:gd name="connsiteY34" fmla="*/ 189870 h 607614"/>
                    <a:gd name="connsiteX35" fmla="*/ 253612 w 608556"/>
                    <a:gd name="connsiteY35" fmla="*/ 101632 h 607614"/>
                    <a:gd name="connsiteX36" fmla="*/ 260252 w 608556"/>
                    <a:gd name="connsiteY36" fmla="*/ 90708 h 607614"/>
                    <a:gd name="connsiteX37" fmla="*/ 87934 w 608556"/>
                    <a:gd name="connsiteY37" fmla="*/ 24932 h 607614"/>
                    <a:gd name="connsiteX38" fmla="*/ 87934 w 608556"/>
                    <a:gd name="connsiteY38" fmla="*/ 265656 h 607614"/>
                    <a:gd name="connsiteX39" fmla="*/ 520692 w 608556"/>
                    <a:gd name="connsiteY39" fmla="*/ 265656 h 607614"/>
                    <a:gd name="connsiteX40" fmla="*/ 520692 w 608556"/>
                    <a:gd name="connsiteY40" fmla="*/ 24932 h 607614"/>
                    <a:gd name="connsiteX41" fmla="*/ 75310 w 608556"/>
                    <a:gd name="connsiteY41" fmla="*/ 0 h 607614"/>
                    <a:gd name="connsiteX42" fmla="*/ 533035 w 608556"/>
                    <a:gd name="connsiteY42" fmla="*/ 0 h 607614"/>
                    <a:gd name="connsiteX43" fmla="*/ 545471 w 608556"/>
                    <a:gd name="connsiteY43" fmla="*/ 12419 h 607614"/>
                    <a:gd name="connsiteX44" fmla="*/ 545471 w 608556"/>
                    <a:gd name="connsiteY44" fmla="*/ 278076 h 607614"/>
                    <a:gd name="connsiteX45" fmla="*/ 533035 w 608556"/>
                    <a:gd name="connsiteY45" fmla="*/ 290588 h 607614"/>
                    <a:gd name="connsiteX46" fmla="*/ 75310 w 608556"/>
                    <a:gd name="connsiteY46" fmla="*/ 290588 h 607614"/>
                    <a:gd name="connsiteX47" fmla="*/ 62874 w 608556"/>
                    <a:gd name="connsiteY47" fmla="*/ 278076 h 607614"/>
                    <a:gd name="connsiteX48" fmla="*/ 62874 w 608556"/>
                    <a:gd name="connsiteY48" fmla="*/ 12419 h 607614"/>
                    <a:gd name="connsiteX49" fmla="*/ 75310 w 608556"/>
                    <a:gd name="connsiteY49" fmla="*/ 0 h 607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608556" h="607614">
                      <a:moveTo>
                        <a:pt x="12438" y="316909"/>
                      </a:moveTo>
                      <a:lnTo>
                        <a:pt x="596024" y="316909"/>
                      </a:lnTo>
                      <a:cubicBezTo>
                        <a:pt x="602945" y="316909"/>
                        <a:pt x="608556" y="322513"/>
                        <a:pt x="608556" y="329424"/>
                      </a:cubicBezTo>
                      <a:cubicBezTo>
                        <a:pt x="608556" y="336242"/>
                        <a:pt x="602945" y="341846"/>
                        <a:pt x="596024" y="341846"/>
                      </a:cubicBezTo>
                      <a:lnTo>
                        <a:pt x="316764" y="341846"/>
                      </a:lnTo>
                      <a:lnTo>
                        <a:pt x="316764" y="500244"/>
                      </a:lnTo>
                      <a:lnTo>
                        <a:pt x="414495" y="585795"/>
                      </a:lnTo>
                      <a:cubicBezTo>
                        <a:pt x="419639" y="590278"/>
                        <a:pt x="420107" y="598123"/>
                        <a:pt x="415618" y="603353"/>
                      </a:cubicBezTo>
                      <a:cubicBezTo>
                        <a:pt x="413280" y="606061"/>
                        <a:pt x="409726" y="607556"/>
                        <a:pt x="406265" y="607556"/>
                      </a:cubicBezTo>
                      <a:cubicBezTo>
                        <a:pt x="403273" y="607556"/>
                        <a:pt x="400373" y="606622"/>
                        <a:pt x="398035" y="604474"/>
                      </a:cubicBezTo>
                      <a:lnTo>
                        <a:pt x="316764" y="533400"/>
                      </a:lnTo>
                      <a:lnTo>
                        <a:pt x="316764" y="594107"/>
                      </a:lnTo>
                      <a:cubicBezTo>
                        <a:pt x="316764" y="601018"/>
                        <a:pt x="311152" y="606622"/>
                        <a:pt x="304231" y="606622"/>
                      </a:cubicBezTo>
                      <a:cubicBezTo>
                        <a:pt x="297404" y="606622"/>
                        <a:pt x="291793" y="601018"/>
                        <a:pt x="291793" y="594107"/>
                      </a:cubicBezTo>
                      <a:lnTo>
                        <a:pt x="291793" y="533400"/>
                      </a:lnTo>
                      <a:lnTo>
                        <a:pt x="210521" y="604474"/>
                      </a:lnTo>
                      <a:cubicBezTo>
                        <a:pt x="205377" y="609050"/>
                        <a:pt x="197427" y="608583"/>
                        <a:pt x="192938" y="603353"/>
                      </a:cubicBezTo>
                      <a:cubicBezTo>
                        <a:pt x="188262" y="598216"/>
                        <a:pt x="188823" y="590278"/>
                        <a:pt x="194061" y="585795"/>
                      </a:cubicBezTo>
                      <a:lnTo>
                        <a:pt x="291793" y="500244"/>
                      </a:lnTo>
                      <a:lnTo>
                        <a:pt x="291793" y="341846"/>
                      </a:lnTo>
                      <a:lnTo>
                        <a:pt x="12438" y="341846"/>
                      </a:lnTo>
                      <a:cubicBezTo>
                        <a:pt x="5611" y="341846"/>
                        <a:pt x="0" y="336242"/>
                        <a:pt x="0" y="329424"/>
                      </a:cubicBezTo>
                      <a:cubicBezTo>
                        <a:pt x="0" y="322513"/>
                        <a:pt x="5611" y="316909"/>
                        <a:pt x="12438" y="316909"/>
                      </a:cubicBezTo>
                      <a:close/>
                      <a:moveTo>
                        <a:pt x="278583" y="124789"/>
                      </a:moveTo>
                      <a:lnTo>
                        <a:pt x="278583" y="169701"/>
                      </a:lnTo>
                      <a:lnTo>
                        <a:pt x="317489" y="150466"/>
                      </a:lnTo>
                      <a:close/>
                      <a:moveTo>
                        <a:pt x="260252" y="90708"/>
                      </a:moveTo>
                      <a:cubicBezTo>
                        <a:pt x="264180" y="88560"/>
                        <a:pt x="269231" y="88653"/>
                        <a:pt x="272972" y="91268"/>
                      </a:cubicBezTo>
                      <a:lnTo>
                        <a:pt x="349287" y="141596"/>
                      </a:lnTo>
                      <a:cubicBezTo>
                        <a:pt x="353028" y="144117"/>
                        <a:pt x="355085" y="148319"/>
                        <a:pt x="354898" y="152801"/>
                      </a:cubicBezTo>
                      <a:cubicBezTo>
                        <a:pt x="354618" y="157283"/>
                        <a:pt x="351999" y="161111"/>
                        <a:pt x="347977" y="163165"/>
                      </a:cubicBezTo>
                      <a:lnTo>
                        <a:pt x="271662" y="201075"/>
                      </a:lnTo>
                      <a:cubicBezTo>
                        <a:pt x="269979" y="202009"/>
                        <a:pt x="267921" y="202382"/>
                        <a:pt x="266051" y="202382"/>
                      </a:cubicBezTo>
                      <a:cubicBezTo>
                        <a:pt x="263806" y="202382"/>
                        <a:pt x="261468" y="201728"/>
                        <a:pt x="259504" y="200515"/>
                      </a:cubicBezTo>
                      <a:cubicBezTo>
                        <a:pt x="255857" y="198274"/>
                        <a:pt x="253612" y="194259"/>
                        <a:pt x="253612" y="189870"/>
                      </a:cubicBezTo>
                      <a:lnTo>
                        <a:pt x="253612" y="101632"/>
                      </a:lnTo>
                      <a:cubicBezTo>
                        <a:pt x="253612" y="97057"/>
                        <a:pt x="256137" y="92762"/>
                        <a:pt x="260252" y="90708"/>
                      </a:cubicBezTo>
                      <a:close/>
                      <a:moveTo>
                        <a:pt x="87934" y="24932"/>
                      </a:moveTo>
                      <a:lnTo>
                        <a:pt x="87934" y="265656"/>
                      </a:lnTo>
                      <a:lnTo>
                        <a:pt x="520692" y="265656"/>
                      </a:lnTo>
                      <a:lnTo>
                        <a:pt x="520692" y="24932"/>
                      </a:lnTo>
                      <a:close/>
                      <a:moveTo>
                        <a:pt x="75310" y="0"/>
                      </a:moveTo>
                      <a:lnTo>
                        <a:pt x="533035" y="0"/>
                      </a:lnTo>
                      <a:cubicBezTo>
                        <a:pt x="539861" y="0"/>
                        <a:pt x="545471" y="5603"/>
                        <a:pt x="545471" y="12419"/>
                      </a:cubicBezTo>
                      <a:lnTo>
                        <a:pt x="545471" y="278076"/>
                      </a:lnTo>
                      <a:cubicBezTo>
                        <a:pt x="545471" y="284985"/>
                        <a:pt x="540048" y="290588"/>
                        <a:pt x="533035" y="290588"/>
                      </a:cubicBezTo>
                      <a:lnTo>
                        <a:pt x="75310" y="290588"/>
                      </a:lnTo>
                      <a:cubicBezTo>
                        <a:pt x="68484" y="290588"/>
                        <a:pt x="62874" y="284985"/>
                        <a:pt x="62874" y="278076"/>
                      </a:cubicBezTo>
                      <a:lnTo>
                        <a:pt x="62874" y="12419"/>
                      </a:lnTo>
                      <a:cubicBezTo>
                        <a:pt x="62874" y="5603"/>
                        <a:pt x="68484" y="0"/>
                        <a:pt x="7531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78904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2C3156E6-7ED6-4308-A771-093C68C3A294}"/>
              </a:ext>
            </a:extLst>
          </p:cNvPr>
          <p:cNvGrpSpPr/>
          <p:nvPr/>
        </p:nvGrpSpPr>
        <p:grpSpPr>
          <a:xfrm>
            <a:off x="1061484" y="2189572"/>
            <a:ext cx="10069030" cy="2365123"/>
            <a:chOff x="1061484" y="2189572"/>
            <a:chExt cx="10069030" cy="2365123"/>
          </a:xfrm>
        </p:grpSpPr>
        <p:sp>
          <p:nvSpPr>
            <p:cNvPr id="3" name="íṩľíḍè-Freeform: Shape 1">
              <a:extLst>
                <a:ext uri="{FF2B5EF4-FFF2-40B4-BE49-F238E27FC236}">
                  <a16:creationId xmlns="" xmlns:a16="http://schemas.microsoft.com/office/drawing/2014/main" id="{DCBD206B-E307-46C8-8290-A9AA96F4E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íṩľíḍè-Freeform: Shape 2">
              <a:extLst>
                <a:ext uri="{FF2B5EF4-FFF2-40B4-BE49-F238E27FC236}">
                  <a16:creationId xmlns="" xmlns:a16="http://schemas.microsoft.com/office/drawing/2014/main" id="{0930C1FE-1307-4DC5-A286-A4947F670E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2885" y="2733460"/>
              <a:ext cx="980830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ľíḍè-Freeform: Shape 3">
              <a:extLst>
                <a:ext uri="{FF2B5EF4-FFF2-40B4-BE49-F238E27FC236}">
                  <a16:creationId xmlns="" xmlns:a16="http://schemas.microsoft.com/office/drawing/2014/main" id="{CC1EADD1-3C6B-46AC-95D9-478F4A622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9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9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4" y="282"/>
                    <a:pt x="219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ľíḍè-Freeform: Shape 4">
              <a:extLst>
                <a:ext uri="{FF2B5EF4-FFF2-40B4-BE49-F238E27FC236}">
                  <a16:creationId xmlns="" xmlns:a16="http://schemas.microsoft.com/office/drawing/2014/main" id="{9DA10CD8-7645-41F3-9769-1579AD106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3167" y="2733460"/>
              <a:ext cx="988469" cy="1281802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4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4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4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ṩľíḍè-Freeform: Shape 5">
              <a:extLst>
                <a:ext uri="{FF2B5EF4-FFF2-40B4-BE49-F238E27FC236}">
                  <a16:creationId xmlns="" xmlns:a16="http://schemas.microsoft.com/office/drawing/2014/main" id="{9BFADC25-3BC4-4037-A3A2-0498A9234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189572"/>
              <a:ext cx="2757629" cy="2361937"/>
            </a:xfrm>
            <a:custGeom>
              <a:avLst/>
              <a:gdLst>
                <a:gd name="T0" fmla="*/ 317 w 332"/>
                <a:gd name="T1" fmla="*/ 168 h 282"/>
                <a:gd name="T2" fmla="*/ 317 w 332"/>
                <a:gd name="T3" fmla="*/ 114 h 282"/>
                <a:gd name="T4" fmla="*/ 218 w 332"/>
                <a:gd name="T5" fmla="*/ 15 h 282"/>
                <a:gd name="T6" fmla="*/ 191 w 332"/>
                <a:gd name="T7" fmla="*/ 26 h 282"/>
                <a:gd name="T8" fmla="*/ 191 w 332"/>
                <a:gd name="T9" fmla="*/ 26 h 282"/>
                <a:gd name="T10" fmla="*/ 153 w 332"/>
                <a:gd name="T11" fmla="*/ 65 h 282"/>
                <a:gd name="T12" fmla="*/ 38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8 w 332"/>
                <a:gd name="T19" fmla="*/ 218 h 282"/>
                <a:gd name="T20" fmla="*/ 153 w 332"/>
                <a:gd name="T21" fmla="*/ 218 h 282"/>
                <a:gd name="T22" fmla="*/ 191 w 332"/>
                <a:gd name="T23" fmla="*/ 256 h 282"/>
                <a:gd name="T24" fmla="*/ 191 w 332"/>
                <a:gd name="T25" fmla="*/ 256 h 282"/>
                <a:gd name="T26" fmla="*/ 218 w 332"/>
                <a:gd name="T27" fmla="*/ 267 h 282"/>
                <a:gd name="T28" fmla="*/ 317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7" y="168"/>
                  </a:moveTo>
                  <a:cubicBezTo>
                    <a:pt x="332" y="153"/>
                    <a:pt x="332" y="129"/>
                    <a:pt x="317" y="114"/>
                  </a:cubicBezTo>
                  <a:cubicBezTo>
                    <a:pt x="218" y="15"/>
                    <a:pt x="218" y="15"/>
                    <a:pt x="218" y="15"/>
                  </a:cubicBezTo>
                  <a:cubicBezTo>
                    <a:pt x="203" y="0"/>
                    <a:pt x="191" y="5"/>
                    <a:pt x="191" y="26"/>
                  </a:cubicBezTo>
                  <a:cubicBezTo>
                    <a:pt x="191" y="26"/>
                    <a:pt x="191" y="26"/>
                    <a:pt x="191" y="26"/>
                  </a:cubicBezTo>
                  <a:cubicBezTo>
                    <a:pt x="191" y="47"/>
                    <a:pt x="174" y="65"/>
                    <a:pt x="153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17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7" y="218"/>
                    <a:pt x="38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1" y="235"/>
                    <a:pt x="191" y="256"/>
                  </a:cubicBezTo>
                  <a:cubicBezTo>
                    <a:pt x="191" y="256"/>
                    <a:pt x="191" y="256"/>
                    <a:pt x="191" y="256"/>
                  </a:cubicBezTo>
                  <a:cubicBezTo>
                    <a:pt x="191" y="277"/>
                    <a:pt x="203" y="282"/>
                    <a:pt x="218" y="267"/>
                  </a:cubicBezTo>
                  <a:lnTo>
                    <a:pt x="317" y="1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ṩľíḍè-Freeform: Shape 6">
              <a:extLst>
                <a:ext uri="{FF2B5EF4-FFF2-40B4-BE49-F238E27FC236}">
                  <a16:creationId xmlns="" xmlns:a16="http://schemas.microsoft.com/office/drawing/2014/main" id="{62C3AAF6-3D06-4B84-A8FE-3A63C95D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091" y="2733460"/>
              <a:ext cx="979302" cy="1281802"/>
            </a:xfrm>
            <a:custGeom>
              <a:avLst/>
              <a:gdLst>
                <a:gd name="T0" fmla="*/ 0 w 118"/>
                <a:gd name="T1" fmla="*/ 38 h 153"/>
                <a:gd name="T2" fmla="*/ 0 w 118"/>
                <a:gd name="T3" fmla="*/ 114 h 153"/>
                <a:gd name="T4" fmla="*/ 38 w 118"/>
                <a:gd name="T5" fmla="*/ 153 h 153"/>
                <a:gd name="T6" fmla="*/ 54 w 118"/>
                <a:gd name="T7" fmla="*/ 153 h 153"/>
                <a:gd name="T8" fmla="*/ 103 w 118"/>
                <a:gd name="T9" fmla="*/ 103 h 153"/>
                <a:gd name="T10" fmla="*/ 103 w 118"/>
                <a:gd name="T11" fmla="*/ 49 h 153"/>
                <a:gd name="T12" fmla="*/ 54 w 118"/>
                <a:gd name="T13" fmla="*/ 0 h 153"/>
                <a:gd name="T14" fmla="*/ 38 w 118"/>
                <a:gd name="T15" fmla="*/ 0 h 153"/>
                <a:gd name="T16" fmla="*/ 0 w 118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7" y="153"/>
                    <a:pt x="38" y="153"/>
                  </a:cubicBezTo>
                  <a:cubicBezTo>
                    <a:pt x="54" y="153"/>
                    <a:pt x="54" y="153"/>
                    <a:pt x="54" y="15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18" y="88"/>
                    <a:pt x="118" y="64"/>
                    <a:pt x="103" y="49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3">
                <a:lumMod val="75000"/>
                <a:alpha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ṩľíḍè-Freeform: Shape 7">
              <a:extLst>
                <a:ext uri="{FF2B5EF4-FFF2-40B4-BE49-F238E27FC236}">
                  <a16:creationId xmlns="" xmlns:a16="http://schemas.microsoft.com/office/drawing/2014/main" id="{E81E8F05-DF1E-42B6-A68C-23FC332090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192759"/>
              <a:ext cx="2757629" cy="2361936"/>
            </a:xfrm>
            <a:custGeom>
              <a:avLst/>
              <a:gdLst>
                <a:gd name="T0" fmla="*/ 318 w 332"/>
                <a:gd name="T1" fmla="*/ 168 h 282"/>
                <a:gd name="T2" fmla="*/ 318 w 332"/>
                <a:gd name="T3" fmla="*/ 114 h 282"/>
                <a:gd name="T4" fmla="*/ 219 w 332"/>
                <a:gd name="T5" fmla="*/ 15 h 282"/>
                <a:gd name="T6" fmla="*/ 192 w 332"/>
                <a:gd name="T7" fmla="*/ 26 h 282"/>
                <a:gd name="T8" fmla="*/ 192 w 332"/>
                <a:gd name="T9" fmla="*/ 26 h 282"/>
                <a:gd name="T10" fmla="*/ 153 w 332"/>
                <a:gd name="T11" fmla="*/ 65 h 282"/>
                <a:gd name="T12" fmla="*/ 39 w 332"/>
                <a:gd name="T13" fmla="*/ 65 h 282"/>
                <a:gd name="T14" fmla="*/ 0 w 332"/>
                <a:gd name="T15" fmla="*/ 103 h 282"/>
                <a:gd name="T16" fmla="*/ 0 w 332"/>
                <a:gd name="T17" fmla="*/ 179 h 282"/>
                <a:gd name="T18" fmla="*/ 39 w 332"/>
                <a:gd name="T19" fmla="*/ 218 h 282"/>
                <a:gd name="T20" fmla="*/ 153 w 332"/>
                <a:gd name="T21" fmla="*/ 218 h 282"/>
                <a:gd name="T22" fmla="*/ 192 w 332"/>
                <a:gd name="T23" fmla="*/ 256 h 282"/>
                <a:gd name="T24" fmla="*/ 192 w 332"/>
                <a:gd name="T25" fmla="*/ 256 h 282"/>
                <a:gd name="T26" fmla="*/ 219 w 332"/>
                <a:gd name="T27" fmla="*/ 267 h 282"/>
                <a:gd name="T28" fmla="*/ 318 w 332"/>
                <a:gd name="T29" fmla="*/ 168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82">
                  <a:moveTo>
                    <a:pt x="318" y="168"/>
                  </a:moveTo>
                  <a:cubicBezTo>
                    <a:pt x="332" y="153"/>
                    <a:pt x="332" y="129"/>
                    <a:pt x="318" y="114"/>
                  </a:cubicBezTo>
                  <a:cubicBezTo>
                    <a:pt x="219" y="15"/>
                    <a:pt x="219" y="15"/>
                    <a:pt x="219" y="15"/>
                  </a:cubicBezTo>
                  <a:cubicBezTo>
                    <a:pt x="204" y="0"/>
                    <a:pt x="192" y="5"/>
                    <a:pt x="192" y="26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2" y="47"/>
                    <a:pt x="174" y="65"/>
                    <a:pt x="153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18" y="65"/>
                    <a:pt x="0" y="82"/>
                    <a:pt x="0" y="103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200"/>
                    <a:pt x="18" y="218"/>
                    <a:pt x="39" y="218"/>
                  </a:cubicBezTo>
                  <a:cubicBezTo>
                    <a:pt x="153" y="218"/>
                    <a:pt x="153" y="218"/>
                    <a:pt x="153" y="218"/>
                  </a:cubicBezTo>
                  <a:cubicBezTo>
                    <a:pt x="174" y="218"/>
                    <a:pt x="192" y="235"/>
                    <a:pt x="192" y="256"/>
                  </a:cubicBezTo>
                  <a:cubicBezTo>
                    <a:pt x="192" y="256"/>
                    <a:pt x="192" y="256"/>
                    <a:pt x="192" y="256"/>
                  </a:cubicBezTo>
                  <a:cubicBezTo>
                    <a:pt x="192" y="277"/>
                    <a:pt x="204" y="282"/>
                    <a:pt x="219" y="267"/>
                  </a:cubicBezTo>
                  <a:lnTo>
                    <a:pt x="318" y="1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ṩľíḍè-Freeform: Shape 8">
              <a:extLst>
                <a:ext uri="{FF2B5EF4-FFF2-40B4-BE49-F238E27FC236}">
                  <a16:creationId xmlns="" xmlns:a16="http://schemas.microsoft.com/office/drawing/2014/main" id="{C95EC365-A713-4ED4-80DB-EC2BBB37F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9844" y="2736645"/>
              <a:ext cx="988469" cy="1281801"/>
            </a:xfrm>
            <a:custGeom>
              <a:avLst/>
              <a:gdLst>
                <a:gd name="T0" fmla="*/ 0 w 119"/>
                <a:gd name="T1" fmla="*/ 38 h 153"/>
                <a:gd name="T2" fmla="*/ 0 w 119"/>
                <a:gd name="T3" fmla="*/ 114 h 153"/>
                <a:gd name="T4" fmla="*/ 39 w 119"/>
                <a:gd name="T5" fmla="*/ 153 h 153"/>
                <a:gd name="T6" fmla="*/ 55 w 119"/>
                <a:gd name="T7" fmla="*/ 153 h 153"/>
                <a:gd name="T8" fmla="*/ 104 w 119"/>
                <a:gd name="T9" fmla="*/ 103 h 153"/>
                <a:gd name="T10" fmla="*/ 104 w 119"/>
                <a:gd name="T11" fmla="*/ 49 h 153"/>
                <a:gd name="T12" fmla="*/ 55 w 119"/>
                <a:gd name="T13" fmla="*/ 0 h 153"/>
                <a:gd name="T14" fmla="*/ 39 w 119"/>
                <a:gd name="T15" fmla="*/ 0 h 153"/>
                <a:gd name="T16" fmla="*/ 0 w 119"/>
                <a:gd name="T1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53">
                  <a:moveTo>
                    <a:pt x="0" y="38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135"/>
                    <a:pt x="18" y="153"/>
                    <a:pt x="39" y="153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9" y="88"/>
                    <a:pt x="119" y="64"/>
                    <a:pt x="104" y="49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17"/>
                    <a:pt x="0" y="38"/>
                  </a:cubicBezTo>
                  <a:close/>
                </a:path>
              </a:pathLst>
            </a:custGeom>
            <a:solidFill>
              <a:schemeClr val="accent2">
                <a:lumMod val="50000"/>
                <a:alpha val="2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íḍè-Freeform: Shape 9">
              <a:extLst>
                <a:ext uri="{FF2B5EF4-FFF2-40B4-BE49-F238E27FC236}">
                  <a16:creationId xmlns="" xmlns:a16="http://schemas.microsoft.com/office/drawing/2014/main" id="{B0457C92-E8F6-47EA-A3C4-5F25A957C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84" y="2242663"/>
              <a:ext cx="2412765" cy="2255755"/>
            </a:xfrm>
            <a:custGeom>
              <a:avLst/>
              <a:gdLst>
                <a:gd name="connsiteX0" fmla="*/ 1424916 w 2507091"/>
                <a:gd name="connsiteY0" fmla="*/ 112 h 2343942"/>
                <a:gd name="connsiteX1" fmla="*/ 1555542 w 2507091"/>
                <a:gd name="connsiteY1" fmla="*/ 75381 h 2343942"/>
                <a:gd name="connsiteX2" fmla="*/ 2409995 w 2507091"/>
                <a:gd name="connsiteY2" fmla="*/ 936988 h 2343942"/>
                <a:gd name="connsiteX3" fmla="*/ 2409995 w 2507091"/>
                <a:gd name="connsiteY3" fmla="*/ 1406955 h 2343942"/>
                <a:gd name="connsiteX4" fmla="*/ 1555542 w 2507091"/>
                <a:gd name="connsiteY4" fmla="*/ 2268563 h 2343942"/>
                <a:gd name="connsiteX5" fmla="*/ 1322510 w 2507091"/>
                <a:gd name="connsiteY5" fmla="*/ 2172828 h 2343942"/>
                <a:gd name="connsiteX6" fmla="*/ 994538 w 2507091"/>
                <a:gd name="connsiteY6" fmla="*/ 1842111 h 2343942"/>
                <a:gd name="connsiteX7" fmla="*/ 1992 w 2507091"/>
                <a:gd name="connsiteY7" fmla="*/ 1842111 h 2343942"/>
                <a:gd name="connsiteX8" fmla="*/ 0 w 2507091"/>
                <a:gd name="connsiteY8" fmla="*/ 1841897 h 2343942"/>
                <a:gd name="connsiteX9" fmla="*/ 8587 w 2507091"/>
                <a:gd name="connsiteY9" fmla="*/ 1841897 h 2343942"/>
                <a:gd name="connsiteX10" fmla="*/ 66848 w 2507091"/>
                <a:gd name="connsiteY10" fmla="*/ 1841897 h 2343942"/>
                <a:gd name="connsiteX11" fmla="*/ 489776 w 2507091"/>
                <a:gd name="connsiteY11" fmla="*/ 1406631 h 2343942"/>
                <a:gd name="connsiteX12" fmla="*/ 489776 w 2507091"/>
                <a:gd name="connsiteY12" fmla="*/ 936545 h 2343942"/>
                <a:gd name="connsiteX13" fmla="*/ 67674 w 2507091"/>
                <a:gd name="connsiteY13" fmla="*/ 510817 h 2343942"/>
                <a:gd name="connsiteX14" fmla="*/ 67395 w 2507091"/>
                <a:gd name="connsiteY14" fmla="*/ 510536 h 2343942"/>
                <a:gd name="connsiteX15" fmla="*/ 85108 w 2507091"/>
                <a:gd name="connsiteY15" fmla="*/ 510536 h 2343942"/>
                <a:gd name="connsiteX16" fmla="*/ 994538 w 2507091"/>
                <a:gd name="connsiteY16" fmla="*/ 510536 h 2343942"/>
                <a:gd name="connsiteX17" fmla="*/ 1322510 w 2507091"/>
                <a:gd name="connsiteY17" fmla="*/ 171115 h 2343942"/>
                <a:gd name="connsiteX18" fmla="*/ 1424916 w 2507091"/>
                <a:gd name="connsiteY18" fmla="*/ 112 h 2343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7091" h="2343942">
                  <a:moveTo>
                    <a:pt x="1424916" y="112"/>
                  </a:moveTo>
                  <a:cubicBezTo>
                    <a:pt x="1462086" y="1948"/>
                    <a:pt x="1506994" y="26426"/>
                    <a:pt x="1555542" y="75381"/>
                  </a:cubicBezTo>
                  <a:cubicBezTo>
                    <a:pt x="1555542" y="75381"/>
                    <a:pt x="1555542" y="75381"/>
                    <a:pt x="2409995" y="936988"/>
                  </a:cubicBezTo>
                  <a:cubicBezTo>
                    <a:pt x="2539457" y="1067534"/>
                    <a:pt x="2539457" y="1276409"/>
                    <a:pt x="2409995" y="1406955"/>
                  </a:cubicBezTo>
                  <a:lnTo>
                    <a:pt x="1555542" y="2268563"/>
                  </a:lnTo>
                  <a:cubicBezTo>
                    <a:pt x="1426080" y="2399109"/>
                    <a:pt x="1322510" y="2355594"/>
                    <a:pt x="1322510" y="2172828"/>
                  </a:cubicBezTo>
                  <a:cubicBezTo>
                    <a:pt x="1322510" y="1990063"/>
                    <a:pt x="1175785" y="1842111"/>
                    <a:pt x="994538" y="1842111"/>
                  </a:cubicBezTo>
                  <a:cubicBezTo>
                    <a:pt x="994538" y="1842111"/>
                    <a:pt x="994538" y="1842111"/>
                    <a:pt x="1992" y="1842111"/>
                  </a:cubicBezTo>
                  <a:lnTo>
                    <a:pt x="0" y="1841897"/>
                  </a:lnTo>
                  <a:lnTo>
                    <a:pt x="8587" y="1841897"/>
                  </a:lnTo>
                  <a:cubicBezTo>
                    <a:pt x="66848" y="1841897"/>
                    <a:pt x="66848" y="1841897"/>
                    <a:pt x="66848" y="1841897"/>
                  </a:cubicBezTo>
                  <a:cubicBezTo>
                    <a:pt x="489776" y="1406631"/>
                    <a:pt x="489776" y="1406631"/>
                    <a:pt x="489776" y="1406631"/>
                  </a:cubicBezTo>
                  <a:cubicBezTo>
                    <a:pt x="619244" y="1276052"/>
                    <a:pt x="619244" y="1067124"/>
                    <a:pt x="489776" y="936545"/>
                  </a:cubicBezTo>
                  <a:cubicBezTo>
                    <a:pt x="119714" y="563304"/>
                    <a:pt x="73456" y="516649"/>
                    <a:pt x="67674" y="510817"/>
                  </a:cubicBezTo>
                  <a:lnTo>
                    <a:pt x="67395" y="510536"/>
                  </a:lnTo>
                  <a:lnTo>
                    <a:pt x="85108" y="510536"/>
                  </a:lnTo>
                  <a:cubicBezTo>
                    <a:pt x="191971" y="510536"/>
                    <a:pt x="436231" y="510536"/>
                    <a:pt x="994538" y="510536"/>
                  </a:cubicBezTo>
                  <a:cubicBezTo>
                    <a:pt x="1175785" y="510536"/>
                    <a:pt x="1322510" y="353880"/>
                    <a:pt x="1322510" y="171115"/>
                  </a:cubicBezTo>
                  <a:cubicBezTo>
                    <a:pt x="1322510" y="56887"/>
                    <a:pt x="1362967" y="-2947"/>
                    <a:pt x="1424916" y="1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ľíḍè-Oval 10">
              <a:extLst>
                <a:ext uri="{FF2B5EF4-FFF2-40B4-BE49-F238E27FC236}">
                  <a16:creationId xmlns="" xmlns:a16="http://schemas.microsoft.com/office/drawing/2014/main" id="{BDA2AFB8-C5AD-4B12-AB06-0AF78DFC9CEC}"/>
                </a:ext>
              </a:extLst>
            </p:cNvPr>
            <p:cNvSpPr/>
            <p:nvPr/>
          </p:nvSpPr>
          <p:spPr>
            <a:xfrm>
              <a:off x="2001259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ślíḋè-Freeform: Shape 11">
              <a:extLst>
                <a:ext uri="{FF2B5EF4-FFF2-40B4-BE49-F238E27FC236}">
                  <a16:creationId xmlns="" xmlns:a16="http://schemas.microsoft.com/office/drawing/2014/main" id="{CC668C1B-802F-4027-B52C-E72DE2D7E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3000" y="3267671"/>
              <a:ext cx="245104" cy="219748"/>
            </a:xfrm>
            <a:custGeom>
              <a:avLst/>
              <a:gdLst>
                <a:gd name="T0" fmla="*/ 116 w 400"/>
                <a:gd name="T1" fmla="*/ 224 h 360"/>
                <a:gd name="T2" fmla="*/ 116 w 400"/>
                <a:gd name="T3" fmla="*/ 100 h 360"/>
                <a:gd name="T4" fmla="*/ 40 w 400"/>
                <a:gd name="T5" fmla="*/ 100 h 360"/>
                <a:gd name="T6" fmla="*/ 0 w 400"/>
                <a:gd name="T7" fmla="*/ 140 h 360"/>
                <a:gd name="T8" fmla="*/ 0 w 400"/>
                <a:gd name="T9" fmla="*/ 260 h 360"/>
                <a:gd name="T10" fmla="*/ 40 w 400"/>
                <a:gd name="T11" fmla="*/ 300 h 360"/>
                <a:gd name="T12" fmla="*/ 60 w 400"/>
                <a:gd name="T13" fmla="*/ 300 h 360"/>
                <a:gd name="T14" fmla="*/ 60 w 400"/>
                <a:gd name="T15" fmla="*/ 360 h 360"/>
                <a:gd name="T16" fmla="*/ 120 w 400"/>
                <a:gd name="T17" fmla="*/ 300 h 360"/>
                <a:gd name="T18" fmla="*/ 220 w 400"/>
                <a:gd name="T19" fmla="*/ 300 h 360"/>
                <a:gd name="T20" fmla="*/ 260 w 400"/>
                <a:gd name="T21" fmla="*/ 260 h 360"/>
                <a:gd name="T22" fmla="*/ 260 w 400"/>
                <a:gd name="T23" fmla="*/ 223 h 360"/>
                <a:gd name="T24" fmla="*/ 256 w 400"/>
                <a:gd name="T25" fmla="*/ 224 h 360"/>
                <a:gd name="T26" fmla="*/ 116 w 400"/>
                <a:gd name="T27" fmla="*/ 224 h 360"/>
                <a:gd name="T28" fmla="*/ 360 w 400"/>
                <a:gd name="T29" fmla="*/ 0 h 360"/>
                <a:gd name="T30" fmla="*/ 180 w 400"/>
                <a:gd name="T31" fmla="*/ 0 h 360"/>
                <a:gd name="T32" fmla="*/ 140 w 400"/>
                <a:gd name="T33" fmla="*/ 40 h 360"/>
                <a:gd name="T34" fmla="*/ 140 w 400"/>
                <a:gd name="T35" fmla="*/ 200 h 360"/>
                <a:gd name="T36" fmla="*/ 280 w 400"/>
                <a:gd name="T37" fmla="*/ 200 h 360"/>
                <a:gd name="T38" fmla="*/ 340 w 400"/>
                <a:gd name="T39" fmla="*/ 260 h 360"/>
                <a:gd name="T40" fmla="*/ 340 w 400"/>
                <a:gd name="T41" fmla="*/ 200 h 360"/>
                <a:gd name="T42" fmla="*/ 360 w 400"/>
                <a:gd name="T43" fmla="*/ 200 h 360"/>
                <a:gd name="T44" fmla="*/ 400 w 400"/>
                <a:gd name="T45" fmla="*/ 160 h 360"/>
                <a:gd name="T46" fmla="*/ 400 w 400"/>
                <a:gd name="T47" fmla="*/ 40 h 360"/>
                <a:gd name="T48" fmla="*/ 360 w 400"/>
                <a:gd name="T49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0" h="360">
                  <a:moveTo>
                    <a:pt x="116" y="224"/>
                  </a:moveTo>
                  <a:cubicBezTo>
                    <a:pt x="116" y="100"/>
                    <a:pt x="116" y="100"/>
                    <a:pt x="116" y="100"/>
                  </a:cubicBezTo>
                  <a:cubicBezTo>
                    <a:pt x="40" y="100"/>
                    <a:pt x="40" y="100"/>
                    <a:pt x="40" y="100"/>
                  </a:cubicBezTo>
                  <a:cubicBezTo>
                    <a:pt x="18" y="100"/>
                    <a:pt x="0" y="118"/>
                    <a:pt x="0" y="14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282"/>
                    <a:pt x="18" y="300"/>
                    <a:pt x="40" y="300"/>
                  </a:cubicBezTo>
                  <a:cubicBezTo>
                    <a:pt x="60" y="300"/>
                    <a:pt x="60" y="300"/>
                    <a:pt x="60" y="300"/>
                  </a:cubicBezTo>
                  <a:cubicBezTo>
                    <a:pt x="60" y="360"/>
                    <a:pt x="60" y="360"/>
                    <a:pt x="60" y="360"/>
                  </a:cubicBezTo>
                  <a:cubicBezTo>
                    <a:pt x="120" y="300"/>
                    <a:pt x="120" y="300"/>
                    <a:pt x="120" y="300"/>
                  </a:cubicBezTo>
                  <a:cubicBezTo>
                    <a:pt x="220" y="300"/>
                    <a:pt x="220" y="300"/>
                    <a:pt x="220" y="300"/>
                  </a:cubicBezTo>
                  <a:cubicBezTo>
                    <a:pt x="242" y="300"/>
                    <a:pt x="260" y="282"/>
                    <a:pt x="260" y="260"/>
                  </a:cubicBezTo>
                  <a:cubicBezTo>
                    <a:pt x="260" y="223"/>
                    <a:pt x="260" y="223"/>
                    <a:pt x="260" y="223"/>
                  </a:cubicBezTo>
                  <a:cubicBezTo>
                    <a:pt x="258" y="224"/>
                    <a:pt x="257" y="224"/>
                    <a:pt x="256" y="224"/>
                  </a:cubicBezTo>
                  <a:lnTo>
                    <a:pt x="116" y="224"/>
                  </a:lnTo>
                  <a:close/>
                  <a:moveTo>
                    <a:pt x="360" y="0"/>
                  </a:moveTo>
                  <a:cubicBezTo>
                    <a:pt x="180" y="0"/>
                    <a:pt x="180" y="0"/>
                    <a:pt x="180" y="0"/>
                  </a:cubicBezTo>
                  <a:cubicBezTo>
                    <a:pt x="158" y="0"/>
                    <a:pt x="140" y="18"/>
                    <a:pt x="140" y="40"/>
                  </a:cubicBezTo>
                  <a:cubicBezTo>
                    <a:pt x="140" y="200"/>
                    <a:pt x="140" y="200"/>
                    <a:pt x="140" y="200"/>
                  </a:cubicBezTo>
                  <a:cubicBezTo>
                    <a:pt x="280" y="200"/>
                    <a:pt x="280" y="200"/>
                    <a:pt x="280" y="200"/>
                  </a:cubicBezTo>
                  <a:cubicBezTo>
                    <a:pt x="340" y="260"/>
                    <a:pt x="340" y="260"/>
                    <a:pt x="340" y="260"/>
                  </a:cubicBezTo>
                  <a:cubicBezTo>
                    <a:pt x="340" y="200"/>
                    <a:pt x="340" y="200"/>
                    <a:pt x="340" y="200"/>
                  </a:cubicBezTo>
                  <a:cubicBezTo>
                    <a:pt x="360" y="200"/>
                    <a:pt x="360" y="200"/>
                    <a:pt x="360" y="200"/>
                  </a:cubicBezTo>
                  <a:cubicBezTo>
                    <a:pt x="382" y="200"/>
                    <a:pt x="400" y="182"/>
                    <a:pt x="400" y="160"/>
                  </a:cubicBezTo>
                  <a:cubicBezTo>
                    <a:pt x="400" y="40"/>
                    <a:pt x="400" y="40"/>
                    <a:pt x="400" y="40"/>
                  </a:cubicBezTo>
                  <a:cubicBezTo>
                    <a:pt x="400" y="18"/>
                    <a:pt x="382" y="0"/>
                    <a:pt x="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Oval 12">
              <a:extLst>
                <a:ext uri="{FF2B5EF4-FFF2-40B4-BE49-F238E27FC236}">
                  <a16:creationId xmlns="" xmlns:a16="http://schemas.microsoft.com/office/drawing/2014/main" id="{CA39753E-3615-462F-BFA2-7E21DB65B3B0}"/>
                </a:ext>
              </a:extLst>
            </p:cNvPr>
            <p:cNvSpPr/>
            <p:nvPr/>
          </p:nvSpPr>
          <p:spPr>
            <a:xfrm>
              <a:off x="3913912" y="3046248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ślíḋè-Freeform: Shape 13">
              <a:extLst>
                <a:ext uri="{FF2B5EF4-FFF2-40B4-BE49-F238E27FC236}">
                  <a16:creationId xmlns="" xmlns:a16="http://schemas.microsoft.com/office/drawing/2014/main" id="{8BF70AEB-B105-4495-9A31-D8ACB143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597" y="3254328"/>
              <a:ext cx="247217" cy="232427"/>
            </a:xfrm>
            <a:custGeom>
              <a:avLst/>
              <a:gdLst>
                <a:gd name="T0" fmla="*/ 344 w 402"/>
                <a:gd name="T1" fmla="*/ 125 h 382"/>
                <a:gd name="T2" fmla="*/ 303 w 402"/>
                <a:gd name="T3" fmla="*/ 13 h 382"/>
                <a:gd name="T4" fmla="*/ 284 w 402"/>
                <a:gd name="T5" fmla="*/ 3 h 382"/>
                <a:gd name="T6" fmla="*/ 12 w 402"/>
                <a:gd name="T7" fmla="*/ 102 h 382"/>
                <a:gd name="T8" fmla="*/ 3 w 402"/>
                <a:gd name="T9" fmla="*/ 122 h 382"/>
                <a:gd name="T10" fmla="*/ 46 w 402"/>
                <a:gd name="T11" fmla="*/ 241 h 382"/>
                <a:gd name="T12" fmla="*/ 46 w 402"/>
                <a:gd name="T13" fmla="*/ 177 h 382"/>
                <a:gd name="T14" fmla="*/ 97 w 402"/>
                <a:gd name="T15" fmla="*/ 125 h 382"/>
                <a:gd name="T16" fmla="*/ 169 w 402"/>
                <a:gd name="T17" fmla="*/ 125 h 382"/>
                <a:gd name="T18" fmla="*/ 255 w 402"/>
                <a:gd name="T19" fmla="*/ 65 h 382"/>
                <a:gd name="T20" fmla="*/ 304 w 402"/>
                <a:gd name="T21" fmla="*/ 125 h 382"/>
                <a:gd name="T22" fmla="*/ 344 w 402"/>
                <a:gd name="T23" fmla="*/ 125 h 382"/>
                <a:gd name="T24" fmla="*/ 387 w 402"/>
                <a:gd name="T25" fmla="*/ 161 h 382"/>
                <a:gd name="T26" fmla="*/ 97 w 402"/>
                <a:gd name="T27" fmla="*/ 161 h 382"/>
                <a:gd name="T28" fmla="*/ 82 w 402"/>
                <a:gd name="T29" fmla="*/ 177 h 382"/>
                <a:gd name="T30" fmla="*/ 82 w 402"/>
                <a:gd name="T31" fmla="*/ 366 h 382"/>
                <a:gd name="T32" fmla="*/ 97 w 402"/>
                <a:gd name="T33" fmla="*/ 382 h 382"/>
                <a:gd name="T34" fmla="*/ 387 w 402"/>
                <a:gd name="T35" fmla="*/ 382 h 382"/>
                <a:gd name="T36" fmla="*/ 402 w 402"/>
                <a:gd name="T37" fmla="*/ 366 h 382"/>
                <a:gd name="T38" fmla="*/ 402 w 402"/>
                <a:gd name="T39" fmla="*/ 177 h 382"/>
                <a:gd name="T40" fmla="*/ 387 w 402"/>
                <a:gd name="T41" fmla="*/ 161 h 382"/>
                <a:gd name="T42" fmla="*/ 364 w 402"/>
                <a:gd name="T43" fmla="*/ 342 h 382"/>
                <a:gd name="T44" fmla="*/ 125 w 402"/>
                <a:gd name="T45" fmla="*/ 342 h 382"/>
                <a:gd name="T46" fmla="*/ 125 w 402"/>
                <a:gd name="T47" fmla="*/ 307 h 382"/>
                <a:gd name="T48" fmla="*/ 161 w 402"/>
                <a:gd name="T49" fmla="*/ 222 h 382"/>
                <a:gd name="T50" fmla="*/ 217 w 402"/>
                <a:gd name="T51" fmla="*/ 290 h 382"/>
                <a:gd name="T52" fmla="*/ 269 w 402"/>
                <a:gd name="T53" fmla="*/ 237 h 382"/>
                <a:gd name="T54" fmla="*/ 336 w 402"/>
                <a:gd name="T55" fmla="*/ 213 h 382"/>
                <a:gd name="T56" fmla="*/ 364 w 402"/>
                <a:gd name="T57" fmla="*/ 277 h 382"/>
                <a:gd name="T58" fmla="*/ 364 w 402"/>
                <a:gd name="T59" fmla="*/ 34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2" h="382">
                  <a:moveTo>
                    <a:pt x="344" y="125"/>
                  </a:moveTo>
                  <a:cubicBezTo>
                    <a:pt x="303" y="13"/>
                    <a:pt x="303" y="13"/>
                    <a:pt x="303" y="13"/>
                  </a:cubicBezTo>
                  <a:cubicBezTo>
                    <a:pt x="300" y="4"/>
                    <a:pt x="291" y="0"/>
                    <a:pt x="284" y="3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4" y="105"/>
                    <a:pt x="0" y="114"/>
                    <a:pt x="3" y="122"/>
                  </a:cubicBezTo>
                  <a:cubicBezTo>
                    <a:pt x="46" y="241"/>
                    <a:pt x="46" y="241"/>
                    <a:pt x="46" y="241"/>
                  </a:cubicBezTo>
                  <a:cubicBezTo>
                    <a:pt x="46" y="177"/>
                    <a:pt x="46" y="177"/>
                    <a:pt x="46" y="177"/>
                  </a:cubicBezTo>
                  <a:cubicBezTo>
                    <a:pt x="46" y="149"/>
                    <a:pt x="69" y="125"/>
                    <a:pt x="97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304" y="125"/>
                    <a:pt x="304" y="125"/>
                    <a:pt x="304" y="125"/>
                  </a:cubicBezTo>
                  <a:lnTo>
                    <a:pt x="344" y="125"/>
                  </a:lnTo>
                  <a:close/>
                  <a:moveTo>
                    <a:pt x="387" y="161"/>
                  </a:moveTo>
                  <a:cubicBezTo>
                    <a:pt x="97" y="161"/>
                    <a:pt x="97" y="161"/>
                    <a:pt x="97" y="161"/>
                  </a:cubicBezTo>
                  <a:cubicBezTo>
                    <a:pt x="89" y="161"/>
                    <a:pt x="82" y="169"/>
                    <a:pt x="82" y="177"/>
                  </a:cubicBezTo>
                  <a:cubicBezTo>
                    <a:pt x="82" y="366"/>
                    <a:pt x="82" y="366"/>
                    <a:pt x="82" y="366"/>
                  </a:cubicBezTo>
                  <a:cubicBezTo>
                    <a:pt x="82" y="375"/>
                    <a:pt x="89" y="382"/>
                    <a:pt x="97" y="382"/>
                  </a:cubicBezTo>
                  <a:cubicBezTo>
                    <a:pt x="387" y="382"/>
                    <a:pt x="387" y="382"/>
                    <a:pt x="387" y="382"/>
                  </a:cubicBezTo>
                  <a:cubicBezTo>
                    <a:pt x="395" y="382"/>
                    <a:pt x="402" y="375"/>
                    <a:pt x="402" y="366"/>
                  </a:cubicBezTo>
                  <a:cubicBezTo>
                    <a:pt x="402" y="177"/>
                    <a:pt x="402" y="177"/>
                    <a:pt x="402" y="177"/>
                  </a:cubicBezTo>
                  <a:cubicBezTo>
                    <a:pt x="402" y="169"/>
                    <a:pt x="395" y="161"/>
                    <a:pt x="387" y="161"/>
                  </a:cubicBezTo>
                  <a:close/>
                  <a:moveTo>
                    <a:pt x="364" y="342"/>
                  </a:moveTo>
                  <a:cubicBezTo>
                    <a:pt x="125" y="342"/>
                    <a:pt x="125" y="342"/>
                    <a:pt x="125" y="342"/>
                  </a:cubicBezTo>
                  <a:cubicBezTo>
                    <a:pt x="125" y="307"/>
                    <a:pt x="125" y="307"/>
                    <a:pt x="125" y="307"/>
                  </a:cubicBezTo>
                  <a:cubicBezTo>
                    <a:pt x="161" y="222"/>
                    <a:pt x="161" y="222"/>
                    <a:pt x="161" y="222"/>
                  </a:cubicBezTo>
                  <a:cubicBezTo>
                    <a:pt x="217" y="290"/>
                    <a:pt x="217" y="290"/>
                    <a:pt x="217" y="290"/>
                  </a:cubicBezTo>
                  <a:cubicBezTo>
                    <a:pt x="269" y="237"/>
                    <a:pt x="269" y="237"/>
                    <a:pt x="269" y="237"/>
                  </a:cubicBezTo>
                  <a:cubicBezTo>
                    <a:pt x="336" y="213"/>
                    <a:pt x="336" y="213"/>
                    <a:pt x="336" y="213"/>
                  </a:cubicBezTo>
                  <a:cubicBezTo>
                    <a:pt x="364" y="277"/>
                    <a:pt x="364" y="277"/>
                    <a:pt x="364" y="277"/>
                  </a:cubicBezTo>
                  <a:lnTo>
                    <a:pt x="364" y="3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Oval 14">
              <a:extLst>
                <a:ext uri="{FF2B5EF4-FFF2-40B4-BE49-F238E27FC236}">
                  <a16:creationId xmlns="" xmlns:a16="http://schemas.microsoft.com/office/drawing/2014/main" id="{8B480210-63DE-458E-955F-6E87C843C6E7}"/>
                </a:ext>
              </a:extLst>
            </p:cNvPr>
            <p:cNvSpPr/>
            <p:nvPr/>
          </p:nvSpPr>
          <p:spPr>
            <a:xfrm>
              <a:off x="5810280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ślíḋè-Freeform: Shape 15">
              <a:extLst>
                <a:ext uri="{FF2B5EF4-FFF2-40B4-BE49-F238E27FC236}">
                  <a16:creationId xmlns="" xmlns:a16="http://schemas.microsoft.com/office/drawing/2014/main" id="{DA9FA2B8-7B45-4256-9AA7-FD58303D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2235" y="3267671"/>
              <a:ext cx="221862" cy="223974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Oval 16">
              <a:extLst>
                <a:ext uri="{FF2B5EF4-FFF2-40B4-BE49-F238E27FC236}">
                  <a16:creationId xmlns="" xmlns:a16="http://schemas.microsoft.com/office/drawing/2014/main" id="{277440F4-8EDB-4E16-9D1C-CD56F3312796}"/>
                </a:ext>
              </a:extLst>
            </p:cNvPr>
            <p:cNvSpPr/>
            <p:nvPr/>
          </p:nvSpPr>
          <p:spPr>
            <a:xfrm>
              <a:off x="7724299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ślíḋè-Freeform: Shape 17">
              <a:extLst>
                <a:ext uri="{FF2B5EF4-FFF2-40B4-BE49-F238E27FC236}">
                  <a16:creationId xmlns="" xmlns:a16="http://schemas.microsoft.com/office/drawing/2014/main" id="{B09F98AA-C059-462E-94DA-DCC9ABCBAF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040" y="3270016"/>
              <a:ext cx="245104" cy="196506"/>
            </a:xfrm>
            <a:custGeom>
              <a:avLst/>
              <a:gdLst>
                <a:gd name="T0" fmla="*/ 339 w 399"/>
                <a:gd name="T1" fmla="*/ 60 h 320"/>
                <a:gd name="T2" fmla="*/ 319 w 399"/>
                <a:gd name="T3" fmla="*/ 40 h 320"/>
                <a:gd name="T4" fmla="*/ 80 w 399"/>
                <a:gd name="T5" fmla="*/ 40 h 320"/>
                <a:gd name="T6" fmla="*/ 60 w 399"/>
                <a:gd name="T7" fmla="*/ 60 h 320"/>
                <a:gd name="T8" fmla="*/ 60 w 399"/>
                <a:gd name="T9" fmla="*/ 80 h 320"/>
                <a:gd name="T10" fmla="*/ 339 w 399"/>
                <a:gd name="T11" fmla="*/ 80 h 320"/>
                <a:gd name="T12" fmla="*/ 339 w 399"/>
                <a:gd name="T13" fmla="*/ 60 h 320"/>
                <a:gd name="T14" fmla="*/ 279 w 399"/>
                <a:gd name="T15" fmla="*/ 0 h 320"/>
                <a:gd name="T16" fmla="*/ 120 w 399"/>
                <a:gd name="T17" fmla="*/ 0 h 320"/>
                <a:gd name="T18" fmla="*/ 100 w 399"/>
                <a:gd name="T19" fmla="*/ 20 h 320"/>
                <a:gd name="T20" fmla="*/ 299 w 399"/>
                <a:gd name="T21" fmla="*/ 20 h 320"/>
                <a:gd name="T22" fmla="*/ 279 w 399"/>
                <a:gd name="T23" fmla="*/ 0 h 320"/>
                <a:gd name="T24" fmla="*/ 379 w 399"/>
                <a:gd name="T25" fmla="*/ 80 h 320"/>
                <a:gd name="T26" fmla="*/ 367 w 399"/>
                <a:gd name="T27" fmla="*/ 68 h 320"/>
                <a:gd name="T28" fmla="*/ 367 w 399"/>
                <a:gd name="T29" fmla="*/ 100 h 320"/>
                <a:gd name="T30" fmla="*/ 32 w 399"/>
                <a:gd name="T31" fmla="*/ 100 h 320"/>
                <a:gd name="T32" fmla="*/ 32 w 399"/>
                <a:gd name="T33" fmla="*/ 68 h 320"/>
                <a:gd name="T34" fmla="*/ 21 w 399"/>
                <a:gd name="T35" fmla="*/ 80 h 320"/>
                <a:gd name="T36" fmla="*/ 5 w 399"/>
                <a:gd name="T37" fmla="*/ 120 h 320"/>
                <a:gd name="T38" fmla="*/ 36 w 399"/>
                <a:gd name="T39" fmla="*/ 300 h 320"/>
                <a:gd name="T40" fmla="*/ 60 w 399"/>
                <a:gd name="T41" fmla="*/ 320 h 320"/>
                <a:gd name="T42" fmla="*/ 339 w 399"/>
                <a:gd name="T43" fmla="*/ 320 h 320"/>
                <a:gd name="T44" fmla="*/ 363 w 399"/>
                <a:gd name="T45" fmla="*/ 300 h 320"/>
                <a:gd name="T46" fmla="*/ 394 w 399"/>
                <a:gd name="T47" fmla="*/ 120 h 320"/>
                <a:gd name="T48" fmla="*/ 379 w 399"/>
                <a:gd name="T49" fmla="*/ 80 h 320"/>
                <a:gd name="T50" fmla="*/ 279 w 399"/>
                <a:gd name="T51" fmla="*/ 188 h 320"/>
                <a:gd name="T52" fmla="*/ 259 w 399"/>
                <a:gd name="T53" fmla="*/ 208 h 320"/>
                <a:gd name="T54" fmla="*/ 140 w 399"/>
                <a:gd name="T55" fmla="*/ 208 h 320"/>
                <a:gd name="T56" fmla="*/ 120 w 399"/>
                <a:gd name="T57" fmla="*/ 188 h 320"/>
                <a:gd name="T58" fmla="*/ 120 w 399"/>
                <a:gd name="T59" fmla="*/ 148 h 320"/>
                <a:gd name="T60" fmla="*/ 148 w 399"/>
                <a:gd name="T61" fmla="*/ 148 h 320"/>
                <a:gd name="T62" fmla="*/ 148 w 399"/>
                <a:gd name="T63" fmla="*/ 180 h 320"/>
                <a:gd name="T64" fmla="*/ 251 w 399"/>
                <a:gd name="T65" fmla="*/ 180 h 320"/>
                <a:gd name="T66" fmla="*/ 251 w 399"/>
                <a:gd name="T67" fmla="*/ 148 h 320"/>
                <a:gd name="T68" fmla="*/ 279 w 399"/>
                <a:gd name="T69" fmla="*/ 148 h 320"/>
                <a:gd name="T70" fmla="*/ 279 w 399"/>
                <a:gd name="T71" fmla="*/ 18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9" h="320">
                  <a:moveTo>
                    <a:pt x="339" y="60"/>
                  </a:moveTo>
                  <a:cubicBezTo>
                    <a:pt x="339" y="40"/>
                    <a:pt x="319" y="40"/>
                    <a:pt x="319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0"/>
                    <a:pt x="60" y="40"/>
                    <a:pt x="60" y="6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339" y="80"/>
                    <a:pt x="339" y="80"/>
                    <a:pt x="339" y="80"/>
                  </a:cubicBezTo>
                  <a:lnTo>
                    <a:pt x="339" y="60"/>
                  </a:lnTo>
                  <a:close/>
                  <a:moveTo>
                    <a:pt x="279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0" y="0"/>
                    <a:pt x="100" y="0"/>
                    <a:pt x="100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0"/>
                    <a:pt x="279" y="0"/>
                    <a:pt x="279" y="0"/>
                  </a:cubicBezTo>
                  <a:close/>
                  <a:moveTo>
                    <a:pt x="379" y="80"/>
                  </a:moveTo>
                  <a:cubicBezTo>
                    <a:pt x="367" y="68"/>
                    <a:pt x="367" y="68"/>
                    <a:pt x="367" y="68"/>
                  </a:cubicBezTo>
                  <a:cubicBezTo>
                    <a:pt x="367" y="100"/>
                    <a:pt x="367" y="100"/>
                    <a:pt x="367" y="100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2" y="68"/>
                    <a:pt x="32" y="68"/>
                    <a:pt x="21" y="80"/>
                  </a:cubicBezTo>
                  <a:cubicBezTo>
                    <a:pt x="9" y="92"/>
                    <a:pt x="0" y="95"/>
                    <a:pt x="5" y="120"/>
                  </a:cubicBezTo>
                  <a:cubicBezTo>
                    <a:pt x="10" y="145"/>
                    <a:pt x="33" y="281"/>
                    <a:pt x="36" y="300"/>
                  </a:cubicBezTo>
                  <a:cubicBezTo>
                    <a:pt x="40" y="320"/>
                    <a:pt x="60" y="320"/>
                    <a:pt x="60" y="320"/>
                  </a:cubicBezTo>
                  <a:cubicBezTo>
                    <a:pt x="339" y="320"/>
                    <a:pt x="339" y="320"/>
                    <a:pt x="339" y="320"/>
                  </a:cubicBezTo>
                  <a:cubicBezTo>
                    <a:pt x="339" y="320"/>
                    <a:pt x="360" y="320"/>
                    <a:pt x="363" y="300"/>
                  </a:cubicBezTo>
                  <a:cubicBezTo>
                    <a:pt x="367" y="281"/>
                    <a:pt x="390" y="145"/>
                    <a:pt x="394" y="120"/>
                  </a:cubicBezTo>
                  <a:cubicBezTo>
                    <a:pt x="399" y="95"/>
                    <a:pt x="391" y="92"/>
                    <a:pt x="379" y="80"/>
                  </a:cubicBezTo>
                  <a:close/>
                  <a:moveTo>
                    <a:pt x="279" y="188"/>
                  </a:moveTo>
                  <a:cubicBezTo>
                    <a:pt x="279" y="188"/>
                    <a:pt x="279" y="208"/>
                    <a:pt x="259" y="208"/>
                  </a:cubicBezTo>
                  <a:cubicBezTo>
                    <a:pt x="140" y="208"/>
                    <a:pt x="140" y="208"/>
                    <a:pt x="140" y="208"/>
                  </a:cubicBezTo>
                  <a:cubicBezTo>
                    <a:pt x="120" y="208"/>
                    <a:pt x="120" y="188"/>
                    <a:pt x="120" y="18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80"/>
                    <a:pt x="148" y="180"/>
                    <a:pt x="148" y="180"/>
                  </a:cubicBezTo>
                  <a:cubicBezTo>
                    <a:pt x="251" y="180"/>
                    <a:pt x="251" y="180"/>
                    <a:pt x="251" y="180"/>
                  </a:cubicBezTo>
                  <a:cubicBezTo>
                    <a:pt x="251" y="148"/>
                    <a:pt x="251" y="148"/>
                    <a:pt x="251" y="148"/>
                  </a:cubicBezTo>
                  <a:cubicBezTo>
                    <a:pt x="279" y="148"/>
                    <a:pt x="279" y="148"/>
                    <a:pt x="279" y="148"/>
                  </a:cubicBezTo>
                  <a:lnTo>
                    <a:pt x="279" y="1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18">
              <a:extLst>
                <a:ext uri="{FF2B5EF4-FFF2-40B4-BE49-F238E27FC236}">
                  <a16:creationId xmlns="" xmlns:a16="http://schemas.microsoft.com/office/drawing/2014/main" id="{D0B64825-4EC1-4A0C-9F98-A0D9958D8490}"/>
                </a:ext>
              </a:extLst>
            </p:cNvPr>
            <p:cNvSpPr/>
            <p:nvPr/>
          </p:nvSpPr>
          <p:spPr>
            <a:xfrm>
              <a:off x="9626376" y="3043976"/>
              <a:ext cx="648586" cy="64858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Freeform: Shape 19">
              <a:extLst>
                <a:ext uri="{FF2B5EF4-FFF2-40B4-BE49-F238E27FC236}">
                  <a16:creationId xmlns="" xmlns:a16="http://schemas.microsoft.com/office/drawing/2014/main" id="{1BDDA7B9-0781-4776-80E9-BA38A0479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8116" y="3271073"/>
              <a:ext cx="245104" cy="194393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="" xmlns:a16="http://schemas.microsoft.com/office/drawing/2014/main" id="{255A926D-F208-47D1-B980-B94C7B668349}"/>
              </a:ext>
            </a:extLst>
          </p:cNvPr>
          <p:cNvGrpSpPr/>
          <p:nvPr/>
        </p:nvGrpSpPr>
        <p:grpSpPr>
          <a:xfrm>
            <a:off x="719138" y="5039119"/>
            <a:ext cx="10753726" cy="857260"/>
            <a:chOff x="1446648" y="2161845"/>
            <a:chExt cx="11660559" cy="857260"/>
          </a:xfrm>
        </p:grpSpPr>
        <p:grpSp>
          <p:nvGrpSpPr>
            <p:cNvPr id="23" name="Group 21">
              <a:extLst>
                <a:ext uri="{FF2B5EF4-FFF2-40B4-BE49-F238E27FC236}">
                  <a16:creationId xmlns="" xmlns:a16="http://schemas.microsoft.com/office/drawing/2014/main" id="{C8A7595A-6B47-4B01-998E-BF82983A7AC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6" name="íślíḋè-TextBox 34">
                <a:extLst>
                  <a:ext uri="{FF2B5EF4-FFF2-40B4-BE49-F238E27FC236}">
                    <a16:creationId xmlns="" xmlns:a16="http://schemas.microsoft.com/office/drawing/2014/main" id="{7855AAB4-D9CD-496C-9912-FD5E1B2D1C9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37" name="íślíḋè-TextBox 35">
                <a:extLst>
                  <a:ext uri="{FF2B5EF4-FFF2-40B4-BE49-F238E27FC236}">
                    <a16:creationId xmlns="" xmlns:a16="http://schemas.microsoft.com/office/drawing/2014/main" id="{221F6EDB-3FEB-4584-B9EE-F72530677E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="" xmlns:a16="http://schemas.microsoft.com/office/drawing/2014/main" id="{3E39A4D4-0FD8-4083-BA9C-6640A13C3D6A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íślíḋè-TextBox 32">
                <a:extLst>
                  <a:ext uri="{FF2B5EF4-FFF2-40B4-BE49-F238E27FC236}">
                    <a16:creationId xmlns="" xmlns:a16="http://schemas.microsoft.com/office/drawing/2014/main" id="{B7E0DBB3-EB75-4758-9A25-6C86D87F59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5" name="íślíḋè-TextBox 33">
                <a:extLst>
                  <a:ext uri="{FF2B5EF4-FFF2-40B4-BE49-F238E27FC236}">
                    <a16:creationId xmlns="" xmlns:a16="http://schemas.microsoft.com/office/drawing/2014/main" id="{36FA2641-EB8A-49A6-947C-139854181F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5" name="Group 23">
              <a:extLst>
                <a:ext uri="{FF2B5EF4-FFF2-40B4-BE49-F238E27FC236}">
                  <a16:creationId xmlns="" xmlns:a16="http://schemas.microsoft.com/office/drawing/2014/main" id="{18D25E07-1FA7-4BF8-87C0-A17A34EEA55B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íślíḋè-TextBox 30">
                <a:extLst>
                  <a:ext uri="{FF2B5EF4-FFF2-40B4-BE49-F238E27FC236}">
                    <a16:creationId xmlns="" xmlns:a16="http://schemas.microsoft.com/office/drawing/2014/main" id="{E0AB5A86-ED02-4B1B-8630-A06BB390FB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33" name="íślíḋè-TextBox 31">
                <a:extLst>
                  <a:ext uri="{FF2B5EF4-FFF2-40B4-BE49-F238E27FC236}">
                    <a16:creationId xmlns="" xmlns:a16="http://schemas.microsoft.com/office/drawing/2014/main" id="{FF8BF395-88CF-4B55-BF65-EACD8B000CC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6" name="Group 24">
              <a:extLst>
                <a:ext uri="{FF2B5EF4-FFF2-40B4-BE49-F238E27FC236}">
                  <a16:creationId xmlns="" xmlns:a16="http://schemas.microsoft.com/office/drawing/2014/main" id="{97476457-5F0F-409B-A7C0-A4F557258EDC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íślíḋè-TextBox 28">
                <a:extLst>
                  <a:ext uri="{FF2B5EF4-FFF2-40B4-BE49-F238E27FC236}">
                    <a16:creationId xmlns="" xmlns:a16="http://schemas.microsoft.com/office/drawing/2014/main" id="{28331E8C-46DB-4C72-B67C-463A44388CB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31" name="íślíḋè-TextBox 29">
                <a:extLst>
                  <a:ext uri="{FF2B5EF4-FFF2-40B4-BE49-F238E27FC236}">
                    <a16:creationId xmlns="" xmlns:a16="http://schemas.microsoft.com/office/drawing/2014/main" id="{00AE48F4-721C-4474-A567-44A8A019AC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7" name="Group 25">
              <a:extLst>
                <a:ext uri="{FF2B5EF4-FFF2-40B4-BE49-F238E27FC236}">
                  <a16:creationId xmlns="" xmlns:a16="http://schemas.microsoft.com/office/drawing/2014/main" id="{CB477418-9BF9-4768-86EA-512D7E51AE50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íślíḋè-TextBox 26">
                <a:extLst>
                  <a:ext uri="{FF2B5EF4-FFF2-40B4-BE49-F238E27FC236}">
                    <a16:creationId xmlns="" xmlns:a16="http://schemas.microsoft.com/office/drawing/2014/main" id="{70AB784B-E1FF-486D-9C3F-5739F00300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29" name="íślíḋè-TextBox 27">
                <a:extLst>
                  <a:ext uri="{FF2B5EF4-FFF2-40B4-BE49-F238E27FC236}">
                    <a16:creationId xmlns="" xmlns:a16="http://schemas.microsoft.com/office/drawing/2014/main" id="{16958DD7-AC50-4DEB-9238-B1A29D0B3F7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69296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03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公司产品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368261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6330ACA-F549-4A04-8EFD-AF387D6ADBEE}"/>
              </a:ext>
            </a:extLst>
          </p:cNvPr>
          <p:cNvGrpSpPr/>
          <p:nvPr/>
        </p:nvGrpSpPr>
        <p:grpSpPr>
          <a:xfrm>
            <a:off x="1045159" y="2217316"/>
            <a:ext cx="2147157" cy="3336531"/>
            <a:chOff x="1045159" y="2217316"/>
            <a:chExt cx="2147157" cy="3336531"/>
          </a:xfrm>
        </p:grpSpPr>
        <p:sp>
          <p:nvSpPr>
            <p:cNvPr id="5" name="íṡľíḍè-Rectangle 22">
              <a:extLst>
                <a:ext uri="{FF2B5EF4-FFF2-40B4-BE49-F238E27FC236}">
                  <a16:creationId xmlns="" xmlns:a16="http://schemas.microsoft.com/office/drawing/2014/main" id="{15DC8829-D966-47FB-B864-3E2332728A85}"/>
                </a:ext>
              </a:extLst>
            </p:cNvPr>
            <p:cNvSpPr/>
            <p:nvPr/>
          </p:nvSpPr>
          <p:spPr>
            <a:xfrm>
              <a:off x="1168053" y="2217316"/>
              <a:ext cx="1901372" cy="19013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íṡľíḍè-Freeform: Shape 23">
              <a:extLst>
                <a:ext uri="{FF2B5EF4-FFF2-40B4-BE49-F238E27FC236}">
                  <a16:creationId xmlns="" xmlns:a16="http://schemas.microsoft.com/office/drawing/2014/main" id="{55E1EBEB-3128-46D3-8D48-904D6B36A6DF}"/>
                </a:ext>
              </a:extLst>
            </p:cNvPr>
            <p:cNvSpPr/>
            <p:nvPr/>
          </p:nvSpPr>
          <p:spPr>
            <a:xfrm rot="10800000">
              <a:off x="1168053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îŝḷîḓé-TextBox 33">
              <a:extLst>
                <a:ext uri="{FF2B5EF4-FFF2-40B4-BE49-F238E27FC236}">
                  <a16:creationId xmlns="" xmlns:a16="http://schemas.microsoft.com/office/drawing/2014/main" id="{AF94A7C2-875B-42B8-AA82-4E0B30F1AB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80128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5" name="îŝḷîḓé-Rectangle 38">
              <a:extLst>
                <a:ext uri="{FF2B5EF4-FFF2-40B4-BE49-F238E27FC236}">
                  <a16:creationId xmlns="" xmlns:a16="http://schemas.microsoft.com/office/drawing/2014/main" id="{D2063C90-FE92-4345-B129-05D22C4ED457}"/>
                </a:ext>
              </a:extLst>
            </p:cNvPr>
            <p:cNvSpPr/>
            <p:nvPr/>
          </p:nvSpPr>
          <p:spPr>
            <a:xfrm>
              <a:off x="1045159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19" name="îŝḷîḓé-Freeform: Shape 42">
              <a:extLst>
                <a:ext uri="{FF2B5EF4-FFF2-40B4-BE49-F238E27FC236}">
                  <a16:creationId xmlns="" xmlns:a16="http://schemas.microsoft.com/office/drawing/2014/main" id="{74E168CF-EA50-4E32-970B-154862853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9856" y="2469349"/>
              <a:ext cx="944091" cy="94409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51E673A-F15F-4FAA-BC04-9FB4765E49B4}"/>
              </a:ext>
            </a:extLst>
          </p:cNvPr>
          <p:cNvGrpSpPr/>
          <p:nvPr/>
        </p:nvGrpSpPr>
        <p:grpSpPr>
          <a:xfrm>
            <a:off x="9148192" y="2217316"/>
            <a:ext cx="2147157" cy="3336531"/>
            <a:chOff x="9148192" y="2217316"/>
            <a:chExt cx="2147157" cy="3336531"/>
          </a:xfrm>
        </p:grpSpPr>
        <p:sp>
          <p:nvSpPr>
            <p:cNvPr id="9" name="íṡľíḍè-Rectangle 30">
              <a:extLst>
                <a:ext uri="{FF2B5EF4-FFF2-40B4-BE49-F238E27FC236}">
                  <a16:creationId xmlns="" xmlns:a16="http://schemas.microsoft.com/office/drawing/2014/main" id="{5421704C-5BE2-40D0-BC29-DE7918479AE2}"/>
                </a:ext>
              </a:extLst>
            </p:cNvPr>
            <p:cNvSpPr/>
            <p:nvPr/>
          </p:nvSpPr>
          <p:spPr>
            <a:xfrm>
              <a:off x="9271095" y="2217316"/>
              <a:ext cx="1901372" cy="1901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íṡľíḍè-Freeform: Shape 31">
              <a:extLst>
                <a:ext uri="{FF2B5EF4-FFF2-40B4-BE49-F238E27FC236}">
                  <a16:creationId xmlns="" xmlns:a16="http://schemas.microsoft.com/office/drawing/2014/main" id="{38A4EB25-7B05-45C2-9D46-37EBB9ED5195}"/>
                </a:ext>
              </a:extLst>
            </p:cNvPr>
            <p:cNvSpPr/>
            <p:nvPr/>
          </p:nvSpPr>
          <p:spPr>
            <a:xfrm rot="10800000">
              <a:off x="9271092" y="4027973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îŝḷîḓé-TextBox 36">
              <a:extLst>
                <a:ext uri="{FF2B5EF4-FFF2-40B4-BE49-F238E27FC236}">
                  <a16:creationId xmlns="" xmlns:a16="http://schemas.microsoft.com/office/drawing/2014/main" id="{E762D407-64D2-474B-BD0E-403CFFAD8A0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9683161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îŝḷîḓé-Rectangle 41">
              <a:extLst>
                <a:ext uri="{FF2B5EF4-FFF2-40B4-BE49-F238E27FC236}">
                  <a16:creationId xmlns="" xmlns:a16="http://schemas.microsoft.com/office/drawing/2014/main" id="{4958EB0F-22F1-4D8B-86FF-CA53A356771B}"/>
                </a:ext>
              </a:extLst>
            </p:cNvPr>
            <p:cNvSpPr/>
            <p:nvPr/>
          </p:nvSpPr>
          <p:spPr>
            <a:xfrm>
              <a:off x="9148192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0" name="îŝḷîḓé-Freeform: Shape 43">
              <a:extLst>
                <a:ext uri="{FF2B5EF4-FFF2-40B4-BE49-F238E27FC236}">
                  <a16:creationId xmlns="" xmlns:a16="http://schemas.microsoft.com/office/drawing/2014/main" id="{806981B5-D4CD-4BCC-896D-12136316B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62537" y="2560407"/>
              <a:ext cx="838616" cy="83861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D591643D-F862-439A-800F-5C817126CF3A}"/>
              </a:ext>
            </a:extLst>
          </p:cNvPr>
          <p:cNvGrpSpPr/>
          <p:nvPr/>
        </p:nvGrpSpPr>
        <p:grpSpPr>
          <a:xfrm>
            <a:off x="3746170" y="2217316"/>
            <a:ext cx="2147157" cy="3336531"/>
            <a:chOff x="3746170" y="2217316"/>
            <a:chExt cx="2147157" cy="3336531"/>
          </a:xfrm>
        </p:grpSpPr>
        <p:sp>
          <p:nvSpPr>
            <p:cNvPr id="3" name="íṡľíḍè-Rectangle 18">
              <a:extLst>
                <a:ext uri="{FF2B5EF4-FFF2-40B4-BE49-F238E27FC236}">
                  <a16:creationId xmlns="" xmlns:a16="http://schemas.microsoft.com/office/drawing/2014/main" id="{AC32074F-507C-476E-8FF2-FA092471C02E}"/>
                </a:ext>
              </a:extLst>
            </p:cNvPr>
            <p:cNvSpPr/>
            <p:nvPr/>
          </p:nvSpPr>
          <p:spPr>
            <a:xfrm>
              <a:off x="3869067" y="2217316"/>
              <a:ext cx="1901372" cy="1901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íṡľíḍè-Freeform: Shape 19">
              <a:extLst>
                <a:ext uri="{FF2B5EF4-FFF2-40B4-BE49-F238E27FC236}">
                  <a16:creationId xmlns="" xmlns:a16="http://schemas.microsoft.com/office/drawing/2014/main" id="{C5A720A2-D7DF-4403-8030-32EFFFB17B37}"/>
                </a:ext>
              </a:extLst>
            </p:cNvPr>
            <p:cNvSpPr/>
            <p:nvPr/>
          </p:nvSpPr>
          <p:spPr>
            <a:xfrm rot="10800000">
              <a:off x="3869067" y="3991687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îŝḷîḓé-TextBox 34">
              <a:extLst>
                <a:ext uri="{FF2B5EF4-FFF2-40B4-BE49-F238E27FC236}">
                  <a16:creationId xmlns="" xmlns:a16="http://schemas.microsoft.com/office/drawing/2014/main" id="{4382532E-C512-4284-81B9-2F899EEBC71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81139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ŝḷîḓé-Rectangle 39">
              <a:extLst>
                <a:ext uri="{FF2B5EF4-FFF2-40B4-BE49-F238E27FC236}">
                  <a16:creationId xmlns="" xmlns:a16="http://schemas.microsoft.com/office/drawing/2014/main" id="{3ABB59B7-17FF-450B-A43C-C32E9D5EF597}"/>
                </a:ext>
              </a:extLst>
            </p:cNvPr>
            <p:cNvSpPr/>
            <p:nvPr/>
          </p:nvSpPr>
          <p:spPr>
            <a:xfrm>
              <a:off x="3746170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1" name="îŝḷîḓé-Freeform: Shape 44">
              <a:extLst>
                <a:ext uri="{FF2B5EF4-FFF2-40B4-BE49-F238E27FC236}">
                  <a16:creationId xmlns="" xmlns:a16="http://schemas.microsoft.com/office/drawing/2014/main" id="{176A805C-FBB1-4C2C-B53B-27D91BF5E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8791" y="2568071"/>
              <a:ext cx="850930" cy="850930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CAD7A7DB-94AF-4C81-A301-6AC52CC612B0}"/>
              </a:ext>
            </a:extLst>
          </p:cNvPr>
          <p:cNvGrpSpPr/>
          <p:nvPr/>
        </p:nvGrpSpPr>
        <p:grpSpPr>
          <a:xfrm>
            <a:off x="6447181" y="2217316"/>
            <a:ext cx="2147157" cy="3336531"/>
            <a:chOff x="6447181" y="2217316"/>
            <a:chExt cx="2147157" cy="3336531"/>
          </a:xfrm>
        </p:grpSpPr>
        <p:sp>
          <p:nvSpPr>
            <p:cNvPr id="7" name="íṡľíḍè-Rectangle 26">
              <a:extLst>
                <a:ext uri="{FF2B5EF4-FFF2-40B4-BE49-F238E27FC236}">
                  <a16:creationId xmlns="" xmlns:a16="http://schemas.microsoft.com/office/drawing/2014/main" id="{BEDA4F46-C06F-4DC5-9F60-D31CDC9A1035}"/>
                </a:ext>
              </a:extLst>
            </p:cNvPr>
            <p:cNvSpPr/>
            <p:nvPr/>
          </p:nvSpPr>
          <p:spPr>
            <a:xfrm>
              <a:off x="6570081" y="2217316"/>
              <a:ext cx="1901372" cy="1901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íṡľíḍè-Freeform: Shape 27">
              <a:extLst>
                <a:ext uri="{FF2B5EF4-FFF2-40B4-BE49-F238E27FC236}">
                  <a16:creationId xmlns="" xmlns:a16="http://schemas.microsoft.com/office/drawing/2014/main" id="{63D1B2AF-E4CA-410B-BD50-F392AA68FF9F}"/>
                </a:ext>
              </a:extLst>
            </p:cNvPr>
            <p:cNvSpPr/>
            <p:nvPr/>
          </p:nvSpPr>
          <p:spPr>
            <a:xfrm rot="10800000">
              <a:off x="6570080" y="3988059"/>
              <a:ext cx="1901372" cy="370114"/>
            </a:xfrm>
            <a:custGeom>
              <a:avLst/>
              <a:gdLst>
                <a:gd name="connsiteX0" fmla="*/ 1901372 w 1901372"/>
                <a:gd name="connsiteY0" fmla="*/ 370114 h 370114"/>
                <a:gd name="connsiteX1" fmla="*/ 0 w 1901372"/>
                <a:gd name="connsiteY1" fmla="*/ 370114 h 370114"/>
                <a:gd name="connsiteX2" fmla="*/ 0 w 1901372"/>
                <a:gd name="connsiteY2" fmla="*/ 239486 h 370114"/>
                <a:gd name="connsiteX3" fmla="*/ 639355 w 1901372"/>
                <a:gd name="connsiteY3" fmla="*/ 239486 h 370114"/>
                <a:gd name="connsiteX4" fmla="*/ 950686 w 1901372"/>
                <a:gd name="connsiteY4" fmla="*/ 0 h 370114"/>
                <a:gd name="connsiteX5" fmla="*/ 1262017 w 1901372"/>
                <a:gd name="connsiteY5" fmla="*/ 239486 h 370114"/>
                <a:gd name="connsiteX6" fmla="*/ 1901372 w 1901372"/>
                <a:gd name="connsiteY6" fmla="*/ 239486 h 370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1372" h="370114">
                  <a:moveTo>
                    <a:pt x="1901372" y="370114"/>
                  </a:moveTo>
                  <a:lnTo>
                    <a:pt x="0" y="370114"/>
                  </a:lnTo>
                  <a:lnTo>
                    <a:pt x="0" y="239486"/>
                  </a:lnTo>
                  <a:lnTo>
                    <a:pt x="639355" y="239486"/>
                  </a:lnTo>
                  <a:lnTo>
                    <a:pt x="950686" y="0"/>
                  </a:lnTo>
                  <a:lnTo>
                    <a:pt x="1262017" y="239486"/>
                  </a:lnTo>
                  <a:lnTo>
                    <a:pt x="1901372" y="2394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îŝḷîḓé-TextBox 35">
              <a:extLst>
                <a:ext uri="{FF2B5EF4-FFF2-40B4-BE49-F238E27FC236}">
                  <a16:creationId xmlns="" xmlns:a16="http://schemas.microsoft.com/office/drawing/2014/main" id="{9B6A4EA1-7EA6-44DB-9FB0-BD7AB07887F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982150" y="4660687"/>
              <a:ext cx="1077218" cy="172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t" anchorCtr="0">
              <a:normAutofit fontScale="92500" lnSpcReduction="20000"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7" name="îŝḷîḓé-Rectangle 40">
              <a:extLst>
                <a:ext uri="{FF2B5EF4-FFF2-40B4-BE49-F238E27FC236}">
                  <a16:creationId xmlns="" xmlns:a16="http://schemas.microsoft.com/office/drawing/2014/main" id="{BFD2D0C0-825F-46B2-B64A-418642602869}"/>
                </a:ext>
              </a:extLst>
            </p:cNvPr>
            <p:cNvSpPr/>
            <p:nvPr/>
          </p:nvSpPr>
          <p:spPr>
            <a:xfrm>
              <a:off x="6447181" y="5027036"/>
              <a:ext cx="2147157" cy="52681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  <p:sp>
          <p:nvSpPr>
            <p:cNvPr id="22" name="îŝḷîḓé-Freeform: Shape 45">
              <a:extLst>
                <a:ext uri="{FF2B5EF4-FFF2-40B4-BE49-F238E27FC236}">
                  <a16:creationId xmlns="" xmlns:a16="http://schemas.microsoft.com/office/drawing/2014/main" id="{9CE2E9EA-BB53-48A3-98FF-867ED76360D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2879" y="2560407"/>
              <a:ext cx="850930" cy="850930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450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8F3A8736-8CE0-4A47-A50F-E4B71B0E7E1D}"/>
              </a:ext>
            </a:extLst>
          </p:cNvPr>
          <p:cNvSpPr/>
          <p:nvPr/>
        </p:nvSpPr>
        <p:spPr bwMode="auto">
          <a:xfrm>
            <a:off x="719138" y="1784350"/>
            <a:ext cx="10753724" cy="229422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íślíḋè-Straight Connector 22">
            <a:extLst>
              <a:ext uri="{FF2B5EF4-FFF2-40B4-BE49-F238E27FC236}">
                <a16:creationId xmlns="" xmlns:a16="http://schemas.microsoft.com/office/drawing/2014/main" id="{A984D98D-478D-40E1-A14C-F72A0B5373AC}"/>
              </a:ext>
            </a:extLst>
          </p:cNvPr>
          <p:cNvCxnSpPr/>
          <p:nvPr/>
        </p:nvCxnSpPr>
        <p:spPr>
          <a:xfrm>
            <a:off x="4470806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íślíḋè-Straight Connector 23">
            <a:extLst>
              <a:ext uri="{FF2B5EF4-FFF2-40B4-BE49-F238E27FC236}">
                <a16:creationId xmlns="" xmlns:a16="http://schemas.microsoft.com/office/drawing/2014/main" id="{7FD932C6-060A-4842-A5CB-5B6D8B0AE651}"/>
              </a:ext>
            </a:extLst>
          </p:cNvPr>
          <p:cNvCxnSpPr/>
          <p:nvPr/>
        </p:nvCxnSpPr>
        <p:spPr>
          <a:xfrm>
            <a:off x="7721194" y="3325385"/>
            <a:ext cx="0" cy="314300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BC74F72-DC93-4A02-9637-646AFF8A3F1B}"/>
              </a:ext>
            </a:extLst>
          </p:cNvPr>
          <p:cNvGrpSpPr/>
          <p:nvPr/>
        </p:nvGrpSpPr>
        <p:grpSpPr>
          <a:xfrm>
            <a:off x="1998017" y="3482426"/>
            <a:ext cx="1735427" cy="2109512"/>
            <a:chOff x="912798" y="1811185"/>
            <a:chExt cx="1735427" cy="2109512"/>
          </a:xfrm>
        </p:grpSpPr>
        <p:sp>
          <p:nvSpPr>
            <p:cNvPr id="19" name="îṣļîḑé-Oval 18">
              <a:extLst>
                <a:ext uri="{FF2B5EF4-FFF2-40B4-BE49-F238E27FC236}">
                  <a16:creationId xmlns="" xmlns:a16="http://schemas.microsoft.com/office/drawing/2014/main" id="{750F36CB-1EE8-43AE-9544-5C665BD8084E}"/>
                </a:ext>
              </a:extLst>
            </p:cNvPr>
            <p:cNvSpPr/>
            <p:nvPr/>
          </p:nvSpPr>
          <p:spPr>
            <a:xfrm>
              <a:off x="1325633" y="1811185"/>
              <a:ext cx="909757" cy="909757"/>
            </a:xfrm>
            <a:prstGeom prst="ellipse">
              <a:avLst/>
            </a:prstGeom>
            <a:solidFill>
              <a:schemeClr val="accent1"/>
            </a:solidFill>
            <a:ln w="92075">
              <a:solidFill>
                <a:schemeClr val="bg1">
                  <a:alpha val="18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Freeform 13">
              <a:extLst>
                <a:ext uri="{FF2B5EF4-FFF2-40B4-BE49-F238E27FC236}">
                  <a16:creationId xmlns="" xmlns:a16="http://schemas.microsoft.com/office/drawing/2014/main" id="{8708B85A-4BC9-421D-A170-15295BEB8D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3954" y="2031004"/>
              <a:ext cx="470119" cy="470120"/>
            </a:xfrm>
            <a:custGeom>
              <a:avLst/>
              <a:gdLst>
                <a:gd name="T0" fmla="*/ 2 w 59"/>
                <a:gd name="T1" fmla="*/ 0 h 59"/>
                <a:gd name="T2" fmla="*/ 0 w 59"/>
                <a:gd name="T3" fmla="*/ 57 h 59"/>
                <a:gd name="T4" fmla="*/ 14 w 59"/>
                <a:gd name="T5" fmla="*/ 59 h 59"/>
                <a:gd name="T6" fmla="*/ 15 w 59"/>
                <a:gd name="T7" fmla="*/ 57 h 59"/>
                <a:gd name="T8" fmla="*/ 45 w 59"/>
                <a:gd name="T9" fmla="*/ 53 h 59"/>
                <a:gd name="T10" fmla="*/ 44 w 59"/>
                <a:gd name="T11" fmla="*/ 57 h 59"/>
                <a:gd name="T12" fmla="*/ 58 w 59"/>
                <a:gd name="T13" fmla="*/ 59 h 59"/>
                <a:gd name="T14" fmla="*/ 59 w 59"/>
                <a:gd name="T15" fmla="*/ 2 h 59"/>
                <a:gd name="T16" fmla="*/ 3 w 59"/>
                <a:gd name="T17" fmla="*/ 5 h 59"/>
                <a:gd name="T18" fmla="*/ 14 w 59"/>
                <a:gd name="T19" fmla="*/ 11 h 59"/>
                <a:gd name="T20" fmla="*/ 10 w 59"/>
                <a:gd name="T21" fmla="*/ 35 h 59"/>
                <a:gd name="T22" fmla="*/ 3 w 59"/>
                <a:gd name="T23" fmla="*/ 5 h 59"/>
                <a:gd name="T24" fmla="*/ 3 w 59"/>
                <a:gd name="T25" fmla="*/ 56 h 59"/>
                <a:gd name="T26" fmla="*/ 10 w 59"/>
                <a:gd name="T27" fmla="*/ 38 h 59"/>
                <a:gd name="T28" fmla="*/ 3 w 59"/>
                <a:gd name="T29" fmla="*/ 56 h 59"/>
                <a:gd name="T30" fmla="*/ 28 w 59"/>
                <a:gd name="T31" fmla="*/ 48 h 59"/>
                <a:gd name="T32" fmla="*/ 13 w 59"/>
                <a:gd name="T33" fmla="*/ 37 h 59"/>
                <a:gd name="T34" fmla="*/ 28 w 59"/>
                <a:gd name="T35" fmla="*/ 14 h 59"/>
                <a:gd name="T36" fmla="*/ 15 w 59"/>
                <a:gd name="T37" fmla="*/ 9 h 59"/>
                <a:gd name="T38" fmla="*/ 5 w 59"/>
                <a:gd name="T39" fmla="*/ 3 h 59"/>
                <a:gd name="T40" fmla="*/ 44 w 59"/>
                <a:gd name="T41" fmla="*/ 9 h 59"/>
                <a:gd name="T42" fmla="*/ 15 w 59"/>
                <a:gd name="T43" fmla="*/ 9 h 59"/>
                <a:gd name="T44" fmla="*/ 45 w 59"/>
                <a:gd name="T45" fmla="*/ 48 h 59"/>
                <a:gd name="T46" fmla="*/ 31 w 59"/>
                <a:gd name="T47" fmla="*/ 14 h 59"/>
                <a:gd name="T48" fmla="*/ 47 w 59"/>
                <a:gd name="T49" fmla="*/ 37 h 59"/>
                <a:gd name="T50" fmla="*/ 56 w 59"/>
                <a:gd name="T51" fmla="*/ 56 h 59"/>
                <a:gd name="T52" fmla="*/ 47 w 59"/>
                <a:gd name="T53" fmla="*/ 56 h 59"/>
                <a:gd name="T54" fmla="*/ 56 w 59"/>
                <a:gd name="T55" fmla="*/ 38 h 59"/>
                <a:gd name="T56" fmla="*/ 56 w 59"/>
                <a:gd name="T57" fmla="*/ 35 h 59"/>
                <a:gd name="T58" fmla="*/ 49 w 59"/>
                <a:gd name="T59" fmla="*/ 35 h 59"/>
                <a:gd name="T60" fmla="*/ 45 w 59"/>
                <a:gd name="T61" fmla="*/ 11 h 59"/>
                <a:gd name="T62" fmla="*/ 56 w 59"/>
                <a:gd name="T63" fmla="*/ 3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59">
                  <a:moveTo>
                    <a:pt x="5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1" y="59"/>
                    <a:pt x="2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58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8"/>
                    <a:pt x="45" y="59"/>
                    <a:pt x="46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9"/>
                    <a:pt x="59" y="58"/>
                    <a:pt x="59" y="57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0"/>
                    <a:pt x="58" y="0"/>
                  </a:cubicBezTo>
                  <a:close/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6" y="8"/>
                    <a:pt x="10" y="10"/>
                    <a:pt x="14" y="11"/>
                  </a:cubicBezTo>
                  <a:cubicBezTo>
                    <a:pt x="16" y="12"/>
                    <a:pt x="18" y="13"/>
                    <a:pt x="20" y="13"/>
                  </a:cubicBezTo>
                  <a:cubicBezTo>
                    <a:pt x="18" y="24"/>
                    <a:pt x="12" y="33"/>
                    <a:pt x="10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56"/>
                  </a:moveTo>
                  <a:cubicBezTo>
                    <a:pt x="3" y="56"/>
                    <a:pt x="3" y="56"/>
                    <a:pt x="3" y="56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" y="56"/>
                    <a:pt x="3" y="56"/>
                    <a:pt x="3" y="56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5"/>
                    <a:pt x="21" y="25"/>
                    <a:pt x="23" y="14"/>
                  </a:cubicBezTo>
                  <a:cubicBezTo>
                    <a:pt x="25" y="14"/>
                    <a:pt x="26" y="14"/>
                    <a:pt x="28" y="14"/>
                  </a:cubicBezTo>
                  <a:cubicBezTo>
                    <a:pt x="28" y="48"/>
                    <a:pt x="28" y="48"/>
                    <a:pt x="28" y="48"/>
                  </a:cubicBezTo>
                  <a:close/>
                  <a:moveTo>
                    <a:pt x="15" y="9"/>
                  </a:moveTo>
                  <a:cubicBezTo>
                    <a:pt x="15" y="9"/>
                    <a:pt x="15" y="9"/>
                    <a:pt x="15" y="9"/>
                  </a:cubicBezTo>
                  <a:cubicBezTo>
                    <a:pt x="12" y="7"/>
                    <a:pt x="8" y="6"/>
                    <a:pt x="5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1" y="6"/>
                    <a:pt x="48" y="7"/>
                    <a:pt x="44" y="9"/>
                  </a:cubicBezTo>
                  <a:cubicBezTo>
                    <a:pt x="40" y="11"/>
                    <a:pt x="35" y="12"/>
                    <a:pt x="30" y="12"/>
                  </a:cubicBezTo>
                  <a:cubicBezTo>
                    <a:pt x="25" y="12"/>
                    <a:pt x="20" y="11"/>
                    <a:pt x="15" y="9"/>
                  </a:cubicBezTo>
                  <a:close/>
                  <a:moveTo>
                    <a:pt x="45" y="48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3" y="14"/>
                    <a:pt x="35" y="14"/>
                    <a:pt x="37" y="14"/>
                  </a:cubicBezTo>
                  <a:cubicBezTo>
                    <a:pt x="39" y="25"/>
                    <a:pt x="45" y="35"/>
                    <a:pt x="47" y="37"/>
                  </a:cubicBezTo>
                  <a:cubicBezTo>
                    <a:pt x="45" y="48"/>
                    <a:pt x="45" y="48"/>
                    <a:pt x="45" y="48"/>
                  </a:cubicBezTo>
                  <a:close/>
                  <a:moveTo>
                    <a:pt x="5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56"/>
                    <a:pt x="56" y="56"/>
                    <a:pt x="56" y="56"/>
                  </a:cubicBezTo>
                  <a:close/>
                  <a:moveTo>
                    <a:pt x="56" y="35"/>
                  </a:moveTo>
                  <a:cubicBezTo>
                    <a:pt x="56" y="35"/>
                    <a:pt x="56" y="35"/>
                    <a:pt x="56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3"/>
                    <a:pt x="42" y="24"/>
                    <a:pt x="40" y="13"/>
                  </a:cubicBezTo>
                  <a:cubicBezTo>
                    <a:pt x="42" y="13"/>
                    <a:pt x="44" y="12"/>
                    <a:pt x="45" y="11"/>
                  </a:cubicBezTo>
                  <a:cubicBezTo>
                    <a:pt x="49" y="10"/>
                    <a:pt x="53" y="8"/>
                    <a:pt x="56" y="5"/>
                  </a:cubicBezTo>
                  <a:cubicBezTo>
                    <a:pt x="56" y="35"/>
                    <a:pt x="56" y="35"/>
                    <a:pt x="56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îṣļîḑé-文本框 18">
              <a:extLst>
                <a:ext uri="{FF2B5EF4-FFF2-40B4-BE49-F238E27FC236}">
                  <a16:creationId xmlns="" xmlns:a16="http://schemas.microsoft.com/office/drawing/2014/main" id="{311B6834-3FEA-4052-A3A1-3381964A825A}"/>
                </a:ext>
              </a:extLst>
            </p:cNvPr>
            <p:cNvSpPr txBox="1"/>
            <p:nvPr/>
          </p:nvSpPr>
          <p:spPr>
            <a:xfrm>
              <a:off x="912799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îṣļîḑé-文本框 19">
              <a:extLst>
                <a:ext uri="{FF2B5EF4-FFF2-40B4-BE49-F238E27FC236}">
                  <a16:creationId xmlns="" xmlns:a16="http://schemas.microsoft.com/office/drawing/2014/main" id="{3E8FD522-47A8-4AA5-A4C1-4F89119903D4}"/>
                </a:ext>
              </a:extLst>
            </p:cNvPr>
            <p:cNvSpPr txBox="1"/>
            <p:nvPr/>
          </p:nvSpPr>
          <p:spPr>
            <a:xfrm>
              <a:off x="912798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37DFB6D-7E64-41B2-8331-4F04CFA8DD5B}"/>
              </a:ext>
            </a:extLst>
          </p:cNvPr>
          <p:cNvGrpSpPr/>
          <p:nvPr/>
        </p:nvGrpSpPr>
        <p:grpSpPr>
          <a:xfrm>
            <a:off x="5228288" y="3482426"/>
            <a:ext cx="1735426" cy="2109512"/>
            <a:chOff x="3109086" y="1811185"/>
            <a:chExt cx="1735426" cy="2109512"/>
          </a:xfrm>
        </p:grpSpPr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E6097E89-1FFA-4B92-A591-55D98FE21A8F}"/>
                </a:ext>
              </a:extLst>
            </p:cNvPr>
            <p:cNvGrpSpPr/>
            <p:nvPr/>
          </p:nvGrpSpPr>
          <p:grpSpPr>
            <a:xfrm>
              <a:off x="3521921" y="1811185"/>
              <a:ext cx="909757" cy="909757"/>
              <a:chOff x="3517217" y="1811185"/>
              <a:chExt cx="909757" cy="909757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05B5A859-F08D-403E-A766-217E226B3621}"/>
                  </a:ext>
                </a:extLst>
              </p:cNvPr>
              <p:cNvSpPr/>
              <p:nvPr/>
            </p:nvSpPr>
            <p:spPr>
              <a:xfrm>
                <a:off x="3517217" y="1811185"/>
                <a:ext cx="909757" cy="909757"/>
              </a:xfrm>
              <a:prstGeom prst="ellipse">
                <a:avLst/>
              </a:prstGeom>
              <a:solidFill>
                <a:schemeClr val="accent2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Freeform 5">
                <a:extLst>
                  <a:ext uri="{FF2B5EF4-FFF2-40B4-BE49-F238E27FC236}">
                    <a16:creationId xmlns="" xmlns:a16="http://schemas.microsoft.com/office/drawing/2014/main" id="{CA90740E-5207-4DC1-9302-BB30A34F8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7223" y="2030081"/>
                <a:ext cx="492711" cy="478430"/>
              </a:xfrm>
              <a:custGeom>
                <a:avLst/>
                <a:gdLst>
                  <a:gd name="T0" fmla="*/ 89 w 144"/>
                  <a:gd name="T1" fmla="*/ 129 h 140"/>
                  <a:gd name="T2" fmla="*/ 82 w 144"/>
                  <a:gd name="T3" fmla="*/ 11 h 140"/>
                  <a:gd name="T4" fmla="*/ 11 w 144"/>
                  <a:gd name="T5" fmla="*/ 129 h 140"/>
                  <a:gd name="T6" fmla="*/ 27 w 144"/>
                  <a:gd name="T7" fmla="*/ 107 h 140"/>
                  <a:gd name="T8" fmla="*/ 72 w 144"/>
                  <a:gd name="T9" fmla="*/ 113 h 140"/>
                  <a:gd name="T10" fmla="*/ 82 w 144"/>
                  <a:gd name="T11" fmla="*/ 129 h 140"/>
                  <a:gd name="T12" fmla="*/ 103 w 144"/>
                  <a:gd name="T13" fmla="*/ 68 h 140"/>
                  <a:gd name="T14" fmla="*/ 119 w 144"/>
                  <a:gd name="T15" fmla="*/ 61 h 140"/>
                  <a:gd name="T16" fmla="*/ 103 w 144"/>
                  <a:gd name="T17" fmla="*/ 68 h 140"/>
                  <a:gd name="T18" fmla="*/ 100 w 144"/>
                  <a:gd name="T19" fmla="*/ 82 h 140"/>
                  <a:gd name="T20" fmla="*/ 122 w 144"/>
                  <a:gd name="T21" fmla="*/ 82 h 140"/>
                  <a:gd name="T22" fmla="*/ 103 w 144"/>
                  <a:gd name="T23" fmla="*/ 103 h 140"/>
                  <a:gd name="T24" fmla="*/ 103 w 144"/>
                  <a:gd name="T25" fmla="*/ 96 h 140"/>
                  <a:gd name="T26" fmla="*/ 119 w 144"/>
                  <a:gd name="T27" fmla="*/ 103 h 140"/>
                  <a:gd name="T28" fmla="*/ 103 w 144"/>
                  <a:gd name="T29" fmla="*/ 121 h 140"/>
                  <a:gd name="T30" fmla="*/ 119 w 144"/>
                  <a:gd name="T31" fmla="*/ 114 h 140"/>
                  <a:gd name="T32" fmla="*/ 103 w 144"/>
                  <a:gd name="T33" fmla="*/ 121 h 140"/>
                  <a:gd name="T34" fmla="*/ 18 w 144"/>
                  <a:gd name="T35" fmla="*/ 24 h 140"/>
                  <a:gd name="T36" fmla="*/ 40 w 144"/>
                  <a:gd name="T37" fmla="*/ 24 h 140"/>
                  <a:gd name="T38" fmla="*/ 57 w 144"/>
                  <a:gd name="T39" fmla="*/ 27 h 140"/>
                  <a:gd name="T40" fmla="*/ 57 w 144"/>
                  <a:gd name="T41" fmla="*/ 21 h 140"/>
                  <a:gd name="T42" fmla="*/ 72 w 144"/>
                  <a:gd name="T43" fmla="*/ 27 h 140"/>
                  <a:gd name="T44" fmla="*/ 21 w 144"/>
                  <a:gd name="T45" fmla="*/ 45 h 140"/>
                  <a:gd name="T46" fmla="*/ 37 w 144"/>
                  <a:gd name="T47" fmla="*/ 38 h 140"/>
                  <a:gd name="T48" fmla="*/ 21 w 144"/>
                  <a:gd name="T49" fmla="*/ 45 h 140"/>
                  <a:gd name="T50" fmla="*/ 53 w 144"/>
                  <a:gd name="T51" fmla="*/ 42 h 140"/>
                  <a:gd name="T52" fmla="*/ 75 w 144"/>
                  <a:gd name="T53" fmla="*/ 42 h 140"/>
                  <a:gd name="T54" fmla="*/ 21 w 144"/>
                  <a:gd name="T55" fmla="*/ 63 h 140"/>
                  <a:gd name="T56" fmla="*/ 21 w 144"/>
                  <a:gd name="T57" fmla="*/ 56 h 140"/>
                  <a:gd name="T58" fmla="*/ 37 w 144"/>
                  <a:gd name="T59" fmla="*/ 63 h 140"/>
                  <a:gd name="T60" fmla="*/ 57 w 144"/>
                  <a:gd name="T61" fmla="*/ 63 h 140"/>
                  <a:gd name="T62" fmla="*/ 72 w 144"/>
                  <a:gd name="T63" fmla="*/ 56 h 140"/>
                  <a:gd name="T64" fmla="*/ 57 w 144"/>
                  <a:gd name="T65" fmla="*/ 63 h 140"/>
                  <a:gd name="T66" fmla="*/ 18 w 144"/>
                  <a:gd name="T67" fmla="*/ 77 h 140"/>
                  <a:gd name="T68" fmla="*/ 40 w 144"/>
                  <a:gd name="T69" fmla="*/ 77 h 140"/>
                  <a:gd name="T70" fmla="*/ 57 w 144"/>
                  <a:gd name="T71" fmla="*/ 80 h 140"/>
                  <a:gd name="T72" fmla="*/ 57 w 144"/>
                  <a:gd name="T73" fmla="*/ 74 h 140"/>
                  <a:gd name="T74" fmla="*/ 72 w 144"/>
                  <a:gd name="T75" fmla="*/ 80 h 140"/>
                  <a:gd name="T76" fmla="*/ 21 w 144"/>
                  <a:gd name="T77" fmla="*/ 98 h 140"/>
                  <a:gd name="T78" fmla="*/ 37 w 144"/>
                  <a:gd name="T79" fmla="*/ 91 h 140"/>
                  <a:gd name="T80" fmla="*/ 21 w 144"/>
                  <a:gd name="T81" fmla="*/ 98 h 140"/>
                  <a:gd name="T82" fmla="*/ 53 w 144"/>
                  <a:gd name="T83" fmla="*/ 95 h 140"/>
                  <a:gd name="T84" fmla="*/ 75 w 144"/>
                  <a:gd name="T85" fmla="*/ 95 h 140"/>
                  <a:gd name="T86" fmla="*/ 93 w 144"/>
                  <a:gd name="T87" fmla="*/ 41 h 140"/>
                  <a:gd name="T88" fmla="*/ 138 w 144"/>
                  <a:gd name="T89" fmla="*/ 41 h 140"/>
                  <a:gd name="T90" fmla="*/ 144 w 144"/>
                  <a:gd name="T91" fmla="*/ 135 h 140"/>
                  <a:gd name="T92" fmla="*/ 67 w 144"/>
                  <a:gd name="T93" fmla="*/ 140 h 140"/>
                  <a:gd name="T94" fmla="*/ 61 w 144"/>
                  <a:gd name="T95" fmla="*/ 118 h 140"/>
                  <a:gd name="T96" fmla="*/ 32 w 144"/>
                  <a:gd name="T97" fmla="*/ 135 h 140"/>
                  <a:gd name="T98" fmla="*/ 6 w 144"/>
                  <a:gd name="T99" fmla="*/ 140 h 140"/>
                  <a:gd name="T100" fmla="*/ 0 w 144"/>
                  <a:gd name="T101" fmla="*/ 6 h 140"/>
                  <a:gd name="T102" fmla="*/ 88 w 144"/>
                  <a:gd name="T103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4" h="140">
                    <a:moveTo>
                      <a:pt x="133" y="52"/>
                    </a:move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129"/>
                      <a:pt x="89" y="129"/>
                      <a:pt x="89" y="129"/>
                    </a:cubicBezTo>
                    <a:cubicBezTo>
                      <a:pt x="133" y="129"/>
                      <a:pt x="133" y="129"/>
                      <a:pt x="133" y="129"/>
                    </a:cubicBezTo>
                    <a:cubicBezTo>
                      <a:pt x="133" y="52"/>
                      <a:pt x="133" y="52"/>
                      <a:pt x="133" y="52"/>
                    </a:cubicBezTo>
                    <a:close/>
                    <a:moveTo>
                      <a:pt x="82" y="11"/>
                    </a:moveTo>
                    <a:cubicBezTo>
                      <a:pt x="82" y="11"/>
                      <a:pt x="82" y="11"/>
                      <a:pt x="82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21" y="129"/>
                      <a:pt x="21" y="129"/>
                      <a:pt x="21" y="129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1" y="110"/>
                      <a:pt x="24" y="107"/>
                      <a:pt x="27" y="107"/>
                    </a:cubicBezTo>
                    <a:cubicBezTo>
                      <a:pt x="27" y="107"/>
                      <a:pt x="27" y="107"/>
                      <a:pt x="27" y="107"/>
                    </a:cubicBezTo>
                    <a:cubicBezTo>
                      <a:pt x="67" y="107"/>
                      <a:pt x="67" y="107"/>
                      <a:pt x="67" y="107"/>
                    </a:cubicBezTo>
                    <a:cubicBezTo>
                      <a:pt x="70" y="107"/>
                      <a:pt x="72" y="110"/>
                      <a:pt x="72" y="113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82" y="129"/>
                      <a:pt x="82" y="129"/>
                      <a:pt x="82" y="129"/>
                    </a:cubicBezTo>
                    <a:cubicBezTo>
                      <a:pt x="82" y="90"/>
                      <a:pt x="82" y="51"/>
                      <a:pt x="82" y="11"/>
                    </a:cubicBezTo>
                    <a:close/>
                    <a:moveTo>
                      <a:pt x="103" y="68"/>
                    </a:moveTo>
                    <a:cubicBezTo>
                      <a:pt x="103" y="68"/>
                      <a:pt x="103" y="68"/>
                      <a:pt x="103" y="68"/>
                    </a:cubicBezTo>
                    <a:cubicBezTo>
                      <a:pt x="101" y="68"/>
                      <a:pt x="100" y="66"/>
                      <a:pt x="100" y="64"/>
                    </a:cubicBezTo>
                    <a:cubicBezTo>
                      <a:pt x="100" y="62"/>
                      <a:pt x="101" y="61"/>
                      <a:pt x="103" y="61"/>
                    </a:cubicBezTo>
                    <a:cubicBezTo>
                      <a:pt x="119" y="61"/>
                      <a:pt x="119" y="61"/>
                      <a:pt x="119" y="61"/>
                    </a:cubicBezTo>
                    <a:cubicBezTo>
                      <a:pt x="120" y="61"/>
                      <a:pt x="122" y="62"/>
                      <a:pt x="122" y="64"/>
                    </a:cubicBezTo>
                    <a:cubicBezTo>
                      <a:pt x="122" y="66"/>
                      <a:pt x="120" y="68"/>
                      <a:pt x="119" y="68"/>
                    </a:cubicBezTo>
                    <a:cubicBezTo>
                      <a:pt x="103" y="68"/>
                      <a:pt x="103" y="68"/>
                      <a:pt x="103" y="68"/>
                    </a:cubicBezTo>
                    <a:close/>
                    <a:moveTo>
                      <a:pt x="103" y="85"/>
                    </a:moveTo>
                    <a:cubicBezTo>
                      <a:pt x="103" y="85"/>
                      <a:pt x="103" y="85"/>
                      <a:pt x="103" y="85"/>
                    </a:cubicBezTo>
                    <a:cubicBezTo>
                      <a:pt x="101" y="85"/>
                      <a:pt x="100" y="84"/>
                      <a:pt x="100" y="82"/>
                    </a:cubicBezTo>
                    <a:cubicBezTo>
                      <a:pt x="100" y="80"/>
                      <a:pt x="101" y="79"/>
                      <a:pt x="103" y="79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20" y="79"/>
                      <a:pt x="122" y="80"/>
                      <a:pt x="122" y="82"/>
                    </a:cubicBezTo>
                    <a:cubicBezTo>
                      <a:pt x="122" y="84"/>
                      <a:pt x="120" y="85"/>
                      <a:pt x="119" y="85"/>
                    </a:cubicBezTo>
                    <a:cubicBezTo>
                      <a:pt x="103" y="85"/>
                      <a:pt x="103" y="85"/>
                      <a:pt x="103" y="85"/>
                    </a:cubicBezTo>
                    <a:close/>
                    <a:moveTo>
                      <a:pt x="103" y="103"/>
                    </a:move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1" y="103"/>
                      <a:pt x="100" y="101"/>
                      <a:pt x="100" y="100"/>
                    </a:cubicBezTo>
                    <a:cubicBezTo>
                      <a:pt x="100" y="98"/>
                      <a:pt x="101" y="96"/>
                      <a:pt x="103" y="96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6"/>
                      <a:pt x="122" y="98"/>
                      <a:pt x="122" y="100"/>
                    </a:cubicBezTo>
                    <a:cubicBezTo>
                      <a:pt x="122" y="101"/>
                      <a:pt x="120" y="103"/>
                      <a:pt x="119" y="103"/>
                    </a:cubicBezTo>
                    <a:cubicBezTo>
                      <a:pt x="103" y="103"/>
                      <a:pt x="103" y="103"/>
                      <a:pt x="103" y="103"/>
                    </a:cubicBezTo>
                    <a:close/>
                    <a:moveTo>
                      <a:pt x="103" y="121"/>
                    </a:moveTo>
                    <a:cubicBezTo>
                      <a:pt x="103" y="121"/>
                      <a:pt x="103" y="121"/>
                      <a:pt x="103" y="121"/>
                    </a:cubicBezTo>
                    <a:cubicBezTo>
                      <a:pt x="101" y="121"/>
                      <a:pt x="100" y="119"/>
                      <a:pt x="100" y="117"/>
                    </a:cubicBezTo>
                    <a:cubicBezTo>
                      <a:pt x="100" y="116"/>
                      <a:pt x="101" y="114"/>
                      <a:pt x="103" y="114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20" y="114"/>
                      <a:pt x="122" y="116"/>
                      <a:pt x="122" y="117"/>
                    </a:cubicBezTo>
                    <a:cubicBezTo>
                      <a:pt x="122" y="119"/>
                      <a:pt x="120" y="121"/>
                      <a:pt x="119" y="121"/>
                    </a:cubicBezTo>
                    <a:cubicBezTo>
                      <a:pt x="103" y="121"/>
                      <a:pt x="103" y="121"/>
                      <a:pt x="103" y="121"/>
                    </a:cubicBezTo>
                    <a:close/>
                    <a:moveTo>
                      <a:pt x="21" y="27"/>
                    </a:moveTo>
                    <a:cubicBezTo>
                      <a:pt x="21" y="27"/>
                      <a:pt x="21" y="27"/>
                      <a:pt x="21" y="27"/>
                    </a:cubicBezTo>
                    <a:cubicBezTo>
                      <a:pt x="19" y="27"/>
                      <a:pt x="18" y="26"/>
                      <a:pt x="18" y="24"/>
                    </a:cubicBezTo>
                    <a:cubicBezTo>
                      <a:pt x="18" y="22"/>
                      <a:pt x="19" y="21"/>
                      <a:pt x="21" y="21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40" y="26"/>
                      <a:pt x="39" y="27"/>
                      <a:pt x="37" y="27"/>
                    </a:cubicBezTo>
                    <a:cubicBezTo>
                      <a:pt x="21" y="27"/>
                      <a:pt x="21" y="27"/>
                      <a:pt x="21" y="27"/>
                    </a:cubicBezTo>
                    <a:close/>
                    <a:moveTo>
                      <a:pt x="57" y="27"/>
                    </a:moveTo>
                    <a:cubicBezTo>
                      <a:pt x="57" y="27"/>
                      <a:pt x="57" y="27"/>
                      <a:pt x="57" y="27"/>
                    </a:cubicBezTo>
                    <a:cubicBezTo>
                      <a:pt x="55" y="27"/>
                      <a:pt x="53" y="26"/>
                      <a:pt x="53" y="24"/>
                    </a:cubicBezTo>
                    <a:cubicBezTo>
                      <a:pt x="53" y="22"/>
                      <a:pt x="55" y="21"/>
                      <a:pt x="57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4" y="21"/>
                      <a:pt x="75" y="22"/>
                      <a:pt x="75" y="24"/>
                    </a:cubicBezTo>
                    <a:cubicBezTo>
                      <a:pt x="75" y="26"/>
                      <a:pt x="74" y="27"/>
                      <a:pt x="72" y="27"/>
                    </a:cubicBezTo>
                    <a:cubicBezTo>
                      <a:pt x="57" y="27"/>
                      <a:pt x="57" y="27"/>
                      <a:pt x="57" y="27"/>
                    </a:cubicBezTo>
                    <a:close/>
                    <a:moveTo>
                      <a:pt x="21" y="45"/>
                    </a:moveTo>
                    <a:cubicBezTo>
                      <a:pt x="21" y="45"/>
                      <a:pt x="21" y="45"/>
                      <a:pt x="21" y="45"/>
                    </a:cubicBezTo>
                    <a:cubicBezTo>
                      <a:pt x="19" y="45"/>
                      <a:pt x="18" y="44"/>
                      <a:pt x="18" y="42"/>
                    </a:cubicBezTo>
                    <a:cubicBezTo>
                      <a:pt x="18" y="40"/>
                      <a:pt x="19" y="38"/>
                      <a:pt x="21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9" y="38"/>
                      <a:pt x="40" y="40"/>
                      <a:pt x="40" y="42"/>
                    </a:cubicBezTo>
                    <a:cubicBezTo>
                      <a:pt x="40" y="44"/>
                      <a:pt x="39" y="45"/>
                      <a:pt x="37" y="45"/>
                    </a:cubicBezTo>
                    <a:cubicBezTo>
                      <a:pt x="21" y="45"/>
                      <a:pt x="21" y="45"/>
                      <a:pt x="21" y="45"/>
                    </a:cubicBezTo>
                    <a:close/>
                    <a:moveTo>
                      <a:pt x="57" y="45"/>
                    </a:moveTo>
                    <a:cubicBezTo>
                      <a:pt x="57" y="45"/>
                      <a:pt x="57" y="45"/>
                      <a:pt x="57" y="45"/>
                    </a:cubicBezTo>
                    <a:cubicBezTo>
                      <a:pt x="55" y="45"/>
                      <a:pt x="53" y="44"/>
                      <a:pt x="53" y="42"/>
                    </a:cubicBezTo>
                    <a:cubicBezTo>
                      <a:pt x="53" y="40"/>
                      <a:pt x="55" y="38"/>
                      <a:pt x="57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4" y="38"/>
                      <a:pt x="75" y="40"/>
                      <a:pt x="75" y="42"/>
                    </a:cubicBezTo>
                    <a:cubicBezTo>
                      <a:pt x="75" y="44"/>
                      <a:pt x="74" y="45"/>
                      <a:pt x="72" y="45"/>
                    </a:cubicBezTo>
                    <a:cubicBezTo>
                      <a:pt x="57" y="45"/>
                      <a:pt x="57" y="45"/>
                      <a:pt x="57" y="45"/>
                    </a:cubicBezTo>
                    <a:close/>
                    <a:moveTo>
                      <a:pt x="21" y="63"/>
                    </a:moveTo>
                    <a:cubicBezTo>
                      <a:pt x="21" y="63"/>
                      <a:pt x="21" y="63"/>
                      <a:pt x="21" y="63"/>
                    </a:cubicBezTo>
                    <a:cubicBezTo>
                      <a:pt x="19" y="63"/>
                      <a:pt x="18" y="61"/>
                      <a:pt x="18" y="59"/>
                    </a:cubicBezTo>
                    <a:cubicBezTo>
                      <a:pt x="18" y="58"/>
                      <a:pt x="19" y="56"/>
                      <a:pt x="21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9" y="56"/>
                      <a:pt x="40" y="58"/>
                      <a:pt x="40" y="59"/>
                    </a:cubicBezTo>
                    <a:cubicBezTo>
                      <a:pt x="40" y="61"/>
                      <a:pt x="39" y="63"/>
                      <a:pt x="37" y="63"/>
                    </a:cubicBezTo>
                    <a:cubicBezTo>
                      <a:pt x="21" y="63"/>
                      <a:pt x="21" y="63"/>
                      <a:pt x="21" y="63"/>
                    </a:cubicBezTo>
                    <a:close/>
                    <a:moveTo>
                      <a:pt x="57" y="63"/>
                    </a:moveTo>
                    <a:cubicBezTo>
                      <a:pt x="57" y="63"/>
                      <a:pt x="57" y="63"/>
                      <a:pt x="57" y="63"/>
                    </a:cubicBezTo>
                    <a:cubicBezTo>
                      <a:pt x="55" y="63"/>
                      <a:pt x="53" y="61"/>
                      <a:pt x="53" y="59"/>
                    </a:cubicBezTo>
                    <a:cubicBezTo>
                      <a:pt x="53" y="58"/>
                      <a:pt x="55" y="56"/>
                      <a:pt x="57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6"/>
                      <a:pt x="75" y="58"/>
                      <a:pt x="75" y="59"/>
                    </a:cubicBezTo>
                    <a:cubicBezTo>
                      <a:pt x="75" y="61"/>
                      <a:pt x="74" y="63"/>
                      <a:pt x="72" y="63"/>
                    </a:cubicBezTo>
                    <a:cubicBezTo>
                      <a:pt x="57" y="63"/>
                      <a:pt x="57" y="63"/>
                      <a:pt x="57" y="63"/>
                    </a:cubicBezTo>
                    <a:close/>
                    <a:moveTo>
                      <a:pt x="21" y="80"/>
                    </a:moveTo>
                    <a:cubicBezTo>
                      <a:pt x="21" y="80"/>
                      <a:pt x="21" y="80"/>
                      <a:pt x="21" y="80"/>
                    </a:cubicBezTo>
                    <a:cubicBezTo>
                      <a:pt x="19" y="80"/>
                      <a:pt x="18" y="79"/>
                      <a:pt x="18" y="77"/>
                    </a:cubicBezTo>
                    <a:cubicBezTo>
                      <a:pt x="18" y="75"/>
                      <a:pt x="19" y="74"/>
                      <a:pt x="21" y="74"/>
                    </a:cubicBezTo>
                    <a:cubicBezTo>
                      <a:pt x="37" y="74"/>
                      <a:pt x="37" y="74"/>
                      <a:pt x="37" y="74"/>
                    </a:cubicBezTo>
                    <a:cubicBezTo>
                      <a:pt x="39" y="74"/>
                      <a:pt x="40" y="75"/>
                      <a:pt x="40" y="77"/>
                    </a:cubicBezTo>
                    <a:cubicBezTo>
                      <a:pt x="40" y="79"/>
                      <a:pt x="39" y="80"/>
                      <a:pt x="37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57" y="80"/>
                    </a:moveTo>
                    <a:cubicBezTo>
                      <a:pt x="57" y="80"/>
                      <a:pt x="57" y="80"/>
                      <a:pt x="57" y="80"/>
                    </a:cubicBezTo>
                    <a:cubicBezTo>
                      <a:pt x="55" y="80"/>
                      <a:pt x="53" y="79"/>
                      <a:pt x="53" y="77"/>
                    </a:cubicBezTo>
                    <a:cubicBezTo>
                      <a:pt x="53" y="75"/>
                      <a:pt x="55" y="74"/>
                      <a:pt x="57" y="74"/>
                    </a:cubicBezTo>
                    <a:cubicBezTo>
                      <a:pt x="72" y="74"/>
                      <a:pt x="72" y="74"/>
                      <a:pt x="72" y="74"/>
                    </a:cubicBezTo>
                    <a:cubicBezTo>
                      <a:pt x="74" y="74"/>
                      <a:pt x="75" y="75"/>
                      <a:pt x="75" y="77"/>
                    </a:cubicBezTo>
                    <a:cubicBezTo>
                      <a:pt x="75" y="79"/>
                      <a:pt x="74" y="80"/>
                      <a:pt x="72" y="80"/>
                    </a:cubicBezTo>
                    <a:cubicBezTo>
                      <a:pt x="57" y="80"/>
                      <a:pt x="57" y="80"/>
                      <a:pt x="57" y="80"/>
                    </a:cubicBezTo>
                    <a:close/>
                    <a:moveTo>
                      <a:pt x="21" y="98"/>
                    </a:moveTo>
                    <a:cubicBezTo>
                      <a:pt x="21" y="98"/>
                      <a:pt x="21" y="98"/>
                      <a:pt x="21" y="98"/>
                    </a:cubicBezTo>
                    <a:cubicBezTo>
                      <a:pt x="19" y="98"/>
                      <a:pt x="18" y="97"/>
                      <a:pt x="18" y="95"/>
                    </a:cubicBezTo>
                    <a:cubicBezTo>
                      <a:pt x="18" y="93"/>
                      <a:pt x="19" y="91"/>
                      <a:pt x="21" y="91"/>
                    </a:cubicBezTo>
                    <a:cubicBezTo>
                      <a:pt x="37" y="91"/>
                      <a:pt x="37" y="91"/>
                      <a:pt x="37" y="91"/>
                    </a:cubicBezTo>
                    <a:cubicBezTo>
                      <a:pt x="39" y="91"/>
                      <a:pt x="40" y="93"/>
                      <a:pt x="40" y="95"/>
                    </a:cubicBezTo>
                    <a:cubicBezTo>
                      <a:pt x="40" y="97"/>
                      <a:pt x="39" y="98"/>
                      <a:pt x="37" y="98"/>
                    </a:cubicBezTo>
                    <a:cubicBezTo>
                      <a:pt x="21" y="98"/>
                      <a:pt x="21" y="98"/>
                      <a:pt x="21" y="98"/>
                    </a:cubicBezTo>
                    <a:close/>
                    <a:moveTo>
                      <a:pt x="57" y="98"/>
                    </a:moveTo>
                    <a:cubicBezTo>
                      <a:pt x="57" y="98"/>
                      <a:pt x="57" y="98"/>
                      <a:pt x="57" y="98"/>
                    </a:cubicBezTo>
                    <a:cubicBezTo>
                      <a:pt x="55" y="98"/>
                      <a:pt x="53" y="97"/>
                      <a:pt x="53" y="95"/>
                    </a:cubicBezTo>
                    <a:cubicBezTo>
                      <a:pt x="53" y="93"/>
                      <a:pt x="55" y="91"/>
                      <a:pt x="57" y="91"/>
                    </a:cubicBezTo>
                    <a:cubicBezTo>
                      <a:pt x="72" y="91"/>
                      <a:pt x="72" y="91"/>
                      <a:pt x="72" y="91"/>
                    </a:cubicBezTo>
                    <a:cubicBezTo>
                      <a:pt x="74" y="91"/>
                      <a:pt x="75" y="93"/>
                      <a:pt x="75" y="95"/>
                    </a:cubicBezTo>
                    <a:cubicBezTo>
                      <a:pt x="75" y="97"/>
                      <a:pt x="74" y="98"/>
                      <a:pt x="72" y="98"/>
                    </a:cubicBezTo>
                    <a:cubicBezTo>
                      <a:pt x="57" y="98"/>
                      <a:pt x="57" y="98"/>
                      <a:pt x="57" y="98"/>
                    </a:cubicBezTo>
                    <a:close/>
                    <a:moveTo>
                      <a:pt x="93" y="41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38" y="41"/>
                      <a:pt x="138" y="41"/>
                      <a:pt x="138" y="41"/>
                    </a:cubicBezTo>
                    <a:cubicBezTo>
                      <a:pt x="141" y="41"/>
                      <a:pt x="144" y="44"/>
                      <a:pt x="144" y="47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5"/>
                      <a:pt x="144" y="135"/>
                      <a:pt x="144" y="135"/>
                    </a:cubicBezTo>
                    <a:cubicBezTo>
                      <a:pt x="144" y="138"/>
                      <a:pt x="141" y="140"/>
                      <a:pt x="138" y="140"/>
                    </a:cubicBezTo>
                    <a:cubicBezTo>
                      <a:pt x="88" y="140"/>
                      <a:pt x="88" y="140"/>
                      <a:pt x="88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7" y="140"/>
                      <a:pt x="67" y="140"/>
                      <a:pt x="67" y="140"/>
                    </a:cubicBezTo>
                    <a:cubicBezTo>
                      <a:pt x="64" y="140"/>
                      <a:pt x="61" y="138"/>
                      <a:pt x="61" y="135"/>
                    </a:cubicBezTo>
                    <a:cubicBezTo>
                      <a:pt x="61" y="118"/>
                      <a:pt x="61" y="118"/>
                      <a:pt x="61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5"/>
                      <a:pt x="32" y="135"/>
                      <a:pt x="32" y="135"/>
                    </a:cubicBezTo>
                    <a:cubicBezTo>
                      <a:pt x="32" y="138"/>
                      <a:pt x="30" y="140"/>
                      <a:pt x="27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6" y="140"/>
                      <a:pt x="6" y="140"/>
                      <a:pt x="6" y="140"/>
                    </a:cubicBezTo>
                    <a:cubicBezTo>
                      <a:pt x="3" y="140"/>
                      <a:pt x="0" y="138"/>
                      <a:pt x="0" y="13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91" y="0"/>
                      <a:pt x="93" y="2"/>
                      <a:pt x="93" y="6"/>
                    </a:cubicBezTo>
                    <a:cubicBezTo>
                      <a:pt x="93" y="41"/>
                      <a:pt x="93" y="41"/>
                      <a:pt x="93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" name="îṣļîḑé-文本框 12">
              <a:extLst>
                <a:ext uri="{FF2B5EF4-FFF2-40B4-BE49-F238E27FC236}">
                  <a16:creationId xmlns="" xmlns:a16="http://schemas.microsoft.com/office/drawing/2014/main" id="{6E860CBA-1F18-4FC3-8583-FEB4646305F6}"/>
                </a:ext>
              </a:extLst>
            </p:cNvPr>
            <p:cNvSpPr txBox="1"/>
            <p:nvPr/>
          </p:nvSpPr>
          <p:spPr>
            <a:xfrm>
              <a:off x="3109086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îṣļîḑé-文本框 13">
              <a:extLst>
                <a:ext uri="{FF2B5EF4-FFF2-40B4-BE49-F238E27FC236}">
                  <a16:creationId xmlns="" xmlns:a16="http://schemas.microsoft.com/office/drawing/2014/main" id="{D5C855DB-24DE-4EC9-9E5A-AAC1A979A151}"/>
                </a:ext>
              </a:extLst>
            </p:cNvPr>
            <p:cNvSpPr txBox="1"/>
            <p:nvPr/>
          </p:nvSpPr>
          <p:spPr>
            <a:xfrm>
              <a:off x="3109086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6D165C50-2ACA-4D6D-B7FE-0153B28E4C00}"/>
              </a:ext>
            </a:extLst>
          </p:cNvPr>
          <p:cNvGrpSpPr/>
          <p:nvPr/>
        </p:nvGrpSpPr>
        <p:grpSpPr>
          <a:xfrm>
            <a:off x="8458558" y="3482426"/>
            <a:ext cx="1735426" cy="2109512"/>
            <a:chOff x="5305374" y="1811185"/>
            <a:chExt cx="1735426" cy="2109512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5B21DC14-8651-4CEE-8664-7A94D2AF223A}"/>
                </a:ext>
              </a:extLst>
            </p:cNvPr>
            <p:cNvGrpSpPr/>
            <p:nvPr/>
          </p:nvGrpSpPr>
          <p:grpSpPr>
            <a:xfrm>
              <a:off x="5718209" y="1811185"/>
              <a:ext cx="909757" cy="909757"/>
              <a:chOff x="5690299" y="1811185"/>
              <a:chExt cx="909757" cy="909757"/>
            </a:xfrm>
          </p:grpSpPr>
          <p:sp>
            <p:nvSpPr>
              <p:cNvPr id="12" name="îṣļîḑé-Oval 11">
                <a:extLst>
                  <a:ext uri="{FF2B5EF4-FFF2-40B4-BE49-F238E27FC236}">
                    <a16:creationId xmlns="" xmlns:a16="http://schemas.microsoft.com/office/drawing/2014/main" id="{E2712BCF-2BA8-449B-82B7-ED82D5557B31}"/>
                  </a:ext>
                </a:extLst>
              </p:cNvPr>
              <p:cNvSpPr/>
              <p:nvPr/>
            </p:nvSpPr>
            <p:spPr>
              <a:xfrm>
                <a:off x="5690299" y="1811185"/>
                <a:ext cx="909757" cy="909757"/>
              </a:xfrm>
              <a:prstGeom prst="ellipse">
                <a:avLst/>
              </a:prstGeom>
              <a:solidFill>
                <a:schemeClr val="accent3"/>
              </a:solidFill>
              <a:ln w="92075">
                <a:solidFill>
                  <a:schemeClr val="bg1">
                    <a:alpha val="18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0" tIns="0" rIns="0" bIns="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" name="îṣļîḑé-Freeform 9">
                <a:extLst>
                  <a:ext uri="{FF2B5EF4-FFF2-40B4-BE49-F238E27FC236}">
                    <a16:creationId xmlns="" xmlns:a16="http://schemas.microsoft.com/office/drawing/2014/main" id="{44F693DD-7D01-49E5-8186-3F08E1080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224" y="1991290"/>
                <a:ext cx="511907" cy="549547"/>
              </a:xfrm>
              <a:custGeom>
                <a:avLst/>
                <a:gdLst>
                  <a:gd name="T0" fmla="*/ 89 w 89"/>
                  <a:gd name="T1" fmla="*/ 24 h 96"/>
                  <a:gd name="T2" fmla="*/ 89 w 89"/>
                  <a:gd name="T3" fmla="*/ 83 h 96"/>
                  <a:gd name="T4" fmla="*/ 76 w 89"/>
                  <a:gd name="T5" fmla="*/ 96 h 96"/>
                  <a:gd name="T6" fmla="*/ 3 w 89"/>
                  <a:gd name="T7" fmla="*/ 92 h 96"/>
                  <a:gd name="T8" fmla="*/ 0 w 89"/>
                  <a:gd name="T9" fmla="*/ 28 h 96"/>
                  <a:gd name="T10" fmla="*/ 13 w 89"/>
                  <a:gd name="T11" fmla="*/ 15 h 96"/>
                  <a:gd name="T12" fmla="*/ 49 w 89"/>
                  <a:gd name="T13" fmla="*/ 6 h 96"/>
                  <a:gd name="T14" fmla="*/ 65 w 89"/>
                  <a:gd name="T15" fmla="*/ 0 h 96"/>
                  <a:gd name="T16" fmla="*/ 81 w 89"/>
                  <a:gd name="T17" fmla="*/ 6 h 96"/>
                  <a:gd name="T18" fmla="*/ 88 w 89"/>
                  <a:gd name="T19" fmla="*/ 22 h 96"/>
                  <a:gd name="T20" fmla="*/ 65 w 89"/>
                  <a:gd name="T21" fmla="*/ 11 h 96"/>
                  <a:gd name="T22" fmla="*/ 76 w 89"/>
                  <a:gd name="T23" fmla="*/ 22 h 96"/>
                  <a:gd name="T24" fmla="*/ 65 w 89"/>
                  <a:gd name="T25" fmla="*/ 33 h 96"/>
                  <a:gd name="T26" fmla="*/ 54 w 89"/>
                  <a:gd name="T27" fmla="*/ 22 h 96"/>
                  <a:gd name="T28" fmla="*/ 65 w 89"/>
                  <a:gd name="T29" fmla="*/ 11 h 96"/>
                  <a:gd name="T30" fmla="*/ 70 w 89"/>
                  <a:gd name="T31" fmla="*/ 17 h 96"/>
                  <a:gd name="T32" fmla="*/ 60 w 89"/>
                  <a:gd name="T33" fmla="*/ 17 h 96"/>
                  <a:gd name="T34" fmla="*/ 60 w 89"/>
                  <a:gd name="T35" fmla="*/ 27 h 96"/>
                  <a:gd name="T36" fmla="*/ 70 w 89"/>
                  <a:gd name="T37" fmla="*/ 27 h 96"/>
                  <a:gd name="T38" fmla="*/ 70 w 89"/>
                  <a:gd name="T39" fmla="*/ 17 h 96"/>
                  <a:gd name="T40" fmla="*/ 43 w 89"/>
                  <a:gd name="T41" fmla="*/ 22 h 96"/>
                  <a:gd name="T42" fmla="*/ 8 w 89"/>
                  <a:gd name="T43" fmla="*/ 24 h 96"/>
                  <a:gd name="T44" fmla="*/ 7 w 89"/>
                  <a:gd name="T45" fmla="*/ 83 h 96"/>
                  <a:gd name="T46" fmla="*/ 13 w 89"/>
                  <a:gd name="T47" fmla="*/ 89 h 96"/>
                  <a:gd name="T48" fmla="*/ 81 w 89"/>
                  <a:gd name="T49" fmla="*/ 87 h 96"/>
                  <a:gd name="T50" fmla="*/ 82 w 89"/>
                  <a:gd name="T51" fmla="*/ 37 h 96"/>
                  <a:gd name="T52" fmla="*/ 67 w 89"/>
                  <a:gd name="T53" fmla="*/ 52 h 96"/>
                  <a:gd name="T54" fmla="*/ 64 w 89"/>
                  <a:gd name="T55" fmla="*/ 52 h 96"/>
                  <a:gd name="T56" fmla="*/ 57 w 89"/>
                  <a:gd name="T57" fmla="*/ 43 h 96"/>
                  <a:gd name="T58" fmla="*/ 43 w 89"/>
                  <a:gd name="T59" fmla="*/ 22 h 96"/>
                  <a:gd name="T60" fmla="*/ 78 w 89"/>
                  <a:gd name="T61" fmla="*/ 9 h 96"/>
                  <a:gd name="T62" fmla="*/ 52 w 89"/>
                  <a:gd name="T63" fmla="*/ 9 h 96"/>
                  <a:gd name="T64" fmla="*/ 47 w 89"/>
                  <a:gd name="T65" fmla="*/ 22 h 96"/>
                  <a:gd name="T66" fmla="*/ 59 w 89"/>
                  <a:gd name="T67" fmla="*/ 40 h 96"/>
                  <a:gd name="T68" fmla="*/ 65 w 89"/>
                  <a:gd name="T69" fmla="*/ 47 h 96"/>
                  <a:gd name="T70" fmla="*/ 72 w 89"/>
                  <a:gd name="T71" fmla="*/ 40 h 96"/>
                  <a:gd name="T72" fmla="*/ 84 w 89"/>
                  <a:gd name="T73" fmla="*/ 22 h 96"/>
                  <a:gd name="T74" fmla="*/ 51 w 89"/>
                  <a:gd name="T75" fmla="*/ 48 h 96"/>
                  <a:gd name="T76" fmla="*/ 54 w 89"/>
                  <a:gd name="T77" fmla="*/ 48 h 96"/>
                  <a:gd name="T78" fmla="*/ 48 w 89"/>
                  <a:gd name="T79" fmla="*/ 57 h 96"/>
                  <a:gd name="T80" fmla="*/ 73 w 89"/>
                  <a:gd name="T81" fmla="*/ 55 h 96"/>
                  <a:gd name="T82" fmla="*/ 76 w 89"/>
                  <a:gd name="T83" fmla="*/ 58 h 96"/>
                  <a:gd name="T84" fmla="*/ 68 w 89"/>
                  <a:gd name="T85" fmla="*/ 76 h 96"/>
                  <a:gd name="T86" fmla="*/ 65 w 89"/>
                  <a:gd name="T87" fmla="*/ 79 h 96"/>
                  <a:gd name="T88" fmla="*/ 59 w 89"/>
                  <a:gd name="T89" fmla="*/ 73 h 96"/>
                  <a:gd name="T90" fmla="*/ 59 w 89"/>
                  <a:gd name="T91" fmla="*/ 73 h 96"/>
                  <a:gd name="T92" fmla="*/ 59 w 89"/>
                  <a:gd name="T93" fmla="*/ 73 h 96"/>
                  <a:gd name="T94" fmla="*/ 46 w 89"/>
                  <a:gd name="T95" fmla="*/ 60 h 96"/>
                  <a:gd name="T96" fmla="*/ 19 w 89"/>
                  <a:gd name="T97" fmla="*/ 83 h 96"/>
                  <a:gd name="T98" fmla="*/ 43 w 89"/>
                  <a:gd name="T99" fmla="*/ 57 h 96"/>
                  <a:gd name="T100" fmla="*/ 17 w 89"/>
                  <a:gd name="T101" fmla="*/ 63 h 96"/>
                  <a:gd name="T102" fmla="*/ 14 w 89"/>
                  <a:gd name="T103" fmla="*/ 60 h 96"/>
                  <a:gd name="T104" fmla="*/ 20 w 89"/>
                  <a:gd name="T105" fmla="*/ 34 h 96"/>
                  <a:gd name="T106" fmla="*/ 23 w 89"/>
                  <a:gd name="T107" fmla="*/ 31 h 96"/>
                  <a:gd name="T108" fmla="*/ 34 w 89"/>
                  <a:gd name="T109" fmla="*/ 43 h 96"/>
                  <a:gd name="T110" fmla="*/ 34 w 89"/>
                  <a:gd name="T111" fmla="*/ 43 h 96"/>
                  <a:gd name="T112" fmla="*/ 46 w 89"/>
                  <a:gd name="T113" fmla="*/ 54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9" h="96">
                    <a:moveTo>
                      <a:pt x="88" y="22"/>
                    </a:moveTo>
                    <a:cubicBezTo>
                      <a:pt x="88" y="23"/>
                      <a:pt x="88" y="24"/>
                      <a:pt x="89" y="24"/>
                    </a:cubicBezTo>
                    <a:cubicBezTo>
                      <a:pt x="89" y="26"/>
                      <a:pt x="89" y="27"/>
                      <a:pt x="89" y="28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89" y="87"/>
                      <a:pt x="88" y="90"/>
                      <a:pt x="85" y="92"/>
                    </a:cubicBezTo>
                    <a:cubicBezTo>
                      <a:pt x="83" y="95"/>
                      <a:pt x="80" y="96"/>
                      <a:pt x="76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9" y="96"/>
                      <a:pt x="6" y="95"/>
                      <a:pt x="3" y="92"/>
                    </a:cubicBezTo>
                    <a:cubicBezTo>
                      <a:pt x="1" y="90"/>
                      <a:pt x="0" y="87"/>
                      <a:pt x="0" y="83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5"/>
                      <a:pt x="1" y="21"/>
                      <a:pt x="3" y="19"/>
                    </a:cubicBezTo>
                    <a:cubicBezTo>
                      <a:pt x="6" y="17"/>
                      <a:pt x="9" y="15"/>
                      <a:pt x="13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5" y="12"/>
                      <a:pt x="47" y="9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3" y="2"/>
                      <a:pt x="59" y="0"/>
                      <a:pt x="65" y="0"/>
                    </a:cubicBezTo>
                    <a:cubicBezTo>
                      <a:pt x="71" y="0"/>
                      <a:pt x="77" y="2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5" y="10"/>
                      <a:pt x="88" y="16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lose/>
                    <a:moveTo>
                      <a:pt x="65" y="11"/>
                    </a:moveTo>
                    <a:cubicBezTo>
                      <a:pt x="65" y="11"/>
                      <a:pt x="65" y="11"/>
                      <a:pt x="65" y="11"/>
                    </a:cubicBezTo>
                    <a:cubicBezTo>
                      <a:pt x="68" y="11"/>
                      <a:pt x="71" y="13"/>
                      <a:pt x="73" y="15"/>
                    </a:cubicBezTo>
                    <a:cubicBezTo>
                      <a:pt x="75" y="17"/>
                      <a:pt x="76" y="19"/>
                      <a:pt x="76" y="22"/>
                    </a:cubicBezTo>
                    <a:cubicBezTo>
                      <a:pt x="76" y="25"/>
                      <a:pt x="75" y="28"/>
                      <a:pt x="73" y="30"/>
                    </a:cubicBezTo>
                    <a:cubicBezTo>
                      <a:pt x="71" y="32"/>
                      <a:pt x="68" y="33"/>
                      <a:pt x="65" y="33"/>
                    </a:cubicBezTo>
                    <a:cubicBezTo>
                      <a:pt x="62" y="33"/>
                      <a:pt x="59" y="32"/>
                      <a:pt x="57" y="30"/>
                    </a:cubicBezTo>
                    <a:cubicBezTo>
                      <a:pt x="55" y="28"/>
                      <a:pt x="54" y="25"/>
                      <a:pt x="54" y="22"/>
                    </a:cubicBezTo>
                    <a:cubicBezTo>
                      <a:pt x="54" y="19"/>
                      <a:pt x="55" y="17"/>
                      <a:pt x="57" y="15"/>
                    </a:cubicBezTo>
                    <a:cubicBezTo>
                      <a:pt x="59" y="13"/>
                      <a:pt x="62" y="11"/>
                      <a:pt x="65" y="11"/>
                    </a:cubicBezTo>
                    <a:close/>
                    <a:moveTo>
                      <a:pt x="70" y="17"/>
                    </a:move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7" y="15"/>
                      <a:pt x="65" y="15"/>
                    </a:cubicBezTo>
                    <a:cubicBezTo>
                      <a:pt x="63" y="15"/>
                      <a:pt x="62" y="16"/>
                      <a:pt x="60" y="17"/>
                    </a:cubicBezTo>
                    <a:cubicBezTo>
                      <a:pt x="59" y="19"/>
                      <a:pt x="58" y="20"/>
                      <a:pt x="58" y="22"/>
                    </a:cubicBezTo>
                    <a:cubicBezTo>
                      <a:pt x="58" y="24"/>
                      <a:pt x="59" y="26"/>
                      <a:pt x="60" y="27"/>
                    </a:cubicBezTo>
                    <a:cubicBezTo>
                      <a:pt x="62" y="29"/>
                      <a:pt x="63" y="29"/>
                      <a:pt x="65" y="29"/>
                    </a:cubicBezTo>
                    <a:cubicBezTo>
                      <a:pt x="67" y="29"/>
                      <a:pt x="69" y="29"/>
                      <a:pt x="70" y="27"/>
                    </a:cubicBezTo>
                    <a:cubicBezTo>
                      <a:pt x="71" y="26"/>
                      <a:pt x="72" y="24"/>
                      <a:pt x="72" y="22"/>
                    </a:cubicBezTo>
                    <a:cubicBezTo>
                      <a:pt x="72" y="20"/>
                      <a:pt x="71" y="19"/>
                      <a:pt x="70" y="17"/>
                    </a:cubicBezTo>
                    <a:close/>
                    <a:moveTo>
                      <a:pt x="43" y="22"/>
                    </a:moveTo>
                    <a:cubicBezTo>
                      <a:pt x="43" y="22"/>
                      <a:pt x="43" y="22"/>
                      <a:pt x="43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2"/>
                      <a:pt x="9" y="23"/>
                      <a:pt x="8" y="24"/>
                    </a:cubicBezTo>
                    <a:cubicBezTo>
                      <a:pt x="7" y="25"/>
                      <a:pt x="7" y="27"/>
                      <a:pt x="7" y="28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7" y="85"/>
                      <a:pt x="7" y="86"/>
                      <a:pt x="8" y="87"/>
                    </a:cubicBezTo>
                    <a:cubicBezTo>
                      <a:pt x="9" y="88"/>
                      <a:pt x="11" y="89"/>
                      <a:pt x="13" y="89"/>
                    </a:cubicBezTo>
                    <a:cubicBezTo>
                      <a:pt x="76" y="89"/>
                      <a:pt x="76" y="89"/>
                      <a:pt x="76" y="89"/>
                    </a:cubicBezTo>
                    <a:cubicBezTo>
                      <a:pt x="78" y="89"/>
                      <a:pt x="79" y="88"/>
                      <a:pt x="81" y="87"/>
                    </a:cubicBezTo>
                    <a:cubicBezTo>
                      <a:pt x="82" y="86"/>
                      <a:pt x="82" y="85"/>
                      <a:pt x="82" y="83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40"/>
                      <a:pt x="77" y="42"/>
                      <a:pt x="74" y="43"/>
                    </a:cubicBezTo>
                    <a:cubicBezTo>
                      <a:pt x="67" y="52"/>
                      <a:pt x="67" y="52"/>
                      <a:pt x="67" y="52"/>
                    </a:cubicBezTo>
                    <a:cubicBezTo>
                      <a:pt x="66" y="53"/>
                      <a:pt x="65" y="53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53" y="42"/>
                      <a:pt x="49" y="39"/>
                      <a:pt x="47" y="35"/>
                    </a:cubicBezTo>
                    <a:cubicBezTo>
                      <a:pt x="44" y="31"/>
                      <a:pt x="43" y="27"/>
                      <a:pt x="43" y="22"/>
                    </a:cubicBezTo>
                    <a:close/>
                    <a:moveTo>
                      <a:pt x="78" y="9"/>
                    </a:moveTo>
                    <a:cubicBezTo>
                      <a:pt x="78" y="9"/>
                      <a:pt x="78" y="9"/>
                      <a:pt x="78" y="9"/>
                    </a:cubicBezTo>
                    <a:cubicBezTo>
                      <a:pt x="75" y="6"/>
                      <a:pt x="70" y="4"/>
                      <a:pt x="65" y="4"/>
                    </a:cubicBezTo>
                    <a:cubicBezTo>
                      <a:pt x="60" y="4"/>
                      <a:pt x="56" y="6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49" y="13"/>
                      <a:pt x="47" y="17"/>
                      <a:pt x="47" y="22"/>
                    </a:cubicBezTo>
                    <a:cubicBezTo>
                      <a:pt x="47" y="26"/>
                      <a:pt x="48" y="30"/>
                      <a:pt x="50" y="33"/>
                    </a:cubicBezTo>
                    <a:cubicBezTo>
                      <a:pt x="52" y="36"/>
                      <a:pt x="55" y="38"/>
                      <a:pt x="59" y="40"/>
                    </a:cubicBezTo>
                    <a:cubicBezTo>
                      <a:pt x="59" y="40"/>
                      <a:pt x="59" y="40"/>
                      <a:pt x="60" y="40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2" y="40"/>
                    </a:cubicBezTo>
                    <a:cubicBezTo>
                      <a:pt x="75" y="38"/>
                      <a:pt x="78" y="36"/>
                      <a:pt x="80" y="33"/>
                    </a:cubicBezTo>
                    <a:cubicBezTo>
                      <a:pt x="82" y="30"/>
                      <a:pt x="84" y="26"/>
                      <a:pt x="84" y="22"/>
                    </a:cubicBezTo>
                    <a:cubicBezTo>
                      <a:pt x="84" y="17"/>
                      <a:pt x="82" y="13"/>
                      <a:pt x="78" y="9"/>
                    </a:cubicBezTo>
                    <a:close/>
                    <a:moveTo>
                      <a:pt x="51" y="48"/>
                    </a:moveTo>
                    <a:cubicBezTo>
                      <a:pt x="51" y="48"/>
                      <a:pt x="51" y="48"/>
                      <a:pt x="51" y="48"/>
                    </a:cubicBezTo>
                    <a:cubicBezTo>
                      <a:pt x="52" y="47"/>
                      <a:pt x="53" y="47"/>
                      <a:pt x="54" y="48"/>
                    </a:cubicBezTo>
                    <a:cubicBezTo>
                      <a:pt x="55" y="49"/>
                      <a:pt x="55" y="50"/>
                      <a:pt x="54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73" y="55"/>
                      <a:pt x="73" y="55"/>
                      <a:pt x="73" y="55"/>
                    </a:cubicBezTo>
                    <a:cubicBezTo>
                      <a:pt x="74" y="55"/>
                      <a:pt x="76" y="55"/>
                      <a:pt x="76" y="55"/>
                    </a:cubicBezTo>
                    <a:cubicBezTo>
                      <a:pt x="77" y="56"/>
                      <a:pt x="77" y="58"/>
                      <a:pt x="76" y="58"/>
                    </a:cubicBezTo>
                    <a:cubicBezTo>
                      <a:pt x="63" y="72"/>
                      <a:pt x="63" y="72"/>
                      <a:pt x="63" y="72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7"/>
                      <a:pt x="68" y="78"/>
                      <a:pt x="68" y="79"/>
                    </a:cubicBezTo>
                    <a:cubicBezTo>
                      <a:pt x="67" y="80"/>
                      <a:pt x="65" y="80"/>
                      <a:pt x="65" y="79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21" y="84"/>
                      <a:pt x="20" y="84"/>
                      <a:pt x="19" y="83"/>
                    </a:cubicBezTo>
                    <a:cubicBezTo>
                      <a:pt x="18" y="83"/>
                      <a:pt x="18" y="81"/>
                      <a:pt x="19" y="81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6" y="64"/>
                      <a:pt x="15" y="64"/>
                      <a:pt x="14" y="63"/>
                    </a:cubicBezTo>
                    <a:cubicBezTo>
                      <a:pt x="13" y="62"/>
                      <a:pt x="13" y="61"/>
                      <a:pt x="14" y="60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3"/>
                      <a:pt x="19" y="32"/>
                      <a:pt x="20" y="31"/>
                    </a:cubicBezTo>
                    <a:cubicBezTo>
                      <a:pt x="21" y="30"/>
                      <a:pt x="22" y="30"/>
                      <a:pt x="23" y="31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51" y="48"/>
                      <a:pt x="51" y="48"/>
                      <a:pt x="51" y="4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" name="îṣļîḑé-文本框 7">
              <a:extLst>
                <a:ext uri="{FF2B5EF4-FFF2-40B4-BE49-F238E27FC236}">
                  <a16:creationId xmlns="" xmlns:a16="http://schemas.microsoft.com/office/drawing/2014/main" id="{AB4B2E76-2AFA-4367-8BDA-10497D9D23EB}"/>
                </a:ext>
              </a:extLst>
            </p:cNvPr>
            <p:cNvSpPr txBox="1"/>
            <p:nvPr/>
          </p:nvSpPr>
          <p:spPr>
            <a:xfrm>
              <a:off x="5305374" y="2968640"/>
              <a:ext cx="173542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îṣļîḑé-文本框 8">
              <a:extLst>
                <a:ext uri="{FF2B5EF4-FFF2-40B4-BE49-F238E27FC236}">
                  <a16:creationId xmlns="" xmlns:a16="http://schemas.microsoft.com/office/drawing/2014/main" id="{9E419E05-118F-4A4D-B9E1-8C8C39D6666B}"/>
                </a:ext>
              </a:extLst>
            </p:cNvPr>
            <p:cNvSpPr txBox="1"/>
            <p:nvPr/>
          </p:nvSpPr>
          <p:spPr>
            <a:xfrm>
              <a:off x="5305374" y="3394143"/>
              <a:ext cx="1735426" cy="526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0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0BAFF25-74ED-4291-A266-8D8A2A107CA1}"/>
              </a:ext>
            </a:extLst>
          </p:cNvPr>
          <p:cNvGrpSpPr/>
          <p:nvPr/>
        </p:nvGrpSpPr>
        <p:grpSpPr>
          <a:xfrm>
            <a:off x="4561682" y="2200808"/>
            <a:ext cx="3219450" cy="3757590"/>
            <a:chOff x="4561682" y="2200808"/>
            <a:chExt cx="3219450" cy="3757590"/>
          </a:xfrm>
        </p:grpSpPr>
        <p:sp>
          <p:nvSpPr>
            <p:cNvPr id="9" name="i$liḋe-Oval 12">
              <a:extLst>
                <a:ext uri="{FF2B5EF4-FFF2-40B4-BE49-F238E27FC236}">
                  <a16:creationId xmlns="" xmlns:a16="http://schemas.microsoft.com/office/drawing/2014/main" id="{882BD15D-AD77-4010-9824-B50A2129F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22008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$liḋe-Oval 14">
              <a:extLst>
                <a:ext uri="{FF2B5EF4-FFF2-40B4-BE49-F238E27FC236}">
                  <a16:creationId xmlns="" xmlns:a16="http://schemas.microsoft.com/office/drawing/2014/main" id="{10D89481-9374-43A1-A978-4938CE5E5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30485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$liḋe-Oval 15">
              <a:extLst>
                <a:ext uri="{FF2B5EF4-FFF2-40B4-BE49-F238E27FC236}">
                  <a16:creationId xmlns="" xmlns:a16="http://schemas.microsoft.com/office/drawing/2014/main" id="{8FA5090F-9B3E-430E-9E5C-C7C78570E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43542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i$liḋe-Oval 16">
              <a:extLst>
                <a:ext uri="{FF2B5EF4-FFF2-40B4-BE49-F238E27FC236}">
                  <a16:creationId xmlns="" xmlns:a16="http://schemas.microsoft.com/office/drawing/2014/main" id="{2EEA05F9-D79F-4BE9-BC9A-496BEB7D2C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22222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i$liḋe-Oval 17">
              <a:extLst>
                <a:ext uri="{FF2B5EF4-FFF2-40B4-BE49-F238E27FC236}">
                  <a16:creationId xmlns="" xmlns:a16="http://schemas.microsoft.com/office/drawing/2014/main" id="{6A4E7F3B-6F07-4B0F-B800-36BA338AC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9081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i$liḋe-Oval 18">
              <a:extLst>
                <a:ext uri="{FF2B5EF4-FFF2-40B4-BE49-F238E27FC236}">
                  <a16:creationId xmlns="" xmlns:a16="http://schemas.microsoft.com/office/drawing/2014/main" id="{4A08C244-DE08-4CC2-B69B-52EC19186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9397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1" name="Group 30">
              <a:extLst>
                <a:ext uri="{FF2B5EF4-FFF2-40B4-BE49-F238E27FC236}">
                  <a16:creationId xmlns="" xmlns:a16="http://schemas.microsoft.com/office/drawing/2014/main" id="{540033BF-E586-4C14-A68B-223F8E9AC16F}"/>
                </a:ext>
              </a:extLst>
            </p:cNvPr>
            <p:cNvGrpSpPr/>
            <p:nvPr/>
          </p:nvGrpSpPr>
          <p:grpSpPr>
            <a:xfrm>
              <a:off x="4996764" y="4484427"/>
              <a:ext cx="2386516" cy="1473971"/>
              <a:chOff x="2237030" y="4835638"/>
              <a:chExt cx="2386516" cy="1473971"/>
            </a:xfrm>
          </p:grpSpPr>
          <p:sp>
            <p:nvSpPr>
              <p:cNvPr id="28" name="îṣļîḑé-TextBox 33">
                <a:extLst>
                  <a:ext uri="{FF2B5EF4-FFF2-40B4-BE49-F238E27FC236}">
                    <a16:creationId xmlns="" xmlns:a16="http://schemas.microsoft.com/office/drawing/2014/main" id="{CAFE4AE1-C0B9-411C-82B0-E47F8BCB4D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9" name="îṣļîḑé-TextBox 36">
                <a:extLst>
                  <a:ext uri="{FF2B5EF4-FFF2-40B4-BE49-F238E27FC236}">
                    <a16:creationId xmlns="" xmlns:a16="http://schemas.microsoft.com/office/drawing/2014/main" id="{78A412B2-7786-48AD-BF2D-7915E639F2D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39164094-5429-4CC0-B328-6A991C71D49F}"/>
              </a:ext>
            </a:extLst>
          </p:cNvPr>
          <p:cNvGrpSpPr/>
          <p:nvPr/>
        </p:nvGrpSpPr>
        <p:grpSpPr>
          <a:xfrm>
            <a:off x="7981950" y="1522152"/>
            <a:ext cx="3551238" cy="4449740"/>
            <a:chOff x="7981950" y="1522152"/>
            <a:chExt cx="3551238" cy="4449740"/>
          </a:xfrm>
        </p:grpSpPr>
        <p:sp>
          <p:nvSpPr>
            <p:cNvPr id="15" name="i$liḋe-Oval 20">
              <a:extLst>
                <a:ext uri="{FF2B5EF4-FFF2-40B4-BE49-F238E27FC236}">
                  <a16:creationId xmlns="" xmlns:a16="http://schemas.microsoft.com/office/drawing/2014/main" id="{F37B4701-F9B7-416C-9685-61E9058D030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22023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$liḋe-Oval 22">
              <a:extLst>
                <a:ext uri="{FF2B5EF4-FFF2-40B4-BE49-F238E27FC236}">
                  <a16:creationId xmlns="" xmlns:a16="http://schemas.microsoft.com/office/drawing/2014/main" id="{10F399D0-DC8C-4BCF-8EB4-A581B7081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31612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$liḋe-Oval 23">
              <a:extLst>
                <a:ext uri="{FF2B5EF4-FFF2-40B4-BE49-F238E27FC236}">
                  <a16:creationId xmlns="" xmlns:a16="http://schemas.microsoft.com/office/drawing/2014/main" id="{81191D04-DE70-457D-8775-56201B872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15221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îṣļîḑé-Oval 24">
              <a:extLst>
                <a:ext uri="{FF2B5EF4-FFF2-40B4-BE49-F238E27FC236}">
                  <a16:creationId xmlns="" xmlns:a16="http://schemas.microsoft.com/office/drawing/2014/main" id="{E94F522E-36E8-4316-BC78-A2E47D8F4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9153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îṣļîḑé-Oval 25">
              <a:extLst>
                <a:ext uri="{FF2B5EF4-FFF2-40B4-BE49-F238E27FC236}">
                  <a16:creationId xmlns="" xmlns:a16="http://schemas.microsoft.com/office/drawing/2014/main" id="{2576AADD-22FB-42F3-8159-3CA0EB44F38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34779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îṣļîḑé-Oval 26">
              <a:extLst>
                <a:ext uri="{FF2B5EF4-FFF2-40B4-BE49-F238E27FC236}">
                  <a16:creationId xmlns="" xmlns:a16="http://schemas.microsoft.com/office/drawing/2014/main" id="{0AD0CD66-4DDE-4761-A6AF-2EFC515F0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20357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Group 39">
              <a:extLst>
                <a:ext uri="{FF2B5EF4-FFF2-40B4-BE49-F238E27FC236}">
                  <a16:creationId xmlns="" xmlns:a16="http://schemas.microsoft.com/office/drawing/2014/main" id="{054D9CE5-12A8-4EB8-94D2-11E767D7294C}"/>
                </a:ext>
              </a:extLst>
            </p:cNvPr>
            <p:cNvGrpSpPr/>
            <p:nvPr/>
          </p:nvGrpSpPr>
          <p:grpSpPr>
            <a:xfrm>
              <a:off x="8488254" y="4497921"/>
              <a:ext cx="2386516" cy="1473971"/>
              <a:chOff x="2237030" y="4835638"/>
              <a:chExt cx="2386516" cy="1473971"/>
            </a:xfrm>
          </p:grpSpPr>
          <p:sp>
            <p:nvSpPr>
              <p:cNvPr id="26" name="îṣļîḑé-TextBox 40">
                <a:extLst>
                  <a:ext uri="{FF2B5EF4-FFF2-40B4-BE49-F238E27FC236}">
                    <a16:creationId xmlns="" xmlns:a16="http://schemas.microsoft.com/office/drawing/2014/main" id="{E07E1C71-5EFF-49E6-B55A-A586681091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7" name="îṣļîḑé-TextBox 41">
                <a:extLst>
                  <a:ext uri="{FF2B5EF4-FFF2-40B4-BE49-F238E27FC236}">
                    <a16:creationId xmlns="" xmlns:a16="http://schemas.microsoft.com/office/drawing/2014/main" id="{53051848-AC41-4124-9183-D429507928A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1A286D60-3DB0-4124-ACFF-8FEA117EB3F8}"/>
              </a:ext>
            </a:extLst>
          </p:cNvPr>
          <p:cNvGrpSpPr/>
          <p:nvPr/>
        </p:nvGrpSpPr>
        <p:grpSpPr>
          <a:xfrm>
            <a:off x="755650" y="1929345"/>
            <a:ext cx="3562350" cy="4042547"/>
            <a:chOff x="755650" y="1929345"/>
            <a:chExt cx="3562350" cy="4042547"/>
          </a:xfrm>
        </p:grpSpPr>
        <p:sp>
          <p:nvSpPr>
            <p:cNvPr id="3" name="i$liḋe-Oval 4">
              <a:extLst>
                <a:ext uri="{FF2B5EF4-FFF2-40B4-BE49-F238E27FC236}">
                  <a16:creationId xmlns="" xmlns:a16="http://schemas.microsoft.com/office/drawing/2014/main" id="{C657EAF4-BEC7-446F-88A2-9C93626E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22636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4" name="i$liḋe-Oval 6">
              <a:extLst>
                <a:ext uri="{FF2B5EF4-FFF2-40B4-BE49-F238E27FC236}">
                  <a16:creationId xmlns="" xmlns:a16="http://schemas.microsoft.com/office/drawing/2014/main" id="{B7AD0549-7D67-4A38-917A-144420874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36014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$liḋe-Oval 7">
              <a:extLst>
                <a:ext uri="{FF2B5EF4-FFF2-40B4-BE49-F238E27FC236}">
                  <a16:creationId xmlns="" xmlns:a16="http://schemas.microsoft.com/office/drawing/2014/main" id="{3CFBF80F-E212-4D88-89E0-33336F19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8348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$liḋe-Oval 8">
              <a:extLst>
                <a:ext uri="{FF2B5EF4-FFF2-40B4-BE49-F238E27FC236}">
                  <a16:creationId xmlns="" xmlns:a16="http://schemas.microsoft.com/office/drawing/2014/main" id="{0F627075-FC12-4E7F-9B7B-EAAE11867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43636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$liḋe-Oval 9">
              <a:extLst>
                <a:ext uri="{FF2B5EF4-FFF2-40B4-BE49-F238E27FC236}">
                  <a16:creationId xmlns="" xmlns:a16="http://schemas.microsoft.com/office/drawing/2014/main" id="{52094696-505A-4DDA-8E8D-088C17B37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9293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$liḋe-Oval 10">
              <a:extLst>
                <a:ext uri="{FF2B5EF4-FFF2-40B4-BE49-F238E27FC236}">
                  <a16:creationId xmlns="" xmlns:a16="http://schemas.microsoft.com/office/drawing/2014/main" id="{F0878AC5-C4C7-4CD8-B8EF-FA3532998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1099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42">
              <a:extLst>
                <a:ext uri="{FF2B5EF4-FFF2-40B4-BE49-F238E27FC236}">
                  <a16:creationId xmlns="" xmlns:a16="http://schemas.microsoft.com/office/drawing/2014/main" id="{817EDB4B-CC9B-49F7-8D31-28E96AF35FB0}"/>
                </a:ext>
              </a:extLst>
            </p:cNvPr>
            <p:cNvGrpSpPr/>
            <p:nvPr/>
          </p:nvGrpSpPr>
          <p:grpSpPr>
            <a:xfrm>
              <a:off x="1478723" y="4497921"/>
              <a:ext cx="2386516" cy="1473971"/>
              <a:chOff x="2237030" y="4835638"/>
              <a:chExt cx="2386516" cy="1473971"/>
            </a:xfrm>
          </p:grpSpPr>
          <p:sp>
            <p:nvSpPr>
              <p:cNvPr id="24" name="îṣļîḑé-TextBox 43">
                <a:extLst>
                  <a:ext uri="{FF2B5EF4-FFF2-40B4-BE49-F238E27FC236}">
                    <a16:creationId xmlns="" xmlns:a16="http://schemas.microsoft.com/office/drawing/2014/main" id="{FFD873E2-F4E0-49B0-A415-B955854E7C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4835638"/>
                <a:ext cx="2386516" cy="63635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5" name="îṣļîḑé-TextBox 44">
                <a:extLst>
                  <a:ext uri="{FF2B5EF4-FFF2-40B4-BE49-F238E27FC236}">
                    <a16:creationId xmlns="" xmlns:a16="http://schemas.microsoft.com/office/drawing/2014/main" id="{E9E659F8-6FBC-4810-9E67-A8EDC1920D7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237030" y="5471995"/>
                <a:ext cx="2386516" cy="837614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9250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0b6ad73-686c-49fd-bc37-e8d334bec4d6">
            <a:extLst>
              <a:ext uri="{FF2B5EF4-FFF2-40B4-BE49-F238E27FC236}">
                <a16:creationId xmlns="" xmlns:a16="http://schemas.microsoft.com/office/drawing/2014/main" id="{C33DE67C-1AEE-42B2-BD27-C1B210CF0673}"/>
              </a:ext>
            </a:extLst>
          </p:cNvPr>
          <p:cNvGrpSpPr>
            <a:grpSpLocks noChangeAspect="1"/>
          </p:cNvGrpSpPr>
          <p:nvPr/>
        </p:nvGrpSpPr>
        <p:grpSpPr>
          <a:xfrm>
            <a:off x="1451289" y="2083782"/>
            <a:ext cx="9179971" cy="3932961"/>
            <a:chOff x="1451289" y="1633840"/>
            <a:chExt cx="9179971" cy="3932961"/>
          </a:xfrm>
        </p:grpSpPr>
        <p:sp>
          <p:nvSpPr>
            <p:cNvPr id="3" name="is1ide-Rectangle 1">
              <a:extLst>
                <a:ext uri="{FF2B5EF4-FFF2-40B4-BE49-F238E27FC236}">
                  <a16:creationId xmlns="" xmlns:a16="http://schemas.microsoft.com/office/drawing/2014/main" id="{AE08D01C-F931-4805-B925-516A84EA8A34}"/>
                </a:ext>
              </a:extLst>
            </p:cNvPr>
            <p:cNvSpPr/>
            <p:nvPr/>
          </p:nvSpPr>
          <p:spPr>
            <a:xfrm rot="18900000">
              <a:off x="5302469" y="1633840"/>
              <a:ext cx="1588917" cy="1588917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is1ide-Rectangle 2">
              <a:extLst>
                <a:ext uri="{FF2B5EF4-FFF2-40B4-BE49-F238E27FC236}">
                  <a16:creationId xmlns="" xmlns:a16="http://schemas.microsoft.com/office/drawing/2014/main" id="{4B76B13D-A866-4430-92F0-960F0D775BFF}"/>
                </a:ext>
              </a:extLst>
            </p:cNvPr>
            <p:cNvSpPr/>
            <p:nvPr/>
          </p:nvSpPr>
          <p:spPr>
            <a:xfrm rot="18900000">
              <a:off x="5310703" y="3994353"/>
              <a:ext cx="1572448" cy="1572448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is1ide-Rectangle 3">
              <a:extLst>
                <a:ext uri="{FF2B5EF4-FFF2-40B4-BE49-F238E27FC236}">
                  <a16:creationId xmlns="" xmlns:a16="http://schemas.microsoft.com/office/drawing/2014/main" id="{03688918-5C64-4C03-AEF3-A887D6548F8F}"/>
                </a:ext>
              </a:extLst>
            </p:cNvPr>
            <p:cNvSpPr/>
            <p:nvPr/>
          </p:nvSpPr>
          <p:spPr>
            <a:xfrm rot="18900000">
              <a:off x="4131876" y="2810890"/>
              <a:ext cx="1589215" cy="1589215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is1ide-Rectangle 4">
              <a:extLst>
                <a:ext uri="{FF2B5EF4-FFF2-40B4-BE49-F238E27FC236}">
                  <a16:creationId xmlns="" xmlns:a16="http://schemas.microsoft.com/office/drawing/2014/main" id="{C649531D-E7C0-44BB-97DC-3CADBBE3352E}"/>
                </a:ext>
              </a:extLst>
            </p:cNvPr>
            <p:cNvSpPr/>
            <p:nvPr/>
          </p:nvSpPr>
          <p:spPr>
            <a:xfrm rot="18900000">
              <a:off x="6476283" y="2802392"/>
              <a:ext cx="1606208" cy="160620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is1ide-Rectangle 5">
              <a:extLst>
                <a:ext uri="{FF2B5EF4-FFF2-40B4-BE49-F238E27FC236}">
                  <a16:creationId xmlns="" xmlns:a16="http://schemas.microsoft.com/office/drawing/2014/main" id="{663C2107-8E6B-4F3C-B922-FCDE878D736E}"/>
                </a:ext>
              </a:extLst>
            </p:cNvPr>
            <p:cNvSpPr/>
            <p:nvPr/>
          </p:nvSpPr>
          <p:spPr>
            <a:xfrm rot="18900000">
              <a:off x="5386816" y="2895387"/>
              <a:ext cx="1420218" cy="1420218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is1ide-Freeform: Shape 33">
              <a:extLst>
                <a:ext uri="{FF2B5EF4-FFF2-40B4-BE49-F238E27FC236}">
                  <a16:creationId xmlns="" xmlns:a16="http://schemas.microsoft.com/office/drawing/2014/main" id="{E4A1079B-590F-4B73-A2B9-2CBD4C25A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846" y="3381435"/>
              <a:ext cx="468052" cy="468052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is1ide-Freeform: Shape 34">
              <a:extLst>
                <a:ext uri="{FF2B5EF4-FFF2-40B4-BE49-F238E27FC236}">
                  <a16:creationId xmlns="" xmlns:a16="http://schemas.microsoft.com/office/drawing/2014/main" id="{16780139-C28C-4C06-A023-74FBD26D9F5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9387" y="3381435"/>
              <a:ext cx="468052" cy="468052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is1ide-Freeform: Shape 35">
              <a:extLst>
                <a:ext uri="{FF2B5EF4-FFF2-40B4-BE49-F238E27FC236}">
                  <a16:creationId xmlns="" xmlns:a16="http://schemas.microsoft.com/office/drawing/2014/main" id="{7CE64FE9-3AA7-4D93-A8E2-FB2A9C0B25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1786581"/>
              <a:ext cx="468052" cy="46805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is1ide-Freeform: Shape 36">
              <a:extLst>
                <a:ext uri="{FF2B5EF4-FFF2-40B4-BE49-F238E27FC236}">
                  <a16:creationId xmlns="" xmlns:a16="http://schemas.microsoft.com/office/drawing/2014/main" id="{6EE575E8-9C00-4B14-AD43-8BB5057DA8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60675" y="4963269"/>
              <a:ext cx="468052" cy="468052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2" name="Group 10">
              <a:extLst>
                <a:ext uri="{FF2B5EF4-FFF2-40B4-BE49-F238E27FC236}">
                  <a16:creationId xmlns="" xmlns:a16="http://schemas.microsoft.com/office/drawing/2014/main" id="{1784901E-C077-4261-BE0C-055B6677EC34}"/>
                </a:ext>
              </a:extLst>
            </p:cNvPr>
            <p:cNvGrpSpPr/>
            <p:nvPr/>
          </p:nvGrpSpPr>
          <p:grpSpPr>
            <a:xfrm>
              <a:off x="8463902" y="2270658"/>
              <a:ext cx="2147157" cy="683264"/>
              <a:chOff x="8463902" y="2270658"/>
              <a:chExt cx="2147157" cy="683264"/>
            </a:xfrm>
          </p:grpSpPr>
          <p:sp>
            <p:nvSpPr>
              <p:cNvPr id="25" name="is1ide-Rectangle 37">
                <a:extLst>
                  <a:ext uri="{FF2B5EF4-FFF2-40B4-BE49-F238E27FC236}">
                    <a16:creationId xmlns="" xmlns:a16="http://schemas.microsoft.com/office/drawing/2014/main" id="{0800F099-DF13-4718-B5AC-FCA88232B9E1}"/>
                  </a:ext>
                </a:extLst>
              </p:cNvPr>
              <p:cNvSpPr/>
              <p:nvPr/>
            </p:nvSpPr>
            <p:spPr>
              <a:xfrm>
                <a:off x="8463902" y="2492257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6" name="is1ide-TextBox 38">
                <a:extLst>
                  <a:ext uri="{FF2B5EF4-FFF2-40B4-BE49-F238E27FC236}">
                    <a16:creationId xmlns="" xmlns:a16="http://schemas.microsoft.com/office/drawing/2014/main" id="{C9F4753A-36E8-463E-8D9B-48B9F766AF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63902" y="2270658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88264C0B-1FF0-4749-90CF-544ABEDE6131}"/>
                </a:ext>
              </a:extLst>
            </p:cNvPr>
            <p:cNvGrpSpPr/>
            <p:nvPr/>
          </p:nvGrpSpPr>
          <p:grpSpPr>
            <a:xfrm>
              <a:off x="8484103" y="4367072"/>
              <a:ext cx="2147157" cy="683264"/>
              <a:chOff x="8484103" y="4367072"/>
              <a:chExt cx="2147157" cy="683264"/>
            </a:xfrm>
          </p:grpSpPr>
          <p:sp>
            <p:nvSpPr>
              <p:cNvPr id="23" name="is1ide-Rectangle 39">
                <a:extLst>
                  <a:ext uri="{FF2B5EF4-FFF2-40B4-BE49-F238E27FC236}">
                    <a16:creationId xmlns="" xmlns:a16="http://schemas.microsoft.com/office/drawing/2014/main" id="{A61207CB-6917-43E5-B6A9-C0AFF69E2A16}"/>
                  </a:ext>
                </a:extLst>
              </p:cNvPr>
              <p:cNvSpPr/>
              <p:nvPr/>
            </p:nvSpPr>
            <p:spPr>
              <a:xfrm>
                <a:off x="8484103" y="4588671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4" name="is1ide-TextBox 40">
                <a:extLst>
                  <a:ext uri="{FF2B5EF4-FFF2-40B4-BE49-F238E27FC236}">
                    <a16:creationId xmlns="" xmlns:a16="http://schemas.microsoft.com/office/drawing/2014/main" id="{2D330F09-C30D-4ED3-949C-1E6FD82067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484103" y="4367072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4" name="Group 9">
              <a:extLst>
                <a:ext uri="{FF2B5EF4-FFF2-40B4-BE49-F238E27FC236}">
                  <a16:creationId xmlns="" xmlns:a16="http://schemas.microsoft.com/office/drawing/2014/main" id="{71765382-D16B-4500-BCD4-FF4F376CB195}"/>
                </a:ext>
              </a:extLst>
            </p:cNvPr>
            <p:cNvGrpSpPr/>
            <p:nvPr/>
          </p:nvGrpSpPr>
          <p:grpSpPr>
            <a:xfrm>
              <a:off x="1451289" y="4788817"/>
              <a:ext cx="2147157" cy="683264"/>
              <a:chOff x="1451289" y="4788817"/>
              <a:chExt cx="2147157" cy="683264"/>
            </a:xfrm>
          </p:grpSpPr>
          <p:sp>
            <p:nvSpPr>
              <p:cNvPr id="21" name="is1ide-Rectangle 41">
                <a:extLst>
                  <a:ext uri="{FF2B5EF4-FFF2-40B4-BE49-F238E27FC236}">
                    <a16:creationId xmlns="" xmlns:a16="http://schemas.microsoft.com/office/drawing/2014/main" id="{B7703835-5578-4ED0-B6F6-D07E57069313}"/>
                  </a:ext>
                </a:extLst>
              </p:cNvPr>
              <p:cNvSpPr/>
              <p:nvPr/>
            </p:nvSpPr>
            <p:spPr>
              <a:xfrm>
                <a:off x="1451289" y="5010416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2" name="is1ide-TextBox 42">
                <a:extLst>
                  <a:ext uri="{FF2B5EF4-FFF2-40B4-BE49-F238E27FC236}">
                    <a16:creationId xmlns="" xmlns:a16="http://schemas.microsoft.com/office/drawing/2014/main" id="{CA53846E-E1D7-45DC-A80A-0148E31CEAF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4788817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5" name="Group 7">
              <a:extLst>
                <a:ext uri="{FF2B5EF4-FFF2-40B4-BE49-F238E27FC236}">
                  <a16:creationId xmlns="" xmlns:a16="http://schemas.microsoft.com/office/drawing/2014/main" id="{062FE2EA-628E-49E5-A368-A9AFEE21714D}"/>
                </a:ext>
              </a:extLst>
            </p:cNvPr>
            <p:cNvGrpSpPr/>
            <p:nvPr/>
          </p:nvGrpSpPr>
          <p:grpSpPr>
            <a:xfrm>
              <a:off x="1451289" y="2316499"/>
              <a:ext cx="2147157" cy="683264"/>
              <a:chOff x="1451289" y="2316499"/>
              <a:chExt cx="2147157" cy="683264"/>
            </a:xfrm>
          </p:grpSpPr>
          <p:sp>
            <p:nvSpPr>
              <p:cNvPr id="19" name="is1ide-Rectangle 43">
                <a:extLst>
                  <a:ext uri="{FF2B5EF4-FFF2-40B4-BE49-F238E27FC236}">
                    <a16:creationId xmlns="" xmlns:a16="http://schemas.microsoft.com/office/drawing/2014/main" id="{9EB0BFD0-FDF9-449B-AF38-421E78E49BCB}"/>
                  </a:ext>
                </a:extLst>
              </p:cNvPr>
              <p:cNvSpPr/>
              <p:nvPr/>
            </p:nvSpPr>
            <p:spPr>
              <a:xfrm>
                <a:off x="1451289" y="2538098"/>
                <a:ext cx="2147157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  <p:sp>
            <p:nvSpPr>
              <p:cNvPr id="20" name="is1ide-TextBox 44">
                <a:extLst>
                  <a:ext uri="{FF2B5EF4-FFF2-40B4-BE49-F238E27FC236}">
                    <a16:creationId xmlns="" xmlns:a16="http://schemas.microsoft.com/office/drawing/2014/main" id="{96E2555B-7A8C-4F12-8B58-EF2AC81020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51289" y="2316499"/>
                <a:ext cx="2147157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r" latinLnBrk="0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 </a:t>
                </a:r>
              </a:p>
            </p:txBody>
          </p:sp>
        </p:grpSp>
        <p:grpSp>
          <p:nvGrpSpPr>
            <p:cNvPr id="16" name="Group 6">
              <a:extLst>
                <a:ext uri="{FF2B5EF4-FFF2-40B4-BE49-F238E27FC236}">
                  <a16:creationId xmlns="" xmlns:a16="http://schemas.microsoft.com/office/drawing/2014/main" id="{8BCA885A-5822-4CD7-B2D9-C002454EF3AF}"/>
                </a:ext>
              </a:extLst>
            </p:cNvPr>
            <p:cNvGrpSpPr/>
            <p:nvPr/>
          </p:nvGrpSpPr>
          <p:grpSpPr>
            <a:xfrm>
              <a:off x="5157121" y="3297475"/>
              <a:ext cx="1869410" cy="655564"/>
              <a:chOff x="5157121" y="3297475"/>
              <a:chExt cx="1869410" cy="655564"/>
            </a:xfrm>
          </p:grpSpPr>
          <p:sp>
            <p:nvSpPr>
              <p:cNvPr id="17" name="is1ide-TextBox 45">
                <a:extLst>
                  <a:ext uri="{FF2B5EF4-FFF2-40B4-BE49-F238E27FC236}">
                    <a16:creationId xmlns="" xmlns:a16="http://schemas.microsoft.com/office/drawing/2014/main" id="{F836599B-A4EA-49FE-AE77-5838F5E2AE0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lnSpcReduction="1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8" name="is1ide-Rectangle 46">
                <a:extLst>
                  <a:ext uri="{FF2B5EF4-FFF2-40B4-BE49-F238E27FC236}">
                    <a16:creationId xmlns="" xmlns:a16="http://schemas.microsoft.com/office/drawing/2014/main" id="{0258EAC0-7FFD-4019-911B-A7D1973855E4}"/>
                  </a:ext>
                </a:extLst>
              </p:cNvPr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6443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931A8D35-BA5E-47F9-8EF3-24F79206BCAE}"/>
              </a:ext>
            </a:extLst>
          </p:cNvPr>
          <p:cNvGrpSpPr/>
          <p:nvPr/>
        </p:nvGrpSpPr>
        <p:grpSpPr>
          <a:xfrm>
            <a:off x="8023591" y="1879600"/>
            <a:ext cx="2900948" cy="3937000"/>
            <a:chOff x="8023591" y="1879600"/>
            <a:chExt cx="2900948" cy="3937000"/>
          </a:xfrm>
        </p:grpSpPr>
        <p:sp>
          <p:nvSpPr>
            <p:cNvPr id="7" name="íślíḋè-Rectangle 11">
              <a:extLst>
                <a:ext uri="{FF2B5EF4-FFF2-40B4-BE49-F238E27FC236}">
                  <a16:creationId xmlns="" xmlns:a16="http://schemas.microsoft.com/office/drawing/2014/main" id="{777F4F53-04BC-4F6B-963A-CF0AEB293C0C}"/>
                </a:ext>
              </a:extLst>
            </p:cNvPr>
            <p:cNvSpPr/>
            <p:nvPr/>
          </p:nvSpPr>
          <p:spPr>
            <a:xfrm>
              <a:off x="8115435" y="2003926"/>
              <a:ext cx="2717260" cy="3812674"/>
            </a:xfrm>
            <a:prstGeom prst="rect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íślíḋè-Arrow: Pentagon 12">
              <a:extLst>
                <a:ext uri="{FF2B5EF4-FFF2-40B4-BE49-F238E27FC236}">
                  <a16:creationId xmlns="" xmlns:a16="http://schemas.microsoft.com/office/drawing/2014/main" id="{421E1544-2546-4A1B-9283-0F03C9000AD4}"/>
                </a:ext>
              </a:extLst>
            </p:cNvPr>
            <p:cNvSpPr/>
            <p:nvPr/>
          </p:nvSpPr>
          <p:spPr>
            <a:xfrm rot="5400000">
              <a:off x="8355127" y="1548064"/>
              <a:ext cx="2237876" cy="2900948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tIns="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íślíḋè-Freeform: Shape 19">
              <a:extLst>
                <a:ext uri="{FF2B5EF4-FFF2-40B4-BE49-F238E27FC236}">
                  <a16:creationId xmlns="" xmlns:a16="http://schemas.microsoft.com/office/drawing/2014/main" id="{07583596-F49E-4CE6-AE02-C14269581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9643" y="2808590"/>
              <a:ext cx="728844" cy="72884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90ACD8BA-C492-4830-B29B-916DAF7BB283}"/>
              </a:ext>
            </a:extLst>
          </p:cNvPr>
          <p:cNvGrpSpPr/>
          <p:nvPr/>
        </p:nvGrpSpPr>
        <p:grpSpPr>
          <a:xfrm>
            <a:off x="1267463" y="1879600"/>
            <a:ext cx="2900948" cy="3937000"/>
            <a:chOff x="1267463" y="1879600"/>
            <a:chExt cx="2900948" cy="3937000"/>
          </a:xfrm>
        </p:grpSpPr>
        <p:sp>
          <p:nvSpPr>
            <p:cNvPr id="3" name="íślíḋè-Rectangle 1">
              <a:extLst>
                <a:ext uri="{FF2B5EF4-FFF2-40B4-BE49-F238E27FC236}">
                  <a16:creationId xmlns="" xmlns:a16="http://schemas.microsoft.com/office/drawing/2014/main" id="{A41321F6-F998-48ED-9485-B8AC2BD23A99}"/>
                </a:ext>
              </a:extLst>
            </p:cNvPr>
            <p:cNvSpPr/>
            <p:nvPr/>
          </p:nvSpPr>
          <p:spPr>
            <a:xfrm>
              <a:off x="1359307" y="2003926"/>
              <a:ext cx="2717260" cy="3812674"/>
            </a:xfrm>
            <a:prstGeom prst="rect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4" name="íślíḋè-Arrow: Pentagon 2">
              <a:extLst>
                <a:ext uri="{FF2B5EF4-FFF2-40B4-BE49-F238E27FC236}">
                  <a16:creationId xmlns="" xmlns:a16="http://schemas.microsoft.com/office/drawing/2014/main" id="{E764FF74-C80D-4CBE-A1F3-E921C0BBB1CA}"/>
                </a:ext>
              </a:extLst>
            </p:cNvPr>
            <p:cNvSpPr/>
            <p:nvPr/>
          </p:nvSpPr>
          <p:spPr>
            <a:xfrm rot="5400000">
              <a:off x="1598999" y="1548064"/>
              <a:ext cx="2237876" cy="2900948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íślíḋè-Freeform: Shape 20">
              <a:extLst>
                <a:ext uri="{FF2B5EF4-FFF2-40B4-BE49-F238E27FC236}">
                  <a16:creationId xmlns="" xmlns:a16="http://schemas.microsoft.com/office/drawing/2014/main" id="{08A6F153-0652-447E-A508-9D27E5467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3515" y="2808590"/>
              <a:ext cx="728844" cy="72884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5B5ACB3-E118-4D42-81C3-FCC4FF47F250}"/>
              </a:ext>
            </a:extLst>
          </p:cNvPr>
          <p:cNvGrpSpPr/>
          <p:nvPr/>
        </p:nvGrpSpPr>
        <p:grpSpPr>
          <a:xfrm>
            <a:off x="4645526" y="1879600"/>
            <a:ext cx="2900948" cy="3937000"/>
            <a:chOff x="4645526" y="1879600"/>
            <a:chExt cx="2900948" cy="3937000"/>
          </a:xfrm>
        </p:grpSpPr>
        <p:sp>
          <p:nvSpPr>
            <p:cNvPr id="5" name="íślíḋè-Rectangle 6">
              <a:extLst>
                <a:ext uri="{FF2B5EF4-FFF2-40B4-BE49-F238E27FC236}">
                  <a16:creationId xmlns="" xmlns:a16="http://schemas.microsoft.com/office/drawing/2014/main" id="{0B86FD4F-99F8-4F57-BBBB-AAABB03B4264}"/>
                </a:ext>
              </a:extLst>
            </p:cNvPr>
            <p:cNvSpPr/>
            <p:nvPr/>
          </p:nvSpPr>
          <p:spPr>
            <a:xfrm>
              <a:off x="4737371" y="2003926"/>
              <a:ext cx="2717260" cy="3812674"/>
            </a:xfrm>
            <a:prstGeom prst="rect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tIns="216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 （建议使用主题字体）</a:t>
              </a:r>
            </a:p>
          </p:txBody>
        </p:sp>
        <p:sp>
          <p:nvSpPr>
            <p:cNvPr id="6" name="íślíḋè-Arrow: Pentagon 7">
              <a:extLst>
                <a:ext uri="{FF2B5EF4-FFF2-40B4-BE49-F238E27FC236}">
                  <a16:creationId xmlns="" xmlns:a16="http://schemas.microsoft.com/office/drawing/2014/main" id="{D3E119C3-9399-410C-A15C-D8C783AB61F9}"/>
                </a:ext>
              </a:extLst>
            </p:cNvPr>
            <p:cNvSpPr/>
            <p:nvPr/>
          </p:nvSpPr>
          <p:spPr>
            <a:xfrm rot="5400000">
              <a:off x="4977062" y="1548064"/>
              <a:ext cx="2237876" cy="290094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none" lIns="216000" anchor="t" anchorCtr="1">
              <a:normAutofit/>
            </a:bodyPr>
            <a:lstStyle/>
            <a:p>
              <a:pPr algn="ctr"/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1" name="íślíḋè-Freeform: Shape 21">
              <a:extLst>
                <a:ext uri="{FF2B5EF4-FFF2-40B4-BE49-F238E27FC236}">
                  <a16:creationId xmlns="" xmlns:a16="http://schemas.microsoft.com/office/drawing/2014/main" id="{54B40529-E14A-4DF2-BF2B-312F90D92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264" y="2808804"/>
              <a:ext cx="728844" cy="72884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6146224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accel="40000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7bd5707-9e31-4108-a577-177cc64f5122">
            <a:extLst>
              <a:ext uri="{FF2B5EF4-FFF2-40B4-BE49-F238E27FC236}">
                <a16:creationId xmlns="" xmlns:a16="http://schemas.microsoft.com/office/drawing/2014/main" id="{9F353641-A3BA-44D9-A7AA-B7A068C6261D}"/>
              </a:ext>
            </a:extLst>
          </p:cNvPr>
          <p:cNvGrpSpPr>
            <a:grpSpLocks noChangeAspect="1"/>
          </p:cNvGrpSpPr>
          <p:nvPr/>
        </p:nvGrpSpPr>
        <p:grpSpPr>
          <a:xfrm>
            <a:off x="1163453" y="2136018"/>
            <a:ext cx="9865096" cy="2690573"/>
            <a:chOff x="1163453" y="2136018"/>
            <a:chExt cx="9865095" cy="269057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7924357C-0C24-4F9B-8310-1CB61069EFBD}"/>
                </a:ext>
              </a:extLst>
            </p:cNvPr>
            <p:cNvGrpSpPr/>
            <p:nvPr/>
          </p:nvGrpSpPr>
          <p:grpSpPr>
            <a:xfrm>
              <a:off x="1809677" y="2136018"/>
              <a:ext cx="8572646" cy="1499363"/>
              <a:chOff x="1844061" y="2136018"/>
              <a:chExt cx="8572646" cy="1499363"/>
            </a:xfrm>
          </p:grpSpPr>
          <p:sp>
            <p:nvSpPr>
              <p:cNvPr id="17" name="i$liḋe-Oval 4">
                <a:extLst>
                  <a:ext uri="{FF2B5EF4-FFF2-40B4-BE49-F238E27FC236}">
                    <a16:creationId xmlns="" xmlns:a16="http://schemas.microsoft.com/office/drawing/2014/main" id="{DAA5AA26-409F-4F68-BD1B-899629DEB706}"/>
                  </a:ext>
                </a:extLst>
              </p:cNvPr>
              <p:cNvSpPr/>
              <p:nvPr/>
            </p:nvSpPr>
            <p:spPr>
              <a:xfrm>
                <a:off x="9293137" y="2492896"/>
                <a:ext cx="1123570" cy="112357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i$liḋe-Freeform: Shape 5">
                <a:extLst>
                  <a:ext uri="{FF2B5EF4-FFF2-40B4-BE49-F238E27FC236}">
                    <a16:creationId xmlns="" xmlns:a16="http://schemas.microsoft.com/office/drawing/2014/main" id="{AA790EEB-F0EE-478B-863E-97B1BCB11A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9388" y="2770342"/>
                <a:ext cx="411068" cy="568679"/>
              </a:xfrm>
              <a:custGeom>
                <a:avLst/>
                <a:gdLst>
                  <a:gd name="T0" fmla="*/ 143 w 168"/>
                  <a:gd name="T1" fmla="*/ 65 h 232"/>
                  <a:gd name="T2" fmla="*/ 113 w 168"/>
                  <a:gd name="T3" fmla="*/ 38 h 232"/>
                  <a:gd name="T4" fmla="*/ 141 w 168"/>
                  <a:gd name="T5" fmla="*/ 38 h 232"/>
                  <a:gd name="T6" fmla="*/ 147 w 168"/>
                  <a:gd name="T7" fmla="*/ 33 h 232"/>
                  <a:gd name="T8" fmla="*/ 154 w 168"/>
                  <a:gd name="T9" fmla="*/ 5 h 232"/>
                  <a:gd name="T10" fmla="*/ 155 w 168"/>
                  <a:gd name="T11" fmla="*/ 0 h 232"/>
                  <a:gd name="T12" fmla="*/ 13 w 168"/>
                  <a:gd name="T13" fmla="*/ 0 h 232"/>
                  <a:gd name="T14" fmla="*/ 14 w 168"/>
                  <a:gd name="T15" fmla="*/ 5 h 232"/>
                  <a:gd name="T16" fmla="*/ 21 w 168"/>
                  <a:gd name="T17" fmla="*/ 33 h 232"/>
                  <a:gd name="T18" fmla="*/ 27 w 168"/>
                  <a:gd name="T19" fmla="*/ 38 h 232"/>
                  <a:gd name="T20" fmla="*/ 55 w 168"/>
                  <a:gd name="T21" fmla="*/ 38 h 232"/>
                  <a:gd name="T22" fmla="*/ 25 w 168"/>
                  <a:gd name="T23" fmla="*/ 65 h 232"/>
                  <a:gd name="T24" fmla="*/ 15 w 168"/>
                  <a:gd name="T25" fmla="*/ 132 h 232"/>
                  <a:gd name="T26" fmla="*/ 84 w 168"/>
                  <a:gd name="T27" fmla="*/ 232 h 232"/>
                  <a:gd name="T28" fmla="*/ 153 w 168"/>
                  <a:gd name="T29" fmla="*/ 132 h 232"/>
                  <a:gd name="T30" fmla="*/ 143 w 168"/>
                  <a:gd name="T31" fmla="*/ 65 h 232"/>
                  <a:gd name="T32" fmla="*/ 134 w 168"/>
                  <a:gd name="T33" fmla="*/ 119 h 232"/>
                  <a:gd name="T34" fmla="*/ 93 w 168"/>
                  <a:gd name="T35" fmla="*/ 177 h 232"/>
                  <a:gd name="T36" fmla="*/ 93 w 168"/>
                  <a:gd name="T37" fmla="*/ 134 h 232"/>
                  <a:gd name="T38" fmla="*/ 97 w 168"/>
                  <a:gd name="T39" fmla="*/ 126 h 232"/>
                  <a:gd name="T40" fmla="*/ 102 w 168"/>
                  <a:gd name="T41" fmla="*/ 114 h 232"/>
                  <a:gd name="T42" fmla="*/ 84 w 168"/>
                  <a:gd name="T43" fmla="*/ 96 h 232"/>
                  <a:gd name="T44" fmla="*/ 66 w 168"/>
                  <a:gd name="T45" fmla="*/ 114 h 232"/>
                  <a:gd name="T46" fmla="*/ 71 w 168"/>
                  <a:gd name="T47" fmla="*/ 126 h 232"/>
                  <a:gd name="T48" fmla="*/ 74 w 168"/>
                  <a:gd name="T49" fmla="*/ 134 h 232"/>
                  <a:gd name="T50" fmla="*/ 74 w 168"/>
                  <a:gd name="T51" fmla="*/ 177 h 232"/>
                  <a:gd name="T52" fmla="*/ 34 w 168"/>
                  <a:gd name="T53" fmla="*/ 119 h 232"/>
                  <a:gd name="T54" fmla="*/ 40 w 168"/>
                  <a:gd name="T55" fmla="*/ 83 h 232"/>
                  <a:gd name="T56" fmla="*/ 84 w 168"/>
                  <a:gd name="T57" fmla="*/ 44 h 232"/>
                  <a:gd name="T58" fmla="*/ 127 w 168"/>
                  <a:gd name="T59" fmla="*/ 82 h 232"/>
                  <a:gd name="T60" fmla="*/ 128 w 168"/>
                  <a:gd name="T61" fmla="*/ 83 h 232"/>
                  <a:gd name="T62" fmla="*/ 134 w 168"/>
                  <a:gd name="T63" fmla="*/ 11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8" h="232">
                    <a:moveTo>
                      <a:pt x="143" y="65"/>
                    </a:moveTo>
                    <a:cubicBezTo>
                      <a:pt x="113" y="38"/>
                      <a:pt x="113" y="38"/>
                      <a:pt x="113" y="38"/>
                    </a:cubicBezTo>
                    <a:cubicBezTo>
                      <a:pt x="141" y="38"/>
                      <a:pt x="141" y="38"/>
                      <a:pt x="141" y="38"/>
                    </a:cubicBezTo>
                    <a:cubicBezTo>
                      <a:pt x="143" y="38"/>
                      <a:pt x="146" y="36"/>
                      <a:pt x="147" y="33"/>
                    </a:cubicBezTo>
                    <a:cubicBezTo>
                      <a:pt x="154" y="5"/>
                      <a:pt x="154" y="5"/>
                      <a:pt x="154" y="5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6"/>
                      <a:pt x="24" y="38"/>
                      <a:pt x="27" y="38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5" y="81"/>
                      <a:pt x="0" y="111"/>
                      <a:pt x="15" y="132"/>
                    </a:cubicBezTo>
                    <a:cubicBezTo>
                      <a:pt x="84" y="232"/>
                      <a:pt x="84" y="232"/>
                      <a:pt x="84" y="232"/>
                    </a:cubicBezTo>
                    <a:cubicBezTo>
                      <a:pt x="153" y="132"/>
                      <a:pt x="153" y="132"/>
                      <a:pt x="153" y="132"/>
                    </a:cubicBezTo>
                    <a:cubicBezTo>
                      <a:pt x="168" y="111"/>
                      <a:pt x="163" y="81"/>
                      <a:pt x="143" y="65"/>
                    </a:cubicBezTo>
                    <a:close/>
                    <a:moveTo>
                      <a:pt x="134" y="119"/>
                    </a:moveTo>
                    <a:cubicBezTo>
                      <a:pt x="93" y="177"/>
                      <a:pt x="93" y="177"/>
                      <a:pt x="93" y="177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93" y="131"/>
                      <a:pt x="95" y="128"/>
                      <a:pt x="97" y="126"/>
                    </a:cubicBezTo>
                    <a:cubicBezTo>
                      <a:pt x="100" y="123"/>
                      <a:pt x="102" y="119"/>
                      <a:pt x="102" y="114"/>
                    </a:cubicBezTo>
                    <a:cubicBezTo>
                      <a:pt x="102" y="104"/>
                      <a:pt x="94" y="96"/>
                      <a:pt x="84" y="96"/>
                    </a:cubicBezTo>
                    <a:cubicBezTo>
                      <a:pt x="74" y="96"/>
                      <a:pt x="66" y="104"/>
                      <a:pt x="66" y="114"/>
                    </a:cubicBezTo>
                    <a:cubicBezTo>
                      <a:pt x="66" y="119"/>
                      <a:pt x="68" y="123"/>
                      <a:pt x="71" y="126"/>
                    </a:cubicBezTo>
                    <a:cubicBezTo>
                      <a:pt x="73" y="128"/>
                      <a:pt x="74" y="131"/>
                      <a:pt x="74" y="134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34" y="119"/>
                      <a:pt x="34" y="119"/>
                      <a:pt x="34" y="119"/>
                    </a:cubicBezTo>
                    <a:cubicBezTo>
                      <a:pt x="26" y="108"/>
                      <a:pt x="29" y="91"/>
                      <a:pt x="40" y="83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39" y="91"/>
                      <a:pt x="142" y="108"/>
                      <a:pt x="134" y="1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i$liḋe-Oval 6">
                <a:extLst>
                  <a:ext uri="{FF2B5EF4-FFF2-40B4-BE49-F238E27FC236}">
                    <a16:creationId xmlns="" xmlns:a16="http://schemas.microsoft.com/office/drawing/2014/main" id="{0C9D932A-05D6-4B92-99C6-87D3E25D7442}"/>
                  </a:ext>
                </a:extLst>
              </p:cNvPr>
              <p:cNvSpPr/>
              <p:nvPr/>
            </p:nvSpPr>
            <p:spPr>
              <a:xfrm>
                <a:off x="6767677" y="2492896"/>
                <a:ext cx="1123570" cy="1123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$liḋe-Freeform: Shape 7">
                <a:extLst>
                  <a:ext uri="{FF2B5EF4-FFF2-40B4-BE49-F238E27FC236}">
                    <a16:creationId xmlns="" xmlns:a16="http://schemas.microsoft.com/office/drawing/2014/main" id="{5C222DFC-326E-495B-9A4E-5B1D5DFE0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34473" y="2780991"/>
                <a:ext cx="589979" cy="547380"/>
              </a:xfrm>
              <a:custGeom>
                <a:avLst/>
                <a:gdLst>
                  <a:gd name="T0" fmla="*/ 142 w 241"/>
                  <a:gd name="T1" fmla="*/ 137 h 224"/>
                  <a:gd name="T2" fmla="*/ 150 w 241"/>
                  <a:gd name="T3" fmla="*/ 97 h 224"/>
                  <a:gd name="T4" fmla="*/ 132 w 241"/>
                  <a:gd name="T5" fmla="*/ 115 h 224"/>
                  <a:gd name="T6" fmla="*/ 110 w 241"/>
                  <a:gd name="T7" fmla="*/ 115 h 224"/>
                  <a:gd name="T8" fmla="*/ 110 w 241"/>
                  <a:gd name="T9" fmla="*/ 92 h 224"/>
                  <a:gd name="T10" fmla="*/ 127 w 241"/>
                  <a:gd name="T11" fmla="*/ 74 h 224"/>
                  <a:gd name="T12" fmla="*/ 88 w 241"/>
                  <a:gd name="T13" fmla="*/ 83 h 224"/>
                  <a:gd name="T14" fmla="*/ 78 w 241"/>
                  <a:gd name="T15" fmla="*/ 120 h 224"/>
                  <a:gd name="T16" fmla="*/ 3 w 241"/>
                  <a:gd name="T17" fmla="*/ 195 h 224"/>
                  <a:gd name="T18" fmla="*/ 3 w 241"/>
                  <a:gd name="T19" fmla="*/ 206 h 224"/>
                  <a:gd name="T20" fmla="*/ 19 w 241"/>
                  <a:gd name="T21" fmla="*/ 222 h 224"/>
                  <a:gd name="T22" fmla="*/ 25 w 241"/>
                  <a:gd name="T23" fmla="*/ 224 h 224"/>
                  <a:gd name="T24" fmla="*/ 30 w 241"/>
                  <a:gd name="T25" fmla="*/ 222 h 224"/>
                  <a:gd name="T26" fmla="*/ 105 w 241"/>
                  <a:gd name="T27" fmla="*/ 147 h 224"/>
                  <a:gd name="T28" fmla="*/ 142 w 241"/>
                  <a:gd name="T29" fmla="*/ 137 h 224"/>
                  <a:gd name="T30" fmla="*/ 27 w 241"/>
                  <a:gd name="T31" fmla="*/ 206 h 224"/>
                  <a:gd name="T32" fmla="*/ 19 w 241"/>
                  <a:gd name="T33" fmla="*/ 206 h 224"/>
                  <a:gd name="T34" fmla="*/ 19 w 241"/>
                  <a:gd name="T35" fmla="*/ 198 h 224"/>
                  <a:gd name="T36" fmla="*/ 27 w 241"/>
                  <a:gd name="T37" fmla="*/ 198 h 224"/>
                  <a:gd name="T38" fmla="*/ 27 w 241"/>
                  <a:gd name="T39" fmla="*/ 206 h 224"/>
                  <a:gd name="T40" fmla="*/ 236 w 241"/>
                  <a:gd name="T41" fmla="*/ 0 h 224"/>
                  <a:gd name="T42" fmla="*/ 19 w 241"/>
                  <a:gd name="T43" fmla="*/ 0 h 224"/>
                  <a:gd name="T44" fmla="*/ 14 w 241"/>
                  <a:gd name="T45" fmla="*/ 5 h 224"/>
                  <a:gd name="T46" fmla="*/ 14 w 241"/>
                  <a:gd name="T47" fmla="*/ 171 h 224"/>
                  <a:gd name="T48" fmla="*/ 38 w 241"/>
                  <a:gd name="T49" fmla="*/ 147 h 224"/>
                  <a:gd name="T50" fmla="*/ 38 w 241"/>
                  <a:gd name="T51" fmla="*/ 48 h 224"/>
                  <a:gd name="T52" fmla="*/ 217 w 241"/>
                  <a:gd name="T53" fmla="*/ 48 h 224"/>
                  <a:gd name="T54" fmla="*/ 217 w 241"/>
                  <a:gd name="T55" fmla="*/ 170 h 224"/>
                  <a:gd name="T56" fmla="*/ 95 w 241"/>
                  <a:gd name="T57" fmla="*/ 170 h 224"/>
                  <a:gd name="T58" fmla="*/ 72 w 241"/>
                  <a:gd name="T59" fmla="*/ 193 h 224"/>
                  <a:gd name="T60" fmla="*/ 222 w 241"/>
                  <a:gd name="T61" fmla="*/ 193 h 224"/>
                  <a:gd name="T62" fmla="*/ 241 w 241"/>
                  <a:gd name="T63" fmla="*/ 175 h 224"/>
                  <a:gd name="T64" fmla="*/ 241 w 241"/>
                  <a:gd name="T65" fmla="*/ 5 h 224"/>
                  <a:gd name="T66" fmla="*/ 236 w 241"/>
                  <a:gd name="T67" fmla="*/ 0 h 224"/>
                  <a:gd name="T68" fmla="*/ 47 w 241"/>
                  <a:gd name="T69" fmla="*/ 32 h 224"/>
                  <a:gd name="T70" fmla="*/ 39 w 241"/>
                  <a:gd name="T71" fmla="*/ 24 h 224"/>
                  <a:gd name="T72" fmla="*/ 47 w 241"/>
                  <a:gd name="T73" fmla="*/ 15 h 224"/>
                  <a:gd name="T74" fmla="*/ 55 w 241"/>
                  <a:gd name="T75" fmla="*/ 24 h 224"/>
                  <a:gd name="T76" fmla="*/ 47 w 241"/>
                  <a:gd name="T77" fmla="*/ 32 h 224"/>
                  <a:gd name="T78" fmla="*/ 77 w 241"/>
                  <a:gd name="T79" fmla="*/ 32 h 224"/>
                  <a:gd name="T80" fmla="*/ 69 w 241"/>
                  <a:gd name="T81" fmla="*/ 24 h 224"/>
                  <a:gd name="T82" fmla="*/ 77 w 241"/>
                  <a:gd name="T83" fmla="*/ 15 h 224"/>
                  <a:gd name="T84" fmla="*/ 85 w 241"/>
                  <a:gd name="T85" fmla="*/ 24 h 224"/>
                  <a:gd name="T86" fmla="*/ 77 w 241"/>
                  <a:gd name="T87" fmla="*/ 32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1" h="224">
                    <a:moveTo>
                      <a:pt x="142" y="137"/>
                    </a:moveTo>
                    <a:cubicBezTo>
                      <a:pt x="153" y="126"/>
                      <a:pt x="155" y="110"/>
                      <a:pt x="150" y="97"/>
                    </a:cubicBezTo>
                    <a:cubicBezTo>
                      <a:pt x="132" y="115"/>
                      <a:pt x="132" y="115"/>
                      <a:pt x="132" y="115"/>
                    </a:cubicBezTo>
                    <a:cubicBezTo>
                      <a:pt x="126" y="121"/>
                      <a:pt x="116" y="121"/>
                      <a:pt x="110" y="115"/>
                    </a:cubicBezTo>
                    <a:cubicBezTo>
                      <a:pt x="104" y="108"/>
                      <a:pt x="104" y="98"/>
                      <a:pt x="110" y="92"/>
                    </a:cubicBezTo>
                    <a:cubicBezTo>
                      <a:pt x="127" y="74"/>
                      <a:pt x="127" y="74"/>
                      <a:pt x="127" y="74"/>
                    </a:cubicBezTo>
                    <a:cubicBezTo>
                      <a:pt x="114" y="70"/>
                      <a:pt x="99" y="73"/>
                      <a:pt x="88" y="83"/>
                    </a:cubicBezTo>
                    <a:cubicBezTo>
                      <a:pt x="78" y="93"/>
                      <a:pt x="75" y="107"/>
                      <a:pt x="78" y="120"/>
                    </a:cubicBezTo>
                    <a:cubicBezTo>
                      <a:pt x="3" y="195"/>
                      <a:pt x="3" y="195"/>
                      <a:pt x="3" y="195"/>
                    </a:cubicBezTo>
                    <a:cubicBezTo>
                      <a:pt x="0" y="198"/>
                      <a:pt x="0" y="203"/>
                      <a:pt x="3" y="206"/>
                    </a:cubicBezTo>
                    <a:cubicBezTo>
                      <a:pt x="19" y="222"/>
                      <a:pt x="19" y="222"/>
                      <a:pt x="19" y="222"/>
                    </a:cubicBezTo>
                    <a:cubicBezTo>
                      <a:pt x="21" y="223"/>
                      <a:pt x="23" y="224"/>
                      <a:pt x="25" y="224"/>
                    </a:cubicBezTo>
                    <a:cubicBezTo>
                      <a:pt x="27" y="224"/>
                      <a:pt x="29" y="223"/>
                      <a:pt x="30" y="222"/>
                    </a:cubicBezTo>
                    <a:cubicBezTo>
                      <a:pt x="105" y="147"/>
                      <a:pt x="105" y="147"/>
                      <a:pt x="105" y="147"/>
                    </a:cubicBezTo>
                    <a:cubicBezTo>
                      <a:pt x="118" y="150"/>
                      <a:pt x="132" y="147"/>
                      <a:pt x="142" y="137"/>
                    </a:cubicBezTo>
                    <a:close/>
                    <a:moveTo>
                      <a:pt x="27" y="206"/>
                    </a:moveTo>
                    <a:cubicBezTo>
                      <a:pt x="25" y="208"/>
                      <a:pt x="21" y="208"/>
                      <a:pt x="19" y="206"/>
                    </a:cubicBezTo>
                    <a:cubicBezTo>
                      <a:pt x="17" y="204"/>
                      <a:pt x="17" y="200"/>
                      <a:pt x="19" y="198"/>
                    </a:cubicBezTo>
                    <a:cubicBezTo>
                      <a:pt x="21" y="195"/>
                      <a:pt x="25" y="195"/>
                      <a:pt x="27" y="198"/>
                    </a:cubicBezTo>
                    <a:cubicBezTo>
                      <a:pt x="30" y="200"/>
                      <a:pt x="30" y="204"/>
                      <a:pt x="27" y="206"/>
                    </a:cubicBezTo>
                    <a:close/>
                    <a:moveTo>
                      <a:pt x="236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4" y="2"/>
                      <a:pt x="14" y="5"/>
                    </a:cubicBezTo>
                    <a:cubicBezTo>
                      <a:pt x="14" y="171"/>
                      <a:pt x="14" y="171"/>
                      <a:pt x="14" y="171"/>
                    </a:cubicBezTo>
                    <a:cubicBezTo>
                      <a:pt x="38" y="147"/>
                      <a:pt x="38" y="147"/>
                      <a:pt x="38" y="147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217" y="48"/>
                      <a:pt x="217" y="48"/>
                      <a:pt x="217" y="48"/>
                    </a:cubicBezTo>
                    <a:cubicBezTo>
                      <a:pt x="217" y="170"/>
                      <a:pt x="217" y="170"/>
                      <a:pt x="217" y="170"/>
                    </a:cubicBezTo>
                    <a:cubicBezTo>
                      <a:pt x="95" y="170"/>
                      <a:pt x="95" y="170"/>
                      <a:pt x="95" y="170"/>
                    </a:cubicBezTo>
                    <a:cubicBezTo>
                      <a:pt x="72" y="193"/>
                      <a:pt x="72" y="193"/>
                      <a:pt x="72" y="193"/>
                    </a:cubicBezTo>
                    <a:cubicBezTo>
                      <a:pt x="222" y="193"/>
                      <a:pt x="222" y="193"/>
                      <a:pt x="222" y="193"/>
                    </a:cubicBezTo>
                    <a:cubicBezTo>
                      <a:pt x="233" y="193"/>
                      <a:pt x="241" y="185"/>
                      <a:pt x="241" y="175"/>
                    </a:cubicBezTo>
                    <a:cubicBezTo>
                      <a:pt x="241" y="5"/>
                      <a:pt x="241" y="5"/>
                      <a:pt x="241" y="5"/>
                    </a:cubicBezTo>
                    <a:cubicBezTo>
                      <a:pt x="241" y="2"/>
                      <a:pt x="239" y="0"/>
                      <a:pt x="236" y="0"/>
                    </a:cubicBezTo>
                    <a:close/>
                    <a:moveTo>
                      <a:pt x="47" y="32"/>
                    </a:moveTo>
                    <a:cubicBezTo>
                      <a:pt x="42" y="32"/>
                      <a:pt x="39" y="28"/>
                      <a:pt x="39" y="24"/>
                    </a:cubicBezTo>
                    <a:cubicBezTo>
                      <a:pt x="39" y="19"/>
                      <a:pt x="42" y="15"/>
                      <a:pt x="47" y="15"/>
                    </a:cubicBezTo>
                    <a:cubicBezTo>
                      <a:pt x="52" y="15"/>
                      <a:pt x="55" y="19"/>
                      <a:pt x="55" y="24"/>
                    </a:cubicBezTo>
                    <a:cubicBezTo>
                      <a:pt x="55" y="28"/>
                      <a:pt x="52" y="32"/>
                      <a:pt x="47" y="32"/>
                    </a:cubicBezTo>
                    <a:close/>
                    <a:moveTo>
                      <a:pt x="77" y="32"/>
                    </a:moveTo>
                    <a:cubicBezTo>
                      <a:pt x="72" y="32"/>
                      <a:pt x="69" y="28"/>
                      <a:pt x="69" y="24"/>
                    </a:cubicBezTo>
                    <a:cubicBezTo>
                      <a:pt x="69" y="19"/>
                      <a:pt x="72" y="15"/>
                      <a:pt x="77" y="15"/>
                    </a:cubicBezTo>
                    <a:cubicBezTo>
                      <a:pt x="81" y="15"/>
                      <a:pt x="85" y="19"/>
                      <a:pt x="85" y="24"/>
                    </a:cubicBezTo>
                    <a:cubicBezTo>
                      <a:pt x="85" y="28"/>
                      <a:pt x="81" y="32"/>
                      <a:pt x="7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i$liḋe-Oval 8">
                <a:extLst>
                  <a:ext uri="{FF2B5EF4-FFF2-40B4-BE49-F238E27FC236}">
                    <a16:creationId xmlns="" xmlns:a16="http://schemas.microsoft.com/office/drawing/2014/main" id="{FC4B3D33-C1B4-4FE5-AD81-D72CD50A1AE5}"/>
                  </a:ext>
                </a:extLst>
              </p:cNvPr>
              <p:cNvSpPr/>
              <p:nvPr/>
            </p:nvSpPr>
            <p:spPr>
              <a:xfrm>
                <a:off x="4345541" y="2492896"/>
                <a:ext cx="1123570" cy="1123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i$liḋe-Freeform: Shape 9">
                <a:extLst>
                  <a:ext uri="{FF2B5EF4-FFF2-40B4-BE49-F238E27FC236}">
                    <a16:creationId xmlns="" xmlns:a16="http://schemas.microsoft.com/office/drawing/2014/main" id="{51D219F3-3C54-4534-9ED0-BA584A83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8311" y="2815069"/>
                <a:ext cx="558029" cy="479224"/>
              </a:xfrm>
              <a:custGeom>
                <a:avLst/>
                <a:gdLst>
                  <a:gd name="T0" fmla="*/ 223 w 228"/>
                  <a:gd name="T1" fmla="*/ 0 h 196"/>
                  <a:gd name="T2" fmla="*/ 210 w 228"/>
                  <a:gd name="T3" fmla="*/ 0 h 196"/>
                  <a:gd name="T4" fmla="*/ 205 w 228"/>
                  <a:gd name="T5" fmla="*/ 5 h 196"/>
                  <a:gd name="T6" fmla="*/ 205 w 228"/>
                  <a:gd name="T7" fmla="*/ 10 h 196"/>
                  <a:gd name="T8" fmla="*/ 20 w 228"/>
                  <a:gd name="T9" fmla="*/ 42 h 196"/>
                  <a:gd name="T10" fmla="*/ 20 w 228"/>
                  <a:gd name="T11" fmla="*/ 40 h 196"/>
                  <a:gd name="T12" fmla="*/ 15 w 228"/>
                  <a:gd name="T13" fmla="*/ 35 h 196"/>
                  <a:gd name="T14" fmla="*/ 5 w 228"/>
                  <a:gd name="T15" fmla="*/ 35 h 196"/>
                  <a:gd name="T16" fmla="*/ 0 w 228"/>
                  <a:gd name="T17" fmla="*/ 40 h 196"/>
                  <a:gd name="T18" fmla="*/ 0 w 228"/>
                  <a:gd name="T19" fmla="*/ 45 h 196"/>
                  <a:gd name="T20" fmla="*/ 0 w 228"/>
                  <a:gd name="T21" fmla="*/ 135 h 196"/>
                  <a:gd name="T22" fmla="*/ 0 w 228"/>
                  <a:gd name="T23" fmla="*/ 140 h 196"/>
                  <a:gd name="T24" fmla="*/ 5 w 228"/>
                  <a:gd name="T25" fmla="*/ 145 h 196"/>
                  <a:gd name="T26" fmla="*/ 15 w 228"/>
                  <a:gd name="T27" fmla="*/ 145 h 196"/>
                  <a:gd name="T28" fmla="*/ 20 w 228"/>
                  <a:gd name="T29" fmla="*/ 140 h 196"/>
                  <a:gd name="T30" fmla="*/ 20 w 228"/>
                  <a:gd name="T31" fmla="*/ 138 h 196"/>
                  <a:gd name="T32" fmla="*/ 70 w 228"/>
                  <a:gd name="T33" fmla="*/ 147 h 196"/>
                  <a:gd name="T34" fmla="*/ 70 w 228"/>
                  <a:gd name="T35" fmla="*/ 148 h 196"/>
                  <a:gd name="T36" fmla="*/ 117 w 228"/>
                  <a:gd name="T37" fmla="*/ 196 h 196"/>
                  <a:gd name="T38" fmla="*/ 162 w 228"/>
                  <a:gd name="T39" fmla="*/ 162 h 196"/>
                  <a:gd name="T40" fmla="*/ 205 w 228"/>
                  <a:gd name="T41" fmla="*/ 170 h 196"/>
                  <a:gd name="T42" fmla="*/ 205 w 228"/>
                  <a:gd name="T43" fmla="*/ 175 h 196"/>
                  <a:gd name="T44" fmla="*/ 210 w 228"/>
                  <a:gd name="T45" fmla="*/ 180 h 196"/>
                  <a:gd name="T46" fmla="*/ 223 w 228"/>
                  <a:gd name="T47" fmla="*/ 180 h 196"/>
                  <a:gd name="T48" fmla="*/ 228 w 228"/>
                  <a:gd name="T49" fmla="*/ 175 h 196"/>
                  <a:gd name="T50" fmla="*/ 228 w 228"/>
                  <a:gd name="T51" fmla="*/ 5 h 196"/>
                  <a:gd name="T52" fmla="*/ 223 w 228"/>
                  <a:gd name="T53" fmla="*/ 0 h 196"/>
                  <a:gd name="T54" fmla="*/ 117 w 228"/>
                  <a:gd name="T55" fmla="*/ 177 h 196"/>
                  <a:gd name="T56" fmla="*/ 89 w 228"/>
                  <a:gd name="T57" fmla="*/ 150 h 196"/>
                  <a:gd name="T58" fmla="*/ 143 w 228"/>
                  <a:gd name="T59" fmla="*/ 159 h 196"/>
                  <a:gd name="T60" fmla="*/ 117 w 228"/>
                  <a:gd name="T61" fmla="*/ 177 h 196"/>
                  <a:gd name="T62" fmla="*/ 199 w 228"/>
                  <a:gd name="T63" fmla="*/ 53 h 196"/>
                  <a:gd name="T64" fmla="*/ 31 w 228"/>
                  <a:gd name="T65" fmla="*/ 76 h 196"/>
                  <a:gd name="T66" fmla="*/ 30 w 228"/>
                  <a:gd name="T67" fmla="*/ 76 h 196"/>
                  <a:gd name="T68" fmla="*/ 23 w 228"/>
                  <a:gd name="T69" fmla="*/ 70 h 196"/>
                  <a:gd name="T70" fmla="*/ 29 w 228"/>
                  <a:gd name="T71" fmla="*/ 62 h 196"/>
                  <a:gd name="T72" fmla="*/ 197 w 228"/>
                  <a:gd name="T73" fmla="*/ 39 h 196"/>
                  <a:gd name="T74" fmla="*/ 205 w 228"/>
                  <a:gd name="T75" fmla="*/ 45 h 196"/>
                  <a:gd name="T76" fmla="*/ 199 w 228"/>
                  <a:gd name="T77" fmla="*/ 53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28" h="196">
                    <a:moveTo>
                      <a:pt x="223" y="0"/>
                    </a:moveTo>
                    <a:cubicBezTo>
                      <a:pt x="210" y="0"/>
                      <a:pt x="210" y="0"/>
                      <a:pt x="210" y="0"/>
                    </a:cubicBezTo>
                    <a:cubicBezTo>
                      <a:pt x="207" y="0"/>
                      <a:pt x="205" y="2"/>
                      <a:pt x="205" y="5"/>
                    </a:cubicBezTo>
                    <a:cubicBezTo>
                      <a:pt x="205" y="10"/>
                      <a:pt x="205" y="10"/>
                      <a:pt x="205" y="10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20" y="37"/>
                      <a:pt x="18" y="35"/>
                      <a:pt x="1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135"/>
                      <a:pt x="0" y="135"/>
                      <a:pt x="0" y="135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2" y="145"/>
                      <a:pt x="5" y="145"/>
                    </a:cubicBezTo>
                    <a:cubicBezTo>
                      <a:pt x="15" y="145"/>
                      <a:pt x="15" y="145"/>
                      <a:pt x="15" y="145"/>
                    </a:cubicBezTo>
                    <a:cubicBezTo>
                      <a:pt x="18" y="145"/>
                      <a:pt x="20" y="143"/>
                      <a:pt x="20" y="140"/>
                    </a:cubicBezTo>
                    <a:cubicBezTo>
                      <a:pt x="20" y="138"/>
                      <a:pt x="20" y="138"/>
                      <a:pt x="20" y="138"/>
                    </a:cubicBezTo>
                    <a:cubicBezTo>
                      <a:pt x="70" y="147"/>
                      <a:pt x="70" y="147"/>
                      <a:pt x="70" y="147"/>
                    </a:cubicBezTo>
                    <a:cubicBezTo>
                      <a:pt x="70" y="147"/>
                      <a:pt x="70" y="148"/>
                      <a:pt x="70" y="148"/>
                    </a:cubicBezTo>
                    <a:cubicBezTo>
                      <a:pt x="70" y="175"/>
                      <a:pt x="91" y="196"/>
                      <a:pt x="117" y="196"/>
                    </a:cubicBezTo>
                    <a:cubicBezTo>
                      <a:pt x="138" y="196"/>
                      <a:pt x="156" y="182"/>
                      <a:pt x="162" y="162"/>
                    </a:cubicBezTo>
                    <a:cubicBezTo>
                      <a:pt x="205" y="170"/>
                      <a:pt x="205" y="170"/>
                      <a:pt x="205" y="170"/>
                    </a:cubicBezTo>
                    <a:cubicBezTo>
                      <a:pt x="205" y="175"/>
                      <a:pt x="205" y="175"/>
                      <a:pt x="205" y="175"/>
                    </a:cubicBezTo>
                    <a:cubicBezTo>
                      <a:pt x="205" y="178"/>
                      <a:pt x="207" y="180"/>
                      <a:pt x="210" y="180"/>
                    </a:cubicBezTo>
                    <a:cubicBezTo>
                      <a:pt x="223" y="180"/>
                      <a:pt x="223" y="180"/>
                      <a:pt x="223" y="180"/>
                    </a:cubicBezTo>
                    <a:cubicBezTo>
                      <a:pt x="226" y="180"/>
                      <a:pt x="228" y="178"/>
                      <a:pt x="228" y="175"/>
                    </a:cubicBezTo>
                    <a:cubicBezTo>
                      <a:pt x="228" y="5"/>
                      <a:pt x="228" y="5"/>
                      <a:pt x="228" y="5"/>
                    </a:cubicBezTo>
                    <a:cubicBezTo>
                      <a:pt x="228" y="2"/>
                      <a:pt x="226" y="0"/>
                      <a:pt x="223" y="0"/>
                    </a:cubicBezTo>
                    <a:moveTo>
                      <a:pt x="117" y="177"/>
                    </a:moveTo>
                    <a:cubicBezTo>
                      <a:pt x="102" y="177"/>
                      <a:pt x="90" y="165"/>
                      <a:pt x="89" y="150"/>
                    </a:cubicBezTo>
                    <a:cubicBezTo>
                      <a:pt x="143" y="159"/>
                      <a:pt x="143" y="159"/>
                      <a:pt x="143" y="159"/>
                    </a:cubicBezTo>
                    <a:cubicBezTo>
                      <a:pt x="139" y="170"/>
                      <a:pt x="129" y="177"/>
                      <a:pt x="117" y="177"/>
                    </a:cubicBezTo>
                    <a:moveTo>
                      <a:pt x="199" y="53"/>
                    </a:moveTo>
                    <a:cubicBezTo>
                      <a:pt x="31" y="76"/>
                      <a:pt x="31" y="76"/>
                      <a:pt x="31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6" y="76"/>
                      <a:pt x="23" y="73"/>
                      <a:pt x="23" y="70"/>
                    </a:cubicBezTo>
                    <a:cubicBezTo>
                      <a:pt x="22" y="66"/>
                      <a:pt x="25" y="62"/>
                      <a:pt x="29" y="62"/>
                    </a:cubicBezTo>
                    <a:cubicBezTo>
                      <a:pt x="197" y="39"/>
                      <a:pt x="197" y="39"/>
                      <a:pt x="197" y="39"/>
                    </a:cubicBezTo>
                    <a:cubicBezTo>
                      <a:pt x="201" y="38"/>
                      <a:pt x="204" y="41"/>
                      <a:pt x="205" y="45"/>
                    </a:cubicBezTo>
                    <a:cubicBezTo>
                      <a:pt x="205" y="49"/>
                      <a:pt x="203" y="52"/>
                      <a:pt x="199" y="5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i$liḋe-Oval 10">
                <a:extLst>
                  <a:ext uri="{FF2B5EF4-FFF2-40B4-BE49-F238E27FC236}">
                    <a16:creationId xmlns="" xmlns:a16="http://schemas.microsoft.com/office/drawing/2014/main" id="{3D1C6954-2EA0-41D2-92BF-763AF0C817B2}"/>
                  </a:ext>
                </a:extLst>
              </p:cNvPr>
              <p:cNvSpPr/>
              <p:nvPr/>
            </p:nvSpPr>
            <p:spPr>
              <a:xfrm>
                <a:off x="1844061" y="2511811"/>
                <a:ext cx="1123570" cy="112357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$liḋe-Freeform: Shape 11">
                <a:extLst>
                  <a:ext uri="{FF2B5EF4-FFF2-40B4-BE49-F238E27FC236}">
                    <a16:creationId xmlns="" xmlns:a16="http://schemas.microsoft.com/office/drawing/2014/main" id="{659EA1C2-5F67-404C-B35C-C01BD7EC2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1923" y="2741335"/>
                <a:ext cx="587847" cy="664522"/>
              </a:xfrm>
              <a:custGeom>
                <a:avLst/>
                <a:gdLst>
                  <a:gd name="T0" fmla="*/ 62 w 240"/>
                  <a:gd name="T1" fmla="*/ 49 h 272"/>
                  <a:gd name="T2" fmla="*/ 35 w 240"/>
                  <a:gd name="T3" fmla="*/ 35 h 272"/>
                  <a:gd name="T4" fmla="*/ 49 w 240"/>
                  <a:gd name="T5" fmla="*/ 62 h 272"/>
                  <a:gd name="T6" fmla="*/ 62 w 240"/>
                  <a:gd name="T7" fmla="*/ 62 h 272"/>
                  <a:gd name="T8" fmla="*/ 9 w 240"/>
                  <a:gd name="T9" fmla="*/ 111 h 272"/>
                  <a:gd name="T10" fmla="*/ 9 w 240"/>
                  <a:gd name="T11" fmla="*/ 130 h 272"/>
                  <a:gd name="T12" fmla="*/ 38 w 240"/>
                  <a:gd name="T13" fmla="*/ 120 h 272"/>
                  <a:gd name="T14" fmla="*/ 120 w 240"/>
                  <a:gd name="T15" fmla="*/ 38 h 272"/>
                  <a:gd name="T16" fmla="*/ 129 w 240"/>
                  <a:gd name="T17" fmla="*/ 10 h 272"/>
                  <a:gd name="T18" fmla="*/ 111 w 240"/>
                  <a:gd name="T19" fmla="*/ 10 h 272"/>
                  <a:gd name="T20" fmla="*/ 120 w 240"/>
                  <a:gd name="T21" fmla="*/ 38 h 272"/>
                  <a:gd name="T22" fmla="*/ 107 w 240"/>
                  <a:gd name="T23" fmla="*/ 272 h 272"/>
                  <a:gd name="T24" fmla="*/ 153 w 240"/>
                  <a:gd name="T25" fmla="*/ 253 h 272"/>
                  <a:gd name="T26" fmla="*/ 87 w 240"/>
                  <a:gd name="T27" fmla="*/ 244 h 272"/>
                  <a:gd name="T28" fmla="*/ 205 w 240"/>
                  <a:gd name="T29" fmla="*/ 35 h 272"/>
                  <a:gd name="T30" fmla="*/ 178 w 240"/>
                  <a:gd name="T31" fmla="*/ 49 h 272"/>
                  <a:gd name="T32" fmla="*/ 185 w 240"/>
                  <a:gd name="T33" fmla="*/ 65 h 272"/>
                  <a:gd name="T34" fmla="*/ 205 w 240"/>
                  <a:gd name="T35" fmla="*/ 49 h 272"/>
                  <a:gd name="T36" fmla="*/ 120 w 240"/>
                  <a:gd name="T37" fmla="*/ 49 h 272"/>
                  <a:gd name="T38" fmla="*/ 61 w 240"/>
                  <a:gd name="T39" fmla="*/ 156 h 272"/>
                  <a:gd name="T40" fmla="*/ 78 w 240"/>
                  <a:gd name="T41" fmla="*/ 186 h 272"/>
                  <a:gd name="T42" fmla="*/ 75 w 240"/>
                  <a:gd name="T43" fmla="*/ 199 h 272"/>
                  <a:gd name="T44" fmla="*/ 69 w 240"/>
                  <a:gd name="T45" fmla="*/ 229 h 272"/>
                  <a:gd name="T46" fmla="*/ 166 w 240"/>
                  <a:gd name="T47" fmla="*/ 235 h 272"/>
                  <a:gd name="T48" fmla="*/ 171 w 240"/>
                  <a:gd name="T49" fmla="*/ 204 h 272"/>
                  <a:gd name="T50" fmla="*/ 162 w 240"/>
                  <a:gd name="T51" fmla="*/ 199 h 272"/>
                  <a:gd name="T52" fmla="*/ 178 w 240"/>
                  <a:gd name="T53" fmla="*/ 158 h 272"/>
                  <a:gd name="T54" fmla="*/ 120 w 240"/>
                  <a:gd name="T55" fmla="*/ 49 h 272"/>
                  <a:gd name="T56" fmla="*/ 117 w 240"/>
                  <a:gd name="T57" fmla="*/ 136 h 272"/>
                  <a:gd name="T58" fmla="*/ 120 w 240"/>
                  <a:gd name="T59" fmla="*/ 170 h 272"/>
                  <a:gd name="T60" fmla="*/ 143 w 240"/>
                  <a:gd name="T61" fmla="*/ 186 h 272"/>
                  <a:gd name="T62" fmla="*/ 127 w 240"/>
                  <a:gd name="T63" fmla="*/ 199 h 272"/>
                  <a:gd name="T64" fmla="*/ 141 w 240"/>
                  <a:gd name="T65" fmla="*/ 136 h 272"/>
                  <a:gd name="T66" fmla="*/ 141 w 240"/>
                  <a:gd name="T67" fmla="*/ 107 h 272"/>
                  <a:gd name="T68" fmla="*/ 125 w 240"/>
                  <a:gd name="T69" fmla="*/ 127 h 272"/>
                  <a:gd name="T70" fmla="*/ 111 w 240"/>
                  <a:gd name="T71" fmla="*/ 111 h 272"/>
                  <a:gd name="T72" fmla="*/ 85 w 240"/>
                  <a:gd name="T73" fmla="*/ 122 h 272"/>
                  <a:gd name="T74" fmla="*/ 107 w 240"/>
                  <a:gd name="T75" fmla="*/ 136 h 272"/>
                  <a:gd name="T76" fmla="*/ 97 w 240"/>
                  <a:gd name="T77" fmla="*/ 199 h 272"/>
                  <a:gd name="T78" fmla="*/ 78 w 240"/>
                  <a:gd name="T79" fmla="*/ 147 h 272"/>
                  <a:gd name="T80" fmla="*/ 77 w 240"/>
                  <a:gd name="T81" fmla="*/ 146 h 272"/>
                  <a:gd name="T82" fmla="*/ 120 w 240"/>
                  <a:gd name="T83" fmla="*/ 68 h 272"/>
                  <a:gd name="T84" fmla="*/ 162 w 240"/>
                  <a:gd name="T85" fmla="*/ 147 h 272"/>
                  <a:gd name="T86" fmla="*/ 138 w 240"/>
                  <a:gd name="T87" fmla="*/ 117 h 272"/>
                  <a:gd name="T88" fmla="*/ 147 w 240"/>
                  <a:gd name="T89" fmla="*/ 122 h 272"/>
                  <a:gd name="T90" fmla="*/ 135 w 240"/>
                  <a:gd name="T91" fmla="*/ 127 h 272"/>
                  <a:gd name="T92" fmla="*/ 100 w 240"/>
                  <a:gd name="T93" fmla="*/ 127 h 272"/>
                  <a:gd name="T94" fmla="*/ 100 w 240"/>
                  <a:gd name="T95" fmla="*/ 116 h 272"/>
                  <a:gd name="T96" fmla="*/ 107 w 240"/>
                  <a:gd name="T97" fmla="*/ 127 h 272"/>
                  <a:gd name="T98" fmla="*/ 212 w 240"/>
                  <a:gd name="T99" fmla="*/ 111 h 272"/>
                  <a:gd name="T100" fmla="*/ 212 w 240"/>
                  <a:gd name="T101" fmla="*/ 130 h 272"/>
                  <a:gd name="T102" fmla="*/ 240 w 240"/>
                  <a:gd name="T103" fmla="*/ 12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0" h="272">
                    <a:moveTo>
                      <a:pt x="62" y="62"/>
                    </a:moveTo>
                    <a:cubicBezTo>
                      <a:pt x="66" y="58"/>
                      <a:pt x="66" y="52"/>
                      <a:pt x="62" y="49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5" y="32"/>
                      <a:pt x="39" y="32"/>
                      <a:pt x="35" y="35"/>
                    </a:cubicBezTo>
                    <a:cubicBezTo>
                      <a:pt x="32" y="39"/>
                      <a:pt x="32" y="45"/>
                      <a:pt x="35" y="49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50" y="64"/>
                      <a:pt x="53" y="65"/>
                      <a:pt x="55" y="65"/>
                    </a:cubicBezTo>
                    <a:cubicBezTo>
                      <a:pt x="58" y="65"/>
                      <a:pt x="60" y="64"/>
                      <a:pt x="62" y="62"/>
                    </a:cubicBezTo>
                    <a:moveTo>
                      <a:pt x="28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4" y="111"/>
                      <a:pt x="0" y="115"/>
                      <a:pt x="0" y="120"/>
                    </a:cubicBezTo>
                    <a:cubicBezTo>
                      <a:pt x="0" y="125"/>
                      <a:pt x="4" y="130"/>
                      <a:pt x="9" y="130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34" y="130"/>
                      <a:pt x="38" y="125"/>
                      <a:pt x="38" y="120"/>
                    </a:cubicBezTo>
                    <a:cubicBezTo>
                      <a:pt x="38" y="115"/>
                      <a:pt x="34" y="111"/>
                      <a:pt x="28" y="111"/>
                    </a:cubicBezTo>
                    <a:moveTo>
                      <a:pt x="120" y="38"/>
                    </a:moveTo>
                    <a:cubicBezTo>
                      <a:pt x="125" y="38"/>
                      <a:pt x="129" y="34"/>
                      <a:pt x="129" y="29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4"/>
                      <a:pt x="125" y="0"/>
                      <a:pt x="120" y="0"/>
                    </a:cubicBezTo>
                    <a:cubicBezTo>
                      <a:pt x="115" y="0"/>
                      <a:pt x="111" y="4"/>
                      <a:pt x="111" y="10"/>
                    </a:cubicBezTo>
                    <a:cubicBezTo>
                      <a:pt x="111" y="29"/>
                      <a:pt x="111" y="29"/>
                      <a:pt x="111" y="29"/>
                    </a:cubicBezTo>
                    <a:cubicBezTo>
                      <a:pt x="111" y="34"/>
                      <a:pt x="115" y="38"/>
                      <a:pt x="120" y="38"/>
                    </a:cubicBezTo>
                    <a:moveTo>
                      <a:pt x="87" y="253"/>
                    </a:moveTo>
                    <a:cubicBezTo>
                      <a:pt x="87" y="264"/>
                      <a:pt x="96" y="272"/>
                      <a:pt x="107" y="272"/>
                    </a:cubicBezTo>
                    <a:cubicBezTo>
                      <a:pt x="133" y="272"/>
                      <a:pt x="133" y="272"/>
                      <a:pt x="133" y="272"/>
                    </a:cubicBezTo>
                    <a:cubicBezTo>
                      <a:pt x="144" y="272"/>
                      <a:pt x="153" y="264"/>
                      <a:pt x="153" y="253"/>
                    </a:cubicBezTo>
                    <a:cubicBezTo>
                      <a:pt x="153" y="244"/>
                      <a:pt x="153" y="244"/>
                      <a:pt x="153" y="244"/>
                    </a:cubicBezTo>
                    <a:cubicBezTo>
                      <a:pt x="87" y="244"/>
                      <a:pt x="87" y="244"/>
                      <a:pt x="87" y="244"/>
                    </a:cubicBezTo>
                    <a:cubicBezTo>
                      <a:pt x="87" y="253"/>
                      <a:pt x="87" y="253"/>
                      <a:pt x="87" y="253"/>
                    </a:cubicBezTo>
                    <a:close/>
                    <a:moveTo>
                      <a:pt x="205" y="35"/>
                    </a:moveTo>
                    <a:cubicBezTo>
                      <a:pt x="201" y="32"/>
                      <a:pt x="195" y="32"/>
                      <a:pt x="192" y="35"/>
                    </a:cubicBezTo>
                    <a:cubicBezTo>
                      <a:pt x="178" y="49"/>
                      <a:pt x="178" y="49"/>
                      <a:pt x="178" y="49"/>
                    </a:cubicBezTo>
                    <a:cubicBezTo>
                      <a:pt x="174" y="52"/>
                      <a:pt x="174" y="58"/>
                      <a:pt x="178" y="62"/>
                    </a:cubicBezTo>
                    <a:cubicBezTo>
                      <a:pt x="180" y="64"/>
                      <a:pt x="182" y="65"/>
                      <a:pt x="185" y="65"/>
                    </a:cubicBezTo>
                    <a:cubicBezTo>
                      <a:pt x="187" y="65"/>
                      <a:pt x="190" y="64"/>
                      <a:pt x="192" y="62"/>
                    </a:cubicBezTo>
                    <a:cubicBezTo>
                      <a:pt x="205" y="49"/>
                      <a:pt x="205" y="49"/>
                      <a:pt x="205" y="49"/>
                    </a:cubicBezTo>
                    <a:cubicBezTo>
                      <a:pt x="209" y="45"/>
                      <a:pt x="209" y="39"/>
                      <a:pt x="205" y="35"/>
                    </a:cubicBezTo>
                    <a:moveTo>
                      <a:pt x="120" y="49"/>
                    </a:moveTo>
                    <a:cubicBezTo>
                      <a:pt x="81" y="49"/>
                      <a:pt x="50" y="80"/>
                      <a:pt x="50" y="118"/>
                    </a:cubicBezTo>
                    <a:cubicBezTo>
                      <a:pt x="50" y="132"/>
                      <a:pt x="54" y="145"/>
                      <a:pt x="61" y="156"/>
                    </a:cubicBezTo>
                    <a:cubicBezTo>
                      <a:pt x="62" y="157"/>
                      <a:pt x="62" y="158"/>
                      <a:pt x="62" y="158"/>
                    </a:cubicBezTo>
                    <a:cubicBezTo>
                      <a:pt x="75" y="176"/>
                      <a:pt x="78" y="182"/>
                      <a:pt x="78" y="186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5" y="199"/>
                      <a:pt x="75" y="199"/>
                      <a:pt x="75" y="199"/>
                    </a:cubicBezTo>
                    <a:cubicBezTo>
                      <a:pt x="71" y="199"/>
                      <a:pt x="69" y="200"/>
                      <a:pt x="69" y="204"/>
                    </a:cubicBezTo>
                    <a:cubicBezTo>
                      <a:pt x="69" y="229"/>
                      <a:pt x="69" y="229"/>
                      <a:pt x="69" y="229"/>
                    </a:cubicBezTo>
                    <a:cubicBezTo>
                      <a:pt x="69" y="233"/>
                      <a:pt x="71" y="235"/>
                      <a:pt x="75" y="235"/>
                    </a:cubicBezTo>
                    <a:cubicBezTo>
                      <a:pt x="166" y="235"/>
                      <a:pt x="166" y="235"/>
                      <a:pt x="166" y="235"/>
                    </a:cubicBezTo>
                    <a:cubicBezTo>
                      <a:pt x="169" y="235"/>
                      <a:pt x="171" y="233"/>
                      <a:pt x="171" y="229"/>
                    </a:cubicBezTo>
                    <a:cubicBezTo>
                      <a:pt x="171" y="204"/>
                      <a:pt x="171" y="204"/>
                      <a:pt x="171" y="204"/>
                    </a:cubicBezTo>
                    <a:cubicBezTo>
                      <a:pt x="171" y="200"/>
                      <a:pt x="169" y="199"/>
                      <a:pt x="166" y="199"/>
                    </a:cubicBezTo>
                    <a:cubicBezTo>
                      <a:pt x="162" y="199"/>
                      <a:pt x="162" y="199"/>
                      <a:pt x="162" y="199"/>
                    </a:cubicBezTo>
                    <a:cubicBezTo>
                      <a:pt x="162" y="186"/>
                      <a:pt x="162" y="186"/>
                      <a:pt x="162" y="186"/>
                    </a:cubicBezTo>
                    <a:cubicBezTo>
                      <a:pt x="162" y="183"/>
                      <a:pt x="163" y="178"/>
                      <a:pt x="178" y="158"/>
                    </a:cubicBezTo>
                    <a:cubicBezTo>
                      <a:pt x="186" y="146"/>
                      <a:pt x="190" y="133"/>
                      <a:pt x="190" y="118"/>
                    </a:cubicBezTo>
                    <a:cubicBezTo>
                      <a:pt x="190" y="80"/>
                      <a:pt x="159" y="49"/>
                      <a:pt x="120" y="49"/>
                    </a:cubicBezTo>
                    <a:moveTo>
                      <a:pt x="120" y="170"/>
                    </a:moveTo>
                    <a:cubicBezTo>
                      <a:pt x="117" y="136"/>
                      <a:pt x="117" y="136"/>
                      <a:pt x="117" y="136"/>
                    </a:cubicBezTo>
                    <a:cubicBezTo>
                      <a:pt x="124" y="136"/>
                      <a:pt x="124" y="136"/>
                      <a:pt x="124" y="136"/>
                    </a:cubicBezTo>
                    <a:lnTo>
                      <a:pt x="120" y="170"/>
                    </a:lnTo>
                    <a:close/>
                    <a:moveTo>
                      <a:pt x="162" y="147"/>
                    </a:moveTo>
                    <a:cubicBezTo>
                      <a:pt x="147" y="168"/>
                      <a:pt x="143" y="176"/>
                      <a:pt x="143" y="186"/>
                    </a:cubicBezTo>
                    <a:cubicBezTo>
                      <a:pt x="143" y="199"/>
                      <a:pt x="143" y="199"/>
                      <a:pt x="143" y="199"/>
                    </a:cubicBezTo>
                    <a:cubicBezTo>
                      <a:pt x="127" y="199"/>
                      <a:pt x="127" y="199"/>
                      <a:pt x="127" y="199"/>
                    </a:cubicBezTo>
                    <a:cubicBezTo>
                      <a:pt x="134" y="136"/>
                      <a:pt x="134" y="136"/>
                      <a:pt x="134" y="136"/>
                    </a:cubicBezTo>
                    <a:cubicBezTo>
                      <a:pt x="141" y="136"/>
                      <a:pt x="141" y="136"/>
                      <a:pt x="141" y="136"/>
                    </a:cubicBezTo>
                    <a:cubicBezTo>
                      <a:pt x="149" y="136"/>
                      <a:pt x="156" y="130"/>
                      <a:pt x="156" y="122"/>
                    </a:cubicBezTo>
                    <a:cubicBezTo>
                      <a:pt x="156" y="113"/>
                      <a:pt x="149" y="107"/>
                      <a:pt x="141" y="107"/>
                    </a:cubicBezTo>
                    <a:cubicBezTo>
                      <a:pt x="137" y="107"/>
                      <a:pt x="134" y="108"/>
                      <a:pt x="131" y="111"/>
                    </a:cubicBezTo>
                    <a:cubicBezTo>
                      <a:pt x="127" y="115"/>
                      <a:pt x="125" y="122"/>
                      <a:pt x="125" y="127"/>
                    </a:cubicBezTo>
                    <a:cubicBezTo>
                      <a:pt x="116" y="127"/>
                      <a:pt x="116" y="127"/>
                      <a:pt x="116" y="127"/>
                    </a:cubicBezTo>
                    <a:cubicBezTo>
                      <a:pt x="116" y="122"/>
                      <a:pt x="115" y="116"/>
                      <a:pt x="111" y="111"/>
                    </a:cubicBezTo>
                    <a:cubicBezTo>
                      <a:pt x="108" y="108"/>
                      <a:pt x="104" y="107"/>
                      <a:pt x="100" y="107"/>
                    </a:cubicBezTo>
                    <a:cubicBezTo>
                      <a:pt x="92" y="107"/>
                      <a:pt x="85" y="113"/>
                      <a:pt x="85" y="122"/>
                    </a:cubicBezTo>
                    <a:cubicBezTo>
                      <a:pt x="85" y="130"/>
                      <a:pt x="92" y="136"/>
                      <a:pt x="100" y="136"/>
                    </a:cubicBezTo>
                    <a:cubicBezTo>
                      <a:pt x="107" y="136"/>
                      <a:pt x="107" y="136"/>
                      <a:pt x="107" y="136"/>
                    </a:cubicBezTo>
                    <a:cubicBezTo>
                      <a:pt x="114" y="199"/>
                      <a:pt x="114" y="199"/>
                      <a:pt x="114" y="199"/>
                    </a:cubicBezTo>
                    <a:cubicBezTo>
                      <a:pt x="97" y="199"/>
                      <a:pt x="97" y="199"/>
                      <a:pt x="97" y="199"/>
                    </a:cubicBezTo>
                    <a:cubicBezTo>
                      <a:pt x="97" y="186"/>
                      <a:pt x="97" y="186"/>
                      <a:pt x="97" y="186"/>
                    </a:cubicBezTo>
                    <a:cubicBezTo>
                      <a:pt x="97" y="177"/>
                      <a:pt x="93" y="168"/>
                      <a:pt x="78" y="147"/>
                    </a:cubicBezTo>
                    <a:cubicBezTo>
                      <a:pt x="78" y="147"/>
                      <a:pt x="78" y="147"/>
                      <a:pt x="78" y="147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1" y="138"/>
                      <a:pt x="68" y="128"/>
                      <a:pt x="68" y="118"/>
                    </a:cubicBezTo>
                    <a:cubicBezTo>
                      <a:pt x="68" y="91"/>
                      <a:pt x="92" y="68"/>
                      <a:pt x="120" y="68"/>
                    </a:cubicBezTo>
                    <a:cubicBezTo>
                      <a:pt x="148" y="68"/>
                      <a:pt x="172" y="91"/>
                      <a:pt x="172" y="118"/>
                    </a:cubicBezTo>
                    <a:cubicBezTo>
                      <a:pt x="172" y="129"/>
                      <a:pt x="168" y="139"/>
                      <a:pt x="162" y="147"/>
                    </a:cubicBezTo>
                    <a:moveTo>
                      <a:pt x="135" y="127"/>
                    </a:moveTo>
                    <a:cubicBezTo>
                      <a:pt x="135" y="124"/>
                      <a:pt x="136" y="119"/>
                      <a:pt x="138" y="117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4" y="116"/>
                      <a:pt x="147" y="119"/>
                      <a:pt x="147" y="122"/>
                    </a:cubicBezTo>
                    <a:cubicBezTo>
                      <a:pt x="147" y="125"/>
                      <a:pt x="144" y="127"/>
                      <a:pt x="141" y="127"/>
                    </a:cubicBezTo>
                    <a:cubicBezTo>
                      <a:pt x="135" y="127"/>
                      <a:pt x="135" y="127"/>
                      <a:pt x="135" y="127"/>
                    </a:cubicBezTo>
                    <a:close/>
                    <a:moveTo>
                      <a:pt x="107" y="127"/>
                    </a:moveTo>
                    <a:cubicBezTo>
                      <a:pt x="100" y="127"/>
                      <a:pt x="100" y="127"/>
                      <a:pt x="100" y="127"/>
                    </a:cubicBezTo>
                    <a:cubicBezTo>
                      <a:pt x="97" y="127"/>
                      <a:pt x="94" y="125"/>
                      <a:pt x="94" y="122"/>
                    </a:cubicBezTo>
                    <a:cubicBezTo>
                      <a:pt x="94" y="119"/>
                      <a:pt x="97" y="116"/>
                      <a:pt x="100" y="116"/>
                    </a:cubicBezTo>
                    <a:cubicBezTo>
                      <a:pt x="102" y="116"/>
                      <a:pt x="103" y="117"/>
                      <a:pt x="104" y="118"/>
                    </a:cubicBezTo>
                    <a:cubicBezTo>
                      <a:pt x="106" y="120"/>
                      <a:pt x="107" y="124"/>
                      <a:pt x="107" y="127"/>
                    </a:cubicBezTo>
                    <a:moveTo>
                      <a:pt x="231" y="111"/>
                    </a:moveTo>
                    <a:cubicBezTo>
                      <a:pt x="212" y="111"/>
                      <a:pt x="212" y="111"/>
                      <a:pt x="212" y="111"/>
                    </a:cubicBezTo>
                    <a:cubicBezTo>
                      <a:pt x="206" y="111"/>
                      <a:pt x="202" y="115"/>
                      <a:pt x="202" y="120"/>
                    </a:cubicBezTo>
                    <a:cubicBezTo>
                      <a:pt x="202" y="125"/>
                      <a:pt x="206" y="130"/>
                      <a:pt x="212" y="130"/>
                    </a:cubicBezTo>
                    <a:cubicBezTo>
                      <a:pt x="231" y="130"/>
                      <a:pt x="231" y="130"/>
                      <a:pt x="231" y="130"/>
                    </a:cubicBezTo>
                    <a:cubicBezTo>
                      <a:pt x="236" y="130"/>
                      <a:pt x="240" y="125"/>
                      <a:pt x="240" y="120"/>
                    </a:cubicBezTo>
                    <a:cubicBezTo>
                      <a:pt x="240" y="115"/>
                      <a:pt x="236" y="111"/>
                      <a:pt x="231" y="11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i$liḋe-Rectangle 12">
                <a:extLst>
                  <a:ext uri="{FF2B5EF4-FFF2-40B4-BE49-F238E27FC236}">
                    <a16:creationId xmlns="" xmlns:a16="http://schemas.microsoft.com/office/drawing/2014/main" id="{2EA75291-E8BD-46C4-8AEF-D402042195CE}"/>
                  </a:ext>
                </a:extLst>
              </p:cNvPr>
              <p:cNvSpPr/>
              <p:nvPr/>
            </p:nvSpPr>
            <p:spPr>
              <a:xfrm>
                <a:off x="1944180" y="21557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6" name="i$liḋe-Rectangle 13">
                <a:extLst>
                  <a:ext uri="{FF2B5EF4-FFF2-40B4-BE49-F238E27FC236}">
                    <a16:creationId xmlns="" xmlns:a16="http://schemas.microsoft.com/office/drawing/2014/main" id="{5ABEAACA-9AE4-4BBA-A5B9-2C6F1EE8477D}"/>
                  </a:ext>
                </a:extLst>
              </p:cNvPr>
              <p:cNvSpPr/>
              <p:nvPr/>
            </p:nvSpPr>
            <p:spPr>
              <a:xfrm>
                <a:off x="4445660" y="2140039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7" name="i$liḋe-Rectangle 14">
                <a:extLst>
                  <a:ext uri="{FF2B5EF4-FFF2-40B4-BE49-F238E27FC236}">
                    <a16:creationId xmlns="" xmlns:a16="http://schemas.microsoft.com/office/drawing/2014/main" id="{95219559-4D6E-4F25-8C16-FABAFC69015D}"/>
                  </a:ext>
                </a:extLst>
              </p:cNvPr>
              <p:cNvSpPr/>
              <p:nvPr/>
            </p:nvSpPr>
            <p:spPr>
              <a:xfrm>
                <a:off x="6867796" y="213601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  <p:sp>
            <p:nvSpPr>
              <p:cNvPr id="28" name="i$liḋe-Rectangle 15">
                <a:extLst>
                  <a:ext uri="{FF2B5EF4-FFF2-40B4-BE49-F238E27FC236}">
                    <a16:creationId xmlns="" xmlns:a16="http://schemas.microsoft.com/office/drawing/2014/main" id="{1B8FC7BA-7745-4A2A-B679-E52BCCF1986A}"/>
                  </a:ext>
                </a:extLst>
              </p:cNvPr>
              <p:cNvSpPr/>
              <p:nvPr/>
            </p:nvSpPr>
            <p:spPr>
              <a:xfrm>
                <a:off x="9393257" y="2141548"/>
                <a:ext cx="923330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关键词</a:t>
                </a: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43618093-704A-465F-9464-AB1CE01DF0B9}"/>
                </a:ext>
              </a:extLst>
            </p:cNvPr>
            <p:cNvGrpSpPr/>
            <p:nvPr/>
          </p:nvGrpSpPr>
          <p:grpSpPr>
            <a:xfrm>
              <a:off x="1163453" y="3969331"/>
              <a:ext cx="9865095" cy="857260"/>
              <a:chOff x="1768931" y="3638220"/>
              <a:chExt cx="9298705" cy="857260"/>
            </a:xfrm>
          </p:grpSpPr>
          <p:grpSp>
            <p:nvGrpSpPr>
              <p:cNvPr id="5" name="Group 25">
                <a:extLst>
                  <a:ext uri="{FF2B5EF4-FFF2-40B4-BE49-F238E27FC236}">
                    <a16:creationId xmlns="" xmlns:a16="http://schemas.microsoft.com/office/drawing/2014/main" id="{FBD210D2-FD95-4C0B-BF93-D490010E0270}"/>
                  </a:ext>
                </a:extLst>
              </p:cNvPr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5" name="i$liḋe-TextBox 35">
                  <a:extLst>
                    <a:ext uri="{FF2B5EF4-FFF2-40B4-BE49-F238E27FC236}">
                      <a16:creationId xmlns="" xmlns:a16="http://schemas.microsoft.com/office/drawing/2014/main" id="{90FCD3EC-CBF1-4C12-B8A4-FD775FD141D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6" name="i$liḋe-TextBox 36">
                  <a:extLst>
                    <a:ext uri="{FF2B5EF4-FFF2-40B4-BE49-F238E27FC236}">
                      <a16:creationId xmlns="" xmlns:a16="http://schemas.microsoft.com/office/drawing/2014/main" id="{D796CC2A-A11C-4244-8C4A-A96C542611BD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Group 26">
                <a:extLst>
                  <a:ext uri="{FF2B5EF4-FFF2-40B4-BE49-F238E27FC236}">
                    <a16:creationId xmlns="" xmlns:a16="http://schemas.microsoft.com/office/drawing/2014/main" id="{873C045F-F207-4BEC-9457-DAC9A61D08B5}"/>
                  </a:ext>
                </a:extLst>
              </p:cNvPr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3" name="i$liḋe-TextBox 33">
                  <a:extLst>
                    <a:ext uri="{FF2B5EF4-FFF2-40B4-BE49-F238E27FC236}">
                      <a16:creationId xmlns="" xmlns:a16="http://schemas.microsoft.com/office/drawing/2014/main" id="{0F93618B-505C-42B6-94E9-84117B0AFD5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4" name="iS1ide-TextBox 34">
                  <a:extLst>
                    <a:ext uri="{FF2B5EF4-FFF2-40B4-BE49-F238E27FC236}">
                      <a16:creationId xmlns="" xmlns:a16="http://schemas.microsoft.com/office/drawing/2014/main" id="{454EBDDF-3D0F-497F-B58D-830F197062C8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Group 27">
                <a:extLst>
                  <a:ext uri="{FF2B5EF4-FFF2-40B4-BE49-F238E27FC236}">
                    <a16:creationId xmlns="" xmlns:a16="http://schemas.microsoft.com/office/drawing/2014/main" id="{A9F9E46E-1AA5-4AB9-8B9B-45CECCBF6FD5}"/>
                  </a:ext>
                </a:extLst>
              </p:cNvPr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1" name="iS1ide-TextBox 31">
                  <a:extLst>
                    <a:ext uri="{FF2B5EF4-FFF2-40B4-BE49-F238E27FC236}">
                      <a16:creationId xmlns="" xmlns:a16="http://schemas.microsoft.com/office/drawing/2014/main" id="{D78B19AF-8A51-4BB9-BAE4-1627DCA59D72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2" name="iS1ide-TextBox 32">
                  <a:extLst>
                    <a:ext uri="{FF2B5EF4-FFF2-40B4-BE49-F238E27FC236}">
                      <a16:creationId xmlns="" xmlns:a16="http://schemas.microsoft.com/office/drawing/2014/main" id="{9464B11B-3CF6-42D5-B6E6-D0B1B0D2EDA7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28">
                <a:extLst>
                  <a:ext uri="{FF2B5EF4-FFF2-40B4-BE49-F238E27FC236}">
                    <a16:creationId xmlns="" xmlns:a16="http://schemas.microsoft.com/office/drawing/2014/main" id="{8E2A5CA7-44A4-4D86-B700-A0D3FA1BD32D}"/>
                  </a:ext>
                </a:extLst>
              </p:cNvPr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9" name="iS1ide-TextBox 29">
                  <a:extLst>
                    <a:ext uri="{FF2B5EF4-FFF2-40B4-BE49-F238E27FC236}">
                      <a16:creationId xmlns="" xmlns:a16="http://schemas.microsoft.com/office/drawing/2014/main" id="{CB1A9DA0-7121-450C-89C1-60198F1E5B21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accent4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  <p:sp>
              <p:nvSpPr>
                <p:cNvPr id="10" name="iS1ide-TextBox 30">
                  <a:extLst>
                    <a:ext uri="{FF2B5EF4-FFF2-40B4-BE49-F238E27FC236}">
                      <a16:creationId xmlns="" xmlns:a16="http://schemas.microsoft.com/office/drawing/2014/main" id="{850F611C-FFFF-47BE-9131-39C95A1B1A9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</p:grp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3713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="" xmlns:a16="http://schemas.microsoft.com/office/drawing/2014/main" id="{18FC6658-933E-46D8-B4C1-1A16071D45B6}"/>
              </a:ext>
            </a:extLst>
          </p:cNvPr>
          <p:cNvSpPr/>
          <p:nvPr/>
        </p:nvSpPr>
        <p:spPr>
          <a:xfrm>
            <a:off x="2629603" y="1738789"/>
            <a:ext cx="1678620" cy="1678620"/>
          </a:xfrm>
          <a:custGeom>
            <a:avLst/>
            <a:gdLst>
              <a:gd name="connsiteX0" fmla="*/ 839310 w 1678620"/>
              <a:gd name="connsiteY0" fmla="*/ 0 h 1678620"/>
              <a:gd name="connsiteX1" fmla="*/ 1092846 w 1678620"/>
              <a:gd name="connsiteY1" fmla="*/ 105018 h 1678620"/>
              <a:gd name="connsiteX2" fmla="*/ 1573602 w 1678620"/>
              <a:gd name="connsiteY2" fmla="*/ 585774 h 1678620"/>
              <a:gd name="connsiteX3" fmla="*/ 1573602 w 1678620"/>
              <a:gd name="connsiteY3" fmla="*/ 1092846 h 1678620"/>
              <a:gd name="connsiteX4" fmla="*/ 1092846 w 1678620"/>
              <a:gd name="connsiteY4" fmla="*/ 1573602 h 1678620"/>
              <a:gd name="connsiteX5" fmla="*/ 585774 w 1678620"/>
              <a:gd name="connsiteY5" fmla="*/ 1573602 h 1678620"/>
              <a:gd name="connsiteX6" fmla="*/ 105018 w 1678620"/>
              <a:gd name="connsiteY6" fmla="*/ 1092846 h 1678620"/>
              <a:gd name="connsiteX7" fmla="*/ 105018 w 1678620"/>
              <a:gd name="connsiteY7" fmla="*/ 585774 h 1678620"/>
              <a:gd name="connsiteX8" fmla="*/ 585774 w 1678620"/>
              <a:gd name="connsiteY8" fmla="*/ 105018 h 1678620"/>
              <a:gd name="connsiteX9" fmla="*/ 839310 w 1678620"/>
              <a:gd name="connsiteY9" fmla="*/ 0 h 167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78620" h="1678620">
                <a:moveTo>
                  <a:pt x="839310" y="0"/>
                </a:moveTo>
                <a:cubicBezTo>
                  <a:pt x="931072" y="0"/>
                  <a:pt x="1022834" y="35006"/>
                  <a:pt x="1092846" y="105018"/>
                </a:cubicBezTo>
                <a:lnTo>
                  <a:pt x="1573602" y="585774"/>
                </a:lnTo>
                <a:cubicBezTo>
                  <a:pt x="1713626" y="725798"/>
                  <a:pt x="1713626" y="952822"/>
                  <a:pt x="1573602" y="1092846"/>
                </a:cubicBezTo>
                <a:lnTo>
                  <a:pt x="1092846" y="1573602"/>
                </a:lnTo>
                <a:cubicBezTo>
                  <a:pt x="952822" y="1713627"/>
                  <a:pt x="725798" y="1713627"/>
                  <a:pt x="585774" y="1573602"/>
                </a:cubicBezTo>
                <a:lnTo>
                  <a:pt x="105018" y="1092846"/>
                </a:lnTo>
                <a:cubicBezTo>
                  <a:pt x="-35006" y="952822"/>
                  <a:pt x="-35006" y="725798"/>
                  <a:pt x="105018" y="585774"/>
                </a:cubicBezTo>
                <a:lnTo>
                  <a:pt x="585774" y="105018"/>
                </a:lnTo>
                <a:cubicBezTo>
                  <a:pt x="655786" y="35006"/>
                  <a:pt x="747548" y="0"/>
                  <a:pt x="83931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04</a:t>
            </a:r>
            <a:endParaRPr lang="zh-CN" altLang="en-US" sz="4000" dirty="0"/>
          </a:p>
        </p:txBody>
      </p:sp>
      <p:sp>
        <p:nvSpPr>
          <p:cNvPr id="7" name="TextBox 37">
            <a:extLst>
              <a:ext uri="{FF2B5EF4-FFF2-40B4-BE49-F238E27FC236}">
                <a16:creationId xmlns="" xmlns:a16="http://schemas.microsoft.com/office/drawing/2014/main" id="{83A0DDAC-84D6-4B14-9857-38A706F35E4C}"/>
              </a:ext>
            </a:extLst>
          </p:cNvPr>
          <p:cNvSpPr txBox="1"/>
          <p:nvPr/>
        </p:nvSpPr>
        <p:spPr>
          <a:xfrm>
            <a:off x="1991586" y="367030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gradFill>
                  <a:gsLst>
                    <a:gs pos="30000">
                      <a:srgbClr val="EAD3B8"/>
                    </a:gs>
                    <a:gs pos="100000">
                      <a:srgbClr val="C49766"/>
                    </a:gs>
                    <a:gs pos="0">
                      <a:srgbClr val="C49166"/>
                    </a:gs>
                    <a:gs pos="66000">
                      <a:srgbClr val="9B723B"/>
                    </a:gs>
                  </a:gsLst>
                  <a:lin ang="5400000" scaled="0"/>
                </a:gradFill>
                <a:latin typeface="HelveticaNeueLT Pro 55 Roman" pitchFamily="34" charset="0"/>
              </a:defRPr>
            </a:lvl1pPr>
          </a:lstStyle>
          <a:p>
            <a:pPr algn="ctr"/>
            <a:r>
              <a:rPr lang="zh-CN" altLang="en-US" sz="5400" b="1" dirty="0">
                <a:solidFill>
                  <a:schemeClr val="accent1"/>
                </a:solidFill>
                <a:latin typeface="+mj-ea"/>
                <a:ea typeface="+mj-ea"/>
              </a:rPr>
              <a:t>发展规划</a:t>
            </a:r>
          </a:p>
        </p:txBody>
      </p:sp>
      <p:sp>
        <p:nvSpPr>
          <p:cNvPr id="9" name="TextBox 17">
            <a:extLst>
              <a:ext uri="{FF2B5EF4-FFF2-40B4-BE49-F238E27FC236}">
                <a16:creationId xmlns="" xmlns:a16="http://schemas.microsoft.com/office/drawing/2014/main" id="{E5B172F0-6E75-484F-B51D-30459F77C188}"/>
              </a:ext>
            </a:extLst>
          </p:cNvPr>
          <p:cNvSpPr txBox="1"/>
          <p:nvPr/>
        </p:nvSpPr>
        <p:spPr>
          <a:xfrm>
            <a:off x="1115961" y="4804651"/>
            <a:ext cx="4705904" cy="490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050" b="1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Lorem Ipsum </a:t>
            </a:r>
            <a:r>
              <a:rPr lang="en-US" altLang="zh-CN" sz="1050" dirty="0">
                <a:solidFill>
                  <a:schemeClr val="bg2">
                    <a:lumMod val="90000"/>
                  </a:schemeClr>
                </a:solidFill>
                <a:ea typeface="Roboto Light" charset="0"/>
                <a:cs typeface="Roboto Light" charset="0"/>
              </a:rPr>
              <a:t>is simply dummy text of the printing and typesetting industry. Lorem Ipsum has been the industry's standard dummy</a:t>
            </a:r>
          </a:p>
        </p:txBody>
      </p:sp>
    </p:spTree>
    <p:extLst>
      <p:ext uri="{BB962C8B-B14F-4D97-AF65-F5344CB8AC3E}">
        <p14:creationId xmlns:p14="http://schemas.microsoft.com/office/powerpoint/2010/main" val="289421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CE26B4D-137E-47D3-838F-D65E3E870867}"/>
              </a:ext>
            </a:extLst>
          </p:cNvPr>
          <p:cNvGrpSpPr/>
          <p:nvPr/>
        </p:nvGrpSpPr>
        <p:grpSpPr>
          <a:xfrm>
            <a:off x="800179" y="2075974"/>
            <a:ext cx="2358085" cy="3874453"/>
            <a:chOff x="758381" y="2215674"/>
            <a:chExt cx="2358085" cy="3874453"/>
          </a:xfrm>
        </p:grpSpPr>
        <p:sp>
          <p:nvSpPr>
            <p:cNvPr id="4" name="iS1ide-Rectangle 5">
              <a:extLst>
                <a:ext uri="{FF2B5EF4-FFF2-40B4-BE49-F238E27FC236}">
                  <a16:creationId xmlns="" xmlns:a16="http://schemas.microsoft.com/office/drawing/2014/main" id="{18F7B809-8BDB-409A-B292-D60656D077CC}"/>
                </a:ext>
              </a:extLst>
            </p:cNvPr>
            <p:cNvSpPr/>
            <p:nvPr/>
          </p:nvSpPr>
          <p:spPr>
            <a:xfrm>
              <a:off x="758381" y="2215674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7" name="iS1ide-Freeform: Shape 8">
              <a:extLst>
                <a:ext uri="{FF2B5EF4-FFF2-40B4-BE49-F238E27FC236}">
                  <a16:creationId xmlns="" xmlns:a16="http://schemas.microsoft.com/office/drawing/2014/main" id="{65E0FEF5-A58A-4A8E-A8BF-1883C9950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9912" y="2883835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iS1ide-TextBox 24">
              <a:extLst>
                <a:ext uri="{FF2B5EF4-FFF2-40B4-BE49-F238E27FC236}">
                  <a16:creationId xmlns="" xmlns:a16="http://schemas.microsoft.com/office/drawing/2014/main" id="{4C9EF642-71B4-4DEA-B9BB-D70179AA14FB}"/>
                </a:ext>
              </a:extLst>
            </p:cNvPr>
            <p:cNvSpPr txBox="1"/>
            <p:nvPr/>
          </p:nvSpPr>
          <p:spPr>
            <a:xfrm>
              <a:off x="900562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2" name="iS1ide-Rectangle 30">
              <a:extLst>
                <a:ext uri="{FF2B5EF4-FFF2-40B4-BE49-F238E27FC236}">
                  <a16:creationId xmlns="" xmlns:a16="http://schemas.microsoft.com/office/drawing/2014/main" id="{2CBC46B3-ABB6-4FE9-9B26-E4F74C0A3A3F}"/>
                </a:ext>
              </a:extLst>
            </p:cNvPr>
            <p:cNvSpPr/>
            <p:nvPr/>
          </p:nvSpPr>
          <p:spPr>
            <a:xfrm>
              <a:off x="885456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48FEC19B-8292-4387-914B-B0FB6DAF2ED0}"/>
              </a:ext>
            </a:extLst>
          </p:cNvPr>
          <p:cNvGrpSpPr/>
          <p:nvPr/>
        </p:nvGrpSpPr>
        <p:grpSpPr>
          <a:xfrm>
            <a:off x="3578565" y="2075974"/>
            <a:ext cx="2358085" cy="3874453"/>
            <a:chOff x="3539758" y="2215674"/>
            <a:chExt cx="2358085" cy="3874453"/>
          </a:xfrm>
        </p:grpSpPr>
        <p:sp>
          <p:nvSpPr>
            <p:cNvPr id="6" name="iS1ide-Rectangle 7">
              <a:extLst>
                <a:ext uri="{FF2B5EF4-FFF2-40B4-BE49-F238E27FC236}">
                  <a16:creationId xmlns="" xmlns:a16="http://schemas.microsoft.com/office/drawing/2014/main" id="{95FC867C-BC4E-4B6C-A221-3BCC068A9EEC}"/>
                </a:ext>
              </a:extLst>
            </p:cNvPr>
            <p:cNvSpPr/>
            <p:nvPr/>
          </p:nvSpPr>
          <p:spPr>
            <a:xfrm>
              <a:off x="3539758" y="2215674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8" name="iS1ide-Freeform: Shape 9">
              <a:extLst>
                <a:ext uri="{FF2B5EF4-FFF2-40B4-BE49-F238E27FC236}">
                  <a16:creationId xmlns="" xmlns:a16="http://schemas.microsoft.com/office/drawing/2014/main" id="{44B7C1F8-0ECB-44B3-B9D5-DE08ABC29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883835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iS1ide-TextBox 32">
              <a:extLst>
                <a:ext uri="{FF2B5EF4-FFF2-40B4-BE49-F238E27FC236}">
                  <a16:creationId xmlns="" xmlns:a16="http://schemas.microsoft.com/office/drawing/2014/main" id="{F5AE4A84-A5B3-4960-ACD6-A6CC728B4853}"/>
                </a:ext>
              </a:extLst>
            </p:cNvPr>
            <p:cNvSpPr txBox="1"/>
            <p:nvPr/>
          </p:nvSpPr>
          <p:spPr>
            <a:xfrm>
              <a:off x="368193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20" name="iS1ide-Rectangle 33">
              <a:extLst>
                <a:ext uri="{FF2B5EF4-FFF2-40B4-BE49-F238E27FC236}">
                  <a16:creationId xmlns="" xmlns:a16="http://schemas.microsoft.com/office/drawing/2014/main" id="{E77D1CA4-A43F-4DFD-97CB-602EDB0CA822}"/>
                </a:ext>
              </a:extLst>
            </p:cNvPr>
            <p:cNvSpPr/>
            <p:nvPr/>
          </p:nvSpPr>
          <p:spPr>
            <a:xfrm>
              <a:off x="366683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89A85DDC-94B3-4594-B8BD-D27798D24B70}"/>
              </a:ext>
            </a:extLst>
          </p:cNvPr>
          <p:cNvGrpSpPr/>
          <p:nvPr/>
        </p:nvGrpSpPr>
        <p:grpSpPr>
          <a:xfrm>
            <a:off x="6356951" y="2075974"/>
            <a:ext cx="2358085" cy="3874453"/>
            <a:chOff x="6294159" y="2215674"/>
            <a:chExt cx="2358085" cy="3874453"/>
          </a:xfrm>
        </p:grpSpPr>
        <p:sp>
          <p:nvSpPr>
            <p:cNvPr id="5" name="iS1ide-Rectangle 6">
              <a:extLst>
                <a:ext uri="{FF2B5EF4-FFF2-40B4-BE49-F238E27FC236}">
                  <a16:creationId xmlns="" xmlns:a16="http://schemas.microsoft.com/office/drawing/2014/main" id="{DA69AB87-69DC-41E7-A2EE-CC7839129307}"/>
                </a:ext>
              </a:extLst>
            </p:cNvPr>
            <p:cNvSpPr/>
            <p:nvPr/>
          </p:nvSpPr>
          <p:spPr>
            <a:xfrm>
              <a:off x="6294159" y="2215674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0" name="iS1ide-Freeform: Shape 11">
              <a:extLst>
                <a:ext uri="{FF2B5EF4-FFF2-40B4-BE49-F238E27FC236}">
                  <a16:creationId xmlns="" xmlns:a16="http://schemas.microsoft.com/office/drawing/2014/main" id="{46175D5F-3C67-41F0-B27C-DB3322B94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887355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iS1ide-TextBox 35">
              <a:extLst>
                <a:ext uri="{FF2B5EF4-FFF2-40B4-BE49-F238E27FC236}">
                  <a16:creationId xmlns="" xmlns:a16="http://schemas.microsoft.com/office/drawing/2014/main" id="{CFDB0573-1F34-4989-8BB7-4F14C54052FA}"/>
                </a:ext>
              </a:extLst>
            </p:cNvPr>
            <p:cNvSpPr txBox="1"/>
            <p:nvPr/>
          </p:nvSpPr>
          <p:spPr>
            <a:xfrm>
              <a:off x="6436340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8" name="iS1ide-Rectangle 36">
              <a:extLst>
                <a:ext uri="{FF2B5EF4-FFF2-40B4-BE49-F238E27FC236}">
                  <a16:creationId xmlns="" xmlns:a16="http://schemas.microsoft.com/office/drawing/2014/main" id="{155B11A6-2995-4C63-B619-34D55A7B4798}"/>
                </a:ext>
              </a:extLst>
            </p:cNvPr>
            <p:cNvSpPr/>
            <p:nvPr/>
          </p:nvSpPr>
          <p:spPr>
            <a:xfrm>
              <a:off x="6421234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CB851FD2-5100-43D4-8FAD-A3409F4EB14E}"/>
              </a:ext>
            </a:extLst>
          </p:cNvPr>
          <p:cNvGrpSpPr/>
          <p:nvPr/>
        </p:nvGrpSpPr>
        <p:grpSpPr>
          <a:xfrm>
            <a:off x="9135336" y="2075975"/>
            <a:ext cx="2358085" cy="3874452"/>
            <a:chOff x="9093538" y="2215675"/>
            <a:chExt cx="2358085" cy="3874452"/>
          </a:xfrm>
        </p:grpSpPr>
        <p:sp>
          <p:nvSpPr>
            <p:cNvPr id="3" name="iS1ide-Rectangle 4">
              <a:extLst>
                <a:ext uri="{FF2B5EF4-FFF2-40B4-BE49-F238E27FC236}">
                  <a16:creationId xmlns="" xmlns:a16="http://schemas.microsoft.com/office/drawing/2014/main" id="{C078C379-CB4B-493A-9B92-7A818B9FB16D}"/>
                </a:ext>
              </a:extLst>
            </p:cNvPr>
            <p:cNvSpPr/>
            <p:nvPr/>
          </p:nvSpPr>
          <p:spPr>
            <a:xfrm>
              <a:off x="9093538" y="2215675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20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9" name="iS1ide-Freeform: Shape 10">
              <a:extLst>
                <a:ext uri="{FF2B5EF4-FFF2-40B4-BE49-F238E27FC236}">
                  <a16:creationId xmlns="" xmlns:a16="http://schemas.microsoft.com/office/drawing/2014/main" id="{30B9C209-F719-4AA7-9C24-95824E5AD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090" y="2888920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iS1ide-TextBox 38">
              <a:extLst>
                <a:ext uri="{FF2B5EF4-FFF2-40B4-BE49-F238E27FC236}">
                  <a16:creationId xmlns="" xmlns:a16="http://schemas.microsoft.com/office/drawing/2014/main" id="{877E42BE-D142-404E-840F-8AA3FD2DAF75}"/>
                </a:ext>
              </a:extLst>
            </p:cNvPr>
            <p:cNvSpPr txBox="1"/>
            <p:nvPr/>
          </p:nvSpPr>
          <p:spPr>
            <a:xfrm>
              <a:off x="9235719" y="5041900"/>
              <a:ext cx="2073722" cy="529213"/>
            </a:xfrm>
            <a:prstGeom prst="rect">
              <a:avLst/>
            </a:prstGeom>
            <a:noFill/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标题文本预设</a:t>
              </a:r>
            </a:p>
          </p:txBody>
        </p:sp>
        <p:sp>
          <p:nvSpPr>
            <p:cNvPr id="16" name="iS1ide-Rectangle 39">
              <a:extLst>
                <a:ext uri="{FF2B5EF4-FFF2-40B4-BE49-F238E27FC236}">
                  <a16:creationId xmlns="" xmlns:a16="http://schemas.microsoft.com/office/drawing/2014/main" id="{0F4F6BD5-3BCD-49CE-86B3-9458DF057A02}"/>
                </a:ext>
              </a:extLst>
            </p:cNvPr>
            <p:cNvSpPr/>
            <p:nvPr/>
          </p:nvSpPr>
          <p:spPr>
            <a:xfrm>
              <a:off x="9220613" y="5418713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798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îŝḷîḓé-Straight Connector 45">
            <a:extLst>
              <a:ext uri="{FF2B5EF4-FFF2-40B4-BE49-F238E27FC236}">
                <a16:creationId xmlns="" xmlns:a16="http://schemas.microsoft.com/office/drawing/2014/main" id="{C06B42EF-D574-4B94-BDE8-9659665AA883}"/>
              </a:ext>
            </a:extLst>
          </p:cNvPr>
          <p:cNvCxnSpPr/>
          <p:nvPr/>
        </p:nvCxnSpPr>
        <p:spPr>
          <a:xfrm flipH="1">
            <a:off x="2159647" y="3096532"/>
            <a:ext cx="762792" cy="547581"/>
          </a:xfrm>
          <a:prstGeom prst="line">
            <a:avLst/>
          </a:prstGeom>
          <a:ln w="12700" cmpd="sng">
            <a:solidFill>
              <a:schemeClr val="accent1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îŝḷîḓé-Straight Connector 46">
            <a:extLst>
              <a:ext uri="{FF2B5EF4-FFF2-40B4-BE49-F238E27FC236}">
                <a16:creationId xmlns="" xmlns:a16="http://schemas.microsoft.com/office/drawing/2014/main" id="{479E9573-9F03-41C0-B5D2-7DA710A05ABD}"/>
              </a:ext>
            </a:extLst>
          </p:cNvPr>
          <p:cNvCxnSpPr/>
          <p:nvPr/>
        </p:nvCxnSpPr>
        <p:spPr>
          <a:xfrm flipH="1" flipV="1">
            <a:off x="4271557" y="2973564"/>
            <a:ext cx="779677" cy="247657"/>
          </a:xfrm>
          <a:prstGeom prst="line">
            <a:avLst/>
          </a:prstGeom>
          <a:ln w="12700" cmpd="sng">
            <a:solidFill>
              <a:schemeClr val="accent2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îŝḷîḓé-Straight Connector 47">
            <a:extLst>
              <a:ext uri="{FF2B5EF4-FFF2-40B4-BE49-F238E27FC236}">
                <a16:creationId xmlns="" xmlns:a16="http://schemas.microsoft.com/office/drawing/2014/main" id="{22A82AE7-C77B-4D0F-959D-A1E00870CAEF}"/>
              </a:ext>
            </a:extLst>
          </p:cNvPr>
          <p:cNvCxnSpPr/>
          <p:nvPr/>
        </p:nvCxnSpPr>
        <p:spPr>
          <a:xfrm flipH="1">
            <a:off x="6492237" y="2898806"/>
            <a:ext cx="1057127" cy="322415"/>
          </a:xfrm>
          <a:prstGeom prst="line">
            <a:avLst/>
          </a:prstGeom>
          <a:ln w="12700" cmpd="sng">
            <a:solidFill>
              <a:schemeClr val="accent3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îŝḷîḓé-Straight Connector 48">
            <a:extLst>
              <a:ext uri="{FF2B5EF4-FFF2-40B4-BE49-F238E27FC236}">
                <a16:creationId xmlns="" xmlns:a16="http://schemas.microsoft.com/office/drawing/2014/main" id="{C78AA88D-5740-486D-85A2-FD03864A9E0B}"/>
              </a:ext>
            </a:extLst>
          </p:cNvPr>
          <p:cNvCxnSpPr/>
          <p:nvPr/>
        </p:nvCxnSpPr>
        <p:spPr>
          <a:xfrm flipH="1" flipV="1">
            <a:off x="8862432" y="3168754"/>
            <a:ext cx="870809" cy="504148"/>
          </a:xfrm>
          <a:prstGeom prst="line">
            <a:avLst/>
          </a:prstGeom>
          <a:ln w="12700" cmpd="sng">
            <a:solidFill>
              <a:schemeClr val="accent4"/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3ABB6D2E-1FC6-47F1-A70C-1E6131DCA4F1}"/>
              </a:ext>
            </a:extLst>
          </p:cNvPr>
          <p:cNvGrpSpPr/>
          <p:nvPr/>
        </p:nvGrpSpPr>
        <p:grpSpPr>
          <a:xfrm>
            <a:off x="493420" y="3420831"/>
            <a:ext cx="2052713" cy="1923205"/>
            <a:chOff x="493420" y="3420831"/>
            <a:chExt cx="2052713" cy="1923205"/>
          </a:xfrm>
        </p:grpSpPr>
        <p:grpSp>
          <p:nvGrpSpPr>
            <p:cNvPr id="9" name="Group 60">
              <a:extLst>
                <a:ext uri="{FF2B5EF4-FFF2-40B4-BE49-F238E27FC236}">
                  <a16:creationId xmlns="" xmlns:a16="http://schemas.microsoft.com/office/drawing/2014/main" id="{7C754CE7-38B5-42FE-BD13-8BDF652168A6}"/>
                </a:ext>
              </a:extLst>
            </p:cNvPr>
            <p:cNvGrpSpPr/>
            <p:nvPr/>
          </p:nvGrpSpPr>
          <p:grpSpPr>
            <a:xfrm>
              <a:off x="884993" y="3420831"/>
              <a:ext cx="1274654" cy="1274654"/>
              <a:chOff x="1185137" y="3398704"/>
              <a:chExt cx="1189285" cy="1189285"/>
            </a:xfrm>
            <a:effectLst/>
          </p:grpSpPr>
          <p:sp>
            <p:nvSpPr>
              <p:cNvPr id="31" name="îŝḷîḓé-Oval 63">
                <a:extLst>
                  <a:ext uri="{FF2B5EF4-FFF2-40B4-BE49-F238E27FC236}">
                    <a16:creationId xmlns="" xmlns:a16="http://schemas.microsoft.com/office/drawing/2014/main" id="{C4DB237C-4039-42A1-8CAE-3677B792D1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85137" y="3398704"/>
                <a:ext cx="1189285" cy="118928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64">
                <a:extLst>
                  <a:ext uri="{FF2B5EF4-FFF2-40B4-BE49-F238E27FC236}">
                    <a16:creationId xmlns="" xmlns:a16="http://schemas.microsoft.com/office/drawing/2014/main" id="{099EF221-8339-440A-94B0-D8944F60E7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01897" y="3767512"/>
                <a:ext cx="355763" cy="451664"/>
                <a:chOff x="0" y="0"/>
                <a:chExt cx="450" cy="574"/>
              </a:xfrm>
              <a:solidFill>
                <a:srgbClr val="FFFFFF"/>
              </a:solidFill>
            </p:grpSpPr>
            <p:sp>
              <p:nvSpPr>
                <p:cNvPr id="33" name="îŝḷîḓé-Freeform: Shape 65">
                  <a:extLst>
                    <a:ext uri="{FF2B5EF4-FFF2-40B4-BE49-F238E27FC236}">
                      <a16:creationId xmlns="" xmlns:a16="http://schemas.microsoft.com/office/drawing/2014/main" id="{677D57DD-E028-4C52-A70F-D5BE458475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444" cy="326"/>
                </a:xfrm>
                <a:custGeom>
                  <a:avLst/>
                  <a:gdLst>
                    <a:gd name="T0" fmla="*/ 0 w 21533"/>
                    <a:gd name="T1" fmla="*/ 0 h 21508"/>
                    <a:gd name="T2" fmla="*/ 0 w 21533"/>
                    <a:gd name="T3" fmla="*/ 0 h 21508"/>
                    <a:gd name="T4" fmla="*/ 0 w 21533"/>
                    <a:gd name="T5" fmla="*/ 0 h 21508"/>
                    <a:gd name="T6" fmla="*/ 0 w 21533"/>
                    <a:gd name="T7" fmla="*/ 0 h 21508"/>
                    <a:gd name="T8" fmla="*/ 0 w 21533"/>
                    <a:gd name="T9" fmla="*/ 0 h 21508"/>
                    <a:gd name="T10" fmla="*/ 0 w 21533"/>
                    <a:gd name="T11" fmla="*/ 0 h 21508"/>
                    <a:gd name="T12" fmla="*/ 0 w 21533"/>
                    <a:gd name="T13" fmla="*/ 0 h 21508"/>
                    <a:gd name="T14" fmla="*/ 0 w 21533"/>
                    <a:gd name="T15" fmla="*/ 0 h 21508"/>
                    <a:gd name="T16" fmla="*/ 0 w 21533"/>
                    <a:gd name="T17" fmla="*/ 0 h 21508"/>
                    <a:gd name="T18" fmla="*/ 0 w 21533"/>
                    <a:gd name="T19" fmla="*/ 0 h 21508"/>
                    <a:gd name="T20" fmla="*/ 0 w 21533"/>
                    <a:gd name="T21" fmla="*/ 0 h 21508"/>
                    <a:gd name="T22" fmla="*/ 0 w 21533"/>
                    <a:gd name="T23" fmla="*/ 0 h 21508"/>
                    <a:gd name="T24" fmla="*/ 0 w 21533"/>
                    <a:gd name="T25" fmla="*/ 0 h 21508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533" h="21508">
                      <a:moveTo>
                        <a:pt x="12618" y="15738"/>
                      </a:moveTo>
                      <a:cubicBezTo>
                        <a:pt x="11946" y="15738"/>
                        <a:pt x="11315" y="15383"/>
                        <a:pt x="10841" y="14739"/>
                      </a:cubicBezTo>
                      <a:lnTo>
                        <a:pt x="0" y="0"/>
                      </a:lnTo>
                      <a:lnTo>
                        <a:pt x="279" y="4267"/>
                      </a:lnTo>
                      <a:cubicBezTo>
                        <a:pt x="312" y="4784"/>
                        <a:pt x="561" y="5508"/>
                        <a:pt x="832" y="5876"/>
                      </a:cubicBezTo>
                      <a:lnTo>
                        <a:pt x="12127" y="21233"/>
                      </a:lnTo>
                      <a:cubicBezTo>
                        <a:pt x="12397" y="21600"/>
                        <a:pt x="12839" y="21600"/>
                        <a:pt x="13110" y="21233"/>
                      </a:cubicBezTo>
                      <a:lnTo>
                        <a:pt x="21330" y="10057"/>
                      </a:lnTo>
                      <a:cubicBezTo>
                        <a:pt x="21600" y="9689"/>
                        <a:pt x="21600" y="9088"/>
                        <a:pt x="21330" y="8721"/>
                      </a:cubicBezTo>
                      <a:lnTo>
                        <a:pt x="20076" y="7017"/>
                      </a:lnTo>
                      <a:lnTo>
                        <a:pt x="14395" y="14741"/>
                      </a:lnTo>
                      <a:cubicBezTo>
                        <a:pt x="13920" y="15385"/>
                        <a:pt x="13289" y="15738"/>
                        <a:pt x="12618" y="15738"/>
                      </a:cubicBezTo>
                      <a:close/>
                      <a:moveTo>
                        <a:pt x="12618" y="157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îŝḷîḓé-Freeform: Shape 98">
                  <a:extLst>
                    <a:ext uri="{FF2B5EF4-FFF2-40B4-BE49-F238E27FC236}">
                      <a16:creationId xmlns="" xmlns:a16="http://schemas.microsoft.com/office/drawing/2014/main" id="{1B41BF82-744F-4C07-A011-52F72CA10E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450" cy="450"/>
                </a:xfrm>
                <a:custGeom>
                  <a:avLst/>
                  <a:gdLst>
                    <a:gd name="T0" fmla="*/ 0 w 21503"/>
                    <a:gd name="T1" fmla="*/ 0 h 21600"/>
                    <a:gd name="T2" fmla="*/ 0 w 21503"/>
                    <a:gd name="T3" fmla="*/ 0 h 21600"/>
                    <a:gd name="T4" fmla="*/ 0 w 21503"/>
                    <a:gd name="T5" fmla="*/ 0 h 21600"/>
                    <a:gd name="T6" fmla="*/ 0 w 21503"/>
                    <a:gd name="T7" fmla="*/ 0 h 21600"/>
                    <a:gd name="T8" fmla="*/ 0 w 21503"/>
                    <a:gd name="T9" fmla="*/ 0 h 21600"/>
                    <a:gd name="T10" fmla="*/ 0 w 21503"/>
                    <a:gd name="T11" fmla="*/ 0 h 21600"/>
                    <a:gd name="T12" fmla="*/ 0 w 21503"/>
                    <a:gd name="T13" fmla="*/ 0 h 21600"/>
                    <a:gd name="T14" fmla="*/ 0 w 21503"/>
                    <a:gd name="T15" fmla="*/ 0 h 21600"/>
                    <a:gd name="T16" fmla="*/ 0 w 21503"/>
                    <a:gd name="T17" fmla="*/ 0 h 21600"/>
                    <a:gd name="T18" fmla="*/ 0 w 21503"/>
                    <a:gd name="T19" fmla="*/ 0 h 21600"/>
                    <a:gd name="T20" fmla="*/ 0 w 21503"/>
                    <a:gd name="T21" fmla="*/ 0 h 21600"/>
                    <a:gd name="T22" fmla="*/ 0 w 21503"/>
                    <a:gd name="T23" fmla="*/ 0 h 21600"/>
                    <a:gd name="T24" fmla="*/ 0 w 21503"/>
                    <a:gd name="T25" fmla="*/ 0 h 21600"/>
                    <a:gd name="T26" fmla="*/ 0 w 21503"/>
                    <a:gd name="T27" fmla="*/ 0 h 21600"/>
                    <a:gd name="T28" fmla="*/ 0 w 21503"/>
                    <a:gd name="T29" fmla="*/ 0 h 21600"/>
                    <a:gd name="T30" fmla="*/ 0 w 21503"/>
                    <a:gd name="T31" fmla="*/ 0 h 21600"/>
                    <a:gd name="T32" fmla="*/ 0 w 21503"/>
                    <a:gd name="T33" fmla="*/ 0 h 21600"/>
                    <a:gd name="T34" fmla="*/ 0 w 21503"/>
                    <a:gd name="T35" fmla="*/ 0 h 21600"/>
                    <a:gd name="T36" fmla="*/ 0 w 21503"/>
                    <a:gd name="T37" fmla="*/ 0 h 21600"/>
                    <a:gd name="T38" fmla="*/ 0 w 21503"/>
                    <a:gd name="T39" fmla="*/ 0 h 21600"/>
                    <a:gd name="T40" fmla="*/ 0 w 21503"/>
                    <a:gd name="T41" fmla="*/ 0 h 21600"/>
                    <a:gd name="T42" fmla="*/ 0 w 21503"/>
                    <a:gd name="T43" fmla="*/ 0 h 21600"/>
                    <a:gd name="T44" fmla="*/ 0 w 21503"/>
                    <a:gd name="T45" fmla="*/ 0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503" h="21600">
                      <a:moveTo>
                        <a:pt x="10162" y="1105"/>
                      </a:moveTo>
                      <a:cubicBezTo>
                        <a:pt x="9896" y="837"/>
                        <a:pt x="9371" y="590"/>
                        <a:pt x="8995" y="556"/>
                      </a:cubicBezTo>
                      <a:lnTo>
                        <a:pt x="2969" y="4"/>
                      </a:lnTo>
                      <a:cubicBezTo>
                        <a:pt x="2940" y="2"/>
                        <a:pt x="2910" y="0"/>
                        <a:pt x="2879" y="0"/>
                      </a:cubicBezTo>
                      <a:cubicBezTo>
                        <a:pt x="2513" y="0"/>
                        <a:pt x="2048" y="182"/>
                        <a:pt x="1802" y="429"/>
                      </a:cubicBezTo>
                      <a:lnTo>
                        <a:pt x="427" y="1809"/>
                      </a:lnTo>
                      <a:cubicBezTo>
                        <a:pt x="161" y="2076"/>
                        <a:pt x="-30" y="2604"/>
                        <a:pt x="4" y="2980"/>
                      </a:cubicBezTo>
                      <a:lnTo>
                        <a:pt x="541" y="9044"/>
                      </a:lnTo>
                      <a:cubicBezTo>
                        <a:pt x="573" y="9421"/>
                        <a:pt x="819" y="9948"/>
                        <a:pt x="1086" y="10216"/>
                      </a:cubicBezTo>
                      <a:lnTo>
                        <a:pt x="12227" y="21399"/>
                      </a:lnTo>
                      <a:cubicBezTo>
                        <a:pt x="12360" y="21533"/>
                        <a:pt x="12535" y="21600"/>
                        <a:pt x="12712" y="21600"/>
                      </a:cubicBezTo>
                      <a:cubicBezTo>
                        <a:pt x="12887" y="21600"/>
                        <a:pt x="13063" y="21533"/>
                        <a:pt x="13196" y="21399"/>
                      </a:cubicBezTo>
                      <a:lnTo>
                        <a:pt x="21304" y="13261"/>
                      </a:lnTo>
                      <a:cubicBezTo>
                        <a:pt x="21570" y="12993"/>
                        <a:pt x="21570" y="12555"/>
                        <a:pt x="21304" y="12288"/>
                      </a:cubicBezTo>
                      <a:lnTo>
                        <a:pt x="10162" y="1105"/>
                      </a:lnTo>
                      <a:close/>
                      <a:moveTo>
                        <a:pt x="2561" y="2612"/>
                      </a:moveTo>
                      <a:cubicBezTo>
                        <a:pt x="2851" y="2321"/>
                        <a:pt x="3231" y="2175"/>
                        <a:pt x="3611" y="2175"/>
                      </a:cubicBezTo>
                      <a:cubicBezTo>
                        <a:pt x="3991" y="2175"/>
                        <a:pt x="4372" y="2321"/>
                        <a:pt x="4663" y="2613"/>
                      </a:cubicBezTo>
                      <a:cubicBezTo>
                        <a:pt x="5243" y="3196"/>
                        <a:pt x="5243" y="4140"/>
                        <a:pt x="4663" y="4722"/>
                      </a:cubicBezTo>
                      <a:cubicBezTo>
                        <a:pt x="4372" y="5014"/>
                        <a:pt x="3992" y="5160"/>
                        <a:pt x="3612" y="5160"/>
                      </a:cubicBezTo>
                      <a:cubicBezTo>
                        <a:pt x="3232" y="5160"/>
                        <a:pt x="2852" y="5014"/>
                        <a:pt x="2561" y="4722"/>
                      </a:cubicBezTo>
                      <a:cubicBezTo>
                        <a:pt x="1980" y="4139"/>
                        <a:pt x="1980" y="3195"/>
                        <a:pt x="2561" y="2612"/>
                      </a:cubicBezTo>
                      <a:close/>
                      <a:moveTo>
                        <a:pt x="2561" y="261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Group 30">
              <a:extLst>
                <a:ext uri="{FF2B5EF4-FFF2-40B4-BE49-F238E27FC236}">
                  <a16:creationId xmlns="" xmlns:a16="http://schemas.microsoft.com/office/drawing/2014/main" id="{E70AD63F-4A67-44EA-9143-0A6DE2F881D9}"/>
                </a:ext>
              </a:extLst>
            </p:cNvPr>
            <p:cNvGrpSpPr/>
            <p:nvPr/>
          </p:nvGrpSpPr>
          <p:grpSpPr>
            <a:xfrm>
              <a:off x="493420" y="4750412"/>
              <a:ext cx="2052713" cy="593624"/>
              <a:chOff x="5391685" y="5488955"/>
              <a:chExt cx="1549107" cy="593624"/>
            </a:xfrm>
          </p:grpSpPr>
          <p:sp>
            <p:nvSpPr>
              <p:cNvPr id="25" name="îŝḷîḓé-Rectangle 31">
                <a:extLst>
                  <a:ext uri="{FF2B5EF4-FFF2-40B4-BE49-F238E27FC236}">
                    <a16:creationId xmlns="" xmlns:a16="http://schemas.microsoft.com/office/drawing/2014/main" id="{4E186AB7-2F8C-4BF3-B1A6-2DAB4F23829C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26" name="îŝḷîḓé-Rectangle 32">
                <a:extLst>
                  <a:ext uri="{FF2B5EF4-FFF2-40B4-BE49-F238E27FC236}">
                    <a16:creationId xmlns="" xmlns:a16="http://schemas.microsoft.com/office/drawing/2014/main" id="{7364CE97-D4AB-48ED-8875-169010E1F6AE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 dirty="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CF46FE53-A7B0-4D91-8EC7-B77C439C1AC7}"/>
              </a:ext>
            </a:extLst>
          </p:cNvPr>
          <p:cNvGrpSpPr/>
          <p:nvPr/>
        </p:nvGrpSpPr>
        <p:grpSpPr>
          <a:xfrm>
            <a:off x="2532498" y="2146176"/>
            <a:ext cx="2052713" cy="1930917"/>
            <a:chOff x="2532498" y="2146176"/>
            <a:chExt cx="2052713" cy="1930917"/>
          </a:xfrm>
        </p:grpSpPr>
        <p:grpSp>
          <p:nvGrpSpPr>
            <p:cNvPr id="7" name="Group 49">
              <a:extLst>
                <a:ext uri="{FF2B5EF4-FFF2-40B4-BE49-F238E27FC236}">
                  <a16:creationId xmlns="" xmlns:a16="http://schemas.microsoft.com/office/drawing/2014/main" id="{2A771BC1-7024-4080-8341-A3FCB2BA82C5}"/>
                </a:ext>
              </a:extLst>
            </p:cNvPr>
            <p:cNvGrpSpPr/>
            <p:nvPr/>
          </p:nvGrpSpPr>
          <p:grpSpPr>
            <a:xfrm>
              <a:off x="2922440" y="2146176"/>
              <a:ext cx="1274654" cy="1274654"/>
              <a:chOff x="3086127" y="2209419"/>
              <a:chExt cx="1189285" cy="1189285"/>
            </a:xfrm>
            <a:effectLst/>
          </p:grpSpPr>
          <p:sp>
            <p:nvSpPr>
              <p:cNvPr id="37" name="îŝḷîḓé-Oval 50">
                <a:extLst>
                  <a:ext uri="{FF2B5EF4-FFF2-40B4-BE49-F238E27FC236}">
                    <a16:creationId xmlns="" xmlns:a16="http://schemas.microsoft.com/office/drawing/2014/main" id="{EB270330-088C-494D-8B7C-1C226ACCE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6127" y="2209419"/>
                <a:ext cx="1189285" cy="118928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8" name="Group 51">
                <a:extLst>
                  <a:ext uri="{FF2B5EF4-FFF2-40B4-BE49-F238E27FC236}">
                    <a16:creationId xmlns="" xmlns:a16="http://schemas.microsoft.com/office/drawing/2014/main" id="{92AA90FA-12F5-4054-A7A9-1787A781ED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71951" y="2589063"/>
                <a:ext cx="417635" cy="417633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9" name="îŝḷîḓé-Freeform: Shape 52">
                  <a:extLst>
                    <a:ext uri="{FF2B5EF4-FFF2-40B4-BE49-F238E27FC236}">
                      <a16:creationId xmlns="" xmlns:a16="http://schemas.microsoft.com/office/drawing/2014/main" id="{DF1BFE6F-D876-4997-84FB-D33B99EC0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704" y="21499"/>
                      </a:moveTo>
                      <a:lnTo>
                        <a:pt x="21469" y="14723"/>
                      </a:lnTo>
                      <a:lnTo>
                        <a:pt x="14173" y="7408"/>
                      </a:lnTo>
                      <a:lnTo>
                        <a:pt x="21600" y="0"/>
                      </a:lnTo>
                      <a:lnTo>
                        <a:pt x="17" y="0"/>
                      </a:lnTo>
                      <a:lnTo>
                        <a:pt x="0" y="21600"/>
                      </a:lnTo>
                      <a:lnTo>
                        <a:pt x="7378" y="14158"/>
                      </a:lnTo>
                      <a:lnTo>
                        <a:pt x="14704" y="21499"/>
                      </a:lnTo>
                      <a:close/>
                      <a:moveTo>
                        <a:pt x="14704" y="2149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îŝḷîḓé-Freeform: Shape 53">
                  <a:extLst>
                    <a:ext uri="{FF2B5EF4-FFF2-40B4-BE49-F238E27FC236}">
                      <a16:creationId xmlns="" xmlns:a16="http://schemas.microsoft.com/office/drawing/2014/main" id="{3BF35D9D-5838-4350-8DC5-28152A702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6" y="296"/>
                  <a:ext cx="280" cy="28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222" y="7443"/>
                      </a:moveTo>
                      <a:lnTo>
                        <a:pt x="6896" y="100"/>
                      </a:lnTo>
                      <a:lnTo>
                        <a:pt x="132" y="6878"/>
                      </a:lnTo>
                      <a:lnTo>
                        <a:pt x="7428" y="14193"/>
                      </a:lnTo>
                      <a:lnTo>
                        <a:pt x="0" y="21600"/>
                      </a:lnTo>
                      <a:lnTo>
                        <a:pt x="21585" y="21600"/>
                      </a:lnTo>
                      <a:lnTo>
                        <a:pt x="21600" y="0"/>
                      </a:lnTo>
                      <a:lnTo>
                        <a:pt x="14222" y="7443"/>
                      </a:lnTo>
                      <a:close/>
                      <a:moveTo>
                        <a:pt x="14222" y="744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33">
              <a:extLst>
                <a:ext uri="{FF2B5EF4-FFF2-40B4-BE49-F238E27FC236}">
                  <a16:creationId xmlns="" xmlns:a16="http://schemas.microsoft.com/office/drawing/2014/main" id="{88D9F5B0-5FA6-4348-83F5-989E35CD1BAC}"/>
                </a:ext>
              </a:extLst>
            </p:cNvPr>
            <p:cNvGrpSpPr/>
            <p:nvPr/>
          </p:nvGrpSpPr>
          <p:grpSpPr>
            <a:xfrm>
              <a:off x="2532498" y="3483469"/>
              <a:ext cx="2052713" cy="593624"/>
              <a:chOff x="5391685" y="5488955"/>
              <a:chExt cx="1549107" cy="593624"/>
            </a:xfrm>
          </p:grpSpPr>
          <p:sp>
            <p:nvSpPr>
              <p:cNvPr id="23" name="îŝḷîḓé-Rectangle 34">
                <a:extLst>
                  <a:ext uri="{FF2B5EF4-FFF2-40B4-BE49-F238E27FC236}">
                    <a16:creationId xmlns="" xmlns:a16="http://schemas.microsoft.com/office/drawing/2014/main" id="{2D3C3179-8334-47C2-A20B-E400132CB990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24" name="îŝḷîḓé-Rectangle 35">
                <a:extLst>
                  <a:ext uri="{FF2B5EF4-FFF2-40B4-BE49-F238E27FC236}">
                    <a16:creationId xmlns="" xmlns:a16="http://schemas.microsoft.com/office/drawing/2014/main" id="{8370A255-38E4-4371-86D1-EA803A8269A7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C5D4B60E-BFAE-4882-877F-41D7C4462FA6}"/>
              </a:ext>
            </a:extLst>
          </p:cNvPr>
          <p:cNvGrpSpPr/>
          <p:nvPr/>
        </p:nvGrpSpPr>
        <p:grpSpPr>
          <a:xfrm>
            <a:off x="4700617" y="2783502"/>
            <a:ext cx="2052713" cy="1911981"/>
            <a:chOff x="4700617" y="2783502"/>
            <a:chExt cx="2052713" cy="1911981"/>
          </a:xfrm>
        </p:grpSpPr>
        <p:grpSp>
          <p:nvGrpSpPr>
            <p:cNvPr id="8" name="Group 54">
              <a:extLst>
                <a:ext uri="{FF2B5EF4-FFF2-40B4-BE49-F238E27FC236}">
                  <a16:creationId xmlns="" xmlns:a16="http://schemas.microsoft.com/office/drawing/2014/main" id="{72F8582D-4F59-4916-A8A4-00DA566369F3}"/>
                </a:ext>
              </a:extLst>
            </p:cNvPr>
            <p:cNvGrpSpPr/>
            <p:nvPr/>
          </p:nvGrpSpPr>
          <p:grpSpPr>
            <a:xfrm>
              <a:off x="5089647" y="2783502"/>
              <a:ext cx="1274654" cy="1274654"/>
              <a:chOff x="5108188" y="2804061"/>
              <a:chExt cx="1189285" cy="1189285"/>
            </a:xfrm>
            <a:effectLst/>
          </p:grpSpPr>
          <p:sp>
            <p:nvSpPr>
              <p:cNvPr id="35" name="îŝḷîḓé-Oval 55">
                <a:extLst>
                  <a:ext uri="{FF2B5EF4-FFF2-40B4-BE49-F238E27FC236}">
                    <a16:creationId xmlns="" xmlns:a16="http://schemas.microsoft.com/office/drawing/2014/main" id="{C7EC8EFF-0F9E-4914-A4E1-D7A690E65A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8188" y="2804061"/>
                <a:ext cx="1189285" cy="118928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ŝḷîḓé-Freeform: Shape 59">
                <a:extLst>
                  <a:ext uri="{FF2B5EF4-FFF2-40B4-BE49-F238E27FC236}">
                    <a16:creationId xmlns="" xmlns:a16="http://schemas.microsoft.com/office/drawing/2014/main" id="{9C35BFDD-CA49-4232-A8E3-13B0A394D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2590" y="3198138"/>
                <a:ext cx="451664" cy="451664"/>
              </a:xfrm>
              <a:custGeom>
                <a:avLst/>
                <a:gdLst>
                  <a:gd name="T0" fmla="*/ 193886301 w 21600"/>
                  <a:gd name="T1" fmla="*/ 72649219 h 21600"/>
                  <a:gd name="T2" fmla="*/ 193886301 w 21600"/>
                  <a:gd name="T3" fmla="*/ 0 h 21600"/>
                  <a:gd name="T4" fmla="*/ 0 w 21600"/>
                  <a:gd name="T5" fmla="*/ 0 h 21600"/>
                  <a:gd name="T6" fmla="*/ 0 w 21600"/>
                  <a:gd name="T7" fmla="*/ 193886301 h 21600"/>
                  <a:gd name="T8" fmla="*/ 72649219 w 21600"/>
                  <a:gd name="T9" fmla="*/ 193886301 h 21600"/>
                  <a:gd name="T10" fmla="*/ 178971547 w 21600"/>
                  <a:gd name="T11" fmla="*/ 286355233 h 21600"/>
                  <a:gd name="T12" fmla="*/ 286355233 w 21600"/>
                  <a:gd name="T13" fmla="*/ 178971547 h 21600"/>
                  <a:gd name="T14" fmla="*/ 193886301 w 21600"/>
                  <a:gd name="T15" fmla="*/ 72649219 h 21600"/>
                  <a:gd name="T16" fmla="*/ 71986933 w 21600"/>
                  <a:gd name="T17" fmla="*/ 170022876 h 21600"/>
                  <a:gd name="T18" fmla="*/ 23863425 w 21600"/>
                  <a:gd name="T19" fmla="*/ 170022876 h 21600"/>
                  <a:gd name="T20" fmla="*/ 23863425 w 21600"/>
                  <a:gd name="T21" fmla="*/ 23863425 h 21600"/>
                  <a:gd name="T22" fmla="*/ 170022876 w 21600"/>
                  <a:gd name="T23" fmla="*/ 23863425 h 21600"/>
                  <a:gd name="T24" fmla="*/ 170022876 w 21600"/>
                  <a:gd name="T25" fmla="*/ 71986933 h 21600"/>
                  <a:gd name="T26" fmla="*/ 71986933 w 21600"/>
                  <a:gd name="T27" fmla="*/ 170022876 h 21600"/>
                  <a:gd name="T28" fmla="*/ 178971547 w 21600"/>
                  <a:gd name="T29" fmla="*/ 262491808 h 21600"/>
                  <a:gd name="T30" fmla="*/ 96857260 w 21600"/>
                  <a:gd name="T31" fmla="*/ 193886301 h 21600"/>
                  <a:gd name="T32" fmla="*/ 193886301 w 21600"/>
                  <a:gd name="T33" fmla="*/ 193886301 h 21600"/>
                  <a:gd name="T34" fmla="*/ 193886301 w 21600"/>
                  <a:gd name="T35" fmla="*/ 96857260 h 21600"/>
                  <a:gd name="T36" fmla="*/ 262491808 w 21600"/>
                  <a:gd name="T37" fmla="*/ 178971547 h 21600"/>
                  <a:gd name="T38" fmla="*/ 178971547 w 21600"/>
                  <a:gd name="T39" fmla="*/ 262491808 h 21600"/>
                  <a:gd name="T40" fmla="*/ 178971547 w 21600"/>
                  <a:gd name="T41" fmla="*/ 262491808 h 2160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21600" h="21600">
                    <a:moveTo>
                      <a:pt x="14625" y="5480"/>
                    </a:moveTo>
                    <a:lnTo>
                      <a:pt x="14625" y="0"/>
                    </a:lnTo>
                    <a:lnTo>
                      <a:pt x="0" y="0"/>
                    </a:lnTo>
                    <a:lnTo>
                      <a:pt x="0" y="14625"/>
                    </a:lnTo>
                    <a:lnTo>
                      <a:pt x="5480" y="14625"/>
                    </a:lnTo>
                    <a:cubicBezTo>
                      <a:pt x="6028" y="18566"/>
                      <a:pt x="9409" y="21600"/>
                      <a:pt x="13500" y="21600"/>
                    </a:cubicBezTo>
                    <a:cubicBezTo>
                      <a:pt x="17974" y="21600"/>
                      <a:pt x="21600" y="17974"/>
                      <a:pt x="21600" y="13500"/>
                    </a:cubicBezTo>
                    <a:cubicBezTo>
                      <a:pt x="21600" y="9408"/>
                      <a:pt x="18566" y="6027"/>
                      <a:pt x="14625" y="5480"/>
                    </a:cubicBezTo>
                    <a:close/>
                    <a:moveTo>
                      <a:pt x="5430" y="12825"/>
                    </a:moveTo>
                    <a:lnTo>
                      <a:pt x="1800" y="12825"/>
                    </a:lnTo>
                    <a:lnTo>
                      <a:pt x="1800" y="1800"/>
                    </a:lnTo>
                    <a:lnTo>
                      <a:pt x="12825" y="1800"/>
                    </a:lnTo>
                    <a:lnTo>
                      <a:pt x="12825" y="5430"/>
                    </a:lnTo>
                    <a:cubicBezTo>
                      <a:pt x="8891" y="5755"/>
                      <a:pt x="5755" y="8890"/>
                      <a:pt x="5430" y="12825"/>
                    </a:cubicBezTo>
                    <a:close/>
                    <a:moveTo>
                      <a:pt x="13500" y="19800"/>
                    </a:moveTo>
                    <a:cubicBezTo>
                      <a:pt x="10411" y="19800"/>
                      <a:pt x="7839" y="17563"/>
                      <a:pt x="7306" y="14625"/>
                    </a:cubicBezTo>
                    <a:lnTo>
                      <a:pt x="14625" y="14625"/>
                    </a:lnTo>
                    <a:lnTo>
                      <a:pt x="14625" y="7306"/>
                    </a:lnTo>
                    <a:cubicBezTo>
                      <a:pt x="17563" y="7838"/>
                      <a:pt x="19800" y="10410"/>
                      <a:pt x="19800" y="13500"/>
                    </a:cubicBezTo>
                    <a:cubicBezTo>
                      <a:pt x="19800" y="16974"/>
                      <a:pt x="16974" y="19800"/>
                      <a:pt x="13500" y="19800"/>
                    </a:cubicBezTo>
                    <a:close/>
                    <a:moveTo>
                      <a:pt x="13500" y="198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Group 36">
              <a:extLst>
                <a:ext uri="{FF2B5EF4-FFF2-40B4-BE49-F238E27FC236}">
                  <a16:creationId xmlns="" xmlns:a16="http://schemas.microsoft.com/office/drawing/2014/main" id="{9FCE412F-E9B3-4637-B3A0-F180BC648F8C}"/>
                </a:ext>
              </a:extLst>
            </p:cNvPr>
            <p:cNvGrpSpPr/>
            <p:nvPr/>
          </p:nvGrpSpPr>
          <p:grpSpPr>
            <a:xfrm>
              <a:off x="4700617" y="4101859"/>
              <a:ext cx="2052713" cy="593624"/>
              <a:chOff x="5391685" y="5488955"/>
              <a:chExt cx="1549107" cy="593624"/>
            </a:xfrm>
          </p:grpSpPr>
          <p:sp>
            <p:nvSpPr>
              <p:cNvPr id="21" name="iS1ide-Rectangle 37">
                <a:extLst>
                  <a:ext uri="{FF2B5EF4-FFF2-40B4-BE49-F238E27FC236}">
                    <a16:creationId xmlns="" xmlns:a16="http://schemas.microsoft.com/office/drawing/2014/main" id="{4770CC4C-3514-4AF5-8650-968D7D9A84EB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2" name="iS1ide-Rectangle 38">
                <a:extLst>
                  <a:ext uri="{FF2B5EF4-FFF2-40B4-BE49-F238E27FC236}">
                    <a16:creationId xmlns="" xmlns:a16="http://schemas.microsoft.com/office/drawing/2014/main" id="{AB0EAC47-C6F3-403E-AF0B-9F86C34BDC3C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107145A3-4CCE-4568-8F43-A212D1C2FAA1}"/>
              </a:ext>
            </a:extLst>
          </p:cNvPr>
          <p:cNvGrpSpPr/>
          <p:nvPr/>
        </p:nvGrpSpPr>
        <p:grpSpPr>
          <a:xfrm>
            <a:off x="7198749" y="2146175"/>
            <a:ext cx="2052713" cy="1903837"/>
            <a:chOff x="7198749" y="2146175"/>
            <a:chExt cx="2052713" cy="1903837"/>
          </a:xfrm>
        </p:grpSpPr>
        <p:grpSp>
          <p:nvGrpSpPr>
            <p:cNvPr id="10" name="Group 99">
              <a:extLst>
                <a:ext uri="{FF2B5EF4-FFF2-40B4-BE49-F238E27FC236}">
                  <a16:creationId xmlns="" xmlns:a16="http://schemas.microsoft.com/office/drawing/2014/main" id="{8A73C664-7E8C-440B-9A08-B38730F08611}"/>
                </a:ext>
              </a:extLst>
            </p:cNvPr>
            <p:cNvGrpSpPr/>
            <p:nvPr/>
          </p:nvGrpSpPr>
          <p:grpSpPr>
            <a:xfrm>
              <a:off x="7587778" y="2146175"/>
              <a:ext cx="1274654" cy="1274654"/>
              <a:chOff x="7439008" y="2209418"/>
              <a:chExt cx="1189285" cy="1189285"/>
            </a:xfrm>
            <a:effectLst/>
          </p:grpSpPr>
          <p:sp>
            <p:nvSpPr>
              <p:cNvPr id="29" name="îŝḷîḓé-Oval 100">
                <a:extLst>
                  <a:ext uri="{FF2B5EF4-FFF2-40B4-BE49-F238E27FC236}">
                    <a16:creationId xmlns="" xmlns:a16="http://schemas.microsoft.com/office/drawing/2014/main" id="{D2051141-E293-4CF0-ADD2-D26D5AB4B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9008" y="2209418"/>
                <a:ext cx="1189285" cy="118928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: Shape 101">
                <a:extLst>
                  <a:ext uri="{FF2B5EF4-FFF2-40B4-BE49-F238E27FC236}">
                    <a16:creationId xmlns="" xmlns:a16="http://schemas.microsoft.com/office/drawing/2014/main" id="{625A4E1E-4DF2-4A7B-AF6E-549FB628B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06271" y="2612052"/>
                <a:ext cx="454758" cy="395980"/>
              </a:xfrm>
              <a:custGeom>
                <a:avLst/>
                <a:gdLst>
                  <a:gd name="T0" fmla="*/ 237766708 w 21600"/>
                  <a:gd name="T1" fmla="*/ 91228192 h 21600"/>
                  <a:gd name="T2" fmla="*/ 294279076 w 21600"/>
                  <a:gd name="T3" fmla="*/ 91228192 h 21600"/>
                  <a:gd name="T4" fmla="*/ 238147574 w 21600"/>
                  <a:gd name="T5" fmla="*/ 56415216 h 21600"/>
                  <a:gd name="T6" fmla="*/ 238147574 w 21600"/>
                  <a:gd name="T7" fmla="*/ 78232 h 21600"/>
                  <a:gd name="T8" fmla="*/ 192806796 w 21600"/>
                  <a:gd name="T9" fmla="*/ 78232 h 21600"/>
                  <a:gd name="T10" fmla="*/ 192806796 w 21600"/>
                  <a:gd name="T11" fmla="*/ 28290040 h 21600"/>
                  <a:gd name="T12" fmla="*/ 147207591 w 21600"/>
                  <a:gd name="T13" fmla="*/ 0 h 21600"/>
                  <a:gd name="T14" fmla="*/ 0 w 21600"/>
                  <a:gd name="T15" fmla="*/ 91228192 h 21600"/>
                  <a:gd name="T16" fmla="*/ 54700139 w 21600"/>
                  <a:gd name="T17" fmla="*/ 91228192 h 21600"/>
                  <a:gd name="T18" fmla="*/ 54700139 w 21600"/>
                  <a:gd name="T19" fmla="*/ 169173962 h 21600"/>
                  <a:gd name="T20" fmla="*/ 120014511 w 21600"/>
                  <a:gd name="T21" fmla="*/ 169173962 h 21600"/>
                  <a:gd name="T22" fmla="*/ 120014511 w 21600"/>
                  <a:gd name="T23" fmla="*/ 114082520 h 21600"/>
                  <a:gd name="T24" fmla="*/ 174536874 w 21600"/>
                  <a:gd name="T25" fmla="*/ 114082520 h 21600"/>
                  <a:gd name="T26" fmla="*/ 174536874 w 21600"/>
                  <a:gd name="T27" fmla="*/ 169173962 h 21600"/>
                  <a:gd name="T28" fmla="*/ 237766708 w 21600"/>
                  <a:gd name="T29" fmla="*/ 169173962 h 21600"/>
                  <a:gd name="T30" fmla="*/ 237766708 w 21600"/>
                  <a:gd name="T31" fmla="*/ 91228192 h 21600"/>
                  <a:gd name="T32" fmla="*/ 237766708 w 21600"/>
                  <a:gd name="T33" fmla="*/ 91228192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7452" y="11648"/>
                    </a:moveTo>
                    <a:lnTo>
                      <a:pt x="21600" y="11648"/>
                    </a:lnTo>
                    <a:lnTo>
                      <a:pt x="17480" y="7203"/>
                    </a:lnTo>
                    <a:lnTo>
                      <a:pt x="17480" y="10"/>
                    </a:lnTo>
                    <a:lnTo>
                      <a:pt x="14152" y="10"/>
                    </a:lnTo>
                    <a:lnTo>
                      <a:pt x="14152" y="3612"/>
                    </a:lnTo>
                    <a:lnTo>
                      <a:pt x="10805" y="0"/>
                    </a:lnTo>
                    <a:lnTo>
                      <a:pt x="0" y="11648"/>
                    </a:lnTo>
                    <a:lnTo>
                      <a:pt x="4015" y="11648"/>
                    </a:lnTo>
                    <a:lnTo>
                      <a:pt x="4015" y="21600"/>
                    </a:lnTo>
                    <a:lnTo>
                      <a:pt x="8809" y="21600"/>
                    </a:lnTo>
                    <a:lnTo>
                      <a:pt x="8809" y="14566"/>
                    </a:lnTo>
                    <a:lnTo>
                      <a:pt x="12811" y="14566"/>
                    </a:lnTo>
                    <a:lnTo>
                      <a:pt x="12811" y="21600"/>
                    </a:lnTo>
                    <a:lnTo>
                      <a:pt x="17452" y="21600"/>
                    </a:lnTo>
                    <a:lnTo>
                      <a:pt x="17452" y="11648"/>
                    </a:lnTo>
                    <a:close/>
                    <a:moveTo>
                      <a:pt x="17452" y="1164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Group 39">
              <a:extLst>
                <a:ext uri="{FF2B5EF4-FFF2-40B4-BE49-F238E27FC236}">
                  <a16:creationId xmlns="" xmlns:a16="http://schemas.microsoft.com/office/drawing/2014/main" id="{3D87B0B5-701C-4091-8903-97EC1F9BF978}"/>
                </a:ext>
              </a:extLst>
            </p:cNvPr>
            <p:cNvGrpSpPr/>
            <p:nvPr/>
          </p:nvGrpSpPr>
          <p:grpSpPr>
            <a:xfrm>
              <a:off x="7198749" y="3456388"/>
              <a:ext cx="2052713" cy="593624"/>
              <a:chOff x="5391685" y="5488955"/>
              <a:chExt cx="1549107" cy="593624"/>
            </a:xfrm>
          </p:grpSpPr>
          <p:sp>
            <p:nvSpPr>
              <p:cNvPr id="19" name="iS1ide-Rectangle 40">
                <a:extLst>
                  <a:ext uri="{FF2B5EF4-FFF2-40B4-BE49-F238E27FC236}">
                    <a16:creationId xmlns="" xmlns:a16="http://schemas.microsoft.com/office/drawing/2014/main" id="{B013E1E0-3150-4BC2-AF9A-D2A0B897B288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iS1ide-Rectangle 41">
                <a:extLst>
                  <a:ext uri="{FF2B5EF4-FFF2-40B4-BE49-F238E27FC236}">
                    <a16:creationId xmlns="" xmlns:a16="http://schemas.microsoft.com/office/drawing/2014/main" id="{6FC2D7CE-D358-467E-BBCE-27D299E2D90B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75428003-ECFC-41DD-A19C-CFB2643EC685}"/>
              </a:ext>
            </a:extLst>
          </p:cNvPr>
          <p:cNvGrpSpPr/>
          <p:nvPr/>
        </p:nvGrpSpPr>
        <p:grpSpPr>
          <a:xfrm>
            <a:off x="9275485" y="3420829"/>
            <a:ext cx="2052713" cy="1923207"/>
            <a:chOff x="9275485" y="3420829"/>
            <a:chExt cx="2052713" cy="1923207"/>
          </a:xfrm>
        </p:grpSpPr>
        <p:grpSp>
          <p:nvGrpSpPr>
            <p:cNvPr id="11" name="Group 102">
              <a:extLst>
                <a:ext uri="{FF2B5EF4-FFF2-40B4-BE49-F238E27FC236}">
                  <a16:creationId xmlns="" xmlns:a16="http://schemas.microsoft.com/office/drawing/2014/main" id="{53E4D896-2F93-4847-BBFE-A17A05647998}"/>
                </a:ext>
              </a:extLst>
            </p:cNvPr>
            <p:cNvGrpSpPr/>
            <p:nvPr/>
          </p:nvGrpSpPr>
          <p:grpSpPr>
            <a:xfrm>
              <a:off x="9664516" y="3420829"/>
              <a:ext cx="1274654" cy="1274654"/>
              <a:chOff x="9376658" y="3398703"/>
              <a:chExt cx="1189285" cy="1189285"/>
            </a:xfrm>
            <a:effectLst/>
          </p:grpSpPr>
          <p:sp>
            <p:nvSpPr>
              <p:cNvPr id="27" name="îŝḷîḓé-Oval 103">
                <a:extLst>
                  <a:ext uri="{FF2B5EF4-FFF2-40B4-BE49-F238E27FC236}">
                    <a16:creationId xmlns="" xmlns:a16="http://schemas.microsoft.com/office/drawing/2014/main" id="{D8758EDD-6047-4E1D-9D67-6E3885D31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76658" y="3398703"/>
                <a:ext cx="1189285" cy="1189285"/>
              </a:xfrm>
              <a:prstGeom prst="ellipse">
                <a:avLst/>
              </a:pr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Freeform: Shape 104">
                <a:extLst>
                  <a:ext uri="{FF2B5EF4-FFF2-40B4-BE49-F238E27FC236}">
                    <a16:creationId xmlns="" xmlns:a16="http://schemas.microsoft.com/office/drawing/2014/main" id="{8C1BC8D2-FF7C-42C1-BFAF-DBDC37F0A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3920" y="3767512"/>
                <a:ext cx="454759" cy="451664"/>
              </a:xfrm>
              <a:custGeom>
                <a:avLst/>
                <a:gdLst>
                  <a:gd name="T0" fmla="*/ 147142664 w 21600"/>
                  <a:gd name="T1" fmla="*/ 0 h 21600"/>
                  <a:gd name="T2" fmla="*/ 0 w 21600"/>
                  <a:gd name="T3" fmla="*/ 143178255 h 21600"/>
                  <a:gd name="T4" fmla="*/ 147142664 w 21600"/>
                  <a:gd name="T5" fmla="*/ 286355233 h 21600"/>
                  <a:gd name="T6" fmla="*/ 294284053 w 21600"/>
                  <a:gd name="T7" fmla="*/ 143178255 h 21600"/>
                  <a:gd name="T8" fmla="*/ 147142664 w 21600"/>
                  <a:gd name="T9" fmla="*/ 0 h 21600"/>
                  <a:gd name="T10" fmla="*/ 189308625 w 21600"/>
                  <a:gd name="T11" fmla="*/ 224974990 h 21600"/>
                  <a:gd name="T12" fmla="*/ 105682886 w 21600"/>
                  <a:gd name="T13" fmla="*/ 224974990 h 21600"/>
                  <a:gd name="T14" fmla="*/ 126173843 w 21600"/>
                  <a:gd name="T15" fmla="*/ 137874331 h 21600"/>
                  <a:gd name="T16" fmla="*/ 105682886 w 21600"/>
                  <a:gd name="T17" fmla="*/ 102942051 h 21600"/>
                  <a:gd name="T18" fmla="*/ 147495755 w 21600"/>
                  <a:gd name="T19" fmla="*/ 62256235 h 21600"/>
                  <a:gd name="T20" fmla="*/ 189308625 w 21600"/>
                  <a:gd name="T21" fmla="*/ 102942051 h 21600"/>
                  <a:gd name="T22" fmla="*/ 168668953 w 21600"/>
                  <a:gd name="T23" fmla="*/ 137980497 h 21600"/>
                  <a:gd name="T24" fmla="*/ 189308625 w 21600"/>
                  <a:gd name="T25" fmla="*/ 224974990 h 21600"/>
                  <a:gd name="T26" fmla="*/ 189308625 w 21600"/>
                  <a:gd name="T27" fmla="*/ 224974990 h 216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3895" y="16970"/>
                    </a:moveTo>
                    <a:lnTo>
                      <a:pt x="7757" y="16970"/>
                    </a:lnTo>
                    <a:lnTo>
                      <a:pt x="9261" y="10400"/>
                    </a:lnTo>
                    <a:cubicBezTo>
                      <a:pt x="8362" y="9865"/>
                      <a:pt x="7757" y="8887"/>
                      <a:pt x="7757" y="7765"/>
                    </a:cubicBezTo>
                    <a:cubicBezTo>
                      <a:pt x="7757" y="6070"/>
                      <a:pt x="9131" y="4696"/>
                      <a:pt x="10826" y="4696"/>
                    </a:cubicBezTo>
                    <a:cubicBezTo>
                      <a:pt x="12521" y="4696"/>
                      <a:pt x="13895" y="6070"/>
                      <a:pt x="13895" y="7765"/>
                    </a:cubicBezTo>
                    <a:cubicBezTo>
                      <a:pt x="13895" y="8892"/>
                      <a:pt x="13286" y="9874"/>
                      <a:pt x="12380" y="10408"/>
                    </a:cubicBezTo>
                    <a:lnTo>
                      <a:pt x="13895" y="16970"/>
                    </a:lnTo>
                    <a:close/>
                    <a:moveTo>
                      <a:pt x="13895" y="169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42">
              <a:extLst>
                <a:ext uri="{FF2B5EF4-FFF2-40B4-BE49-F238E27FC236}">
                  <a16:creationId xmlns="" xmlns:a16="http://schemas.microsoft.com/office/drawing/2014/main" id="{8BB72FA2-9F8E-452D-99C1-4873BBCF6DE4}"/>
                </a:ext>
              </a:extLst>
            </p:cNvPr>
            <p:cNvGrpSpPr/>
            <p:nvPr/>
          </p:nvGrpSpPr>
          <p:grpSpPr>
            <a:xfrm>
              <a:off x="9275485" y="4750412"/>
              <a:ext cx="2052713" cy="593624"/>
              <a:chOff x="5391685" y="5488955"/>
              <a:chExt cx="1549107" cy="593624"/>
            </a:xfrm>
          </p:grpSpPr>
          <p:sp>
            <p:nvSpPr>
              <p:cNvPr id="17" name="iS1ide-Rectangle 43">
                <a:extLst>
                  <a:ext uri="{FF2B5EF4-FFF2-40B4-BE49-F238E27FC236}">
                    <a16:creationId xmlns="" xmlns:a16="http://schemas.microsoft.com/office/drawing/2014/main" id="{94E3C5C0-4C81-49A3-953C-0F7CCF6AB8DF}"/>
                  </a:ext>
                </a:extLst>
              </p:cNvPr>
              <p:cNvSpPr/>
              <p:nvPr/>
            </p:nvSpPr>
            <p:spPr>
              <a:xfrm>
                <a:off x="5391685" y="5488955"/>
                <a:ext cx="1549107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8" name="iS1ide-Rectangle 44">
                <a:extLst>
                  <a:ext uri="{FF2B5EF4-FFF2-40B4-BE49-F238E27FC236}">
                    <a16:creationId xmlns="" xmlns:a16="http://schemas.microsoft.com/office/drawing/2014/main" id="{ADA328CA-FBF5-4A77-B9DC-420BD41CF804}"/>
                  </a:ext>
                </a:extLst>
              </p:cNvPr>
              <p:cNvSpPr/>
              <p:nvPr/>
            </p:nvSpPr>
            <p:spPr>
              <a:xfrm>
                <a:off x="5391685" y="5735176"/>
                <a:ext cx="1549107" cy="347403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9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1295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liḋe-Trapezoid 4">
            <a:extLst>
              <a:ext uri="{FF2B5EF4-FFF2-40B4-BE49-F238E27FC236}">
                <a16:creationId xmlns="" xmlns:a16="http://schemas.microsoft.com/office/drawing/2014/main" id="{BE4B4ECB-A5C0-485D-9F59-0C14FAA28815}"/>
              </a:ext>
            </a:extLst>
          </p:cNvPr>
          <p:cNvSpPr/>
          <p:nvPr/>
        </p:nvSpPr>
        <p:spPr>
          <a:xfrm>
            <a:off x="838200" y="2020404"/>
            <a:ext cx="3205976" cy="547846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6" name="i$liḋe-Rectangle 7">
            <a:extLst>
              <a:ext uri="{FF2B5EF4-FFF2-40B4-BE49-F238E27FC236}">
                <a16:creationId xmlns="" xmlns:a16="http://schemas.microsoft.com/office/drawing/2014/main" id="{4FD3F7B2-7311-4636-A97D-85AF0E3DAF71}"/>
              </a:ext>
            </a:extLst>
          </p:cNvPr>
          <p:cNvSpPr/>
          <p:nvPr/>
        </p:nvSpPr>
        <p:spPr>
          <a:xfrm>
            <a:off x="838200" y="2568250"/>
            <a:ext cx="3205975" cy="240448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i$liḋe-TextBox 15">
            <a:extLst>
              <a:ext uri="{FF2B5EF4-FFF2-40B4-BE49-F238E27FC236}">
                <a16:creationId xmlns="" xmlns:a16="http://schemas.microsoft.com/office/drawing/2014/main" id="{9E02BE08-5686-48C8-A133-894A52001D21}"/>
              </a:ext>
            </a:extLst>
          </p:cNvPr>
          <p:cNvSpPr txBox="1"/>
          <p:nvPr/>
        </p:nvSpPr>
        <p:spPr>
          <a:xfrm>
            <a:off x="1181047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0" name="i$liḋe-TextBox 16">
            <a:extLst>
              <a:ext uri="{FF2B5EF4-FFF2-40B4-BE49-F238E27FC236}">
                <a16:creationId xmlns="" xmlns:a16="http://schemas.microsoft.com/office/drawing/2014/main" id="{0447F125-D407-4DF4-9C76-1F0860AAA61C}"/>
              </a:ext>
            </a:extLst>
          </p:cNvPr>
          <p:cNvSpPr txBox="1"/>
          <p:nvPr/>
        </p:nvSpPr>
        <p:spPr>
          <a:xfrm>
            <a:off x="1181047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4" name="i$liḋe-Trapezoid 5">
            <a:extLst>
              <a:ext uri="{FF2B5EF4-FFF2-40B4-BE49-F238E27FC236}">
                <a16:creationId xmlns="" xmlns:a16="http://schemas.microsoft.com/office/drawing/2014/main" id="{BB4072B8-05C6-42F6-B606-151C5E26F2DD}"/>
              </a:ext>
            </a:extLst>
          </p:cNvPr>
          <p:cNvSpPr/>
          <p:nvPr/>
        </p:nvSpPr>
        <p:spPr>
          <a:xfrm>
            <a:off x="4493012" y="2020404"/>
            <a:ext cx="3205976" cy="547846"/>
          </a:xfrm>
          <a:prstGeom prst="trapezoi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7" name="i$liḋe-Rectangle 11">
            <a:extLst>
              <a:ext uri="{FF2B5EF4-FFF2-40B4-BE49-F238E27FC236}">
                <a16:creationId xmlns="" xmlns:a16="http://schemas.microsoft.com/office/drawing/2014/main" id="{15675B72-3CD1-4403-A8A5-5192E5D8283A}"/>
              </a:ext>
            </a:extLst>
          </p:cNvPr>
          <p:cNvSpPr/>
          <p:nvPr/>
        </p:nvSpPr>
        <p:spPr>
          <a:xfrm>
            <a:off x="4493011" y="2568250"/>
            <a:ext cx="3205975" cy="240448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i$liḋe-TextBox 18">
            <a:extLst>
              <a:ext uri="{FF2B5EF4-FFF2-40B4-BE49-F238E27FC236}">
                <a16:creationId xmlns="" xmlns:a16="http://schemas.microsoft.com/office/drawing/2014/main" id="{D40F9DEA-0177-44A8-9728-BD9CC0F8BE42}"/>
              </a:ext>
            </a:extLst>
          </p:cNvPr>
          <p:cNvSpPr txBox="1"/>
          <p:nvPr/>
        </p:nvSpPr>
        <p:spPr>
          <a:xfrm>
            <a:off x="4835858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2" name="i$liḋe-TextBox 19">
            <a:extLst>
              <a:ext uri="{FF2B5EF4-FFF2-40B4-BE49-F238E27FC236}">
                <a16:creationId xmlns="" xmlns:a16="http://schemas.microsoft.com/office/drawing/2014/main" id="{88B40510-6AE5-46AA-B8FB-C74AAC708F96}"/>
              </a:ext>
            </a:extLst>
          </p:cNvPr>
          <p:cNvSpPr txBox="1"/>
          <p:nvPr/>
        </p:nvSpPr>
        <p:spPr>
          <a:xfrm>
            <a:off x="4835858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  <p:sp>
        <p:nvSpPr>
          <p:cNvPr id="5" name="i$liḋe-Trapezoid 6">
            <a:extLst>
              <a:ext uri="{FF2B5EF4-FFF2-40B4-BE49-F238E27FC236}">
                <a16:creationId xmlns="" xmlns:a16="http://schemas.microsoft.com/office/drawing/2014/main" id="{4990C352-550A-489E-A717-B9A191BB5DC3}"/>
              </a:ext>
            </a:extLst>
          </p:cNvPr>
          <p:cNvSpPr/>
          <p:nvPr/>
        </p:nvSpPr>
        <p:spPr>
          <a:xfrm>
            <a:off x="8147824" y="2020404"/>
            <a:ext cx="3205976" cy="547846"/>
          </a:xfrm>
          <a:prstGeom prst="trapezoi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8" name="i$liḋe-Rectangle 12">
            <a:extLst>
              <a:ext uri="{FF2B5EF4-FFF2-40B4-BE49-F238E27FC236}">
                <a16:creationId xmlns="" xmlns:a16="http://schemas.microsoft.com/office/drawing/2014/main" id="{DBD85DCE-0E74-4309-B5C9-0DB9267C2BBD}"/>
              </a:ext>
            </a:extLst>
          </p:cNvPr>
          <p:cNvSpPr/>
          <p:nvPr/>
        </p:nvSpPr>
        <p:spPr>
          <a:xfrm>
            <a:off x="8143066" y="2568250"/>
            <a:ext cx="3205975" cy="240448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i$liḋe-TextBox 21">
            <a:extLst>
              <a:ext uri="{FF2B5EF4-FFF2-40B4-BE49-F238E27FC236}">
                <a16:creationId xmlns="" xmlns:a16="http://schemas.microsoft.com/office/drawing/2014/main" id="{CCEB777D-609E-459B-96B9-D19D5B8FDFDD}"/>
              </a:ext>
            </a:extLst>
          </p:cNvPr>
          <p:cNvSpPr txBox="1"/>
          <p:nvPr/>
        </p:nvSpPr>
        <p:spPr>
          <a:xfrm>
            <a:off x="8485913" y="5143552"/>
            <a:ext cx="2520280" cy="246221"/>
          </a:xfrm>
          <a:prstGeom prst="rect">
            <a:avLst/>
          </a:prstGeom>
        </p:spPr>
        <p:txBody>
          <a:bodyPr vert="horz" wrap="none" lIns="0" tIns="0" rIns="0" bIns="0" anchor="b" anchorCtr="1">
            <a:normAutofit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标题文本预设</a:t>
            </a:r>
          </a:p>
        </p:txBody>
      </p:sp>
      <p:sp>
        <p:nvSpPr>
          <p:cNvPr id="14" name="i$liḋe-TextBox 22">
            <a:extLst>
              <a:ext uri="{FF2B5EF4-FFF2-40B4-BE49-F238E27FC236}">
                <a16:creationId xmlns="" xmlns:a16="http://schemas.microsoft.com/office/drawing/2014/main" id="{7D85520C-B143-432A-9A18-579F49928596}"/>
              </a:ext>
            </a:extLst>
          </p:cNvPr>
          <p:cNvSpPr txBox="1"/>
          <p:nvPr/>
        </p:nvSpPr>
        <p:spPr>
          <a:xfrm>
            <a:off x="8485913" y="5389773"/>
            <a:ext cx="2520280" cy="1082465"/>
          </a:xfrm>
          <a:prstGeom prst="rect">
            <a:avLst/>
          </a:prstGeom>
        </p:spPr>
        <p:txBody>
          <a:bodyPr vert="horz" wrap="square" lIns="0" tIns="0" rIns="0" bIns="0" anchor="t" anchorCtr="1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（建议使用主题字体）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01888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54daf84-5e52-449f-9bdb-8eca9c2bd5c4">
            <a:extLst>
              <a:ext uri="{FF2B5EF4-FFF2-40B4-BE49-F238E27FC236}">
                <a16:creationId xmlns="" xmlns:a16="http://schemas.microsoft.com/office/drawing/2014/main" id="{9B271F36-ABD4-46AA-99F3-1299DF5B4FF6}"/>
              </a:ext>
            </a:extLst>
          </p:cNvPr>
          <p:cNvGrpSpPr>
            <a:grpSpLocks noChangeAspect="1"/>
          </p:cNvGrpSpPr>
          <p:nvPr/>
        </p:nvGrpSpPr>
        <p:grpSpPr>
          <a:xfrm>
            <a:off x="1045573" y="2096852"/>
            <a:ext cx="10280128" cy="3756793"/>
            <a:chOff x="1045573" y="2096852"/>
            <a:chExt cx="10280128" cy="3756793"/>
          </a:xfrm>
        </p:grpSpPr>
        <p:grpSp>
          <p:nvGrpSpPr>
            <p:cNvPr id="3" name="Group 1">
              <a:extLst>
                <a:ext uri="{FF2B5EF4-FFF2-40B4-BE49-F238E27FC236}">
                  <a16:creationId xmlns="" xmlns:a16="http://schemas.microsoft.com/office/drawing/2014/main" id="{C04DD29C-D0AA-4DC5-A86B-189A5363F8E6}"/>
                </a:ext>
              </a:extLst>
            </p:cNvPr>
            <p:cNvGrpSpPr/>
            <p:nvPr/>
          </p:nvGrpSpPr>
          <p:grpSpPr>
            <a:xfrm>
              <a:off x="3981466" y="2096852"/>
              <a:ext cx="4520648" cy="3756793"/>
              <a:chOff x="3981466" y="2096852"/>
              <a:chExt cx="4520648" cy="3756793"/>
            </a:xfrm>
          </p:grpSpPr>
          <p:grpSp>
            <p:nvGrpSpPr>
              <p:cNvPr id="16" name="Group 47">
                <a:extLst>
                  <a:ext uri="{FF2B5EF4-FFF2-40B4-BE49-F238E27FC236}">
                    <a16:creationId xmlns="" xmlns:a16="http://schemas.microsoft.com/office/drawing/2014/main" id="{E097F769-BE6E-42E3-8DB1-4EA14EF00AB2}"/>
                  </a:ext>
                </a:extLst>
              </p:cNvPr>
              <p:cNvGrpSpPr/>
              <p:nvPr/>
            </p:nvGrpSpPr>
            <p:grpSpPr>
              <a:xfrm>
                <a:off x="5728045" y="2096852"/>
                <a:ext cx="913032" cy="852330"/>
                <a:chOff x="4156859" y="1335233"/>
                <a:chExt cx="756519" cy="706222"/>
              </a:xfrm>
            </p:grpSpPr>
            <p:sp>
              <p:nvSpPr>
                <p:cNvPr id="48" name="íṡľíḍè-Freeform: Shape 32">
                  <a:extLst>
                    <a:ext uri="{FF2B5EF4-FFF2-40B4-BE49-F238E27FC236}">
                      <a16:creationId xmlns="" xmlns:a16="http://schemas.microsoft.com/office/drawing/2014/main" id="{05679B37-5EF6-4EFB-8875-7A7DA9E0D4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247020" y="1373774"/>
                  <a:ext cx="665101" cy="667681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íṡľíḍè-Freeform: Shape 33">
                  <a:extLst>
                    <a:ext uri="{FF2B5EF4-FFF2-40B4-BE49-F238E27FC236}">
                      <a16:creationId xmlns="" xmlns:a16="http://schemas.microsoft.com/office/drawing/2014/main" id="{F25F4364-3892-41DA-9B86-E426ECC7C1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651534" flipV="1">
                  <a:off x="4156859" y="1335233"/>
                  <a:ext cx="756519" cy="705062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42">
                <a:extLst>
                  <a:ext uri="{FF2B5EF4-FFF2-40B4-BE49-F238E27FC236}">
                    <a16:creationId xmlns="" xmlns:a16="http://schemas.microsoft.com/office/drawing/2014/main" id="{6AFEB5BC-AD8E-4D78-AE7E-5B55AF19F707}"/>
                  </a:ext>
                </a:extLst>
              </p:cNvPr>
              <p:cNvGrpSpPr/>
              <p:nvPr/>
            </p:nvGrpSpPr>
            <p:grpSpPr>
              <a:xfrm>
                <a:off x="5617889" y="3501593"/>
                <a:ext cx="1269614" cy="2352052"/>
                <a:chOff x="4065589" y="2499171"/>
                <a:chExt cx="1051976" cy="1948860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5" name="íślíḋè-Freeform: Shape 6">
                  <a:extLst>
                    <a:ext uri="{FF2B5EF4-FFF2-40B4-BE49-F238E27FC236}">
                      <a16:creationId xmlns="" xmlns:a16="http://schemas.microsoft.com/office/drawing/2014/main" id="{B238EECA-1E41-4247-9799-91061C2C80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66497" y="2499171"/>
                  <a:ext cx="467369" cy="1948860"/>
                </a:xfrm>
                <a:custGeom>
                  <a:avLst/>
                  <a:gdLst>
                    <a:gd name="T0" fmla="*/ 192 w 192"/>
                    <a:gd name="T1" fmla="*/ 804 h 804"/>
                    <a:gd name="T2" fmla="*/ 86 w 192"/>
                    <a:gd name="T3" fmla="*/ 0 h 804"/>
                    <a:gd name="T4" fmla="*/ 0 w 192"/>
                    <a:gd name="T5" fmla="*/ 804 h 804"/>
                    <a:gd name="T6" fmla="*/ 192 w 192"/>
                    <a:gd name="T7" fmla="*/ 804 h 8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804">
                      <a:moveTo>
                        <a:pt x="192" y="804"/>
                      </a:moveTo>
                      <a:cubicBezTo>
                        <a:pt x="192" y="804"/>
                        <a:pt x="145" y="519"/>
                        <a:pt x="86" y="0"/>
                      </a:cubicBezTo>
                      <a:cubicBezTo>
                        <a:pt x="86" y="0"/>
                        <a:pt x="44" y="660"/>
                        <a:pt x="0" y="804"/>
                      </a:cubicBezTo>
                      <a:cubicBezTo>
                        <a:pt x="0" y="804"/>
                        <a:pt x="98" y="766"/>
                        <a:pt x="192" y="80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íślíḋè-Freeform: Shape 7">
                  <a:extLst>
                    <a:ext uri="{FF2B5EF4-FFF2-40B4-BE49-F238E27FC236}">
                      <a16:creationId xmlns="" xmlns:a16="http://schemas.microsoft.com/office/drawing/2014/main" id="{5253199C-CC62-46BE-9033-A1B87CB93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868" y="2960137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7" name="íślíḋè-Freeform: Shape 9">
                  <a:extLst>
                    <a:ext uri="{FF2B5EF4-FFF2-40B4-BE49-F238E27FC236}">
                      <a16:creationId xmlns="" xmlns:a16="http://schemas.microsoft.com/office/drawing/2014/main" id="{B7EE0680-3B48-40EC-8A21-FC663263B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4065589" y="2967821"/>
                  <a:ext cx="491697" cy="513465"/>
                </a:xfrm>
                <a:custGeom>
                  <a:avLst/>
                  <a:gdLst>
                    <a:gd name="T0" fmla="*/ 23 w 202"/>
                    <a:gd name="T1" fmla="*/ 212 h 212"/>
                    <a:gd name="T2" fmla="*/ 202 w 202"/>
                    <a:gd name="T3" fmla="*/ 26 h 212"/>
                    <a:gd name="T4" fmla="*/ 7 w 202"/>
                    <a:gd name="T5" fmla="*/ 90 h 212"/>
                    <a:gd name="T6" fmla="*/ 23 w 202"/>
                    <a:gd name="T7" fmla="*/ 212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2" h="212">
                      <a:moveTo>
                        <a:pt x="23" y="212"/>
                      </a:moveTo>
                      <a:cubicBezTo>
                        <a:pt x="23" y="212"/>
                        <a:pt x="0" y="122"/>
                        <a:pt x="202" y="26"/>
                      </a:cubicBezTo>
                      <a:cubicBezTo>
                        <a:pt x="202" y="26"/>
                        <a:pt x="112" y="0"/>
                        <a:pt x="7" y="90"/>
                      </a:cubicBezTo>
                      <a:lnTo>
                        <a:pt x="23" y="2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" name="Group 13">
                <a:extLst>
                  <a:ext uri="{FF2B5EF4-FFF2-40B4-BE49-F238E27FC236}">
                    <a16:creationId xmlns="" xmlns:a16="http://schemas.microsoft.com/office/drawing/2014/main" id="{C6E7DF9F-6931-4143-86AE-9BC77A8A5942}"/>
                  </a:ext>
                </a:extLst>
              </p:cNvPr>
              <p:cNvGrpSpPr/>
              <p:nvPr/>
            </p:nvGrpSpPr>
            <p:grpSpPr>
              <a:xfrm rot="16456420">
                <a:off x="6520826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3" name="íślíḋè-Freeform: Shape 12">
                  <a:extLst>
                    <a:ext uri="{FF2B5EF4-FFF2-40B4-BE49-F238E27FC236}">
                      <a16:creationId xmlns="" xmlns:a16="http://schemas.microsoft.com/office/drawing/2014/main" id="{016AAD8C-895E-4393-B469-1B4985D4E4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4" name="íślíḋè-Freeform: Shape 11">
                  <a:extLst>
                    <a:ext uri="{FF2B5EF4-FFF2-40B4-BE49-F238E27FC236}">
                      <a16:creationId xmlns="" xmlns:a16="http://schemas.microsoft.com/office/drawing/2014/main" id="{1D899998-9E7A-463B-80FD-CE27EF7563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">
                <a:extLst>
                  <a:ext uri="{FF2B5EF4-FFF2-40B4-BE49-F238E27FC236}">
                    <a16:creationId xmlns="" xmlns:a16="http://schemas.microsoft.com/office/drawing/2014/main" id="{4EDE50CD-C1D1-4770-837D-B7AA59F4C4B0}"/>
                  </a:ext>
                </a:extLst>
              </p:cNvPr>
              <p:cNvGrpSpPr/>
              <p:nvPr/>
            </p:nvGrpSpPr>
            <p:grpSpPr>
              <a:xfrm rot="5143580" flipH="1">
                <a:off x="5068959" y="3809095"/>
                <a:ext cx="850930" cy="913032"/>
                <a:chOff x="5311775" y="1575259"/>
                <a:chExt cx="1022350" cy="1096963"/>
              </a:xfrm>
            </p:grpSpPr>
            <p:sp>
              <p:nvSpPr>
                <p:cNvPr id="41" name="íślíḋè-Freeform: Shape 15">
                  <a:extLst>
                    <a:ext uri="{FF2B5EF4-FFF2-40B4-BE49-F238E27FC236}">
                      <a16:creationId xmlns="" xmlns:a16="http://schemas.microsoft.com/office/drawing/2014/main" id="{4772AAFE-96BC-4600-A140-B1EC8FD775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2" name="íślíḋè-Freeform: Shape 16">
                  <a:extLst>
                    <a:ext uri="{FF2B5EF4-FFF2-40B4-BE49-F238E27FC236}">
                      <a16:creationId xmlns="" xmlns:a16="http://schemas.microsoft.com/office/drawing/2014/main" id="{9B18B7B1-D6E6-45C1-B169-1F0145A691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" name="íślíḋè-Oval 17">
                <a:extLst>
                  <a:ext uri="{FF2B5EF4-FFF2-40B4-BE49-F238E27FC236}">
                    <a16:creationId xmlns="" xmlns:a16="http://schemas.microsoft.com/office/drawing/2014/main" id="{CEED8AFD-4C06-4367-AFC9-A56495B9FD77}"/>
                  </a:ext>
                </a:extLst>
              </p:cNvPr>
              <p:cNvSpPr/>
              <p:nvPr/>
            </p:nvSpPr>
            <p:spPr>
              <a:xfrm>
                <a:off x="6087455" y="3404234"/>
                <a:ext cx="265803" cy="26580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1" name="Group 19">
                <a:extLst>
                  <a:ext uri="{FF2B5EF4-FFF2-40B4-BE49-F238E27FC236}">
                    <a16:creationId xmlns="" xmlns:a16="http://schemas.microsoft.com/office/drawing/2014/main" id="{6B4219AC-AD4F-4525-8F79-5C13DF94017F}"/>
                  </a:ext>
                </a:extLst>
              </p:cNvPr>
              <p:cNvGrpSpPr/>
              <p:nvPr/>
            </p:nvGrpSpPr>
            <p:grpSpPr>
              <a:xfrm rot="13676870">
                <a:off x="6726911" y="2998041"/>
                <a:ext cx="850930" cy="913032"/>
                <a:chOff x="5311775" y="1575258"/>
                <a:chExt cx="1022350" cy="1096963"/>
              </a:xfrm>
            </p:grpSpPr>
            <p:sp>
              <p:nvSpPr>
                <p:cNvPr id="39" name="íślíḋè-Freeform: Shape 20">
                  <a:extLst>
                    <a:ext uri="{FF2B5EF4-FFF2-40B4-BE49-F238E27FC236}">
                      <a16:creationId xmlns="" xmlns:a16="http://schemas.microsoft.com/office/drawing/2014/main" id="{694F1A18-E2EC-4A5E-A40C-AAD272ED4C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íślíḋè-Freeform: Shape 21">
                  <a:extLst>
                    <a:ext uri="{FF2B5EF4-FFF2-40B4-BE49-F238E27FC236}">
                      <a16:creationId xmlns="" xmlns:a16="http://schemas.microsoft.com/office/drawing/2014/main" id="{7127C3BB-EFA0-4AB9-A9F5-82AA461412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5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Group 22">
                <a:extLst>
                  <a:ext uri="{FF2B5EF4-FFF2-40B4-BE49-F238E27FC236}">
                    <a16:creationId xmlns="" xmlns:a16="http://schemas.microsoft.com/office/drawing/2014/main" id="{E29C4509-530A-475A-BC22-57C42244F37D}"/>
                  </a:ext>
                </a:extLst>
              </p:cNvPr>
              <p:cNvGrpSpPr/>
              <p:nvPr/>
            </p:nvGrpSpPr>
            <p:grpSpPr>
              <a:xfrm rot="13676870">
                <a:off x="4931631" y="2998041"/>
                <a:ext cx="850930" cy="913032"/>
                <a:chOff x="5311775" y="1575259"/>
                <a:chExt cx="1022350" cy="1096963"/>
              </a:xfrm>
            </p:grpSpPr>
            <p:sp>
              <p:nvSpPr>
                <p:cNvPr id="37" name="íślíḋè-Freeform: Shape 23">
                  <a:extLst>
                    <a:ext uri="{FF2B5EF4-FFF2-40B4-BE49-F238E27FC236}">
                      <a16:creationId xmlns="" xmlns:a16="http://schemas.microsoft.com/office/drawing/2014/main" id="{AA3383B7-C57B-4C4E-9968-D4D247FD91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íśļîḑé-Freeform: Shape 24">
                  <a:extLst>
                    <a:ext uri="{FF2B5EF4-FFF2-40B4-BE49-F238E27FC236}">
                      <a16:creationId xmlns="" xmlns:a16="http://schemas.microsoft.com/office/drawing/2014/main" id="{08C392D5-2A3C-4CF1-8B82-6A43495A1F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" name="Group 25">
                <a:extLst>
                  <a:ext uri="{FF2B5EF4-FFF2-40B4-BE49-F238E27FC236}">
                    <a16:creationId xmlns="" xmlns:a16="http://schemas.microsoft.com/office/drawing/2014/main" id="{A729545A-C133-449A-87E2-060C1C3E0E0A}"/>
                  </a:ext>
                </a:extLst>
              </p:cNvPr>
              <p:cNvGrpSpPr/>
              <p:nvPr/>
            </p:nvGrpSpPr>
            <p:grpSpPr>
              <a:xfrm rot="10977025">
                <a:off x="6459160" y="2292311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5" name="íṩľíḍè-Freeform: Shape 26">
                  <a:extLst>
                    <a:ext uri="{FF2B5EF4-FFF2-40B4-BE49-F238E27FC236}">
                      <a16:creationId xmlns="" xmlns:a16="http://schemas.microsoft.com/office/drawing/2014/main" id="{15398CF6-BA89-4011-A7A5-3176DACBF0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6" name="íṩľíḍè-Freeform: Shape 27">
                  <a:extLst>
                    <a:ext uri="{FF2B5EF4-FFF2-40B4-BE49-F238E27FC236}">
                      <a16:creationId xmlns="" xmlns:a16="http://schemas.microsoft.com/office/drawing/2014/main" id="{D6B19FD5-F3EE-475C-A3F7-187C61F43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" name="Group 28">
                <a:extLst>
                  <a:ext uri="{FF2B5EF4-FFF2-40B4-BE49-F238E27FC236}">
                    <a16:creationId xmlns="" xmlns:a16="http://schemas.microsoft.com/office/drawing/2014/main" id="{B07B28AA-778F-4BAD-9613-110FC5F6599A}"/>
                  </a:ext>
                </a:extLst>
              </p:cNvPr>
              <p:cNvGrpSpPr/>
              <p:nvPr/>
            </p:nvGrpSpPr>
            <p:grpSpPr>
              <a:xfrm rot="10622975" flipH="1">
                <a:off x="5130624" y="2292312"/>
                <a:ext cx="850929" cy="913032"/>
                <a:chOff x="5311775" y="1575259"/>
                <a:chExt cx="1022350" cy="1096963"/>
              </a:xfrm>
            </p:grpSpPr>
            <p:sp>
              <p:nvSpPr>
                <p:cNvPr id="33" name="íṩľíḍè-Freeform: Shape 29">
                  <a:extLst>
                    <a:ext uri="{FF2B5EF4-FFF2-40B4-BE49-F238E27FC236}">
                      <a16:creationId xmlns="" xmlns:a16="http://schemas.microsoft.com/office/drawing/2014/main" id="{66D9DCA1-7CFB-42AC-959F-7B20952957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316455" y="1573389"/>
                  <a:ext cx="964406" cy="968147"/>
                </a:xfrm>
                <a:custGeom>
                  <a:avLst/>
                  <a:gdLst>
                    <a:gd name="connsiteX0" fmla="*/ 964406 w 964406"/>
                    <a:gd name="connsiteY0" fmla="*/ 2553 h 968147"/>
                    <a:gd name="connsiteX1" fmla="*/ 4781 w 964406"/>
                    <a:gd name="connsiteY1" fmla="*/ 953298 h 968147"/>
                    <a:gd name="connsiteX2" fmla="*/ 5231 w 964406"/>
                    <a:gd name="connsiteY2" fmla="*/ 957295 h 968147"/>
                    <a:gd name="connsiteX3" fmla="*/ 1879 w 964406"/>
                    <a:gd name="connsiteY3" fmla="*/ 960633 h 968147"/>
                    <a:gd name="connsiteX4" fmla="*/ 0 w 964406"/>
                    <a:gd name="connsiteY4" fmla="*/ 962505 h 968147"/>
                    <a:gd name="connsiteX5" fmla="*/ 5891 w 964406"/>
                    <a:gd name="connsiteY5" fmla="*/ 963167 h 968147"/>
                    <a:gd name="connsiteX6" fmla="*/ 6070 w 964406"/>
                    <a:gd name="connsiteY6" fmla="*/ 964765 h 968147"/>
                    <a:gd name="connsiteX7" fmla="*/ 7484 w 964406"/>
                    <a:gd name="connsiteY7" fmla="*/ 963346 h 968147"/>
                    <a:gd name="connsiteX8" fmla="*/ 11466 w 964406"/>
                    <a:gd name="connsiteY8" fmla="*/ 963794 h 968147"/>
                    <a:gd name="connsiteX9" fmla="*/ 961316 w 964406"/>
                    <a:gd name="connsiteY9" fmla="*/ 195705 h 968147"/>
                    <a:gd name="connsiteX10" fmla="*/ 962209 w 964406"/>
                    <a:gd name="connsiteY10" fmla="*/ 4760 h 968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964406" h="968147">
                      <a:moveTo>
                        <a:pt x="964406" y="2553"/>
                      </a:moveTo>
                      <a:cubicBezTo>
                        <a:pt x="-63997" y="-53826"/>
                        <a:pt x="-6432" y="841200"/>
                        <a:pt x="4781" y="953298"/>
                      </a:cubicBezTo>
                      <a:lnTo>
                        <a:pt x="5231" y="957295"/>
                      </a:lnTo>
                      <a:lnTo>
                        <a:pt x="1879" y="960633"/>
                      </a:lnTo>
                      <a:cubicBezTo>
                        <a:pt x="0" y="962505"/>
                        <a:pt x="0" y="962505"/>
                        <a:pt x="0" y="962505"/>
                      </a:cubicBezTo>
                      <a:lnTo>
                        <a:pt x="5891" y="963167"/>
                      </a:lnTo>
                      <a:lnTo>
                        <a:pt x="6070" y="964765"/>
                      </a:lnTo>
                      <a:lnTo>
                        <a:pt x="7484" y="963346"/>
                      </a:lnTo>
                      <a:lnTo>
                        <a:pt x="11466" y="963794"/>
                      </a:lnTo>
                      <a:cubicBezTo>
                        <a:pt x="116092" y="974259"/>
                        <a:pt x="902734" y="1025102"/>
                        <a:pt x="961316" y="195705"/>
                      </a:cubicBezTo>
                      <a:lnTo>
                        <a:pt x="962209" y="476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4" name="íṩľíḍè-Freeform: Shape 30">
                  <a:extLst>
                    <a:ext uri="{FF2B5EF4-FFF2-40B4-BE49-F238E27FC236}">
                      <a16:creationId xmlns="" xmlns:a16="http://schemas.microsoft.com/office/drawing/2014/main" id="{DCFD4C15-6593-4DED-A81C-BECFF99AFB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5274468" y="1612566"/>
                  <a:ext cx="1096963" cy="1022350"/>
                </a:xfrm>
                <a:custGeom>
                  <a:avLst/>
                  <a:gdLst>
                    <a:gd name="T0" fmla="*/ 364 w 364"/>
                    <a:gd name="T1" fmla="*/ 20 h 340"/>
                    <a:gd name="T2" fmla="*/ 46 w 364"/>
                    <a:gd name="T3" fmla="*/ 340 h 340"/>
                    <a:gd name="T4" fmla="*/ 364 w 364"/>
                    <a:gd name="T5" fmla="*/ 20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4" h="340">
                      <a:moveTo>
                        <a:pt x="364" y="20"/>
                      </a:moveTo>
                      <a:cubicBezTo>
                        <a:pt x="46" y="340"/>
                        <a:pt x="46" y="340"/>
                        <a:pt x="46" y="340"/>
                      </a:cubicBezTo>
                      <a:cubicBezTo>
                        <a:pt x="46" y="340"/>
                        <a:pt x="0" y="0"/>
                        <a:pt x="364" y="2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7E44EB06-58BD-4A11-8B8A-A127949BE8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V="1">
                <a:off x="734524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ṩľíḍè-Freeform: Shape 37">
                <a:extLst>
                  <a:ext uri="{FF2B5EF4-FFF2-40B4-BE49-F238E27FC236}">
                    <a16:creationId xmlns="" xmlns:a16="http://schemas.microsoft.com/office/drawing/2014/main" id="{6D88EDD8-FC03-43B9-8130-D8E243F138C1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 flipH="1" flipV="1">
                <a:off x="4441221" y="3846488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ṩľíḍè-Freeform: Shape 38">
                <a:extLst>
                  <a:ext uri="{FF2B5EF4-FFF2-40B4-BE49-F238E27FC236}">
                    <a16:creationId xmlns="" xmlns:a16="http://schemas.microsoft.com/office/drawing/2014/main" id="{22A48176-2286-445C-841D-114F70D1ABC3}"/>
                  </a:ext>
                </a:extLst>
              </p:cNvPr>
              <p:cNvSpPr>
                <a:spLocks/>
              </p:cNvSpPr>
              <p:nvPr/>
            </p:nvSpPr>
            <p:spPr bwMode="auto">
              <a:xfrm rot="11509313">
                <a:off x="7345241" y="2548072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ṩľíḍè-Freeform: Shape 39">
                <a:extLst>
                  <a:ext uri="{FF2B5EF4-FFF2-40B4-BE49-F238E27FC236}">
                    <a16:creationId xmlns="" xmlns:a16="http://schemas.microsoft.com/office/drawing/2014/main" id="{922F8659-EE92-4033-81AD-9BBB0577828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090687" flipH="1">
                <a:off x="4440282" y="2548071"/>
                <a:ext cx="672623" cy="675232"/>
              </a:xfrm>
              <a:custGeom>
                <a:avLst/>
                <a:gdLst>
                  <a:gd name="connsiteX0" fmla="*/ 964406 w 964406"/>
                  <a:gd name="connsiteY0" fmla="*/ 2553 h 968147"/>
                  <a:gd name="connsiteX1" fmla="*/ 4781 w 964406"/>
                  <a:gd name="connsiteY1" fmla="*/ 953298 h 968147"/>
                  <a:gd name="connsiteX2" fmla="*/ 5231 w 964406"/>
                  <a:gd name="connsiteY2" fmla="*/ 957295 h 968147"/>
                  <a:gd name="connsiteX3" fmla="*/ 1879 w 964406"/>
                  <a:gd name="connsiteY3" fmla="*/ 960633 h 968147"/>
                  <a:gd name="connsiteX4" fmla="*/ 0 w 964406"/>
                  <a:gd name="connsiteY4" fmla="*/ 962505 h 968147"/>
                  <a:gd name="connsiteX5" fmla="*/ 5891 w 964406"/>
                  <a:gd name="connsiteY5" fmla="*/ 963167 h 968147"/>
                  <a:gd name="connsiteX6" fmla="*/ 6070 w 964406"/>
                  <a:gd name="connsiteY6" fmla="*/ 964765 h 968147"/>
                  <a:gd name="connsiteX7" fmla="*/ 7484 w 964406"/>
                  <a:gd name="connsiteY7" fmla="*/ 963346 h 968147"/>
                  <a:gd name="connsiteX8" fmla="*/ 11466 w 964406"/>
                  <a:gd name="connsiteY8" fmla="*/ 963794 h 968147"/>
                  <a:gd name="connsiteX9" fmla="*/ 961316 w 964406"/>
                  <a:gd name="connsiteY9" fmla="*/ 195705 h 968147"/>
                  <a:gd name="connsiteX10" fmla="*/ 962209 w 964406"/>
                  <a:gd name="connsiteY10" fmla="*/ 4760 h 968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64406" h="968147">
                    <a:moveTo>
                      <a:pt x="964406" y="2553"/>
                    </a:moveTo>
                    <a:cubicBezTo>
                      <a:pt x="-63997" y="-53826"/>
                      <a:pt x="-6432" y="841200"/>
                      <a:pt x="4781" y="953298"/>
                    </a:cubicBezTo>
                    <a:lnTo>
                      <a:pt x="5231" y="957295"/>
                    </a:lnTo>
                    <a:lnTo>
                      <a:pt x="1879" y="960633"/>
                    </a:lnTo>
                    <a:cubicBezTo>
                      <a:pt x="0" y="962505"/>
                      <a:pt x="0" y="962505"/>
                      <a:pt x="0" y="962505"/>
                    </a:cubicBezTo>
                    <a:lnTo>
                      <a:pt x="5891" y="963167"/>
                    </a:lnTo>
                    <a:lnTo>
                      <a:pt x="6070" y="964765"/>
                    </a:lnTo>
                    <a:lnTo>
                      <a:pt x="7484" y="963346"/>
                    </a:lnTo>
                    <a:lnTo>
                      <a:pt x="11466" y="963794"/>
                    </a:lnTo>
                    <a:cubicBezTo>
                      <a:pt x="116092" y="974259"/>
                      <a:pt x="902734" y="1025102"/>
                      <a:pt x="961316" y="195705"/>
                    </a:cubicBezTo>
                    <a:lnTo>
                      <a:pt x="962209" y="476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íṩľíḍè-Oval 43">
                <a:extLst>
                  <a:ext uri="{FF2B5EF4-FFF2-40B4-BE49-F238E27FC236}">
                    <a16:creationId xmlns="" xmlns:a16="http://schemas.microsoft.com/office/drawing/2014/main" id="{A2106336-18F5-40F8-92E8-DDC636891DC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2602316"/>
                <a:ext cx="203919" cy="203915"/>
              </a:xfrm>
              <a:prstGeom prst="ellipse">
                <a:avLst/>
              </a:pr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íṩľíḍè-Oval 45">
                <a:extLst>
                  <a:ext uri="{FF2B5EF4-FFF2-40B4-BE49-F238E27FC236}">
                    <a16:creationId xmlns="" xmlns:a16="http://schemas.microsoft.com/office/drawing/2014/main" id="{6BA2121E-A771-46B0-AC45-7C7E6D999036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2602316"/>
                <a:ext cx="203919" cy="203915"/>
              </a:xfrm>
              <a:prstGeom prst="ellipse">
                <a:avLst/>
              </a:pr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íṩľíḍè-Oval 48">
                <a:extLst>
                  <a:ext uri="{FF2B5EF4-FFF2-40B4-BE49-F238E27FC236}">
                    <a16:creationId xmlns="" xmlns:a16="http://schemas.microsoft.com/office/drawing/2014/main" id="{953FACC6-3E8B-4CA7-9C28-E1B4899D5C5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98195" y="4175739"/>
                <a:ext cx="203919" cy="20391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íṩľíḍè-Oval 50">
                <a:extLst>
                  <a:ext uri="{FF2B5EF4-FFF2-40B4-BE49-F238E27FC236}">
                    <a16:creationId xmlns="" xmlns:a16="http://schemas.microsoft.com/office/drawing/2014/main" id="{DA20578C-8FA1-4862-BBC5-3331AF16C93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981466" y="4175739"/>
                <a:ext cx="203919" cy="203915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46">
              <a:extLst>
                <a:ext uri="{FF2B5EF4-FFF2-40B4-BE49-F238E27FC236}">
                  <a16:creationId xmlns="" xmlns:a16="http://schemas.microsoft.com/office/drawing/2014/main" id="{48E15EBC-8884-4816-A5E3-659013990FF0}"/>
                </a:ext>
              </a:extLst>
            </p:cNvPr>
            <p:cNvGrpSpPr/>
            <p:nvPr/>
          </p:nvGrpSpPr>
          <p:grpSpPr>
            <a:xfrm>
              <a:off x="8502114" y="4006185"/>
              <a:ext cx="2823587" cy="1006991"/>
              <a:chOff x="1197898" y="2503545"/>
              <a:chExt cx="2198693" cy="1006991"/>
            </a:xfrm>
          </p:grpSpPr>
          <p:sp>
            <p:nvSpPr>
              <p:cNvPr id="14" name="íṩľíḍè-TextBox 49">
                <a:extLst>
                  <a:ext uri="{FF2B5EF4-FFF2-40B4-BE49-F238E27FC236}">
                    <a16:creationId xmlns="" xmlns:a16="http://schemas.microsoft.com/office/drawing/2014/main" id="{788B03F1-7DC0-4309-AB1A-328035978FD6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5" name="íṩľíḍè-TextBox 51">
                <a:extLst>
                  <a:ext uri="{FF2B5EF4-FFF2-40B4-BE49-F238E27FC236}">
                    <a16:creationId xmlns="" xmlns:a16="http://schemas.microsoft.com/office/drawing/2014/main" id="{C5894498-0B27-4534-9187-E819111B5E9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5" name="Group 53">
              <a:extLst>
                <a:ext uri="{FF2B5EF4-FFF2-40B4-BE49-F238E27FC236}">
                  <a16:creationId xmlns="" xmlns:a16="http://schemas.microsoft.com/office/drawing/2014/main" id="{17F76A94-46A7-4356-9176-CD03C311386C}"/>
                </a:ext>
              </a:extLst>
            </p:cNvPr>
            <p:cNvGrpSpPr/>
            <p:nvPr/>
          </p:nvGrpSpPr>
          <p:grpSpPr>
            <a:xfrm>
              <a:off x="8502114" y="2435023"/>
              <a:ext cx="2823587" cy="1006991"/>
              <a:chOff x="1197898" y="2503545"/>
              <a:chExt cx="2198693" cy="1006991"/>
            </a:xfrm>
          </p:grpSpPr>
          <p:sp>
            <p:nvSpPr>
              <p:cNvPr id="12" name="íṩľíḍè-TextBox 54">
                <a:extLst>
                  <a:ext uri="{FF2B5EF4-FFF2-40B4-BE49-F238E27FC236}">
                    <a16:creationId xmlns="" xmlns:a16="http://schemas.microsoft.com/office/drawing/2014/main" id="{62789F5C-B0A2-4CA5-A914-B361D0B57EC1}"/>
                  </a:ext>
                </a:extLst>
              </p:cNvPr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288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3" name="íṩľíḍè-TextBox 55">
                <a:extLst>
                  <a:ext uri="{FF2B5EF4-FFF2-40B4-BE49-F238E27FC236}">
                    <a16:creationId xmlns="" xmlns:a16="http://schemas.microsoft.com/office/drawing/2014/main" id="{99F15CD9-1CEC-4461-86CE-BB103BCED20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288000" tIns="0" rIns="0" bIns="0" anchor="ctr" anchorCtr="0">
                <a:normAutofit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6" name="Group 67">
              <a:extLst>
                <a:ext uri="{FF2B5EF4-FFF2-40B4-BE49-F238E27FC236}">
                  <a16:creationId xmlns="" xmlns:a16="http://schemas.microsoft.com/office/drawing/2014/main" id="{965FDD77-2493-423A-B569-F1CDCE3BD263}"/>
                </a:ext>
              </a:extLst>
            </p:cNvPr>
            <p:cNvGrpSpPr/>
            <p:nvPr/>
          </p:nvGrpSpPr>
          <p:grpSpPr>
            <a:xfrm>
              <a:off x="1045573" y="4008541"/>
              <a:ext cx="2935893" cy="1006991"/>
              <a:chOff x="8328246" y="2276873"/>
              <a:chExt cx="2198694" cy="1006991"/>
            </a:xfrm>
          </p:grpSpPr>
          <p:sp>
            <p:nvSpPr>
              <p:cNvPr id="10" name="íṩľíḍè-TextBox 68">
                <a:extLst>
                  <a:ext uri="{FF2B5EF4-FFF2-40B4-BE49-F238E27FC236}">
                    <a16:creationId xmlns="" xmlns:a16="http://schemas.microsoft.com/office/drawing/2014/main" id="{6A96B513-7AD7-4DD1-88F9-A8FCD54E5282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11" name="íṩľíḍè-TextBox 69">
                <a:extLst>
                  <a:ext uri="{FF2B5EF4-FFF2-40B4-BE49-F238E27FC236}">
                    <a16:creationId xmlns="" xmlns:a16="http://schemas.microsoft.com/office/drawing/2014/main" id="{209510E0-A8BE-4228-867F-4A8E4B8F1C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7" name="Group 70">
              <a:extLst>
                <a:ext uri="{FF2B5EF4-FFF2-40B4-BE49-F238E27FC236}">
                  <a16:creationId xmlns="" xmlns:a16="http://schemas.microsoft.com/office/drawing/2014/main" id="{11DAD72D-D4B5-4288-AB85-C3D8C5A86D98}"/>
                </a:ext>
              </a:extLst>
            </p:cNvPr>
            <p:cNvGrpSpPr/>
            <p:nvPr/>
          </p:nvGrpSpPr>
          <p:grpSpPr>
            <a:xfrm>
              <a:off x="1045573" y="2435023"/>
              <a:ext cx="2935893" cy="1006991"/>
              <a:chOff x="8328246" y="2276873"/>
              <a:chExt cx="2198694" cy="1006991"/>
            </a:xfrm>
          </p:grpSpPr>
          <p:sp>
            <p:nvSpPr>
              <p:cNvPr id="8" name="íṩľíḍè-TextBox 71">
                <a:extLst>
                  <a:ext uri="{FF2B5EF4-FFF2-40B4-BE49-F238E27FC236}">
                    <a16:creationId xmlns="" xmlns:a16="http://schemas.microsoft.com/office/drawing/2014/main" id="{961C2862-EF29-47FF-9CAA-76CD01DE60CA}"/>
                  </a:ext>
                </a:extLst>
              </p:cNvPr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9" name="íṩľíḍè-TextBox 72">
                <a:extLst>
                  <a:ext uri="{FF2B5EF4-FFF2-40B4-BE49-F238E27FC236}">
                    <a16:creationId xmlns="" xmlns:a16="http://schemas.microsoft.com/office/drawing/2014/main" id="{22FBDC5A-F790-43C5-9C0D-72EB915EB78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28800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78917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F7DC3C81-E4D9-46D9-9514-0FD61957B459}"/>
              </a:ext>
            </a:extLst>
          </p:cNvPr>
          <p:cNvGrpSpPr/>
          <p:nvPr/>
        </p:nvGrpSpPr>
        <p:grpSpPr>
          <a:xfrm>
            <a:off x="1422400" y="1820466"/>
            <a:ext cx="3022932" cy="4244887"/>
            <a:chOff x="1422400" y="1820466"/>
            <a:chExt cx="3022932" cy="4244887"/>
          </a:xfrm>
        </p:grpSpPr>
        <p:sp>
          <p:nvSpPr>
            <p:cNvPr id="5" name="îṣļîḑé-圆角矩形 6">
              <a:extLst>
                <a:ext uri="{FF2B5EF4-FFF2-40B4-BE49-F238E27FC236}">
                  <a16:creationId xmlns="" xmlns:a16="http://schemas.microsoft.com/office/drawing/2014/main" id="{5C3D9E22-3A55-4DFF-A26B-C7B33F519920}"/>
                </a:ext>
              </a:extLst>
            </p:cNvPr>
            <p:cNvSpPr/>
            <p:nvPr/>
          </p:nvSpPr>
          <p:spPr>
            <a:xfrm rot="16200000">
              <a:off x="1151576" y="2091298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F62D98F8-20CB-45FE-9514-CC0A2355AE1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254132" y="4704751"/>
              <a:ext cx="1359468" cy="1360602"/>
              <a:chOff x="3287425" y="1417883"/>
              <a:chExt cx="648499" cy="649042"/>
            </a:xfrm>
          </p:grpSpPr>
          <p:sp>
            <p:nvSpPr>
              <p:cNvPr id="19" name="îṣļîḑé-Oval 18">
                <a:extLst>
                  <a:ext uri="{FF2B5EF4-FFF2-40B4-BE49-F238E27FC236}">
                    <a16:creationId xmlns="" xmlns:a16="http://schemas.microsoft.com/office/drawing/2014/main" id="{0257CA93-CDB5-4573-A7EC-1695CD8E1C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1417883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îṣļîḑé-Oval 19">
                <a:extLst>
                  <a:ext uri="{FF2B5EF4-FFF2-40B4-BE49-F238E27FC236}">
                    <a16:creationId xmlns="" xmlns:a16="http://schemas.microsoft.com/office/drawing/2014/main" id="{0F39619D-BF4C-457A-A83B-10D87BF2C0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1492773"/>
                <a:ext cx="498845" cy="499263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01</a:t>
                </a:r>
              </a:p>
            </p:txBody>
          </p:sp>
        </p:grpSp>
        <p:sp>
          <p:nvSpPr>
            <p:cNvPr id="9" name="íṩľíḍè-任意多边形 11">
              <a:extLst>
                <a:ext uri="{FF2B5EF4-FFF2-40B4-BE49-F238E27FC236}">
                  <a16:creationId xmlns="" xmlns:a16="http://schemas.microsoft.com/office/drawing/2014/main" id="{052A1C5A-12F1-4695-BA16-A66EF6D12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4154" y="2302007"/>
              <a:ext cx="839418" cy="542481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íṩľíḍè-文本框 15">
              <a:extLst>
                <a:ext uri="{FF2B5EF4-FFF2-40B4-BE49-F238E27FC236}">
                  <a16:creationId xmlns="" xmlns:a16="http://schemas.microsoft.com/office/drawing/2014/main" id="{88F9F350-E7D8-4EA5-A0D9-4712C2B8BABF}"/>
                </a:ext>
              </a:extLst>
            </p:cNvPr>
            <p:cNvSpPr txBox="1">
              <a:spLocks/>
            </p:cNvSpPr>
            <p:nvPr/>
          </p:nvSpPr>
          <p:spPr>
            <a:xfrm>
              <a:off x="1422400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D1E64014-8768-4AD8-966D-B87CF666332E}"/>
              </a:ext>
            </a:extLst>
          </p:cNvPr>
          <p:cNvGrpSpPr/>
          <p:nvPr/>
        </p:nvGrpSpPr>
        <p:grpSpPr>
          <a:xfrm>
            <a:off x="4584534" y="1820462"/>
            <a:ext cx="3022932" cy="4244891"/>
            <a:chOff x="4584534" y="1820462"/>
            <a:chExt cx="3022932" cy="4244891"/>
          </a:xfrm>
        </p:grpSpPr>
        <p:sp>
          <p:nvSpPr>
            <p:cNvPr id="4" name="îṣļîḑé-圆角矩形 5">
              <a:extLst>
                <a:ext uri="{FF2B5EF4-FFF2-40B4-BE49-F238E27FC236}">
                  <a16:creationId xmlns="" xmlns:a16="http://schemas.microsoft.com/office/drawing/2014/main" id="{93860642-8615-454A-88FF-D59CEF368E49}"/>
                </a:ext>
              </a:extLst>
            </p:cNvPr>
            <p:cNvSpPr/>
            <p:nvPr/>
          </p:nvSpPr>
          <p:spPr>
            <a:xfrm rot="16200000">
              <a:off x="4313701" y="2091297"/>
              <a:ext cx="3564596" cy="3022925"/>
            </a:xfrm>
            <a:prstGeom prst="roundRect">
              <a:avLst>
                <a:gd name="adj" fmla="val 620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F4405A21-62AE-4CE7-A1A2-9BD5EF199AF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416266" y="4704751"/>
              <a:ext cx="1359468" cy="1360602"/>
              <a:chOff x="2779491" y="2517212"/>
              <a:chExt cx="648499" cy="649042"/>
            </a:xfrm>
          </p:grpSpPr>
          <p:sp>
            <p:nvSpPr>
              <p:cNvPr id="17" name="îṣļîḑé-Oval 16">
                <a:extLst>
                  <a:ext uri="{FF2B5EF4-FFF2-40B4-BE49-F238E27FC236}">
                    <a16:creationId xmlns="" xmlns:a16="http://schemas.microsoft.com/office/drawing/2014/main" id="{C0A91197-1FD6-4165-9890-3AABD36350F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79491" y="2517212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îṣļîḑé-Oval 17">
                <a:extLst>
                  <a:ext uri="{FF2B5EF4-FFF2-40B4-BE49-F238E27FC236}">
                    <a16:creationId xmlns="" xmlns:a16="http://schemas.microsoft.com/office/drawing/2014/main" id="{1C3CD4C2-D05D-43EF-9CD9-9646641E08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54318" y="2592102"/>
                <a:ext cx="498845" cy="499263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02</a:t>
                </a:r>
              </a:p>
            </p:txBody>
          </p:sp>
        </p:grpSp>
        <p:sp>
          <p:nvSpPr>
            <p:cNvPr id="10" name="íṩľíḍè-任意多边形 12">
              <a:extLst>
                <a:ext uri="{FF2B5EF4-FFF2-40B4-BE49-F238E27FC236}">
                  <a16:creationId xmlns="" xmlns:a16="http://schemas.microsoft.com/office/drawing/2014/main" id="{A261D56C-FEB2-4797-9052-80A4030A0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3490" y="2190741"/>
              <a:ext cx="765013" cy="76501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íṩľíḍè-文本框 16">
              <a:extLst>
                <a:ext uri="{FF2B5EF4-FFF2-40B4-BE49-F238E27FC236}">
                  <a16:creationId xmlns="" xmlns:a16="http://schemas.microsoft.com/office/drawing/2014/main" id="{E3D2B4B0-4D94-40E3-8F9C-63BFF237B9D8}"/>
                </a:ext>
              </a:extLst>
            </p:cNvPr>
            <p:cNvSpPr txBox="1">
              <a:spLocks/>
            </p:cNvSpPr>
            <p:nvPr/>
          </p:nvSpPr>
          <p:spPr>
            <a:xfrm>
              <a:off x="4584534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3D936DD-A1D5-4650-9476-B7E10B067152}"/>
              </a:ext>
            </a:extLst>
          </p:cNvPr>
          <p:cNvGrpSpPr/>
          <p:nvPr/>
        </p:nvGrpSpPr>
        <p:grpSpPr>
          <a:xfrm>
            <a:off x="7746668" y="1820468"/>
            <a:ext cx="3022932" cy="4244885"/>
            <a:chOff x="7746668" y="1820468"/>
            <a:chExt cx="3022932" cy="4244885"/>
          </a:xfrm>
        </p:grpSpPr>
        <p:sp>
          <p:nvSpPr>
            <p:cNvPr id="3" name="îṣļîḑé-圆角矩形 3">
              <a:extLst>
                <a:ext uri="{FF2B5EF4-FFF2-40B4-BE49-F238E27FC236}">
                  <a16:creationId xmlns="" xmlns:a16="http://schemas.microsoft.com/office/drawing/2014/main" id="{A8809F02-60D3-45C2-912A-298C82F5B0BA}"/>
                </a:ext>
              </a:extLst>
            </p:cNvPr>
            <p:cNvSpPr/>
            <p:nvPr/>
          </p:nvSpPr>
          <p:spPr>
            <a:xfrm rot="16200000">
              <a:off x="7475844" y="2091300"/>
              <a:ext cx="3564585" cy="3022921"/>
            </a:xfrm>
            <a:prstGeom prst="roundRect">
              <a:avLst>
                <a:gd name="adj" fmla="val 620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FC6634CA-6441-4B69-868E-14713B032B9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578400" y="4704751"/>
              <a:ext cx="1359468" cy="1360602"/>
              <a:chOff x="3287425" y="3613920"/>
              <a:chExt cx="648499" cy="649042"/>
            </a:xfrm>
          </p:grpSpPr>
          <p:sp>
            <p:nvSpPr>
              <p:cNvPr id="15" name="íṩľíḍè-Oval 14">
                <a:extLst>
                  <a:ext uri="{FF2B5EF4-FFF2-40B4-BE49-F238E27FC236}">
                    <a16:creationId xmlns="" xmlns:a16="http://schemas.microsoft.com/office/drawing/2014/main" id="{029B2ECF-B975-4DAA-8C0A-8ED6AC9C3B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287425" y="3613920"/>
                <a:ext cx="648499" cy="649042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íṩľíḍè-Oval 15">
                <a:extLst>
                  <a:ext uri="{FF2B5EF4-FFF2-40B4-BE49-F238E27FC236}">
                    <a16:creationId xmlns="" xmlns:a16="http://schemas.microsoft.com/office/drawing/2014/main" id="{6ED52B25-4D04-49CE-9F5D-E9F13C1FBB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362252" y="3688810"/>
                <a:ext cx="498845" cy="499263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03</a:t>
                </a:r>
              </a:p>
            </p:txBody>
          </p:sp>
        </p:grpSp>
        <p:sp>
          <p:nvSpPr>
            <p:cNvPr id="11" name="íṩľíḍè-任意多边形 13">
              <a:extLst>
                <a:ext uri="{FF2B5EF4-FFF2-40B4-BE49-F238E27FC236}">
                  <a16:creationId xmlns="" xmlns:a16="http://schemas.microsoft.com/office/drawing/2014/main" id="{79C38FB8-03F5-42CB-96AE-881D946541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1854" y="2206971"/>
              <a:ext cx="732555" cy="732555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íṩľíḍè-文本框 17">
              <a:extLst>
                <a:ext uri="{FF2B5EF4-FFF2-40B4-BE49-F238E27FC236}">
                  <a16:creationId xmlns="" xmlns:a16="http://schemas.microsoft.com/office/drawing/2014/main" id="{53A59EE7-7174-49EB-9534-A77A61474A7E}"/>
                </a:ext>
              </a:extLst>
            </p:cNvPr>
            <p:cNvSpPr txBox="1">
              <a:spLocks/>
            </p:cNvSpPr>
            <p:nvPr/>
          </p:nvSpPr>
          <p:spPr>
            <a:xfrm>
              <a:off x="7746668" y="3378128"/>
              <a:ext cx="3022932" cy="54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此部分内容作为文字排版占位显示</a:t>
              </a:r>
              <a:b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</a:b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840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8c4f7eb-1b16-44de-90a7-b6339bf5b933">
            <a:extLst>
              <a:ext uri="{FF2B5EF4-FFF2-40B4-BE49-F238E27FC236}">
                <a16:creationId xmlns="" xmlns:a16="http://schemas.microsoft.com/office/drawing/2014/main" id="{EA4F8F9C-1BB4-452F-B061-D835343CC28B}"/>
              </a:ext>
            </a:extLst>
          </p:cNvPr>
          <p:cNvGrpSpPr>
            <a:grpSpLocks noChangeAspect="1"/>
          </p:cNvGrpSpPr>
          <p:nvPr/>
        </p:nvGrpSpPr>
        <p:grpSpPr>
          <a:xfrm>
            <a:off x="1685615" y="2102656"/>
            <a:ext cx="8437377" cy="3234725"/>
            <a:chOff x="1685615" y="2102656"/>
            <a:chExt cx="8437377" cy="3234725"/>
          </a:xfrm>
        </p:grpSpPr>
        <p:grpSp>
          <p:nvGrpSpPr>
            <p:cNvPr id="3" name="Group 13">
              <a:extLst>
                <a:ext uri="{FF2B5EF4-FFF2-40B4-BE49-F238E27FC236}">
                  <a16:creationId xmlns="" xmlns:a16="http://schemas.microsoft.com/office/drawing/2014/main" id="{54268130-F1EA-4549-BC3C-58937F5D6ADD}"/>
                </a:ext>
              </a:extLst>
            </p:cNvPr>
            <p:cNvGrpSpPr/>
            <p:nvPr/>
          </p:nvGrpSpPr>
          <p:grpSpPr>
            <a:xfrm>
              <a:off x="5231904" y="2273506"/>
              <a:ext cx="4891088" cy="3063875"/>
              <a:chOff x="5915980" y="2147007"/>
              <a:chExt cx="4891088" cy="3063875"/>
            </a:xfrm>
          </p:grpSpPr>
          <p:sp>
            <p:nvSpPr>
              <p:cNvPr id="17" name="íślíḋè-Freeform: Shape 2">
                <a:extLst>
                  <a:ext uri="{FF2B5EF4-FFF2-40B4-BE49-F238E27FC236}">
                    <a16:creationId xmlns="" xmlns:a16="http://schemas.microsoft.com/office/drawing/2014/main" id="{C9BC3793-ADCD-4859-AF16-BC174AB760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5980" y="2816932"/>
                <a:ext cx="2324100" cy="2011362"/>
              </a:xfrm>
              <a:custGeom>
                <a:avLst/>
                <a:gdLst>
                  <a:gd name="T0" fmla="*/ 1256 w 2521"/>
                  <a:gd name="T1" fmla="*/ 2181 h 2182"/>
                  <a:gd name="T2" fmla="*/ 1256 w 2521"/>
                  <a:gd name="T3" fmla="*/ 2181 h 2182"/>
                  <a:gd name="T4" fmla="*/ 444 w 2521"/>
                  <a:gd name="T5" fmla="*/ 774 h 2182"/>
                  <a:gd name="T6" fmla="*/ 2077 w 2521"/>
                  <a:gd name="T7" fmla="*/ 774 h 2182"/>
                  <a:gd name="T8" fmla="*/ 1256 w 2521"/>
                  <a:gd name="T9" fmla="*/ 2181 h 2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1" h="2182">
                    <a:moveTo>
                      <a:pt x="1256" y="2181"/>
                    </a:moveTo>
                    <a:lnTo>
                      <a:pt x="1256" y="2181"/>
                    </a:lnTo>
                    <a:cubicBezTo>
                      <a:pt x="359" y="2181"/>
                      <a:pt x="0" y="1548"/>
                      <a:pt x="444" y="774"/>
                    </a:cubicBezTo>
                    <a:cubicBezTo>
                      <a:pt x="897" y="0"/>
                      <a:pt x="1624" y="0"/>
                      <a:pt x="2077" y="774"/>
                    </a:cubicBezTo>
                    <a:cubicBezTo>
                      <a:pt x="2520" y="1548"/>
                      <a:pt x="2153" y="2181"/>
                      <a:pt x="1256" y="2181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íślíḋè-Freeform: Shape 3">
                <a:extLst>
                  <a:ext uri="{FF2B5EF4-FFF2-40B4-BE49-F238E27FC236}">
                    <a16:creationId xmlns="" xmlns:a16="http://schemas.microsoft.com/office/drawing/2014/main" id="{5EC50E72-5512-4969-B451-3435D17FF8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5755" y="2261307"/>
                <a:ext cx="844550" cy="625476"/>
              </a:xfrm>
              <a:custGeom>
                <a:avLst/>
                <a:gdLst>
                  <a:gd name="T0" fmla="*/ 850 w 916"/>
                  <a:gd name="T1" fmla="*/ 113 h 681"/>
                  <a:gd name="T2" fmla="*/ 850 w 916"/>
                  <a:gd name="T3" fmla="*/ 113 h 681"/>
                  <a:gd name="T4" fmla="*/ 727 w 916"/>
                  <a:gd name="T5" fmla="*/ 160 h 681"/>
                  <a:gd name="T6" fmla="*/ 651 w 916"/>
                  <a:gd name="T7" fmla="*/ 132 h 681"/>
                  <a:gd name="T8" fmla="*/ 623 w 916"/>
                  <a:gd name="T9" fmla="*/ 75 h 681"/>
                  <a:gd name="T10" fmla="*/ 566 w 916"/>
                  <a:gd name="T11" fmla="*/ 0 h 681"/>
                  <a:gd name="T12" fmla="*/ 519 w 916"/>
                  <a:gd name="T13" fmla="*/ 75 h 681"/>
                  <a:gd name="T14" fmla="*/ 491 w 916"/>
                  <a:gd name="T15" fmla="*/ 132 h 681"/>
                  <a:gd name="T16" fmla="*/ 415 w 916"/>
                  <a:gd name="T17" fmla="*/ 142 h 681"/>
                  <a:gd name="T18" fmla="*/ 406 w 916"/>
                  <a:gd name="T19" fmla="*/ 142 h 681"/>
                  <a:gd name="T20" fmla="*/ 340 w 916"/>
                  <a:gd name="T21" fmla="*/ 75 h 681"/>
                  <a:gd name="T22" fmla="*/ 283 w 916"/>
                  <a:gd name="T23" fmla="*/ 142 h 681"/>
                  <a:gd name="T24" fmla="*/ 264 w 916"/>
                  <a:gd name="T25" fmla="*/ 170 h 681"/>
                  <a:gd name="T26" fmla="*/ 189 w 916"/>
                  <a:gd name="T27" fmla="*/ 179 h 681"/>
                  <a:gd name="T28" fmla="*/ 189 w 916"/>
                  <a:gd name="T29" fmla="*/ 179 h 681"/>
                  <a:gd name="T30" fmla="*/ 66 w 916"/>
                  <a:gd name="T31" fmla="*/ 113 h 681"/>
                  <a:gd name="T32" fmla="*/ 57 w 916"/>
                  <a:gd name="T33" fmla="*/ 113 h 681"/>
                  <a:gd name="T34" fmla="*/ 9 w 916"/>
                  <a:gd name="T35" fmla="*/ 189 h 681"/>
                  <a:gd name="T36" fmla="*/ 151 w 916"/>
                  <a:gd name="T37" fmla="*/ 613 h 681"/>
                  <a:gd name="T38" fmla="*/ 245 w 916"/>
                  <a:gd name="T39" fmla="*/ 680 h 681"/>
                  <a:gd name="T40" fmla="*/ 661 w 916"/>
                  <a:gd name="T41" fmla="*/ 680 h 681"/>
                  <a:gd name="T42" fmla="*/ 764 w 916"/>
                  <a:gd name="T43" fmla="*/ 613 h 681"/>
                  <a:gd name="T44" fmla="*/ 906 w 916"/>
                  <a:gd name="T45" fmla="*/ 189 h 681"/>
                  <a:gd name="T46" fmla="*/ 850 w 916"/>
                  <a:gd name="T47" fmla="*/ 11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16" h="681">
                    <a:moveTo>
                      <a:pt x="850" y="113"/>
                    </a:moveTo>
                    <a:lnTo>
                      <a:pt x="850" y="113"/>
                    </a:lnTo>
                    <a:cubicBezTo>
                      <a:pt x="802" y="113"/>
                      <a:pt x="755" y="132"/>
                      <a:pt x="727" y="160"/>
                    </a:cubicBezTo>
                    <a:cubicBezTo>
                      <a:pt x="699" y="179"/>
                      <a:pt x="670" y="170"/>
                      <a:pt x="651" y="132"/>
                    </a:cubicBezTo>
                    <a:cubicBezTo>
                      <a:pt x="623" y="75"/>
                      <a:pt x="623" y="75"/>
                      <a:pt x="623" y="75"/>
                    </a:cubicBezTo>
                    <a:cubicBezTo>
                      <a:pt x="604" y="38"/>
                      <a:pt x="585" y="0"/>
                      <a:pt x="566" y="0"/>
                    </a:cubicBezTo>
                    <a:cubicBezTo>
                      <a:pt x="557" y="0"/>
                      <a:pt x="538" y="38"/>
                      <a:pt x="519" y="75"/>
                    </a:cubicBezTo>
                    <a:cubicBezTo>
                      <a:pt x="491" y="132"/>
                      <a:pt x="491" y="132"/>
                      <a:pt x="491" y="132"/>
                    </a:cubicBezTo>
                    <a:cubicBezTo>
                      <a:pt x="472" y="170"/>
                      <a:pt x="434" y="170"/>
                      <a:pt x="415" y="142"/>
                    </a:cubicBezTo>
                    <a:cubicBezTo>
                      <a:pt x="406" y="142"/>
                      <a:pt x="406" y="142"/>
                      <a:pt x="406" y="142"/>
                    </a:cubicBezTo>
                    <a:cubicBezTo>
                      <a:pt x="387" y="104"/>
                      <a:pt x="359" y="75"/>
                      <a:pt x="340" y="75"/>
                    </a:cubicBezTo>
                    <a:cubicBezTo>
                      <a:pt x="330" y="75"/>
                      <a:pt x="302" y="113"/>
                      <a:pt x="283" y="142"/>
                    </a:cubicBezTo>
                    <a:cubicBezTo>
                      <a:pt x="264" y="170"/>
                      <a:pt x="264" y="170"/>
                      <a:pt x="264" y="170"/>
                    </a:cubicBezTo>
                    <a:cubicBezTo>
                      <a:pt x="245" y="207"/>
                      <a:pt x="208" y="207"/>
                      <a:pt x="189" y="179"/>
                    </a:cubicBezTo>
                    <a:lnTo>
                      <a:pt x="189" y="179"/>
                    </a:lnTo>
                    <a:cubicBezTo>
                      <a:pt x="160" y="142"/>
                      <a:pt x="104" y="113"/>
                      <a:pt x="66" y="113"/>
                    </a:cubicBezTo>
                    <a:cubicBezTo>
                      <a:pt x="57" y="113"/>
                      <a:pt x="57" y="113"/>
                      <a:pt x="57" y="113"/>
                    </a:cubicBezTo>
                    <a:cubicBezTo>
                      <a:pt x="19" y="113"/>
                      <a:pt x="0" y="151"/>
                      <a:pt x="9" y="189"/>
                    </a:cubicBezTo>
                    <a:cubicBezTo>
                      <a:pt x="151" y="613"/>
                      <a:pt x="151" y="613"/>
                      <a:pt x="151" y="613"/>
                    </a:cubicBezTo>
                    <a:cubicBezTo>
                      <a:pt x="160" y="651"/>
                      <a:pt x="208" y="680"/>
                      <a:pt x="245" y="680"/>
                    </a:cubicBezTo>
                    <a:cubicBezTo>
                      <a:pt x="661" y="680"/>
                      <a:pt x="661" y="680"/>
                      <a:pt x="661" y="680"/>
                    </a:cubicBezTo>
                    <a:cubicBezTo>
                      <a:pt x="708" y="680"/>
                      <a:pt x="746" y="651"/>
                      <a:pt x="764" y="613"/>
                    </a:cubicBezTo>
                    <a:cubicBezTo>
                      <a:pt x="906" y="189"/>
                      <a:pt x="906" y="189"/>
                      <a:pt x="906" y="189"/>
                    </a:cubicBezTo>
                    <a:cubicBezTo>
                      <a:pt x="915" y="151"/>
                      <a:pt x="897" y="113"/>
                      <a:pt x="850" y="11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íślíḋè-Freeform: Shape 4">
                <a:extLst>
                  <a:ext uri="{FF2B5EF4-FFF2-40B4-BE49-F238E27FC236}">
                    <a16:creationId xmlns="" xmlns:a16="http://schemas.microsoft.com/office/drawing/2014/main" id="{626FB023-526A-4D0C-9C1A-D0CAB1D5E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44703" y="2870309"/>
                <a:ext cx="662164" cy="174732"/>
              </a:xfrm>
              <a:custGeom>
                <a:avLst/>
                <a:gdLst>
                  <a:gd name="T0" fmla="*/ 92996688 w 719"/>
                  <a:gd name="T1" fmla="*/ 12262909 h 190"/>
                  <a:gd name="T2" fmla="*/ 92996688 w 719"/>
                  <a:gd name="T3" fmla="*/ 12262909 h 190"/>
                  <a:gd name="T4" fmla="*/ 78360619 w 719"/>
                  <a:gd name="T5" fmla="*/ 24396478 h 190"/>
                  <a:gd name="T6" fmla="*/ 15931318 w 719"/>
                  <a:gd name="T7" fmla="*/ 24396478 h 190"/>
                  <a:gd name="T8" fmla="*/ 0 w 719"/>
                  <a:gd name="T9" fmla="*/ 12262909 h 190"/>
                  <a:gd name="T10" fmla="*/ 15931318 w 719"/>
                  <a:gd name="T11" fmla="*/ 0 h 190"/>
                  <a:gd name="T12" fmla="*/ 78360619 w 719"/>
                  <a:gd name="T13" fmla="*/ 0 h 190"/>
                  <a:gd name="T14" fmla="*/ 92996688 w 719"/>
                  <a:gd name="T15" fmla="*/ 12262909 h 19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719" h="190">
                    <a:moveTo>
                      <a:pt x="718" y="95"/>
                    </a:moveTo>
                    <a:lnTo>
                      <a:pt x="718" y="95"/>
                    </a:lnTo>
                    <a:cubicBezTo>
                      <a:pt x="718" y="152"/>
                      <a:pt x="670" y="189"/>
                      <a:pt x="605" y="189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57" y="189"/>
                      <a:pt x="0" y="152"/>
                      <a:pt x="0" y="95"/>
                    </a:cubicBezTo>
                    <a:cubicBezTo>
                      <a:pt x="0" y="48"/>
                      <a:pt x="57" y="0"/>
                      <a:pt x="123" y="0"/>
                    </a:cubicBezTo>
                    <a:cubicBezTo>
                      <a:pt x="605" y="0"/>
                      <a:pt x="605" y="0"/>
                      <a:pt x="605" y="0"/>
                    </a:cubicBezTo>
                    <a:cubicBezTo>
                      <a:pt x="670" y="0"/>
                      <a:pt x="718" y="48"/>
                      <a:pt x="718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íślíḋè-Freeform: Shape 6">
                <a:extLst>
                  <a:ext uri="{FF2B5EF4-FFF2-40B4-BE49-F238E27FC236}">
                    <a16:creationId xmlns="" xmlns:a16="http://schemas.microsoft.com/office/drawing/2014/main" id="{B86F13BA-78AE-4A0A-8E18-A25994347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5530" y="2748670"/>
                <a:ext cx="2141538" cy="1865312"/>
              </a:xfrm>
              <a:custGeom>
                <a:avLst/>
                <a:gdLst>
                  <a:gd name="T0" fmla="*/ 1161 w 2323"/>
                  <a:gd name="T1" fmla="*/ 2021 h 2022"/>
                  <a:gd name="T2" fmla="*/ 1161 w 2323"/>
                  <a:gd name="T3" fmla="*/ 2021 h 2022"/>
                  <a:gd name="T4" fmla="*/ 415 w 2323"/>
                  <a:gd name="T5" fmla="*/ 718 h 2022"/>
                  <a:gd name="T6" fmla="*/ 1916 w 2323"/>
                  <a:gd name="T7" fmla="*/ 718 h 2022"/>
                  <a:gd name="T8" fmla="*/ 1161 w 2323"/>
                  <a:gd name="T9" fmla="*/ 2021 h 20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23" h="2022">
                    <a:moveTo>
                      <a:pt x="1161" y="2021"/>
                    </a:moveTo>
                    <a:lnTo>
                      <a:pt x="1161" y="2021"/>
                    </a:lnTo>
                    <a:cubicBezTo>
                      <a:pt x="340" y="2021"/>
                      <a:pt x="0" y="1435"/>
                      <a:pt x="415" y="718"/>
                    </a:cubicBezTo>
                    <a:cubicBezTo>
                      <a:pt x="821" y="0"/>
                      <a:pt x="1501" y="0"/>
                      <a:pt x="1916" y="718"/>
                    </a:cubicBezTo>
                    <a:cubicBezTo>
                      <a:pt x="2322" y="1435"/>
                      <a:pt x="1992" y="2021"/>
                      <a:pt x="1161" y="2021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íślíḋè-Freeform: Shape 7">
                <a:extLst>
                  <a:ext uri="{FF2B5EF4-FFF2-40B4-BE49-F238E27FC236}">
                    <a16:creationId xmlns="" xmlns:a16="http://schemas.microsoft.com/office/drawing/2014/main" id="{325CCE51-043F-46CC-804A-4C0E6119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44980" y="2243845"/>
                <a:ext cx="784225" cy="577851"/>
              </a:xfrm>
              <a:custGeom>
                <a:avLst/>
                <a:gdLst>
                  <a:gd name="T0" fmla="*/ 784 w 851"/>
                  <a:gd name="T1" fmla="*/ 104 h 624"/>
                  <a:gd name="T2" fmla="*/ 784 w 851"/>
                  <a:gd name="T3" fmla="*/ 104 h 624"/>
                  <a:gd name="T4" fmla="*/ 680 w 851"/>
                  <a:gd name="T5" fmla="*/ 141 h 624"/>
                  <a:gd name="T6" fmla="*/ 604 w 851"/>
                  <a:gd name="T7" fmla="*/ 123 h 624"/>
                  <a:gd name="T8" fmla="*/ 576 w 851"/>
                  <a:gd name="T9" fmla="*/ 66 h 624"/>
                  <a:gd name="T10" fmla="*/ 529 w 851"/>
                  <a:gd name="T11" fmla="*/ 0 h 624"/>
                  <a:gd name="T12" fmla="*/ 481 w 851"/>
                  <a:gd name="T13" fmla="*/ 66 h 624"/>
                  <a:gd name="T14" fmla="*/ 453 w 851"/>
                  <a:gd name="T15" fmla="*/ 123 h 624"/>
                  <a:gd name="T16" fmla="*/ 387 w 851"/>
                  <a:gd name="T17" fmla="*/ 132 h 624"/>
                  <a:gd name="T18" fmla="*/ 387 w 851"/>
                  <a:gd name="T19" fmla="*/ 123 h 624"/>
                  <a:gd name="T20" fmla="*/ 321 w 851"/>
                  <a:gd name="T21" fmla="*/ 75 h 624"/>
                  <a:gd name="T22" fmla="*/ 264 w 851"/>
                  <a:gd name="T23" fmla="*/ 132 h 624"/>
                  <a:gd name="T24" fmla="*/ 255 w 851"/>
                  <a:gd name="T25" fmla="*/ 161 h 624"/>
                  <a:gd name="T26" fmla="*/ 179 w 851"/>
                  <a:gd name="T27" fmla="*/ 161 h 624"/>
                  <a:gd name="T28" fmla="*/ 179 w 851"/>
                  <a:gd name="T29" fmla="*/ 161 h 624"/>
                  <a:gd name="T30" fmla="*/ 66 w 851"/>
                  <a:gd name="T31" fmla="*/ 104 h 624"/>
                  <a:gd name="T32" fmla="*/ 66 w 851"/>
                  <a:gd name="T33" fmla="*/ 104 h 624"/>
                  <a:gd name="T34" fmla="*/ 19 w 851"/>
                  <a:gd name="T35" fmla="*/ 170 h 624"/>
                  <a:gd name="T36" fmla="*/ 142 w 851"/>
                  <a:gd name="T37" fmla="*/ 557 h 624"/>
                  <a:gd name="T38" fmla="*/ 236 w 851"/>
                  <a:gd name="T39" fmla="*/ 623 h 624"/>
                  <a:gd name="T40" fmla="*/ 614 w 851"/>
                  <a:gd name="T41" fmla="*/ 623 h 624"/>
                  <a:gd name="T42" fmla="*/ 708 w 851"/>
                  <a:gd name="T43" fmla="*/ 557 h 624"/>
                  <a:gd name="T44" fmla="*/ 840 w 851"/>
                  <a:gd name="T45" fmla="*/ 170 h 624"/>
                  <a:gd name="T46" fmla="*/ 793 w 851"/>
                  <a:gd name="T47" fmla="*/ 104 h 624"/>
                  <a:gd name="T48" fmla="*/ 784 w 851"/>
                  <a:gd name="T49" fmla="*/ 10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51" h="624">
                    <a:moveTo>
                      <a:pt x="784" y="104"/>
                    </a:moveTo>
                    <a:lnTo>
                      <a:pt x="784" y="104"/>
                    </a:lnTo>
                    <a:cubicBezTo>
                      <a:pt x="746" y="104"/>
                      <a:pt x="699" y="123"/>
                      <a:pt x="680" y="141"/>
                    </a:cubicBezTo>
                    <a:cubicBezTo>
                      <a:pt x="652" y="170"/>
                      <a:pt x="623" y="151"/>
                      <a:pt x="604" y="123"/>
                    </a:cubicBezTo>
                    <a:cubicBezTo>
                      <a:pt x="576" y="66"/>
                      <a:pt x="576" y="66"/>
                      <a:pt x="576" y="66"/>
                    </a:cubicBezTo>
                    <a:cubicBezTo>
                      <a:pt x="566" y="28"/>
                      <a:pt x="538" y="0"/>
                      <a:pt x="529" y="0"/>
                    </a:cubicBezTo>
                    <a:cubicBezTo>
                      <a:pt x="519" y="0"/>
                      <a:pt x="501" y="28"/>
                      <a:pt x="481" y="66"/>
                    </a:cubicBezTo>
                    <a:cubicBezTo>
                      <a:pt x="453" y="123"/>
                      <a:pt x="453" y="123"/>
                      <a:pt x="453" y="123"/>
                    </a:cubicBezTo>
                    <a:cubicBezTo>
                      <a:pt x="444" y="151"/>
                      <a:pt x="406" y="161"/>
                      <a:pt x="387" y="132"/>
                    </a:cubicBezTo>
                    <a:cubicBezTo>
                      <a:pt x="387" y="123"/>
                      <a:pt x="387" y="123"/>
                      <a:pt x="387" y="123"/>
                    </a:cubicBezTo>
                    <a:cubicBezTo>
                      <a:pt x="359" y="94"/>
                      <a:pt x="330" y="75"/>
                      <a:pt x="321" y="75"/>
                    </a:cubicBezTo>
                    <a:cubicBezTo>
                      <a:pt x="312" y="75"/>
                      <a:pt x="283" y="94"/>
                      <a:pt x="264" y="132"/>
                    </a:cubicBezTo>
                    <a:cubicBezTo>
                      <a:pt x="255" y="161"/>
                      <a:pt x="255" y="161"/>
                      <a:pt x="255" y="161"/>
                    </a:cubicBezTo>
                    <a:cubicBezTo>
                      <a:pt x="236" y="189"/>
                      <a:pt x="198" y="189"/>
                      <a:pt x="179" y="161"/>
                    </a:cubicBezTo>
                    <a:lnTo>
                      <a:pt x="179" y="161"/>
                    </a:lnTo>
                    <a:cubicBezTo>
                      <a:pt x="151" y="132"/>
                      <a:pt x="104" y="104"/>
                      <a:pt x="66" y="104"/>
                    </a:cubicBezTo>
                    <a:lnTo>
                      <a:pt x="66" y="104"/>
                    </a:lnTo>
                    <a:cubicBezTo>
                      <a:pt x="28" y="104"/>
                      <a:pt x="0" y="132"/>
                      <a:pt x="19" y="170"/>
                    </a:cubicBezTo>
                    <a:cubicBezTo>
                      <a:pt x="142" y="557"/>
                      <a:pt x="142" y="557"/>
                      <a:pt x="142" y="557"/>
                    </a:cubicBezTo>
                    <a:cubicBezTo>
                      <a:pt x="161" y="595"/>
                      <a:pt x="198" y="623"/>
                      <a:pt x="236" y="623"/>
                    </a:cubicBezTo>
                    <a:cubicBezTo>
                      <a:pt x="614" y="623"/>
                      <a:pt x="614" y="623"/>
                      <a:pt x="614" y="623"/>
                    </a:cubicBezTo>
                    <a:cubicBezTo>
                      <a:pt x="652" y="623"/>
                      <a:pt x="699" y="595"/>
                      <a:pt x="708" y="557"/>
                    </a:cubicBezTo>
                    <a:cubicBezTo>
                      <a:pt x="840" y="170"/>
                      <a:pt x="840" y="170"/>
                      <a:pt x="840" y="170"/>
                    </a:cubicBezTo>
                    <a:cubicBezTo>
                      <a:pt x="850" y="132"/>
                      <a:pt x="831" y="104"/>
                      <a:pt x="793" y="104"/>
                    </a:cubicBezTo>
                    <a:lnTo>
                      <a:pt x="784" y="10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íślíḋè-Freeform: Shape 8">
                <a:extLst>
                  <a:ext uri="{FF2B5EF4-FFF2-40B4-BE49-F238E27FC236}">
                    <a16:creationId xmlns="" xmlns:a16="http://schemas.microsoft.com/office/drawing/2014/main" id="{EE2F8063-F87B-42EC-8FD2-7DEA80131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29925" y="2801231"/>
                <a:ext cx="609355" cy="166602"/>
              </a:xfrm>
              <a:custGeom>
                <a:avLst/>
                <a:gdLst>
                  <a:gd name="T0" fmla="*/ 85525363 w 662"/>
                  <a:gd name="T1" fmla="*/ 12421131 h 180"/>
                  <a:gd name="T2" fmla="*/ 85525363 w 662"/>
                  <a:gd name="T3" fmla="*/ 12421131 h 180"/>
                  <a:gd name="T4" fmla="*/ 72198637 w 662"/>
                  <a:gd name="T5" fmla="*/ 23404200 h 180"/>
                  <a:gd name="T6" fmla="*/ 14750081 w 662"/>
                  <a:gd name="T7" fmla="*/ 23404200 h 180"/>
                  <a:gd name="T8" fmla="*/ 0 w 662"/>
                  <a:gd name="T9" fmla="*/ 12421131 h 180"/>
                  <a:gd name="T10" fmla="*/ 14750081 w 662"/>
                  <a:gd name="T11" fmla="*/ 0 h 180"/>
                  <a:gd name="T12" fmla="*/ 72198637 w 662"/>
                  <a:gd name="T13" fmla="*/ 0 h 180"/>
                  <a:gd name="T14" fmla="*/ 85525363 w 662"/>
                  <a:gd name="T15" fmla="*/ 12421131 h 1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62" h="180">
                    <a:moveTo>
                      <a:pt x="661" y="95"/>
                    </a:moveTo>
                    <a:lnTo>
                      <a:pt x="661" y="95"/>
                    </a:lnTo>
                    <a:cubicBezTo>
                      <a:pt x="661" y="142"/>
                      <a:pt x="614" y="179"/>
                      <a:pt x="558" y="179"/>
                    </a:cubicBezTo>
                    <a:cubicBezTo>
                      <a:pt x="114" y="179"/>
                      <a:pt x="114" y="179"/>
                      <a:pt x="114" y="179"/>
                    </a:cubicBezTo>
                    <a:cubicBezTo>
                      <a:pt x="57" y="179"/>
                      <a:pt x="0" y="142"/>
                      <a:pt x="0" y="95"/>
                    </a:cubicBezTo>
                    <a:cubicBezTo>
                      <a:pt x="0" y="47"/>
                      <a:pt x="57" y="0"/>
                      <a:pt x="114" y="0"/>
                    </a:cubicBezTo>
                    <a:cubicBezTo>
                      <a:pt x="558" y="0"/>
                      <a:pt x="558" y="0"/>
                      <a:pt x="558" y="0"/>
                    </a:cubicBezTo>
                    <a:cubicBezTo>
                      <a:pt x="614" y="0"/>
                      <a:pt x="661" y="47"/>
                      <a:pt x="661" y="9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íślíḋè-Freeform: Shape 10">
                <a:extLst>
                  <a:ext uri="{FF2B5EF4-FFF2-40B4-BE49-F238E27FC236}">
                    <a16:creationId xmlns="" xmlns:a16="http://schemas.microsoft.com/office/drawing/2014/main" id="{13EBBC43-CCED-453A-809D-76A262E57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57393" y="2808994"/>
                <a:ext cx="2774950" cy="2401888"/>
              </a:xfrm>
              <a:custGeom>
                <a:avLst/>
                <a:gdLst>
                  <a:gd name="T0" fmla="*/ 1500 w 3012"/>
                  <a:gd name="T1" fmla="*/ 2605 h 2606"/>
                  <a:gd name="T2" fmla="*/ 1500 w 3012"/>
                  <a:gd name="T3" fmla="*/ 2605 h 2606"/>
                  <a:gd name="T4" fmla="*/ 538 w 3012"/>
                  <a:gd name="T5" fmla="*/ 925 h 2606"/>
                  <a:gd name="T6" fmla="*/ 2473 w 3012"/>
                  <a:gd name="T7" fmla="*/ 925 h 2606"/>
                  <a:gd name="T8" fmla="*/ 1500 w 3012"/>
                  <a:gd name="T9" fmla="*/ 2605 h 2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12" h="2606">
                    <a:moveTo>
                      <a:pt x="1500" y="2605"/>
                    </a:moveTo>
                    <a:lnTo>
                      <a:pt x="1500" y="2605"/>
                    </a:lnTo>
                    <a:cubicBezTo>
                      <a:pt x="434" y="2605"/>
                      <a:pt x="0" y="1850"/>
                      <a:pt x="538" y="925"/>
                    </a:cubicBezTo>
                    <a:cubicBezTo>
                      <a:pt x="1066" y="0"/>
                      <a:pt x="1944" y="0"/>
                      <a:pt x="2473" y="925"/>
                    </a:cubicBezTo>
                    <a:cubicBezTo>
                      <a:pt x="3011" y="1850"/>
                      <a:pt x="2576" y="2605"/>
                      <a:pt x="1500" y="26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íślíḋè-Freeform: Shape 11">
                <a:extLst>
                  <a:ext uri="{FF2B5EF4-FFF2-40B4-BE49-F238E27FC236}">
                    <a16:creationId xmlns="" xmlns:a16="http://schemas.microsoft.com/office/drawing/2014/main" id="{B97F67C0-A1AA-446A-B6B6-D1192B10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5279" y="2147007"/>
                <a:ext cx="1016001" cy="747714"/>
              </a:xfrm>
              <a:custGeom>
                <a:avLst/>
                <a:gdLst>
                  <a:gd name="T0" fmla="*/ 1018 w 1104"/>
                  <a:gd name="T1" fmla="*/ 142 h 813"/>
                  <a:gd name="T2" fmla="*/ 1018 w 1104"/>
                  <a:gd name="T3" fmla="*/ 142 h 813"/>
                  <a:gd name="T4" fmla="*/ 877 w 1104"/>
                  <a:gd name="T5" fmla="*/ 189 h 813"/>
                  <a:gd name="T6" fmla="*/ 782 w 1104"/>
                  <a:gd name="T7" fmla="*/ 151 h 813"/>
                  <a:gd name="T8" fmla="*/ 745 w 1104"/>
                  <a:gd name="T9" fmla="*/ 85 h 813"/>
                  <a:gd name="T10" fmla="*/ 688 w 1104"/>
                  <a:gd name="T11" fmla="*/ 0 h 813"/>
                  <a:gd name="T12" fmla="*/ 622 w 1104"/>
                  <a:gd name="T13" fmla="*/ 85 h 813"/>
                  <a:gd name="T14" fmla="*/ 584 w 1104"/>
                  <a:gd name="T15" fmla="*/ 151 h 813"/>
                  <a:gd name="T16" fmla="*/ 499 w 1104"/>
                  <a:gd name="T17" fmla="*/ 161 h 813"/>
                  <a:gd name="T18" fmla="*/ 499 w 1104"/>
                  <a:gd name="T19" fmla="*/ 161 h 813"/>
                  <a:gd name="T20" fmla="*/ 414 w 1104"/>
                  <a:gd name="T21" fmla="*/ 94 h 813"/>
                  <a:gd name="T22" fmla="*/ 348 w 1104"/>
                  <a:gd name="T23" fmla="*/ 170 h 813"/>
                  <a:gd name="T24" fmla="*/ 329 w 1104"/>
                  <a:gd name="T25" fmla="*/ 198 h 813"/>
                  <a:gd name="T26" fmla="*/ 225 w 1104"/>
                  <a:gd name="T27" fmla="*/ 208 h 813"/>
                  <a:gd name="T28" fmla="*/ 225 w 1104"/>
                  <a:gd name="T29" fmla="*/ 208 h 813"/>
                  <a:gd name="T30" fmla="*/ 84 w 1104"/>
                  <a:gd name="T31" fmla="*/ 142 h 813"/>
                  <a:gd name="T32" fmla="*/ 75 w 1104"/>
                  <a:gd name="T33" fmla="*/ 142 h 813"/>
                  <a:gd name="T34" fmla="*/ 18 w 1104"/>
                  <a:gd name="T35" fmla="*/ 227 h 813"/>
                  <a:gd name="T36" fmla="*/ 187 w 1104"/>
                  <a:gd name="T37" fmla="*/ 727 h 813"/>
                  <a:gd name="T38" fmla="*/ 301 w 1104"/>
                  <a:gd name="T39" fmla="*/ 812 h 813"/>
                  <a:gd name="T40" fmla="*/ 801 w 1104"/>
                  <a:gd name="T41" fmla="*/ 812 h 813"/>
                  <a:gd name="T42" fmla="*/ 914 w 1104"/>
                  <a:gd name="T43" fmla="*/ 727 h 813"/>
                  <a:gd name="T44" fmla="*/ 1084 w 1104"/>
                  <a:gd name="T45" fmla="*/ 227 h 813"/>
                  <a:gd name="T46" fmla="*/ 1018 w 1104"/>
                  <a:gd name="T47" fmla="*/ 142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04" h="813">
                    <a:moveTo>
                      <a:pt x="1018" y="142"/>
                    </a:moveTo>
                    <a:lnTo>
                      <a:pt x="1018" y="142"/>
                    </a:lnTo>
                    <a:cubicBezTo>
                      <a:pt x="971" y="142"/>
                      <a:pt x="905" y="161"/>
                      <a:pt x="877" y="189"/>
                    </a:cubicBezTo>
                    <a:cubicBezTo>
                      <a:pt x="848" y="217"/>
                      <a:pt x="801" y="198"/>
                      <a:pt x="782" y="151"/>
                    </a:cubicBezTo>
                    <a:cubicBezTo>
                      <a:pt x="745" y="85"/>
                      <a:pt x="745" y="85"/>
                      <a:pt x="745" y="85"/>
                    </a:cubicBezTo>
                    <a:cubicBezTo>
                      <a:pt x="726" y="38"/>
                      <a:pt x="697" y="0"/>
                      <a:pt x="688" y="0"/>
                    </a:cubicBezTo>
                    <a:cubicBezTo>
                      <a:pt x="669" y="0"/>
                      <a:pt x="641" y="38"/>
                      <a:pt x="622" y="85"/>
                    </a:cubicBezTo>
                    <a:cubicBezTo>
                      <a:pt x="584" y="151"/>
                      <a:pt x="584" y="151"/>
                      <a:pt x="584" y="151"/>
                    </a:cubicBezTo>
                    <a:cubicBezTo>
                      <a:pt x="565" y="198"/>
                      <a:pt x="527" y="208"/>
                      <a:pt x="499" y="161"/>
                    </a:cubicBezTo>
                    <a:lnTo>
                      <a:pt x="499" y="161"/>
                    </a:lnTo>
                    <a:cubicBezTo>
                      <a:pt x="461" y="123"/>
                      <a:pt x="433" y="94"/>
                      <a:pt x="414" y="94"/>
                    </a:cubicBezTo>
                    <a:cubicBezTo>
                      <a:pt x="405" y="94"/>
                      <a:pt x="367" y="123"/>
                      <a:pt x="348" y="170"/>
                    </a:cubicBezTo>
                    <a:cubicBezTo>
                      <a:pt x="329" y="198"/>
                      <a:pt x="329" y="198"/>
                      <a:pt x="329" y="198"/>
                    </a:cubicBezTo>
                    <a:cubicBezTo>
                      <a:pt x="301" y="245"/>
                      <a:pt x="254" y="245"/>
                      <a:pt x="225" y="208"/>
                    </a:cubicBezTo>
                    <a:lnTo>
                      <a:pt x="225" y="208"/>
                    </a:lnTo>
                    <a:cubicBezTo>
                      <a:pt x="197" y="170"/>
                      <a:pt x="131" y="142"/>
                      <a:pt x="84" y="142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28" y="142"/>
                      <a:pt x="0" y="179"/>
                      <a:pt x="18" y="227"/>
                    </a:cubicBezTo>
                    <a:cubicBezTo>
                      <a:pt x="187" y="727"/>
                      <a:pt x="187" y="727"/>
                      <a:pt x="187" y="727"/>
                    </a:cubicBezTo>
                    <a:cubicBezTo>
                      <a:pt x="197" y="774"/>
                      <a:pt x="254" y="812"/>
                      <a:pt x="301" y="812"/>
                    </a:cubicBezTo>
                    <a:cubicBezTo>
                      <a:pt x="801" y="812"/>
                      <a:pt x="801" y="812"/>
                      <a:pt x="801" y="812"/>
                    </a:cubicBezTo>
                    <a:cubicBezTo>
                      <a:pt x="848" y="812"/>
                      <a:pt x="896" y="774"/>
                      <a:pt x="914" y="727"/>
                    </a:cubicBezTo>
                    <a:cubicBezTo>
                      <a:pt x="1084" y="227"/>
                      <a:pt x="1084" y="227"/>
                      <a:pt x="1084" y="227"/>
                    </a:cubicBezTo>
                    <a:cubicBezTo>
                      <a:pt x="1103" y="179"/>
                      <a:pt x="1075" y="142"/>
                      <a:pt x="1018" y="14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íślíḋè-Freeform: Shape 12">
                <a:extLst>
                  <a:ext uri="{FF2B5EF4-FFF2-40B4-BE49-F238E27FC236}">
                    <a16:creationId xmlns="" xmlns:a16="http://schemas.microsoft.com/office/drawing/2014/main" id="{5A44126D-65FB-4477-95A7-72EE037B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48721" y="2870309"/>
                <a:ext cx="792163" cy="211302"/>
              </a:xfrm>
              <a:custGeom>
                <a:avLst/>
                <a:gdLst>
                  <a:gd name="T0" fmla="*/ 111299777 w 860"/>
                  <a:gd name="T1" fmla="*/ 14944084 h 228"/>
                  <a:gd name="T2" fmla="*/ 111299777 w 860"/>
                  <a:gd name="T3" fmla="*/ 14944084 h 228"/>
                  <a:gd name="T4" fmla="*/ 93030521 w 860"/>
                  <a:gd name="T5" fmla="*/ 29757103 h 228"/>
                  <a:gd name="T6" fmla="*/ 18398841 w 860"/>
                  <a:gd name="T7" fmla="*/ 29757103 h 228"/>
                  <a:gd name="T8" fmla="*/ 0 w 860"/>
                  <a:gd name="T9" fmla="*/ 14944084 h 228"/>
                  <a:gd name="T10" fmla="*/ 18398841 w 860"/>
                  <a:gd name="T11" fmla="*/ 0 h 228"/>
                  <a:gd name="T12" fmla="*/ 93030521 w 860"/>
                  <a:gd name="T13" fmla="*/ 0 h 228"/>
                  <a:gd name="T14" fmla="*/ 111299777 w 860"/>
                  <a:gd name="T15" fmla="*/ 14944084 h 22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0" h="228">
                    <a:moveTo>
                      <a:pt x="859" y="114"/>
                    </a:moveTo>
                    <a:lnTo>
                      <a:pt x="859" y="114"/>
                    </a:lnTo>
                    <a:cubicBezTo>
                      <a:pt x="859" y="180"/>
                      <a:pt x="793" y="227"/>
                      <a:pt x="718" y="227"/>
                    </a:cubicBezTo>
                    <a:cubicBezTo>
                      <a:pt x="142" y="227"/>
                      <a:pt x="142" y="227"/>
                      <a:pt x="142" y="227"/>
                    </a:cubicBezTo>
                    <a:cubicBezTo>
                      <a:pt x="66" y="227"/>
                      <a:pt x="0" y="180"/>
                      <a:pt x="0" y="114"/>
                    </a:cubicBezTo>
                    <a:cubicBezTo>
                      <a:pt x="0" y="57"/>
                      <a:pt x="66" y="0"/>
                      <a:pt x="142" y="0"/>
                    </a:cubicBezTo>
                    <a:cubicBezTo>
                      <a:pt x="718" y="0"/>
                      <a:pt x="718" y="0"/>
                      <a:pt x="718" y="0"/>
                    </a:cubicBezTo>
                    <a:cubicBezTo>
                      <a:pt x="793" y="0"/>
                      <a:pt x="859" y="57"/>
                      <a:pt x="859" y="11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íślíḋè-Freeform: Shape 26">
                <a:extLst>
                  <a:ext uri="{FF2B5EF4-FFF2-40B4-BE49-F238E27FC236}">
                    <a16:creationId xmlns="" xmlns:a16="http://schemas.microsoft.com/office/drawing/2014/main" id="{BB479A33-EFDF-4E00-9CB8-F036946BE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26677" y="3735673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íślíḋè-Freeform: Shape 27">
                <a:extLst>
                  <a:ext uri="{FF2B5EF4-FFF2-40B4-BE49-F238E27FC236}">
                    <a16:creationId xmlns="" xmlns:a16="http://schemas.microsoft.com/office/drawing/2014/main" id="{F47AE7BC-BF11-4798-BA92-EF11B444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96001" y="3414041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íślíḋè-Freeform: Shape 28">
                <a:extLst>
                  <a:ext uri="{FF2B5EF4-FFF2-40B4-BE49-F238E27FC236}">
                    <a16:creationId xmlns="" xmlns:a16="http://schemas.microsoft.com/office/drawing/2014/main" id="{E419938A-54E8-4FD4-83E2-A88A8E624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0480" y="352495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4">
              <a:extLst>
                <a:ext uri="{FF2B5EF4-FFF2-40B4-BE49-F238E27FC236}">
                  <a16:creationId xmlns="" xmlns:a16="http://schemas.microsoft.com/office/drawing/2014/main" id="{88156FB9-A6F3-4FA6-8858-976F8D388CBF}"/>
                </a:ext>
              </a:extLst>
            </p:cNvPr>
            <p:cNvGrpSpPr/>
            <p:nvPr/>
          </p:nvGrpSpPr>
          <p:grpSpPr>
            <a:xfrm>
              <a:off x="1685615" y="2102656"/>
              <a:ext cx="3280063" cy="3234725"/>
              <a:chOff x="1685615" y="2102656"/>
              <a:chExt cx="3280063" cy="3234725"/>
            </a:xfrm>
          </p:grpSpPr>
          <p:grpSp>
            <p:nvGrpSpPr>
              <p:cNvPr id="5" name="Group 1">
                <a:extLst>
                  <a:ext uri="{FF2B5EF4-FFF2-40B4-BE49-F238E27FC236}">
                    <a16:creationId xmlns="" xmlns:a16="http://schemas.microsoft.com/office/drawing/2014/main" id="{4B64B6A4-2020-468B-8FDC-1B078E6C6BEF}"/>
                  </a:ext>
                </a:extLst>
              </p:cNvPr>
              <p:cNvGrpSpPr/>
              <p:nvPr/>
            </p:nvGrpSpPr>
            <p:grpSpPr>
              <a:xfrm>
                <a:off x="2318819" y="3352018"/>
                <a:ext cx="2646859" cy="836112"/>
                <a:chOff x="2591258" y="3352018"/>
                <a:chExt cx="2646859" cy="836112"/>
              </a:xfrm>
            </p:grpSpPr>
            <p:sp>
              <p:nvSpPr>
                <p:cNvPr id="15" name="íślíḋè-Rectangle 31">
                  <a:extLst>
                    <a:ext uri="{FF2B5EF4-FFF2-40B4-BE49-F238E27FC236}">
                      <a16:creationId xmlns="" xmlns:a16="http://schemas.microsoft.com/office/drawing/2014/main" id="{584BB6CC-A023-4D16-9381-7035A51AC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6021" y="3630731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 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（建议使用主题字体）</a:t>
                  </a:r>
                </a:p>
              </p:txBody>
            </p:sp>
            <p:sp>
              <p:nvSpPr>
                <p:cNvPr id="16" name="íślíḋè-TextBox 32">
                  <a:extLst>
                    <a:ext uri="{FF2B5EF4-FFF2-40B4-BE49-F238E27FC236}">
                      <a16:creationId xmlns="" xmlns:a16="http://schemas.microsoft.com/office/drawing/2014/main" id="{A6B582B0-7CF7-4ACE-9263-81972F598966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3352018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2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6" name="íślíḋè-Freeform: Shape 35">
                <a:extLst>
                  <a:ext uri="{FF2B5EF4-FFF2-40B4-BE49-F238E27FC236}">
                    <a16:creationId xmlns="" xmlns:a16="http://schemas.microsoft.com/office/drawing/2014/main" id="{7FA52B5A-66E3-4BAB-9778-A7E53C625C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3415805"/>
                <a:ext cx="633204" cy="633204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7" name="Group 5">
                <a:extLst>
                  <a:ext uri="{FF2B5EF4-FFF2-40B4-BE49-F238E27FC236}">
                    <a16:creationId xmlns="" xmlns:a16="http://schemas.microsoft.com/office/drawing/2014/main" id="{82EF09E6-4C5D-495C-AF36-B26F090ECD59}"/>
                  </a:ext>
                </a:extLst>
              </p:cNvPr>
              <p:cNvGrpSpPr/>
              <p:nvPr/>
            </p:nvGrpSpPr>
            <p:grpSpPr>
              <a:xfrm>
                <a:off x="2318819" y="4501269"/>
                <a:ext cx="2642096" cy="836112"/>
                <a:chOff x="2591258" y="4501269"/>
                <a:chExt cx="2642096" cy="836112"/>
              </a:xfrm>
            </p:grpSpPr>
            <p:sp>
              <p:nvSpPr>
                <p:cNvPr id="13" name="íślíḋè-Rectangle 33">
                  <a:extLst>
                    <a:ext uri="{FF2B5EF4-FFF2-40B4-BE49-F238E27FC236}">
                      <a16:creationId xmlns="" xmlns:a16="http://schemas.microsoft.com/office/drawing/2014/main" id="{ADED742B-DD86-4DB9-9570-816D3639A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4779982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4" name="íślíḋè-TextBox 34">
                  <a:extLst>
                    <a:ext uri="{FF2B5EF4-FFF2-40B4-BE49-F238E27FC236}">
                      <a16:creationId xmlns="" xmlns:a16="http://schemas.microsoft.com/office/drawing/2014/main" id="{1762FBE6-A6F0-4EAF-A919-858D07A05AD9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4501269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8" name="íślíḋè-Freeform: Shape 36">
                <a:extLst>
                  <a:ext uri="{FF2B5EF4-FFF2-40B4-BE49-F238E27FC236}">
                    <a16:creationId xmlns="" xmlns:a16="http://schemas.microsoft.com/office/drawing/2014/main" id="{06297C7F-779B-4126-A4BA-E3B51C9517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4577678"/>
                <a:ext cx="633204" cy="633204"/>
              </a:xfrm>
              <a:custGeom>
                <a:avLst/>
                <a:gdLst>
                  <a:gd name="T0" fmla="*/ 182 w 236"/>
                  <a:gd name="T1" fmla="*/ 109 h 236"/>
                  <a:gd name="T2" fmla="*/ 157 w 236"/>
                  <a:gd name="T3" fmla="*/ 103 h 236"/>
                  <a:gd name="T4" fmla="*/ 134 w 236"/>
                  <a:gd name="T5" fmla="*/ 102 h 236"/>
                  <a:gd name="T6" fmla="*/ 120 w 236"/>
                  <a:gd name="T7" fmla="*/ 114 h 236"/>
                  <a:gd name="T8" fmla="*/ 118 w 236"/>
                  <a:gd name="T9" fmla="*/ 129 h 236"/>
                  <a:gd name="T10" fmla="*/ 122 w 236"/>
                  <a:gd name="T11" fmla="*/ 141 h 236"/>
                  <a:gd name="T12" fmla="*/ 135 w 236"/>
                  <a:gd name="T13" fmla="*/ 156 h 236"/>
                  <a:gd name="T14" fmla="*/ 139 w 236"/>
                  <a:gd name="T15" fmla="*/ 185 h 236"/>
                  <a:gd name="T16" fmla="*/ 152 w 236"/>
                  <a:gd name="T17" fmla="*/ 198 h 236"/>
                  <a:gd name="T18" fmla="*/ 169 w 236"/>
                  <a:gd name="T19" fmla="*/ 180 h 236"/>
                  <a:gd name="T20" fmla="*/ 187 w 236"/>
                  <a:gd name="T21" fmla="*/ 150 h 236"/>
                  <a:gd name="T22" fmla="*/ 200 w 236"/>
                  <a:gd name="T23" fmla="*/ 122 h 236"/>
                  <a:gd name="T24" fmla="*/ 182 w 236"/>
                  <a:gd name="T25" fmla="*/ 109 h 236"/>
                  <a:gd name="T26" fmla="*/ 118 w 236"/>
                  <a:gd name="T27" fmla="*/ 0 h 236"/>
                  <a:gd name="T28" fmla="*/ 0 w 236"/>
                  <a:gd name="T29" fmla="*/ 118 h 236"/>
                  <a:gd name="T30" fmla="*/ 118 w 236"/>
                  <a:gd name="T31" fmla="*/ 236 h 236"/>
                  <a:gd name="T32" fmla="*/ 236 w 236"/>
                  <a:gd name="T33" fmla="*/ 118 h 236"/>
                  <a:gd name="T34" fmla="*/ 118 w 236"/>
                  <a:gd name="T35" fmla="*/ 0 h 236"/>
                  <a:gd name="T36" fmla="*/ 126 w 236"/>
                  <a:gd name="T37" fmla="*/ 212 h 236"/>
                  <a:gd name="T38" fmla="*/ 128 w 236"/>
                  <a:gd name="T39" fmla="*/ 208 h 236"/>
                  <a:gd name="T40" fmla="*/ 125 w 236"/>
                  <a:gd name="T41" fmla="*/ 186 h 236"/>
                  <a:gd name="T42" fmla="*/ 105 w 236"/>
                  <a:gd name="T43" fmla="*/ 186 h 236"/>
                  <a:gd name="T44" fmla="*/ 98 w 236"/>
                  <a:gd name="T45" fmla="*/ 207 h 236"/>
                  <a:gd name="T46" fmla="*/ 102 w 236"/>
                  <a:gd name="T47" fmla="*/ 211 h 236"/>
                  <a:gd name="T48" fmla="*/ 34 w 236"/>
                  <a:gd name="T49" fmla="*/ 161 h 236"/>
                  <a:gd name="T50" fmla="*/ 44 w 236"/>
                  <a:gd name="T51" fmla="*/ 157 h 236"/>
                  <a:gd name="T52" fmla="*/ 44 w 236"/>
                  <a:gd name="T53" fmla="*/ 157 h 236"/>
                  <a:gd name="T54" fmla="*/ 81 w 236"/>
                  <a:gd name="T55" fmla="*/ 142 h 236"/>
                  <a:gd name="T56" fmla="*/ 81 w 236"/>
                  <a:gd name="T57" fmla="*/ 118 h 236"/>
                  <a:gd name="T58" fmla="*/ 55 w 236"/>
                  <a:gd name="T59" fmla="*/ 94 h 236"/>
                  <a:gd name="T60" fmla="*/ 28 w 236"/>
                  <a:gd name="T61" fmla="*/ 90 h 236"/>
                  <a:gd name="T62" fmla="*/ 84 w 236"/>
                  <a:gd name="T63" fmla="*/ 30 h 236"/>
                  <a:gd name="T64" fmla="*/ 84 w 236"/>
                  <a:gd name="T65" fmla="*/ 31 h 236"/>
                  <a:gd name="T66" fmla="*/ 102 w 236"/>
                  <a:gd name="T67" fmla="*/ 56 h 236"/>
                  <a:gd name="T68" fmla="*/ 120 w 236"/>
                  <a:gd name="T69" fmla="*/ 79 h 236"/>
                  <a:gd name="T70" fmla="*/ 131 w 236"/>
                  <a:gd name="T71" fmla="*/ 97 h 236"/>
                  <a:gd name="T72" fmla="*/ 146 w 236"/>
                  <a:gd name="T73" fmla="*/ 88 h 236"/>
                  <a:gd name="T74" fmla="*/ 177 w 236"/>
                  <a:gd name="T75" fmla="*/ 66 h 236"/>
                  <a:gd name="T76" fmla="*/ 190 w 236"/>
                  <a:gd name="T77" fmla="*/ 57 h 236"/>
                  <a:gd name="T78" fmla="*/ 212 w 236"/>
                  <a:gd name="T79" fmla="*/ 118 h 236"/>
                  <a:gd name="T80" fmla="*/ 126 w 236"/>
                  <a:gd name="T81" fmla="*/ 212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6" h="236">
                    <a:moveTo>
                      <a:pt x="182" y="109"/>
                    </a:moveTo>
                    <a:cubicBezTo>
                      <a:pt x="172" y="107"/>
                      <a:pt x="161" y="105"/>
                      <a:pt x="157" y="103"/>
                    </a:cubicBezTo>
                    <a:cubicBezTo>
                      <a:pt x="153" y="102"/>
                      <a:pt x="143" y="101"/>
                      <a:pt x="134" y="102"/>
                    </a:cubicBezTo>
                    <a:cubicBezTo>
                      <a:pt x="125" y="103"/>
                      <a:pt x="119" y="109"/>
                      <a:pt x="120" y="114"/>
                    </a:cubicBezTo>
                    <a:cubicBezTo>
                      <a:pt x="121" y="119"/>
                      <a:pt x="120" y="126"/>
                      <a:pt x="118" y="129"/>
                    </a:cubicBezTo>
                    <a:cubicBezTo>
                      <a:pt x="117" y="132"/>
                      <a:pt x="118" y="138"/>
                      <a:pt x="122" y="141"/>
                    </a:cubicBezTo>
                    <a:cubicBezTo>
                      <a:pt x="127" y="144"/>
                      <a:pt x="132" y="151"/>
                      <a:pt x="135" y="156"/>
                    </a:cubicBezTo>
                    <a:cubicBezTo>
                      <a:pt x="138" y="162"/>
                      <a:pt x="140" y="175"/>
                      <a:pt x="139" y="185"/>
                    </a:cubicBezTo>
                    <a:cubicBezTo>
                      <a:pt x="139" y="195"/>
                      <a:pt x="145" y="201"/>
                      <a:pt x="152" y="198"/>
                    </a:cubicBezTo>
                    <a:cubicBezTo>
                      <a:pt x="160" y="195"/>
                      <a:pt x="167" y="187"/>
                      <a:pt x="169" y="180"/>
                    </a:cubicBezTo>
                    <a:cubicBezTo>
                      <a:pt x="171" y="174"/>
                      <a:pt x="179" y="160"/>
                      <a:pt x="187" y="150"/>
                    </a:cubicBezTo>
                    <a:cubicBezTo>
                      <a:pt x="195" y="140"/>
                      <a:pt x="201" y="127"/>
                      <a:pt x="200" y="122"/>
                    </a:cubicBezTo>
                    <a:cubicBezTo>
                      <a:pt x="200" y="116"/>
                      <a:pt x="191" y="111"/>
                      <a:pt x="182" y="109"/>
                    </a:cubicBez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26" y="212"/>
                    </a:moveTo>
                    <a:cubicBezTo>
                      <a:pt x="127" y="211"/>
                      <a:pt x="128" y="209"/>
                      <a:pt x="128" y="208"/>
                    </a:cubicBezTo>
                    <a:cubicBezTo>
                      <a:pt x="130" y="201"/>
                      <a:pt x="128" y="191"/>
                      <a:pt x="125" y="186"/>
                    </a:cubicBezTo>
                    <a:cubicBezTo>
                      <a:pt x="121" y="181"/>
                      <a:pt x="112" y="181"/>
                      <a:pt x="105" y="186"/>
                    </a:cubicBezTo>
                    <a:cubicBezTo>
                      <a:pt x="97" y="191"/>
                      <a:pt x="94" y="200"/>
                      <a:pt x="98" y="207"/>
                    </a:cubicBezTo>
                    <a:cubicBezTo>
                      <a:pt x="99" y="208"/>
                      <a:pt x="100" y="210"/>
                      <a:pt x="102" y="211"/>
                    </a:cubicBezTo>
                    <a:cubicBezTo>
                      <a:pt x="72" y="206"/>
                      <a:pt x="47" y="187"/>
                      <a:pt x="34" y="161"/>
                    </a:cubicBezTo>
                    <a:cubicBezTo>
                      <a:pt x="37" y="161"/>
                      <a:pt x="40" y="159"/>
                      <a:pt x="44" y="157"/>
                    </a:cubicBezTo>
                    <a:cubicBezTo>
                      <a:pt x="44" y="157"/>
                      <a:pt x="44" y="157"/>
                      <a:pt x="44" y="157"/>
                    </a:cubicBezTo>
                    <a:cubicBezTo>
                      <a:pt x="57" y="148"/>
                      <a:pt x="74" y="141"/>
                      <a:pt x="81" y="142"/>
                    </a:cubicBezTo>
                    <a:cubicBezTo>
                      <a:pt x="89" y="142"/>
                      <a:pt x="89" y="131"/>
                      <a:pt x="81" y="118"/>
                    </a:cubicBezTo>
                    <a:cubicBezTo>
                      <a:pt x="74" y="105"/>
                      <a:pt x="62" y="94"/>
                      <a:pt x="55" y="94"/>
                    </a:cubicBezTo>
                    <a:cubicBezTo>
                      <a:pt x="48" y="94"/>
                      <a:pt x="36" y="92"/>
                      <a:pt x="28" y="90"/>
                    </a:cubicBezTo>
                    <a:cubicBezTo>
                      <a:pt x="37" y="62"/>
                      <a:pt x="58" y="41"/>
                      <a:pt x="84" y="30"/>
                    </a:cubicBezTo>
                    <a:cubicBezTo>
                      <a:pt x="84" y="31"/>
                      <a:pt x="84" y="31"/>
                      <a:pt x="84" y="31"/>
                    </a:cubicBezTo>
                    <a:cubicBezTo>
                      <a:pt x="86" y="39"/>
                      <a:pt x="95" y="50"/>
                      <a:pt x="102" y="56"/>
                    </a:cubicBezTo>
                    <a:cubicBezTo>
                      <a:pt x="110" y="62"/>
                      <a:pt x="118" y="72"/>
                      <a:pt x="120" y="79"/>
                    </a:cubicBezTo>
                    <a:cubicBezTo>
                      <a:pt x="122" y="85"/>
                      <a:pt x="127" y="93"/>
                      <a:pt x="131" y="97"/>
                    </a:cubicBezTo>
                    <a:cubicBezTo>
                      <a:pt x="136" y="100"/>
                      <a:pt x="142" y="96"/>
                      <a:pt x="146" y="88"/>
                    </a:cubicBezTo>
                    <a:cubicBezTo>
                      <a:pt x="150" y="80"/>
                      <a:pt x="164" y="70"/>
                      <a:pt x="177" y="66"/>
                    </a:cubicBezTo>
                    <a:cubicBezTo>
                      <a:pt x="183" y="64"/>
                      <a:pt x="187" y="61"/>
                      <a:pt x="190" y="57"/>
                    </a:cubicBezTo>
                    <a:cubicBezTo>
                      <a:pt x="204" y="74"/>
                      <a:pt x="212" y="95"/>
                      <a:pt x="212" y="118"/>
                    </a:cubicBezTo>
                    <a:cubicBezTo>
                      <a:pt x="212" y="168"/>
                      <a:pt x="174" y="208"/>
                      <a:pt x="126" y="21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Group 9">
                <a:extLst>
                  <a:ext uri="{FF2B5EF4-FFF2-40B4-BE49-F238E27FC236}">
                    <a16:creationId xmlns="" xmlns:a16="http://schemas.microsoft.com/office/drawing/2014/main" id="{CC05D17E-F466-4FF4-8250-A929BD6EA378}"/>
                  </a:ext>
                </a:extLst>
              </p:cNvPr>
              <p:cNvGrpSpPr/>
              <p:nvPr/>
            </p:nvGrpSpPr>
            <p:grpSpPr>
              <a:xfrm>
                <a:off x="2318819" y="2102656"/>
                <a:ext cx="2642096" cy="836112"/>
                <a:chOff x="2591258" y="2102656"/>
                <a:chExt cx="2642096" cy="836112"/>
              </a:xfrm>
            </p:grpSpPr>
            <p:sp>
              <p:nvSpPr>
                <p:cNvPr id="11" name="íślíḋè-Rectangle 29">
                  <a:extLst>
                    <a:ext uri="{FF2B5EF4-FFF2-40B4-BE49-F238E27FC236}">
                      <a16:creationId xmlns="" xmlns:a16="http://schemas.microsoft.com/office/drawing/2014/main" id="{5C9B86F2-1D18-4953-9E68-5722380B0A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91258" y="2381369"/>
                  <a:ext cx="2642096" cy="557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288000" anchor="t" anchorCtr="0">
                  <a:normAutofit/>
                </a:bodyPr>
                <a:lstStyle/>
                <a:p>
                  <a:pPr eaLnBrk="1" hangingPunct="1">
                    <a:lnSpc>
                      <a:spcPct val="12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此部分内容作为文字排版占位显示</a:t>
                  </a:r>
                  <a:b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</a:br>
                  <a:r>
                    <a:rPr lang="zh-CN" altLang="en-US" sz="1000"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 （建议使用主题字体）</a:t>
                  </a:r>
                </a:p>
              </p:txBody>
            </p:sp>
            <p:sp>
              <p:nvSpPr>
                <p:cNvPr id="12" name="íślíḋè-TextBox 30">
                  <a:extLst>
                    <a:ext uri="{FF2B5EF4-FFF2-40B4-BE49-F238E27FC236}">
                      <a16:creationId xmlns="" xmlns:a16="http://schemas.microsoft.com/office/drawing/2014/main" id="{F8CA3823-65FB-41EA-AEB4-31A4E4E4DCE5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2591258" y="2102656"/>
                  <a:ext cx="2642096" cy="27871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288000">
                  <a:normAutofit fontScale="85000" lnSpcReduction="20000"/>
                </a:bodyPr>
                <a:lstStyle/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b="1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标题文本预设</a:t>
                  </a:r>
                </a:p>
              </p:txBody>
            </p:sp>
          </p:grpSp>
          <p:sp>
            <p:nvSpPr>
              <p:cNvPr id="10" name="íślíḋè-Freeform: Shape 37">
                <a:extLst>
                  <a:ext uri="{FF2B5EF4-FFF2-40B4-BE49-F238E27FC236}">
                    <a16:creationId xmlns="" xmlns:a16="http://schemas.microsoft.com/office/drawing/2014/main" id="{B47581C7-65FD-4FF1-936E-2AC6AB19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615" y="2147007"/>
                <a:ext cx="633204" cy="633204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1719439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a76b8e6-b120-4609-805b-423fc8241cd2">
            <a:extLst>
              <a:ext uri="{FF2B5EF4-FFF2-40B4-BE49-F238E27FC236}">
                <a16:creationId xmlns="" xmlns:a16="http://schemas.microsoft.com/office/drawing/2014/main" id="{A74FC456-5538-4C5B-86E7-5A3083FE615C}"/>
              </a:ext>
            </a:extLst>
          </p:cNvPr>
          <p:cNvGrpSpPr>
            <a:grpSpLocks noChangeAspect="1"/>
          </p:cNvGrpSpPr>
          <p:nvPr/>
        </p:nvGrpSpPr>
        <p:grpSpPr>
          <a:xfrm>
            <a:off x="848330" y="1919639"/>
            <a:ext cx="10540640" cy="3893662"/>
            <a:chOff x="848330" y="1919639"/>
            <a:chExt cx="10540640" cy="3893662"/>
          </a:xfrm>
        </p:grpSpPr>
        <p:sp>
          <p:nvSpPr>
            <p:cNvPr id="3" name="ïşḻïďê-Rectangle 3">
              <a:extLst>
                <a:ext uri="{FF2B5EF4-FFF2-40B4-BE49-F238E27FC236}">
                  <a16:creationId xmlns="" xmlns:a16="http://schemas.microsoft.com/office/drawing/2014/main" id="{EE0ADBBD-476C-4C4D-89FB-9D4ACF410E70}"/>
                </a:ext>
              </a:extLst>
            </p:cNvPr>
            <p:cNvSpPr/>
            <p:nvPr/>
          </p:nvSpPr>
          <p:spPr>
            <a:xfrm rot="18900000">
              <a:off x="9327958" y="1919639"/>
              <a:ext cx="1612996" cy="161299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ïşḻïďê-Rectangle 4">
              <a:extLst>
                <a:ext uri="{FF2B5EF4-FFF2-40B4-BE49-F238E27FC236}">
                  <a16:creationId xmlns="" xmlns:a16="http://schemas.microsoft.com/office/drawing/2014/main" id="{B70488BA-B416-4B31-B38F-A827E053D6DB}"/>
                </a:ext>
              </a:extLst>
            </p:cNvPr>
            <p:cNvSpPr/>
            <p:nvPr/>
          </p:nvSpPr>
          <p:spPr>
            <a:xfrm rot="18900000">
              <a:off x="6678191" y="2389439"/>
              <a:ext cx="1612996" cy="16129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ïşḻïďê-Rectangle 5">
              <a:extLst>
                <a:ext uri="{FF2B5EF4-FFF2-40B4-BE49-F238E27FC236}">
                  <a16:creationId xmlns="" xmlns:a16="http://schemas.microsoft.com/office/drawing/2014/main" id="{8619CAFB-81CC-4B94-9754-A4407B8119EE}"/>
                </a:ext>
              </a:extLst>
            </p:cNvPr>
            <p:cNvSpPr/>
            <p:nvPr/>
          </p:nvSpPr>
          <p:spPr>
            <a:xfrm rot="18900000">
              <a:off x="3962583" y="1919639"/>
              <a:ext cx="1612996" cy="16129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ïşḻïďê-Rectangle 6">
              <a:extLst>
                <a:ext uri="{FF2B5EF4-FFF2-40B4-BE49-F238E27FC236}">
                  <a16:creationId xmlns="" xmlns:a16="http://schemas.microsoft.com/office/drawing/2014/main" id="{1F357036-BBA4-43D9-9322-2D2AE88F472B}"/>
                </a:ext>
              </a:extLst>
            </p:cNvPr>
            <p:cNvSpPr/>
            <p:nvPr/>
          </p:nvSpPr>
          <p:spPr>
            <a:xfrm rot="18900000">
              <a:off x="1263443" y="2389439"/>
              <a:ext cx="1612996" cy="16129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ïşḻïďê-Rectangle 8">
              <a:extLst>
                <a:ext uri="{FF2B5EF4-FFF2-40B4-BE49-F238E27FC236}">
                  <a16:creationId xmlns="" xmlns:a16="http://schemas.microsoft.com/office/drawing/2014/main" id="{3158CBEB-C21A-4AB1-A6EF-7C3DF1584BB6}"/>
                </a:ext>
              </a:extLst>
            </p:cNvPr>
            <p:cNvSpPr/>
            <p:nvPr/>
          </p:nvSpPr>
          <p:spPr>
            <a:xfrm rot="18900000">
              <a:off x="126344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ïşḻïďê-Rectangle 10">
              <a:extLst>
                <a:ext uri="{FF2B5EF4-FFF2-40B4-BE49-F238E27FC236}">
                  <a16:creationId xmlns="" xmlns:a16="http://schemas.microsoft.com/office/drawing/2014/main" id="{2B88D5D7-CCFE-481B-ACDF-0CBB7DE5AED7}"/>
                </a:ext>
              </a:extLst>
            </p:cNvPr>
            <p:cNvSpPr/>
            <p:nvPr/>
          </p:nvSpPr>
          <p:spPr>
            <a:xfrm rot="18900000">
              <a:off x="3962583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ïşḻïďê-Rectangle 12">
              <a:extLst>
                <a:ext uri="{FF2B5EF4-FFF2-40B4-BE49-F238E27FC236}">
                  <a16:creationId xmlns="" xmlns:a16="http://schemas.microsoft.com/office/drawing/2014/main" id="{CBBFFBF9-6418-4CD3-97CC-98B9C7791001}"/>
                </a:ext>
              </a:extLst>
            </p:cNvPr>
            <p:cNvSpPr/>
            <p:nvPr/>
          </p:nvSpPr>
          <p:spPr>
            <a:xfrm rot="18900000">
              <a:off x="6678191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ïşḻïďê-Rectangle 14">
              <a:extLst>
                <a:ext uri="{FF2B5EF4-FFF2-40B4-BE49-F238E27FC236}">
                  <a16:creationId xmlns="" xmlns:a16="http://schemas.microsoft.com/office/drawing/2014/main" id="{3CC15AC8-04E0-486E-9E56-C69373C60C2E}"/>
                </a:ext>
              </a:extLst>
            </p:cNvPr>
            <p:cNvSpPr/>
            <p:nvPr/>
          </p:nvSpPr>
          <p:spPr>
            <a:xfrm rot="18900000">
              <a:off x="9327958" y="2136014"/>
              <a:ext cx="1612996" cy="161299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ïşḻïďê-Freeform: Shape 15">
              <a:extLst>
                <a:ext uri="{FF2B5EF4-FFF2-40B4-BE49-F238E27FC236}">
                  <a16:creationId xmlns="" xmlns:a16="http://schemas.microsoft.com/office/drawing/2014/main" id="{43AB1354-EB80-4F9B-89BE-263FEF1D2E0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5661" y="2610292"/>
              <a:ext cx="617591" cy="66444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ïşḻïďê-Freeform: Shape 16">
              <a:extLst>
                <a:ext uri="{FF2B5EF4-FFF2-40B4-BE49-F238E27FC236}">
                  <a16:creationId xmlns="" xmlns:a16="http://schemas.microsoft.com/office/drawing/2014/main" id="{6EEA35C9-295C-4778-A8C2-1FEFA93B2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460" y="2652884"/>
              <a:ext cx="672960" cy="579257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ïşḻïďê-Freeform: Shape 17">
              <a:extLst>
                <a:ext uri="{FF2B5EF4-FFF2-40B4-BE49-F238E27FC236}">
                  <a16:creationId xmlns="" xmlns:a16="http://schemas.microsoft.com/office/drawing/2014/main" id="{D72D1E27-62C7-4DD3-A034-8674ADFC8D7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8208" y="2689085"/>
              <a:ext cx="672960" cy="506851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ïşḻïďê-Freeform: Shape 18">
              <a:extLst>
                <a:ext uri="{FF2B5EF4-FFF2-40B4-BE49-F238E27FC236}">
                  <a16:creationId xmlns="" xmlns:a16="http://schemas.microsoft.com/office/drawing/2014/main" id="{E9C54ECA-A203-43CF-944D-DF2BD7851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652" y="2554810"/>
              <a:ext cx="460856" cy="775404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5" name="Group 19">
              <a:extLst>
                <a:ext uri="{FF2B5EF4-FFF2-40B4-BE49-F238E27FC236}">
                  <a16:creationId xmlns="" xmlns:a16="http://schemas.microsoft.com/office/drawing/2014/main" id="{4F24E943-DFD0-46BB-8985-FD9F2EBB9093}"/>
                </a:ext>
              </a:extLst>
            </p:cNvPr>
            <p:cNvGrpSpPr/>
            <p:nvPr/>
          </p:nvGrpSpPr>
          <p:grpSpPr>
            <a:xfrm>
              <a:off x="848330" y="4680581"/>
              <a:ext cx="2443220" cy="1132720"/>
              <a:chOff x="988484" y="1627741"/>
              <a:chExt cx="2918755" cy="1132720"/>
            </a:xfrm>
          </p:grpSpPr>
          <p:sp>
            <p:nvSpPr>
              <p:cNvPr id="25" name="ïşḻïďê-TextBox 20">
                <a:extLst>
                  <a:ext uri="{FF2B5EF4-FFF2-40B4-BE49-F238E27FC236}">
                    <a16:creationId xmlns="" xmlns:a16="http://schemas.microsoft.com/office/drawing/2014/main" id="{B71F7A7E-B5AE-4A77-80F8-CFC6BD214BD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6" name="ïşḻïďê-TextBox 21">
                <a:extLst>
                  <a:ext uri="{FF2B5EF4-FFF2-40B4-BE49-F238E27FC236}">
                    <a16:creationId xmlns="" xmlns:a16="http://schemas.microsoft.com/office/drawing/2014/main" id="{67B44E05-A6A2-48D9-BDC7-2D14FE2DD6C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6" name="Group 22">
              <a:extLst>
                <a:ext uri="{FF2B5EF4-FFF2-40B4-BE49-F238E27FC236}">
                  <a16:creationId xmlns="" xmlns:a16="http://schemas.microsoft.com/office/drawing/2014/main" id="{2C2D654C-02FB-4B0D-9EB2-7A79E4850C5B}"/>
                </a:ext>
              </a:extLst>
            </p:cNvPr>
            <p:cNvGrpSpPr/>
            <p:nvPr/>
          </p:nvGrpSpPr>
          <p:grpSpPr>
            <a:xfrm>
              <a:off x="3547470" y="4680581"/>
              <a:ext cx="2443220" cy="1132720"/>
              <a:chOff x="988484" y="1627741"/>
              <a:chExt cx="2918755" cy="1132720"/>
            </a:xfrm>
          </p:grpSpPr>
          <p:sp>
            <p:nvSpPr>
              <p:cNvPr id="23" name="íślíḋè-TextBox 23">
                <a:extLst>
                  <a:ext uri="{FF2B5EF4-FFF2-40B4-BE49-F238E27FC236}">
                    <a16:creationId xmlns="" xmlns:a16="http://schemas.microsoft.com/office/drawing/2014/main" id="{DB8BBE9A-A861-4715-89AA-44750CED68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4" name="íślíḋè-TextBox 24">
                <a:extLst>
                  <a:ext uri="{FF2B5EF4-FFF2-40B4-BE49-F238E27FC236}">
                    <a16:creationId xmlns="" xmlns:a16="http://schemas.microsoft.com/office/drawing/2014/main" id="{28FE32F9-166E-44CE-A583-02E678EE93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7" name="Group 25">
              <a:extLst>
                <a:ext uri="{FF2B5EF4-FFF2-40B4-BE49-F238E27FC236}">
                  <a16:creationId xmlns="" xmlns:a16="http://schemas.microsoft.com/office/drawing/2014/main" id="{DA9AD7A6-2665-4F3D-98D9-AF1875B99E57}"/>
                </a:ext>
              </a:extLst>
            </p:cNvPr>
            <p:cNvGrpSpPr/>
            <p:nvPr/>
          </p:nvGrpSpPr>
          <p:grpSpPr>
            <a:xfrm>
              <a:off x="6246610" y="4680581"/>
              <a:ext cx="2443220" cy="1132720"/>
              <a:chOff x="988484" y="1627741"/>
              <a:chExt cx="2918755" cy="1132720"/>
            </a:xfrm>
          </p:grpSpPr>
          <p:sp>
            <p:nvSpPr>
              <p:cNvPr id="21" name="íślíḋè-TextBox 26">
                <a:extLst>
                  <a:ext uri="{FF2B5EF4-FFF2-40B4-BE49-F238E27FC236}">
                    <a16:creationId xmlns="" xmlns:a16="http://schemas.microsoft.com/office/drawing/2014/main" id="{31CD3A21-DE60-4486-8431-B64394B956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2" name="íślíḋè-TextBox 27">
                <a:extLst>
                  <a:ext uri="{FF2B5EF4-FFF2-40B4-BE49-F238E27FC236}">
                    <a16:creationId xmlns="" xmlns:a16="http://schemas.microsoft.com/office/drawing/2014/main" id="{0B5FE8E3-28EF-4885-B25B-A01EE98B29D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  <p:grpSp>
          <p:nvGrpSpPr>
            <p:cNvPr id="18" name="Group 28">
              <a:extLst>
                <a:ext uri="{FF2B5EF4-FFF2-40B4-BE49-F238E27FC236}">
                  <a16:creationId xmlns="" xmlns:a16="http://schemas.microsoft.com/office/drawing/2014/main" id="{9EB507B1-D878-43FB-8966-9BA7F275B357}"/>
                </a:ext>
              </a:extLst>
            </p:cNvPr>
            <p:cNvGrpSpPr/>
            <p:nvPr/>
          </p:nvGrpSpPr>
          <p:grpSpPr>
            <a:xfrm>
              <a:off x="8945750" y="4680581"/>
              <a:ext cx="2443220" cy="1132720"/>
              <a:chOff x="988484" y="1627741"/>
              <a:chExt cx="2918755" cy="1132720"/>
            </a:xfrm>
          </p:grpSpPr>
          <p:sp>
            <p:nvSpPr>
              <p:cNvPr id="19" name="íślíḋè-TextBox 29">
                <a:extLst>
                  <a:ext uri="{FF2B5EF4-FFF2-40B4-BE49-F238E27FC236}">
                    <a16:creationId xmlns="" xmlns:a16="http://schemas.microsoft.com/office/drawing/2014/main" id="{65E08B7D-C596-4077-925F-87BAF6A7CCD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627741"/>
                <a:ext cx="2918755" cy="284693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/>
              </a:bodyPr>
              <a:lstStyle/>
              <a:p>
                <a:pPr defTabSz="1219170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标题文本预设</a:t>
                </a:r>
              </a:p>
            </p:txBody>
          </p:sp>
          <p:sp>
            <p:nvSpPr>
              <p:cNvPr id="20" name="íślíḋè-TextBox 30">
                <a:extLst>
                  <a:ext uri="{FF2B5EF4-FFF2-40B4-BE49-F238E27FC236}">
                    <a16:creationId xmlns="" xmlns:a16="http://schemas.microsoft.com/office/drawing/2014/main" id="{AE3DFD33-CF7B-4FB2-A2D4-205A7A2AF8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8484" y="1912434"/>
                <a:ext cx="2918755" cy="84802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4026297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A3CFB87-86A6-4D03-8D47-19C1DBA63F1C}"/>
              </a:ext>
            </a:extLst>
          </p:cNvPr>
          <p:cNvSpPr txBox="1"/>
          <p:nvPr/>
        </p:nvSpPr>
        <p:spPr>
          <a:xfrm>
            <a:off x="887586" y="2290866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accent1"/>
                </a:solidFill>
                <a:cs typeface="+mn-ea"/>
                <a:sym typeface="+mn-lt"/>
              </a:rPr>
              <a:t>感</a:t>
            </a:r>
            <a:r>
              <a:rPr lang="zh-CN" altLang="en-US" sz="5400" b="1" dirty="0">
                <a:solidFill>
                  <a:schemeClr val="accent1"/>
                </a:solidFill>
                <a:cs typeface="+mn-ea"/>
                <a:sym typeface="+mn-lt"/>
              </a:rPr>
              <a:t>谢一路有你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7B5D46B3-B78B-4590-BCC7-9750EDCF5648}"/>
              </a:ext>
            </a:extLst>
          </p:cNvPr>
          <p:cNvSpPr/>
          <p:nvPr/>
        </p:nvSpPr>
        <p:spPr>
          <a:xfrm>
            <a:off x="887586" y="3776601"/>
            <a:ext cx="52541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2"/>
                </a:solidFill>
                <a:cs typeface="+mn-ea"/>
                <a:sym typeface="+mn-lt"/>
              </a:rPr>
              <a:t>Loem ipsum dolor sameman tanam casectetur adipiscing elit tamam dalam qoue sampe. dolor sameman tanam casectetur adipiscing elit tamam dalam qoue sampe. </a:t>
            </a:r>
          </a:p>
          <a:p>
            <a:endParaRPr lang="zh-CN" altLang="en-US" sz="10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716944BA-E427-4E6B-B758-19F1F1A44E1F}"/>
              </a:ext>
            </a:extLst>
          </p:cNvPr>
          <p:cNvGrpSpPr/>
          <p:nvPr/>
        </p:nvGrpSpPr>
        <p:grpSpPr>
          <a:xfrm>
            <a:off x="957773" y="1169935"/>
            <a:ext cx="1797716" cy="620178"/>
            <a:chOff x="5176838" y="-2444751"/>
            <a:chExt cx="4633913" cy="1598613"/>
          </a:xfrm>
        </p:grpSpPr>
        <p:sp>
          <p:nvSpPr>
            <p:cNvPr id="37" name="Freeform 343">
              <a:extLst>
                <a:ext uri="{FF2B5EF4-FFF2-40B4-BE49-F238E27FC236}">
                  <a16:creationId xmlns="" xmlns:a16="http://schemas.microsoft.com/office/drawing/2014/main" id="{F82BE436-2CCA-4129-80B3-37A05B9431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4326" y="-2444751"/>
              <a:ext cx="1517650" cy="1284288"/>
            </a:xfrm>
            <a:custGeom>
              <a:avLst/>
              <a:gdLst>
                <a:gd name="T0" fmla="*/ 1254 w 1254"/>
                <a:gd name="T1" fmla="*/ 368 h 1061"/>
                <a:gd name="T2" fmla="*/ 1139 w 1254"/>
                <a:gd name="T3" fmla="*/ 244 h 1061"/>
                <a:gd name="T4" fmla="*/ 1088 w 1254"/>
                <a:gd name="T5" fmla="*/ 432 h 1061"/>
                <a:gd name="T6" fmla="*/ 1235 w 1254"/>
                <a:gd name="T7" fmla="*/ 442 h 1061"/>
                <a:gd name="T8" fmla="*/ 1123 w 1254"/>
                <a:gd name="T9" fmla="*/ 626 h 1061"/>
                <a:gd name="T10" fmla="*/ 1098 w 1254"/>
                <a:gd name="T11" fmla="*/ 656 h 1061"/>
                <a:gd name="T12" fmla="*/ 890 w 1254"/>
                <a:gd name="T13" fmla="*/ 470 h 1061"/>
                <a:gd name="T14" fmla="*/ 892 w 1254"/>
                <a:gd name="T15" fmla="*/ 837 h 1061"/>
                <a:gd name="T16" fmla="*/ 661 w 1254"/>
                <a:gd name="T17" fmla="*/ 872 h 1061"/>
                <a:gd name="T18" fmla="*/ 498 w 1254"/>
                <a:gd name="T19" fmla="*/ 1030 h 1061"/>
                <a:gd name="T20" fmla="*/ 437 w 1254"/>
                <a:gd name="T21" fmla="*/ 876 h 1061"/>
                <a:gd name="T22" fmla="*/ 348 w 1254"/>
                <a:gd name="T23" fmla="*/ 1059 h 1061"/>
                <a:gd name="T24" fmla="*/ 235 w 1254"/>
                <a:gd name="T25" fmla="*/ 889 h 1061"/>
                <a:gd name="T26" fmla="*/ 162 w 1254"/>
                <a:gd name="T27" fmla="*/ 1051 h 1061"/>
                <a:gd name="T28" fmla="*/ 0 w 1254"/>
                <a:gd name="T29" fmla="*/ 660 h 1061"/>
                <a:gd name="T30" fmla="*/ 1118 w 1254"/>
                <a:gd name="T31" fmla="*/ 220 h 1061"/>
                <a:gd name="T32" fmla="*/ 986 w 1254"/>
                <a:gd name="T33" fmla="*/ 233 h 1061"/>
                <a:gd name="T34" fmla="*/ 672 w 1254"/>
                <a:gd name="T35" fmla="*/ 26 h 1061"/>
                <a:gd name="T36" fmla="*/ 651 w 1254"/>
                <a:gd name="T37" fmla="*/ 26 h 1061"/>
                <a:gd name="T38" fmla="*/ 661 w 1254"/>
                <a:gd name="T39" fmla="*/ 246 h 1061"/>
                <a:gd name="T40" fmla="*/ 672 w 1254"/>
                <a:gd name="T41" fmla="*/ 26 h 1061"/>
                <a:gd name="T42" fmla="*/ 204 w 1254"/>
                <a:gd name="T43" fmla="*/ 220 h 1061"/>
                <a:gd name="T44" fmla="*/ 562 w 1254"/>
                <a:gd name="T45" fmla="*/ 34 h 1061"/>
                <a:gd name="T46" fmla="*/ 76 w 1254"/>
                <a:gd name="T47" fmla="*/ 415 h 1061"/>
                <a:gd name="T48" fmla="*/ 319 w 1254"/>
                <a:gd name="T49" fmla="*/ 258 h 1061"/>
                <a:gd name="T50" fmla="*/ 67 w 1254"/>
                <a:gd name="T51" fmla="*/ 439 h 1061"/>
                <a:gd name="T52" fmla="*/ 67 w 1254"/>
                <a:gd name="T53" fmla="*/ 882 h 1061"/>
                <a:gd name="T54" fmla="*/ 198 w 1254"/>
                <a:gd name="T55" fmla="*/ 660 h 1061"/>
                <a:gd name="T56" fmla="*/ 67 w 1254"/>
                <a:gd name="T57" fmla="*/ 439 h 1061"/>
                <a:gd name="T58" fmla="*/ 661 w 1254"/>
                <a:gd name="T59" fmla="*/ 475 h 1061"/>
                <a:gd name="T60" fmla="*/ 447 w 1254"/>
                <a:gd name="T61" fmla="*/ 660 h 1061"/>
                <a:gd name="T62" fmla="*/ 661 w 1254"/>
                <a:gd name="T63" fmla="*/ 845 h 1061"/>
                <a:gd name="T64" fmla="*/ 876 w 1254"/>
                <a:gd name="T65" fmla="*/ 660 h 1061"/>
                <a:gd name="T66" fmla="*/ 433 w 1254"/>
                <a:gd name="T67" fmla="*/ 470 h 1061"/>
                <a:gd name="T68" fmla="*/ 225 w 1254"/>
                <a:gd name="T69" fmla="*/ 660 h 1061"/>
                <a:gd name="T70" fmla="*/ 433 w 1254"/>
                <a:gd name="T71" fmla="*/ 850 h 1061"/>
                <a:gd name="T72" fmla="*/ 433 w 1254"/>
                <a:gd name="T73" fmla="*/ 470 h 1061"/>
                <a:gd name="T74" fmla="*/ 463 w 1254"/>
                <a:gd name="T75" fmla="*/ 445 h 1061"/>
                <a:gd name="T76" fmla="*/ 860 w 1254"/>
                <a:gd name="T77" fmla="*/ 445 h 1061"/>
                <a:gd name="T78" fmla="*/ 661 w 1254"/>
                <a:gd name="T79" fmla="*/ 272 h 1061"/>
                <a:gd name="T80" fmla="*/ 886 w 1254"/>
                <a:gd name="T81" fmla="*/ 444 h 1061"/>
                <a:gd name="T82" fmla="*/ 973 w 1254"/>
                <a:gd name="T83" fmla="*/ 260 h 1061"/>
                <a:gd name="T84" fmla="*/ 886 w 1254"/>
                <a:gd name="T85" fmla="*/ 444 h 1061"/>
                <a:gd name="T86" fmla="*/ 955 w 1254"/>
                <a:gd name="T87" fmla="*/ 236 h 1061"/>
                <a:gd name="T88" fmla="*/ 835 w 1254"/>
                <a:gd name="T89" fmla="*/ 242 h 1061"/>
                <a:gd name="T90" fmla="*/ 478 w 1254"/>
                <a:gd name="T91" fmla="*/ 268 h 1061"/>
                <a:gd name="T92" fmla="*/ 262 w 1254"/>
                <a:gd name="T93" fmla="*/ 434 h 1061"/>
                <a:gd name="T94" fmla="*/ 487 w 1254"/>
                <a:gd name="T95" fmla="*/ 242 h 1061"/>
                <a:gd name="T96" fmla="*/ 367 w 1254"/>
                <a:gd name="T97" fmla="*/ 236 h 10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4" h="1061">
                  <a:moveTo>
                    <a:pt x="661" y="0"/>
                  </a:moveTo>
                  <a:cubicBezTo>
                    <a:pt x="921" y="0"/>
                    <a:pt x="1146" y="150"/>
                    <a:pt x="1254" y="368"/>
                  </a:cubicBezTo>
                  <a:cubicBezTo>
                    <a:pt x="1252" y="382"/>
                    <a:pt x="1249" y="397"/>
                    <a:pt x="1245" y="411"/>
                  </a:cubicBezTo>
                  <a:cubicBezTo>
                    <a:pt x="1218" y="350"/>
                    <a:pt x="1183" y="293"/>
                    <a:pt x="1139" y="244"/>
                  </a:cubicBezTo>
                  <a:cubicBezTo>
                    <a:pt x="1095" y="249"/>
                    <a:pt x="1050" y="254"/>
                    <a:pt x="1004" y="258"/>
                  </a:cubicBezTo>
                  <a:cubicBezTo>
                    <a:pt x="1039" y="311"/>
                    <a:pt x="1067" y="369"/>
                    <a:pt x="1088" y="432"/>
                  </a:cubicBezTo>
                  <a:cubicBezTo>
                    <a:pt x="1141" y="427"/>
                    <a:pt x="1193" y="422"/>
                    <a:pt x="1243" y="415"/>
                  </a:cubicBezTo>
                  <a:cubicBezTo>
                    <a:pt x="1241" y="424"/>
                    <a:pt x="1238" y="433"/>
                    <a:pt x="1235" y="442"/>
                  </a:cubicBezTo>
                  <a:cubicBezTo>
                    <a:pt x="1190" y="447"/>
                    <a:pt x="1143" y="452"/>
                    <a:pt x="1096" y="457"/>
                  </a:cubicBezTo>
                  <a:cubicBezTo>
                    <a:pt x="1111" y="511"/>
                    <a:pt x="1121" y="567"/>
                    <a:pt x="1123" y="626"/>
                  </a:cubicBezTo>
                  <a:cubicBezTo>
                    <a:pt x="1122" y="628"/>
                    <a:pt x="1120" y="630"/>
                    <a:pt x="1118" y="632"/>
                  </a:cubicBezTo>
                  <a:cubicBezTo>
                    <a:pt x="1112" y="640"/>
                    <a:pt x="1105" y="648"/>
                    <a:pt x="1098" y="656"/>
                  </a:cubicBezTo>
                  <a:cubicBezTo>
                    <a:pt x="1097" y="587"/>
                    <a:pt x="1087" y="521"/>
                    <a:pt x="1069" y="459"/>
                  </a:cubicBezTo>
                  <a:cubicBezTo>
                    <a:pt x="1011" y="464"/>
                    <a:pt x="951" y="468"/>
                    <a:pt x="890" y="470"/>
                  </a:cubicBezTo>
                  <a:cubicBezTo>
                    <a:pt x="898" y="531"/>
                    <a:pt x="903" y="595"/>
                    <a:pt x="903" y="660"/>
                  </a:cubicBezTo>
                  <a:cubicBezTo>
                    <a:pt x="903" y="721"/>
                    <a:pt x="899" y="781"/>
                    <a:pt x="892" y="837"/>
                  </a:cubicBezTo>
                  <a:cubicBezTo>
                    <a:pt x="873" y="850"/>
                    <a:pt x="855" y="863"/>
                    <a:pt x="836" y="875"/>
                  </a:cubicBezTo>
                  <a:cubicBezTo>
                    <a:pt x="779" y="873"/>
                    <a:pt x="721" y="872"/>
                    <a:pt x="661" y="872"/>
                  </a:cubicBezTo>
                  <a:cubicBezTo>
                    <a:pt x="594" y="872"/>
                    <a:pt x="528" y="873"/>
                    <a:pt x="463" y="875"/>
                  </a:cubicBezTo>
                  <a:cubicBezTo>
                    <a:pt x="472" y="930"/>
                    <a:pt x="483" y="982"/>
                    <a:pt x="498" y="1030"/>
                  </a:cubicBezTo>
                  <a:cubicBezTo>
                    <a:pt x="490" y="1032"/>
                    <a:pt x="481" y="1034"/>
                    <a:pt x="473" y="1036"/>
                  </a:cubicBezTo>
                  <a:cubicBezTo>
                    <a:pt x="458" y="987"/>
                    <a:pt x="445" y="933"/>
                    <a:pt x="437" y="876"/>
                  </a:cubicBezTo>
                  <a:cubicBezTo>
                    <a:pt x="377" y="879"/>
                    <a:pt x="319" y="883"/>
                    <a:pt x="262" y="887"/>
                  </a:cubicBezTo>
                  <a:cubicBezTo>
                    <a:pt x="283" y="949"/>
                    <a:pt x="312" y="1006"/>
                    <a:pt x="348" y="1059"/>
                  </a:cubicBezTo>
                  <a:cubicBezTo>
                    <a:pt x="338" y="1060"/>
                    <a:pt x="328" y="1060"/>
                    <a:pt x="318" y="1061"/>
                  </a:cubicBezTo>
                  <a:cubicBezTo>
                    <a:pt x="283" y="1008"/>
                    <a:pt x="255" y="951"/>
                    <a:pt x="235" y="889"/>
                  </a:cubicBezTo>
                  <a:cubicBezTo>
                    <a:pt x="180" y="894"/>
                    <a:pt x="127" y="899"/>
                    <a:pt x="76" y="906"/>
                  </a:cubicBezTo>
                  <a:cubicBezTo>
                    <a:pt x="98" y="958"/>
                    <a:pt x="127" y="1007"/>
                    <a:pt x="162" y="1051"/>
                  </a:cubicBezTo>
                  <a:cubicBezTo>
                    <a:pt x="148" y="1048"/>
                    <a:pt x="134" y="1045"/>
                    <a:pt x="121" y="1040"/>
                  </a:cubicBezTo>
                  <a:cubicBezTo>
                    <a:pt x="45" y="933"/>
                    <a:pt x="0" y="802"/>
                    <a:pt x="0" y="660"/>
                  </a:cubicBezTo>
                  <a:cubicBezTo>
                    <a:pt x="0" y="295"/>
                    <a:pt x="296" y="0"/>
                    <a:pt x="661" y="0"/>
                  </a:cubicBezTo>
                  <a:close/>
                  <a:moveTo>
                    <a:pt x="1118" y="220"/>
                  </a:moveTo>
                  <a:cubicBezTo>
                    <a:pt x="1024" y="123"/>
                    <a:pt x="900" y="56"/>
                    <a:pt x="760" y="34"/>
                  </a:cubicBezTo>
                  <a:cubicBezTo>
                    <a:pt x="849" y="82"/>
                    <a:pt x="926" y="151"/>
                    <a:pt x="986" y="233"/>
                  </a:cubicBezTo>
                  <a:cubicBezTo>
                    <a:pt x="1032" y="230"/>
                    <a:pt x="1076" y="225"/>
                    <a:pt x="1118" y="220"/>
                  </a:cubicBezTo>
                  <a:close/>
                  <a:moveTo>
                    <a:pt x="672" y="26"/>
                  </a:moveTo>
                  <a:cubicBezTo>
                    <a:pt x="668" y="26"/>
                    <a:pt x="665" y="26"/>
                    <a:pt x="661" y="26"/>
                  </a:cubicBezTo>
                  <a:cubicBezTo>
                    <a:pt x="658" y="26"/>
                    <a:pt x="654" y="26"/>
                    <a:pt x="651" y="26"/>
                  </a:cubicBezTo>
                  <a:cubicBezTo>
                    <a:pt x="596" y="71"/>
                    <a:pt x="549" y="147"/>
                    <a:pt x="514" y="243"/>
                  </a:cubicBezTo>
                  <a:cubicBezTo>
                    <a:pt x="562" y="245"/>
                    <a:pt x="611" y="246"/>
                    <a:pt x="661" y="246"/>
                  </a:cubicBezTo>
                  <a:cubicBezTo>
                    <a:pt x="711" y="246"/>
                    <a:pt x="760" y="245"/>
                    <a:pt x="809" y="243"/>
                  </a:cubicBezTo>
                  <a:cubicBezTo>
                    <a:pt x="773" y="147"/>
                    <a:pt x="726" y="71"/>
                    <a:pt x="672" y="26"/>
                  </a:cubicBezTo>
                  <a:close/>
                  <a:moveTo>
                    <a:pt x="562" y="34"/>
                  </a:moveTo>
                  <a:cubicBezTo>
                    <a:pt x="423" y="56"/>
                    <a:pt x="298" y="123"/>
                    <a:pt x="204" y="220"/>
                  </a:cubicBezTo>
                  <a:cubicBezTo>
                    <a:pt x="247" y="225"/>
                    <a:pt x="291" y="230"/>
                    <a:pt x="336" y="233"/>
                  </a:cubicBezTo>
                  <a:cubicBezTo>
                    <a:pt x="396" y="151"/>
                    <a:pt x="474" y="82"/>
                    <a:pt x="562" y="34"/>
                  </a:cubicBezTo>
                  <a:close/>
                  <a:moveTo>
                    <a:pt x="183" y="244"/>
                  </a:moveTo>
                  <a:cubicBezTo>
                    <a:pt x="139" y="294"/>
                    <a:pt x="103" y="352"/>
                    <a:pt x="76" y="415"/>
                  </a:cubicBezTo>
                  <a:cubicBezTo>
                    <a:pt x="127" y="421"/>
                    <a:pt x="180" y="427"/>
                    <a:pt x="235" y="432"/>
                  </a:cubicBezTo>
                  <a:cubicBezTo>
                    <a:pt x="255" y="369"/>
                    <a:pt x="284" y="311"/>
                    <a:pt x="319" y="258"/>
                  </a:cubicBezTo>
                  <a:cubicBezTo>
                    <a:pt x="272" y="254"/>
                    <a:pt x="227" y="249"/>
                    <a:pt x="183" y="244"/>
                  </a:cubicBezTo>
                  <a:close/>
                  <a:moveTo>
                    <a:pt x="67" y="439"/>
                  </a:moveTo>
                  <a:cubicBezTo>
                    <a:pt x="41" y="508"/>
                    <a:pt x="27" y="583"/>
                    <a:pt x="27" y="660"/>
                  </a:cubicBezTo>
                  <a:cubicBezTo>
                    <a:pt x="27" y="738"/>
                    <a:pt x="41" y="813"/>
                    <a:pt x="67" y="882"/>
                  </a:cubicBezTo>
                  <a:cubicBezTo>
                    <a:pt x="118" y="875"/>
                    <a:pt x="172" y="869"/>
                    <a:pt x="227" y="864"/>
                  </a:cubicBezTo>
                  <a:cubicBezTo>
                    <a:pt x="208" y="800"/>
                    <a:pt x="198" y="731"/>
                    <a:pt x="198" y="660"/>
                  </a:cubicBezTo>
                  <a:cubicBezTo>
                    <a:pt x="198" y="590"/>
                    <a:pt x="208" y="521"/>
                    <a:pt x="227" y="457"/>
                  </a:cubicBezTo>
                  <a:cubicBezTo>
                    <a:pt x="172" y="452"/>
                    <a:pt x="118" y="446"/>
                    <a:pt x="67" y="439"/>
                  </a:cubicBezTo>
                  <a:close/>
                  <a:moveTo>
                    <a:pt x="863" y="472"/>
                  </a:moveTo>
                  <a:cubicBezTo>
                    <a:pt x="798" y="474"/>
                    <a:pt x="730" y="475"/>
                    <a:pt x="661" y="475"/>
                  </a:cubicBezTo>
                  <a:cubicBezTo>
                    <a:pt x="593" y="475"/>
                    <a:pt x="525" y="474"/>
                    <a:pt x="459" y="472"/>
                  </a:cubicBezTo>
                  <a:cubicBezTo>
                    <a:pt x="451" y="531"/>
                    <a:pt x="447" y="595"/>
                    <a:pt x="447" y="660"/>
                  </a:cubicBezTo>
                  <a:cubicBezTo>
                    <a:pt x="447" y="726"/>
                    <a:pt x="451" y="789"/>
                    <a:pt x="459" y="849"/>
                  </a:cubicBezTo>
                  <a:cubicBezTo>
                    <a:pt x="525" y="847"/>
                    <a:pt x="593" y="845"/>
                    <a:pt x="661" y="845"/>
                  </a:cubicBezTo>
                  <a:cubicBezTo>
                    <a:pt x="730" y="845"/>
                    <a:pt x="798" y="847"/>
                    <a:pt x="863" y="849"/>
                  </a:cubicBezTo>
                  <a:cubicBezTo>
                    <a:pt x="872" y="789"/>
                    <a:pt x="876" y="726"/>
                    <a:pt x="876" y="660"/>
                  </a:cubicBezTo>
                  <a:cubicBezTo>
                    <a:pt x="876" y="595"/>
                    <a:pt x="872" y="531"/>
                    <a:pt x="863" y="472"/>
                  </a:cubicBezTo>
                  <a:close/>
                  <a:moveTo>
                    <a:pt x="433" y="470"/>
                  </a:moveTo>
                  <a:cubicBezTo>
                    <a:pt x="372" y="468"/>
                    <a:pt x="312" y="464"/>
                    <a:pt x="254" y="459"/>
                  </a:cubicBezTo>
                  <a:cubicBezTo>
                    <a:pt x="235" y="523"/>
                    <a:pt x="225" y="590"/>
                    <a:pt x="225" y="660"/>
                  </a:cubicBezTo>
                  <a:cubicBezTo>
                    <a:pt x="225" y="730"/>
                    <a:pt x="235" y="798"/>
                    <a:pt x="254" y="862"/>
                  </a:cubicBezTo>
                  <a:cubicBezTo>
                    <a:pt x="312" y="857"/>
                    <a:pt x="372" y="853"/>
                    <a:pt x="433" y="850"/>
                  </a:cubicBezTo>
                  <a:cubicBezTo>
                    <a:pt x="424" y="790"/>
                    <a:pt x="420" y="726"/>
                    <a:pt x="420" y="660"/>
                  </a:cubicBezTo>
                  <a:cubicBezTo>
                    <a:pt x="420" y="595"/>
                    <a:pt x="424" y="531"/>
                    <a:pt x="433" y="470"/>
                  </a:cubicBezTo>
                  <a:close/>
                  <a:moveTo>
                    <a:pt x="505" y="269"/>
                  </a:moveTo>
                  <a:cubicBezTo>
                    <a:pt x="487" y="323"/>
                    <a:pt x="473" y="382"/>
                    <a:pt x="463" y="445"/>
                  </a:cubicBezTo>
                  <a:cubicBezTo>
                    <a:pt x="528" y="448"/>
                    <a:pt x="594" y="449"/>
                    <a:pt x="661" y="449"/>
                  </a:cubicBezTo>
                  <a:cubicBezTo>
                    <a:pt x="729" y="449"/>
                    <a:pt x="795" y="448"/>
                    <a:pt x="860" y="445"/>
                  </a:cubicBezTo>
                  <a:cubicBezTo>
                    <a:pt x="850" y="382"/>
                    <a:pt x="836" y="323"/>
                    <a:pt x="818" y="269"/>
                  </a:cubicBezTo>
                  <a:cubicBezTo>
                    <a:pt x="767" y="271"/>
                    <a:pt x="714" y="272"/>
                    <a:pt x="661" y="272"/>
                  </a:cubicBezTo>
                  <a:cubicBezTo>
                    <a:pt x="608" y="272"/>
                    <a:pt x="556" y="271"/>
                    <a:pt x="505" y="269"/>
                  </a:cubicBezTo>
                  <a:close/>
                  <a:moveTo>
                    <a:pt x="886" y="444"/>
                  </a:moveTo>
                  <a:cubicBezTo>
                    <a:pt x="946" y="442"/>
                    <a:pt x="1004" y="438"/>
                    <a:pt x="1061" y="434"/>
                  </a:cubicBezTo>
                  <a:cubicBezTo>
                    <a:pt x="1039" y="371"/>
                    <a:pt x="1010" y="313"/>
                    <a:pt x="973" y="260"/>
                  </a:cubicBezTo>
                  <a:cubicBezTo>
                    <a:pt x="931" y="264"/>
                    <a:pt x="888" y="266"/>
                    <a:pt x="844" y="268"/>
                  </a:cubicBezTo>
                  <a:cubicBezTo>
                    <a:pt x="862" y="322"/>
                    <a:pt x="876" y="381"/>
                    <a:pt x="886" y="444"/>
                  </a:cubicBezTo>
                  <a:close/>
                  <a:moveTo>
                    <a:pt x="835" y="242"/>
                  </a:moveTo>
                  <a:cubicBezTo>
                    <a:pt x="876" y="241"/>
                    <a:pt x="916" y="238"/>
                    <a:pt x="955" y="236"/>
                  </a:cubicBezTo>
                  <a:cubicBezTo>
                    <a:pt x="894" y="156"/>
                    <a:pt x="817" y="91"/>
                    <a:pt x="728" y="47"/>
                  </a:cubicBezTo>
                  <a:cubicBezTo>
                    <a:pt x="770" y="96"/>
                    <a:pt x="807" y="163"/>
                    <a:pt x="835" y="242"/>
                  </a:cubicBezTo>
                  <a:close/>
                  <a:moveTo>
                    <a:pt x="437" y="444"/>
                  </a:moveTo>
                  <a:cubicBezTo>
                    <a:pt x="446" y="381"/>
                    <a:pt x="461" y="322"/>
                    <a:pt x="478" y="268"/>
                  </a:cubicBezTo>
                  <a:cubicBezTo>
                    <a:pt x="434" y="266"/>
                    <a:pt x="391" y="264"/>
                    <a:pt x="349" y="260"/>
                  </a:cubicBezTo>
                  <a:cubicBezTo>
                    <a:pt x="313" y="313"/>
                    <a:pt x="283" y="371"/>
                    <a:pt x="262" y="434"/>
                  </a:cubicBezTo>
                  <a:cubicBezTo>
                    <a:pt x="319" y="438"/>
                    <a:pt x="377" y="442"/>
                    <a:pt x="437" y="444"/>
                  </a:cubicBezTo>
                  <a:close/>
                  <a:moveTo>
                    <a:pt x="487" y="242"/>
                  </a:moveTo>
                  <a:cubicBezTo>
                    <a:pt x="516" y="163"/>
                    <a:pt x="552" y="96"/>
                    <a:pt x="594" y="47"/>
                  </a:cubicBezTo>
                  <a:cubicBezTo>
                    <a:pt x="506" y="91"/>
                    <a:pt x="428" y="156"/>
                    <a:pt x="367" y="236"/>
                  </a:cubicBezTo>
                  <a:cubicBezTo>
                    <a:pt x="407" y="238"/>
                    <a:pt x="447" y="241"/>
                    <a:pt x="487" y="2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44">
              <a:extLst>
                <a:ext uri="{FF2B5EF4-FFF2-40B4-BE49-F238E27FC236}">
                  <a16:creationId xmlns="" xmlns:a16="http://schemas.microsoft.com/office/drawing/2014/main" id="{67D439C7-5DBD-45A3-916A-63DD28C4F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6838" y="-2319338"/>
              <a:ext cx="1849438" cy="1355725"/>
            </a:xfrm>
            <a:custGeom>
              <a:avLst/>
              <a:gdLst>
                <a:gd name="T0" fmla="*/ 1326 w 1528"/>
                <a:gd name="T1" fmla="*/ 0 h 1121"/>
                <a:gd name="T2" fmla="*/ 1528 w 1528"/>
                <a:gd name="T3" fmla="*/ 258 h 1121"/>
                <a:gd name="T4" fmla="*/ 384 w 1528"/>
                <a:gd name="T5" fmla="*/ 1121 h 1121"/>
                <a:gd name="T6" fmla="*/ 0 w 1528"/>
                <a:gd name="T7" fmla="*/ 829 h 1121"/>
                <a:gd name="T8" fmla="*/ 145 w 1528"/>
                <a:gd name="T9" fmla="*/ 496 h 1121"/>
                <a:gd name="T10" fmla="*/ 142 w 1528"/>
                <a:gd name="T11" fmla="*/ 557 h 1121"/>
                <a:gd name="T12" fmla="*/ 144 w 1528"/>
                <a:gd name="T13" fmla="*/ 603 h 1121"/>
                <a:gd name="T14" fmla="*/ 106 w 1528"/>
                <a:gd name="T15" fmla="*/ 731 h 1121"/>
                <a:gd name="T16" fmla="*/ 459 w 1528"/>
                <a:gd name="T17" fmla="*/ 999 h 1121"/>
                <a:gd name="T18" fmla="*/ 1476 w 1528"/>
                <a:gd name="T19" fmla="*/ 228 h 1121"/>
                <a:gd name="T20" fmla="*/ 1326 w 1528"/>
                <a:gd name="T21" fmla="*/ 0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8" h="1121">
                  <a:moveTo>
                    <a:pt x="1326" y="0"/>
                  </a:moveTo>
                  <a:cubicBezTo>
                    <a:pt x="1417" y="34"/>
                    <a:pt x="1528" y="100"/>
                    <a:pt x="1528" y="258"/>
                  </a:cubicBezTo>
                  <a:cubicBezTo>
                    <a:pt x="1528" y="613"/>
                    <a:pt x="916" y="1121"/>
                    <a:pt x="384" y="1121"/>
                  </a:cubicBezTo>
                  <a:cubicBezTo>
                    <a:pt x="219" y="1121"/>
                    <a:pt x="0" y="1063"/>
                    <a:pt x="0" y="829"/>
                  </a:cubicBezTo>
                  <a:cubicBezTo>
                    <a:pt x="0" y="713"/>
                    <a:pt x="74" y="582"/>
                    <a:pt x="145" y="496"/>
                  </a:cubicBezTo>
                  <a:cubicBezTo>
                    <a:pt x="143" y="516"/>
                    <a:pt x="142" y="537"/>
                    <a:pt x="142" y="557"/>
                  </a:cubicBezTo>
                  <a:cubicBezTo>
                    <a:pt x="142" y="573"/>
                    <a:pt x="143" y="588"/>
                    <a:pt x="144" y="603"/>
                  </a:cubicBezTo>
                  <a:cubicBezTo>
                    <a:pt x="118" y="646"/>
                    <a:pt x="106" y="695"/>
                    <a:pt x="106" y="731"/>
                  </a:cubicBezTo>
                  <a:cubicBezTo>
                    <a:pt x="106" y="882"/>
                    <a:pt x="209" y="999"/>
                    <a:pt x="459" y="999"/>
                  </a:cubicBezTo>
                  <a:cubicBezTo>
                    <a:pt x="905" y="999"/>
                    <a:pt x="1476" y="557"/>
                    <a:pt x="1476" y="228"/>
                  </a:cubicBezTo>
                  <a:cubicBezTo>
                    <a:pt x="1476" y="91"/>
                    <a:pt x="1392" y="39"/>
                    <a:pt x="132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5">
              <a:extLst>
                <a:ext uri="{FF2B5EF4-FFF2-40B4-BE49-F238E27FC236}">
                  <a16:creationId xmlns="" xmlns:a16="http://schemas.microsoft.com/office/drawing/2014/main" id="{FEFB30E5-7E5D-41CA-8A4A-93B22D3B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4063" y="-1720851"/>
              <a:ext cx="1160463" cy="874713"/>
            </a:xfrm>
            <a:custGeom>
              <a:avLst/>
              <a:gdLst>
                <a:gd name="T0" fmla="*/ 956 w 959"/>
                <a:gd name="T1" fmla="*/ 0 h 723"/>
                <a:gd name="T2" fmla="*/ 959 w 959"/>
                <a:gd name="T3" fmla="*/ 62 h 723"/>
                <a:gd name="T4" fmla="*/ 298 w 959"/>
                <a:gd name="T5" fmla="*/ 723 h 723"/>
                <a:gd name="T6" fmla="*/ 0 w 959"/>
                <a:gd name="T7" fmla="*/ 652 h 723"/>
                <a:gd name="T8" fmla="*/ 390 w 959"/>
                <a:gd name="T9" fmla="*/ 517 h 723"/>
                <a:gd name="T10" fmla="*/ 836 w 959"/>
                <a:gd name="T11" fmla="*/ 171 h 723"/>
                <a:gd name="T12" fmla="*/ 956 w 959"/>
                <a:gd name="T13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9" h="723">
                  <a:moveTo>
                    <a:pt x="956" y="0"/>
                  </a:moveTo>
                  <a:cubicBezTo>
                    <a:pt x="958" y="21"/>
                    <a:pt x="959" y="41"/>
                    <a:pt x="959" y="62"/>
                  </a:cubicBezTo>
                  <a:cubicBezTo>
                    <a:pt x="959" y="427"/>
                    <a:pt x="663" y="723"/>
                    <a:pt x="298" y="723"/>
                  </a:cubicBezTo>
                  <a:cubicBezTo>
                    <a:pt x="191" y="723"/>
                    <a:pt x="90" y="698"/>
                    <a:pt x="0" y="652"/>
                  </a:cubicBezTo>
                  <a:cubicBezTo>
                    <a:pt x="136" y="629"/>
                    <a:pt x="270" y="580"/>
                    <a:pt x="390" y="517"/>
                  </a:cubicBezTo>
                  <a:cubicBezTo>
                    <a:pt x="555" y="432"/>
                    <a:pt x="714" y="312"/>
                    <a:pt x="836" y="171"/>
                  </a:cubicBezTo>
                  <a:cubicBezTo>
                    <a:pt x="879" y="121"/>
                    <a:pt x="922" y="63"/>
                    <a:pt x="9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19E4D572-9B32-483B-98B1-AF91FE48FD0E}"/>
                </a:ext>
              </a:extLst>
            </p:cNvPr>
            <p:cNvGrpSpPr/>
            <p:nvPr/>
          </p:nvGrpSpPr>
          <p:grpSpPr>
            <a:xfrm>
              <a:off x="7410451" y="-2201863"/>
              <a:ext cx="2400300" cy="1298575"/>
              <a:chOff x="7410451" y="-2201863"/>
              <a:chExt cx="2400300" cy="1298575"/>
            </a:xfrm>
            <a:solidFill>
              <a:schemeClr val="tx2"/>
            </a:solidFill>
          </p:grpSpPr>
          <p:sp>
            <p:nvSpPr>
              <p:cNvPr id="41" name="Freeform 346">
                <a:extLst>
                  <a:ext uri="{FF2B5EF4-FFF2-40B4-BE49-F238E27FC236}">
                    <a16:creationId xmlns="" xmlns:a16="http://schemas.microsoft.com/office/drawing/2014/main" id="{120E8361-75CD-4869-A6C1-2D7B4BF291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10451" y="-2201863"/>
                <a:ext cx="347663" cy="1062038"/>
              </a:xfrm>
              <a:custGeom>
                <a:avLst/>
                <a:gdLst>
                  <a:gd name="T0" fmla="*/ 0 w 288"/>
                  <a:gd name="T1" fmla="*/ 0 h 879"/>
                  <a:gd name="T2" fmla="*/ 174 w 288"/>
                  <a:gd name="T3" fmla="*/ 0 h 879"/>
                  <a:gd name="T4" fmla="*/ 174 w 288"/>
                  <a:gd name="T5" fmla="*/ 678 h 879"/>
                  <a:gd name="T6" fmla="*/ 219 w 288"/>
                  <a:gd name="T7" fmla="*/ 733 h 879"/>
                  <a:gd name="T8" fmla="*/ 266 w 288"/>
                  <a:gd name="T9" fmla="*/ 719 h 879"/>
                  <a:gd name="T10" fmla="*/ 288 w 288"/>
                  <a:gd name="T11" fmla="*/ 848 h 879"/>
                  <a:gd name="T12" fmla="*/ 144 w 288"/>
                  <a:gd name="T13" fmla="*/ 879 h 879"/>
                  <a:gd name="T14" fmla="*/ 0 w 288"/>
                  <a:gd name="T15" fmla="*/ 740 h 879"/>
                  <a:gd name="T16" fmla="*/ 0 w 288"/>
                  <a:gd name="T17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8" h="879">
                    <a:moveTo>
                      <a:pt x="0" y="0"/>
                    </a:moveTo>
                    <a:cubicBezTo>
                      <a:pt x="174" y="0"/>
                      <a:pt x="174" y="0"/>
                      <a:pt x="174" y="0"/>
                    </a:cubicBezTo>
                    <a:cubicBezTo>
                      <a:pt x="174" y="678"/>
                      <a:pt x="174" y="678"/>
                      <a:pt x="174" y="678"/>
                    </a:cubicBezTo>
                    <a:cubicBezTo>
                      <a:pt x="174" y="714"/>
                      <a:pt x="189" y="733"/>
                      <a:pt x="219" y="733"/>
                    </a:cubicBezTo>
                    <a:cubicBezTo>
                      <a:pt x="233" y="733"/>
                      <a:pt x="251" y="728"/>
                      <a:pt x="266" y="719"/>
                    </a:cubicBezTo>
                    <a:cubicBezTo>
                      <a:pt x="288" y="848"/>
                      <a:pt x="288" y="848"/>
                      <a:pt x="288" y="848"/>
                    </a:cubicBezTo>
                    <a:cubicBezTo>
                      <a:pt x="247" y="867"/>
                      <a:pt x="190" y="879"/>
                      <a:pt x="144" y="879"/>
                    </a:cubicBezTo>
                    <a:cubicBezTo>
                      <a:pt x="52" y="879"/>
                      <a:pt x="0" y="829"/>
                      <a:pt x="0" y="74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47">
                <a:extLst>
                  <a:ext uri="{FF2B5EF4-FFF2-40B4-BE49-F238E27FC236}">
                    <a16:creationId xmlns="" xmlns:a16="http://schemas.microsoft.com/office/drawing/2014/main" id="{85D2F4F0-7C98-467C-9EF0-B0FDF8D4D6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75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48">
                <a:extLst>
                  <a:ext uri="{FF2B5EF4-FFF2-40B4-BE49-F238E27FC236}">
                    <a16:creationId xmlns="" xmlns:a16="http://schemas.microsoft.com/office/drawing/2014/main" id="{93195DC1-9534-46B8-8361-523C950987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56613" y="-1744663"/>
                <a:ext cx="641350" cy="841375"/>
              </a:xfrm>
              <a:custGeom>
                <a:avLst/>
                <a:gdLst>
                  <a:gd name="T0" fmla="*/ 0 w 529"/>
                  <a:gd name="T1" fmla="*/ 249 h 695"/>
                  <a:gd name="T2" fmla="*/ 225 w 529"/>
                  <a:gd name="T3" fmla="*/ 0 h 695"/>
                  <a:gd name="T4" fmla="*/ 378 w 529"/>
                  <a:gd name="T5" fmla="*/ 81 h 695"/>
                  <a:gd name="T6" fmla="*/ 378 w 529"/>
                  <a:gd name="T7" fmla="*/ 9 h 695"/>
                  <a:gd name="T8" fmla="*/ 529 w 529"/>
                  <a:gd name="T9" fmla="*/ 9 h 695"/>
                  <a:gd name="T10" fmla="*/ 529 w 529"/>
                  <a:gd name="T11" fmla="*/ 447 h 695"/>
                  <a:gd name="T12" fmla="*/ 237 w 529"/>
                  <a:gd name="T13" fmla="*/ 695 h 695"/>
                  <a:gd name="T14" fmla="*/ 2 w 529"/>
                  <a:gd name="T15" fmla="*/ 602 h 695"/>
                  <a:gd name="T16" fmla="*/ 94 w 529"/>
                  <a:gd name="T17" fmla="*/ 507 h 695"/>
                  <a:gd name="T18" fmla="*/ 237 w 529"/>
                  <a:gd name="T19" fmla="*/ 566 h 695"/>
                  <a:gd name="T20" fmla="*/ 355 w 529"/>
                  <a:gd name="T21" fmla="*/ 447 h 695"/>
                  <a:gd name="T22" fmla="*/ 355 w 529"/>
                  <a:gd name="T23" fmla="*/ 415 h 695"/>
                  <a:gd name="T24" fmla="*/ 210 w 529"/>
                  <a:gd name="T25" fmla="*/ 490 h 695"/>
                  <a:gd name="T26" fmla="*/ 0 w 529"/>
                  <a:gd name="T27" fmla="*/ 249 h 695"/>
                  <a:gd name="T28" fmla="*/ 355 w 529"/>
                  <a:gd name="T29" fmla="*/ 304 h 695"/>
                  <a:gd name="T30" fmla="*/ 355 w 529"/>
                  <a:gd name="T31" fmla="*/ 218 h 695"/>
                  <a:gd name="T32" fmla="*/ 265 w 529"/>
                  <a:gd name="T33" fmla="*/ 146 h 695"/>
                  <a:gd name="T34" fmla="*/ 178 w 529"/>
                  <a:gd name="T35" fmla="*/ 253 h 695"/>
                  <a:gd name="T36" fmla="*/ 272 w 529"/>
                  <a:gd name="T37" fmla="*/ 353 h 695"/>
                  <a:gd name="T38" fmla="*/ 355 w 529"/>
                  <a:gd name="T39" fmla="*/ 304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9" h="695">
                    <a:moveTo>
                      <a:pt x="0" y="249"/>
                    </a:moveTo>
                    <a:cubicBezTo>
                      <a:pt x="0" y="105"/>
                      <a:pt x="93" y="0"/>
                      <a:pt x="225" y="0"/>
                    </a:cubicBezTo>
                    <a:cubicBezTo>
                      <a:pt x="293" y="0"/>
                      <a:pt x="348" y="28"/>
                      <a:pt x="378" y="81"/>
                    </a:cubicBezTo>
                    <a:cubicBezTo>
                      <a:pt x="378" y="9"/>
                      <a:pt x="378" y="9"/>
                      <a:pt x="378" y="9"/>
                    </a:cubicBezTo>
                    <a:cubicBezTo>
                      <a:pt x="529" y="9"/>
                      <a:pt x="529" y="9"/>
                      <a:pt x="529" y="9"/>
                    </a:cubicBezTo>
                    <a:cubicBezTo>
                      <a:pt x="529" y="447"/>
                      <a:pt x="529" y="447"/>
                      <a:pt x="529" y="447"/>
                    </a:cubicBezTo>
                    <a:cubicBezTo>
                      <a:pt x="529" y="597"/>
                      <a:pt x="412" y="695"/>
                      <a:pt x="237" y="695"/>
                    </a:cubicBezTo>
                    <a:cubicBezTo>
                      <a:pt x="135" y="695"/>
                      <a:pt x="61" y="662"/>
                      <a:pt x="2" y="602"/>
                    </a:cubicBezTo>
                    <a:cubicBezTo>
                      <a:pt x="94" y="507"/>
                      <a:pt x="94" y="507"/>
                      <a:pt x="94" y="507"/>
                    </a:cubicBezTo>
                    <a:cubicBezTo>
                      <a:pt x="129" y="540"/>
                      <a:pt x="181" y="566"/>
                      <a:pt x="237" y="566"/>
                    </a:cubicBezTo>
                    <a:cubicBezTo>
                      <a:pt x="300" y="566"/>
                      <a:pt x="355" y="533"/>
                      <a:pt x="355" y="447"/>
                    </a:cubicBezTo>
                    <a:cubicBezTo>
                      <a:pt x="355" y="415"/>
                      <a:pt x="355" y="415"/>
                      <a:pt x="355" y="415"/>
                    </a:cubicBezTo>
                    <a:cubicBezTo>
                      <a:pt x="328" y="466"/>
                      <a:pt x="271" y="490"/>
                      <a:pt x="210" y="490"/>
                    </a:cubicBezTo>
                    <a:cubicBezTo>
                      <a:pt x="85" y="490"/>
                      <a:pt x="0" y="385"/>
                      <a:pt x="0" y="249"/>
                    </a:cubicBezTo>
                    <a:close/>
                    <a:moveTo>
                      <a:pt x="355" y="304"/>
                    </a:moveTo>
                    <a:cubicBezTo>
                      <a:pt x="355" y="218"/>
                      <a:pt x="355" y="218"/>
                      <a:pt x="355" y="218"/>
                    </a:cubicBezTo>
                    <a:cubicBezTo>
                      <a:pt x="338" y="174"/>
                      <a:pt x="301" y="146"/>
                      <a:pt x="265" y="146"/>
                    </a:cubicBezTo>
                    <a:cubicBezTo>
                      <a:pt x="215" y="146"/>
                      <a:pt x="178" y="195"/>
                      <a:pt x="178" y="253"/>
                    </a:cubicBezTo>
                    <a:cubicBezTo>
                      <a:pt x="178" y="313"/>
                      <a:pt x="217" y="353"/>
                      <a:pt x="272" y="353"/>
                    </a:cubicBezTo>
                    <a:cubicBezTo>
                      <a:pt x="307" y="353"/>
                      <a:pt x="333" y="337"/>
                      <a:pt x="355" y="3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49">
                <a:extLst>
                  <a:ext uri="{FF2B5EF4-FFF2-40B4-BE49-F238E27FC236}">
                    <a16:creationId xmlns="" xmlns:a16="http://schemas.microsoft.com/office/drawing/2014/main" id="{BFFBF218-CD26-435D-A0AE-83CB27A4F5F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2576" y="-1744663"/>
                <a:ext cx="638175" cy="604838"/>
              </a:xfrm>
              <a:custGeom>
                <a:avLst/>
                <a:gdLst>
                  <a:gd name="T0" fmla="*/ 0 w 527"/>
                  <a:gd name="T1" fmla="*/ 250 h 500"/>
                  <a:gd name="T2" fmla="*/ 263 w 527"/>
                  <a:gd name="T3" fmla="*/ 0 h 500"/>
                  <a:gd name="T4" fmla="*/ 527 w 527"/>
                  <a:gd name="T5" fmla="*/ 250 h 500"/>
                  <a:gd name="T6" fmla="*/ 263 w 527"/>
                  <a:gd name="T7" fmla="*/ 500 h 500"/>
                  <a:gd name="T8" fmla="*/ 0 w 527"/>
                  <a:gd name="T9" fmla="*/ 250 h 500"/>
                  <a:gd name="T10" fmla="*/ 263 w 527"/>
                  <a:gd name="T11" fmla="*/ 353 h 500"/>
                  <a:gd name="T12" fmla="*/ 348 w 527"/>
                  <a:gd name="T13" fmla="*/ 250 h 500"/>
                  <a:gd name="T14" fmla="*/ 263 w 527"/>
                  <a:gd name="T15" fmla="*/ 146 h 500"/>
                  <a:gd name="T16" fmla="*/ 178 w 527"/>
                  <a:gd name="T17" fmla="*/ 250 h 500"/>
                  <a:gd name="T18" fmla="*/ 263 w 527"/>
                  <a:gd name="T19" fmla="*/ 353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7" h="500">
                    <a:moveTo>
                      <a:pt x="0" y="250"/>
                    </a:moveTo>
                    <a:cubicBezTo>
                      <a:pt x="0" y="117"/>
                      <a:pt x="91" y="0"/>
                      <a:pt x="263" y="0"/>
                    </a:cubicBezTo>
                    <a:cubicBezTo>
                      <a:pt x="435" y="0"/>
                      <a:pt x="527" y="117"/>
                      <a:pt x="527" y="250"/>
                    </a:cubicBezTo>
                    <a:cubicBezTo>
                      <a:pt x="527" y="382"/>
                      <a:pt x="435" y="500"/>
                      <a:pt x="263" y="500"/>
                    </a:cubicBezTo>
                    <a:cubicBezTo>
                      <a:pt x="91" y="500"/>
                      <a:pt x="0" y="382"/>
                      <a:pt x="0" y="250"/>
                    </a:cubicBezTo>
                    <a:close/>
                    <a:moveTo>
                      <a:pt x="263" y="353"/>
                    </a:moveTo>
                    <a:cubicBezTo>
                      <a:pt x="313" y="353"/>
                      <a:pt x="348" y="314"/>
                      <a:pt x="348" y="250"/>
                    </a:cubicBezTo>
                    <a:cubicBezTo>
                      <a:pt x="348" y="186"/>
                      <a:pt x="313" y="146"/>
                      <a:pt x="263" y="146"/>
                    </a:cubicBezTo>
                    <a:cubicBezTo>
                      <a:pt x="214" y="146"/>
                      <a:pt x="178" y="186"/>
                      <a:pt x="178" y="250"/>
                    </a:cubicBezTo>
                    <a:cubicBezTo>
                      <a:pt x="178" y="314"/>
                      <a:pt x="214" y="353"/>
                      <a:pt x="263" y="3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350">
                <a:extLst>
                  <a:ext uri="{FF2B5EF4-FFF2-40B4-BE49-F238E27FC236}">
                    <a16:creationId xmlns="" xmlns:a16="http://schemas.microsoft.com/office/drawing/2014/main" id="{52E7C289-EF4C-4772-9D6A-614835BAB1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64476" y="-2097088"/>
                <a:ext cx="109538" cy="188913"/>
              </a:xfrm>
              <a:custGeom>
                <a:avLst/>
                <a:gdLst>
                  <a:gd name="T0" fmla="*/ 43 w 69"/>
                  <a:gd name="T1" fmla="*/ 71 h 119"/>
                  <a:gd name="T2" fmla="*/ 43 w 69"/>
                  <a:gd name="T3" fmla="*/ 119 h 119"/>
                  <a:gd name="T4" fmla="*/ 26 w 69"/>
                  <a:gd name="T5" fmla="*/ 119 h 119"/>
                  <a:gd name="T6" fmla="*/ 26 w 69"/>
                  <a:gd name="T7" fmla="*/ 71 h 119"/>
                  <a:gd name="T8" fmla="*/ 0 w 69"/>
                  <a:gd name="T9" fmla="*/ 0 h 119"/>
                  <a:gd name="T10" fmla="*/ 19 w 69"/>
                  <a:gd name="T11" fmla="*/ 0 h 119"/>
                  <a:gd name="T12" fmla="*/ 35 w 69"/>
                  <a:gd name="T13" fmla="*/ 51 h 119"/>
                  <a:gd name="T14" fmla="*/ 51 w 69"/>
                  <a:gd name="T15" fmla="*/ 0 h 119"/>
                  <a:gd name="T16" fmla="*/ 69 w 69"/>
                  <a:gd name="T17" fmla="*/ 0 h 119"/>
                  <a:gd name="T18" fmla="*/ 43 w 69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119">
                    <a:moveTo>
                      <a:pt x="43" y="71"/>
                    </a:moveTo>
                    <a:lnTo>
                      <a:pt x="43" y="119"/>
                    </a:lnTo>
                    <a:lnTo>
                      <a:pt x="26" y="119"/>
                    </a:lnTo>
                    <a:lnTo>
                      <a:pt x="26" y="71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5" y="51"/>
                    </a:lnTo>
                    <a:lnTo>
                      <a:pt x="51" y="0"/>
                    </a:lnTo>
                    <a:lnTo>
                      <a:pt x="69" y="0"/>
                    </a:lnTo>
                    <a:lnTo>
                      <a:pt x="43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51">
                <a:extLst>
                  <a:ext uri="{FF2B5EF4-FFF2-40B4-BE49-F238E27FC236}">
                    <a16:creationId xmlns="" xmlns:a16="http://schemas.microsoft.com/office/drawing/2014/main" id="{0A2326A2-B043-4B17-8ED3-08F6F24E86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020051" y="-2098676"/>
                <a:ext cx="109538" cy="193675"/>
              </a:xfrm>
              <a:custGeom>
                <a:avLst/>
                <a:gdLst>
                  <a:gd name="T0" fmla="*/ 77 w 90"/>
                  <a:gd name="T1" fmla="*/ 149 h 160"/>
                  <a:gd name="T2" fmla="*/ 45 w 90"/>
                  <a:gd name="T3" fmla="*/ 160 h 160"/>
                  <a:gd name="T4" fmla="*/ 14 w 90"/>
                  <a:gd name="T5" fmla="*/ 149 h 160"/>
                  <a:gd name="T6" fmla="*/ 0 w 90"/>
                  <a:gd name="T7" fmla="*/ 80 h 160"/>
                  <a:gd name="T8" fmla="*/ 14 w 90"/>
                  <a:gd name="T9" fmla="*/ 11 h 160"/>
                  <a:gd name="T10" fmla="*/ 45 w 90"/>
                  <a:gd name="T11" fmla="*/ 0 h 160"/>
                  <a:gd name="T12" fmla="*/ 77 w 90"/>
                  <a:gd name="T13" fmla="*/ 11 h 160"/>
                  <a:gd name="T14" fmla="*/ 90 w 90"/>
                  <a:gd name="T15" fmla="*/ 80 h 160"/>
                  <a:gd name="T16" fmla="*/ 77 w 90"/>
                  <a:gd name="T17" fmla="*/ 149 h 160"/>
                  <a:gd name="T18" fmla="*/ 60 w 90"/>
                  <a:gd name="T19" fmla="*/ 22 h 160"/>
                  <a:gd name="T20" fmla="*/ 45 w 90"/>
                  <a:gd name="T21" fmla="*/ 16 h 160"/>
                  <a:gd name="T22" fmla="*/ 30 w 90"/>
                  <a:gd name="T23" fmla="*/ 22 h 160"/>
                  <a:gd name="T24" fmla="*/ 23 w 90"/>
                  <a:gd name="T25" fmla="*/ 80 h 160"/>
                  <a:gd name="T26" fmla="*/ 30 w 90"/>
                  <a:gd name="T27" fmla="*/ 137 h 160"/>
                  <a:gd name="T28" fmla="*/ 45 w 90"/>
                  <a:gd name="T29" fmla="*/ 143 h 160"/>
                  <a:gd name="T30" fmla="*/ 60 w 90"/>
                  <a:gd name="T31" fmla="*/ 137 h 160"/>
                  <a:gd name="T32" fmla="*/ 68 w 90"/>
                  <a:gd name="T33" fmla="*/ 80 h 160"/>
                  <a:gd name="T34" fmla="*/ 60 w 90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0" h="160">
                    <a:moveTo>
                      <a:pt x="77" y="149"/>
                    </a:moveTo>
                    <a:cubicBezTo>
                      <a:pt x="70" y="155"/>
                      <a:pt x="60" y="160"/>
                      <a:pt x="45" y="160"/>
                    </a:cubicBezTo>
                    <a:cubicBezTo>
                      <a:pt x="31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1" y="0"/>
                      <a:pt x="45" y="0"/>
                    </a:cubicBezTo>
                    <a:cubicBezTo>
                      <a:pt x="60" y="0"/>
                      <a:pt x="70" y="4"/>
                      <a:pt x="77" y="11"/>
                    </a:cubicBezTo>
                    <a:cubicBezTo>
                      <a:pt x="90" y="23"/>
                      <a:pt x="90" y="40"/>
                      <a:pt x="90" y="80"/>
                    </a:cubicBezTo>
                    <a:cubicBezTo>
                      <a:pt x="90" y="119"/>
                      <a:pt x="90" y="137"/>
                      <a:pt x="77" y="149"/>
                    </a:cubicBezTo>
                    <a:close/>
                    <a:moveTo>
                      <a:pt x="60" y="22"/>
                    </a:moveTo>
                    <a:cubicBezTo>
                      <a:pt x="57" y="19"/>
                      <a:pt x="53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3" y="42"/>
                      <a:pt x="23" y="80"/>
                    </a:cubicBezTo>
                    <a:cubicBezTo>
                      <a:pt x="23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3" y="143"/>
                      <a:pt x="57" y="140"/>
                      <a:pt x="60" y="137"/>
                    </a:cubicBezTo>
                    <a:cubicBezTo>
                      <a:pt x="67" y="129"/>
                      <a:pt x="68" y="117"/>
                      <a:pt x="68" y="80"/>
                    </a:cubicBezTo>
                    <a:cubicBezTo>
                      <a:pt x="68" y="42"/>
                      <a:pt x="67" y="30"/>
                      <a:pt x="6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352">
                <a:extLst>
                  <a:ext uri="{FF2B5EF4-FFF2-40B4-BE49-F238E27FC236}">
                    <a16:creationId xmlns="" xmlns:a16="http://schemas.microsoft.com/office/drawing/2014/main" id="{0EDDDA9F-0D07-4CDA-B65C-292DEFF43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93088" y="-2097088"/>
                <a:ext cx="103188" cy="192088"/>
              </a:xfrm>
              <a:custGeom>
                <a:avLst/>
                <a:gdLst>
                  <a:gd name="T0" fmla="*/ 73 w 85"/>
                  <a:gd name="T1" fmla="*/ 148 h 159"/>
                  <a:gd name="T2" fmla="*/ 42 w 85"/>
                  <a:gd name="T3" fmla="*/ 159 h 159"/>
                  <a:gd name="T4" fmla="*/ 12 w 85"/>
                  <a:gd name="T5" fmla="*/ 148 h 159"/>
                  <a:gd name="T6" fmla="*/ 0 w 85"/>
                  <a:gd name="T7" fmla="*/ 121 h 159"/>
                  <a:gd name="T8" fmla="*/ 0 w 85"/>
                  <a:gd name="T9" fmla="*/ 0 h 159"/>
                  <a:gd name="T10" fmla="*/ 22 w 85"/>
                  <a:gd name="T11" fmla="*/ 0 h 159"/>
                  <a:gd name="T12" fmla="*/ 22 w 85"/>
                  <a:gd name="T13" fmla="*/ 122 h 159"/>
                  <a:gd name="T14" fmla="*/ 42 w 85"/>
                  <a:gd name="T15" fmla="*/ 142 h 159"/>
                  <a:gd name="T16" fmla="*/ 63 w 85"/>
                  <a:gd name="T17" fmla="*/ 122 h 159"/>
                  <a:gd name="T18" fmla="*/ 63 w 85"/>
                  <a:gd name="T19" fmla="*/ 0 h 159"/>
                  <a:gd name="T20" fmla="*/ 85 w 85"/>
                  <a:gd name="T21" fmla="*/ 0 h 159"/>
                  <a:gd name="T22" fmla="*/ 85 w 85"/>
                  <a:gd name="T23" fmla="*/ 121 h 159"/>
                  <a:gd name="T24" fmla="*/ 73 w 85"/>
                  <a:gd name="T25" fmla="*/ 148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159">
                    <a:moveTo>
                      <a:pt x="73" y="148"/>
                    </a:moveTo>
                    <a:cubicBezTo>
                      <a:pt x="65" y="155"/>
                      <a:pt x="54" y="159"/>
                      <a:pt x="42" y="159"/>
                    </a:cubicBezTo>
                    <a:cubicBezTo>
                      <a:pt x="31" y="159"/>
                      <a:pt x="20" y="155"/>
                      <a:pt x="12" y="148"/>
                    </a:cubicBezTo>
                    <a:cubicBezTo>
                      <a:pt x="4" y="142"/>
                      <a:pt x="0" y="133"/>
                      <a:pt x="0" y="12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122"/>
                      <a:pt x="22" y="122"/>
                      <a:pt x="22" y="122"/>
                    </a:cubicBezTo>
                    <a:cubicBezTo>
                      <a:pt x="22" y="135"/>
                      <a:pt x="31" y="142"/>
                      <a:pt x="42" y="142"/>
                    </a:cubicBezTo>
                    <a:cubicBezTo>
                      <a:pt x="54" y="142"/>
                      <a:pt x="63" y="135"/>
                      <a:pt x="63" y="122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5" y="121"/>
                      <a:pt x="85" y="121"/>
                      <a:pt x="85" y="121"/>
                    </a:cubicBezTo>
                    <a:cubicBezTo>
                      <a:pt x="85" y="133"/>
                      <a:pt x="81" y="142"/>
                      <a:pt x="7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353">
                <a:extLst>
                  <a:ext uri="{FF2B5EF4-FFF2-40B4-BE49-F238E27FC236}">
                    <a16:creationId xmlns="" xmlns:a16="http://schemas.microsoft.com/office/drawing/2014/main" id="{52F13083-C38A-49AB-85A8-FEE7B0A78F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64538" y="-2097088"/>
                <a:ext cx="111125" cy="188913"/>
              </a:xfrm>
              <a:custGeom>
                <a:avLst/>
                <a:gdLst>
                  <a:gd name="T0" fmla="*/ 68 w 91"/>
                  <a:gd name="T1" fmla="*/ 157 h 157"/>
                  <a:gd name="T2" fmla="*/ 43 w 91"/>
                  <a:gd name="T3" fmla="*/ 90 h 157"/>
                  <a:gd name="T4" fmla="*/ 22 w 91"/>
                  <a:gd name="T5" fmla="*/ 90 h 157"/>
                  <a:gd name="T6" fmla="*/ 22 w 91"/>
                  <a:gd name="T7" fmla="*/ 157 h 157"/>
                  <a:gd name="T8" fmla="*/ 0 w 91"/>
                  <a:gd name="T9" fmla="*/ 157 h 157"/>
                  <a:gd name="T10" fmla="*/ 0 w 91"/>
                  <a:gd name="T11" fmla="*/ 0 h 157"/>
                  <a:gd name="T12" fmla="*/ 42 w 91"/>
                  <a:gd name="T13" fmla="*/ 0 h 157"/>
                  <a:gd name="T14" fmla="*/ 85 w 91"/>
                  <a:gd name="T15" fmla="*/ 45 h 157"/>
                  <a:gd name="T16" fmla="*/ 63 w 91"/>
                  <a:gd name="T17" fmla="*/ 86 h 157"/>
                  <a:gd name="T18" fmla="*/ 91 w 91"/>
                  <a:gd name="T19" fmla="*/ 157 h 157"/>
                  <a:gd name="T20" fmla="*/ 68 w 91"/>
                  <a:gd name="T21" fmla="*/ 157 h 157"/>
                  <a:gd name="T22" fmla="*/ 42 w 91"/>
                  <a:gd name="T23" fmla="*/ 17 h 157"/>
                  <a:gd name="T24" fmla="*/ 22 w 91"/>
                  <a:gd name="T25" fmla="*/ 17 h 157"/>
                  <a:gd name="T26" fmla="*/ 22 w 91"/>
                  <a:gd name="T27" fmla="*/ 73 h 157"/>
                  <a:gd name="T28" fmla="*/ 42 w 91"/>
                  <a:gd name="T29" fmla="*/ 73 h 157"/>
                  <a:gd name="T30" fmla="*/ 63 w 91"/>
                  <a:gd name="T31" fmla="*/ 45 h 157"/>
                  <a:gd name="T32" fmla="*/ 42 w 91"/>
                  <a:gd name="T33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1" h="157">
                    <a:moveTo>
                      <a:pt x="68" y="157"/>
                    </a:moveTo>
                    <a:cubicBezTo>
                      <a:pt x="43" y="90"/>
                      <a:pt x="43" y="90"/>
                      <a:pt x="4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70" y="0"/>
                      <a:pt x="85" y="11"/>
                      <a:pt x="85" y="45"/>
                    </a:cubicBezTo>
                    <a:cubicBezTo>
                      <a:pt x="85" y="67"/>
                      <a:pt x="79" y="80"/>
                      <a:pt x="63" y="86"/>
                    </a:cubicBezTo>
                    <a:cubicBezTo>
                      <a:pt x="91" y="157"/>
                      <a:pt x="91" y="157"/>
                      <a:pt x="91" y="157"/>
                    </a:cubicBezTo>
                    <a:lnTo>
                      <a:pt x="68" y="157"/>
                    </a:ln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3"/>
                      <a:pt x="22" y="73"/>
                      <a:pt x="2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59" y="73"/>
                      <a:pt x="63" y="62"/>
                      <a:pt x="63" y="45"/>
                    </a:cubicBezTo>
                    <a:cubicBezTo>
                      <a:pt x="63" y="28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54">
                <a:extLst>
                  <a:ext uri="{FF2B5EF4-FFF2-40B4-BE49-F238E27FC236}">
                    <a16:creationId xmlns="" xmlns:a16="http://schemas.microsoft.com/office/drawing/2014/main" id="{AB82478C-7693-4A51-AC5F-A2A53AE95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3301" y="-2098676"/>
                <a:ext cx="106363" cy="193675"/>
              </a:xfrm>
              <a:custGeom>
                <a:avLst/>
                <a:gdLst>
                  <a:gd name="T0" fmla="*/ 73 w 88"/>
                  <a:gd name="T1" fmla="*/ 151 h 160"/>
                  <a:gd name="T2" fmla="*/ 45 w 88"/>
                  <a:gd name="T3" fmla="*/ 160 h 160"/>
                  <a:gd name="T4" fmla="*/ 14 w 88"/>
                  <a:gd name="T5" fmla="*/ 149 h 160"/>
                  <a:gd name="T6" fmla="*/ 0 w 88"/>
                  <a:gd name="T7" fmla="*/ 80 h 160"/>
                  <a:gd name="T8" fmla="*/ 14 w 88"/>
                  <a:gd name="T9" fmla="*/ 11 h 160"/>
                  <a:gd name="T10" fmla="*/ 45 w 88"/>
                  <a:gd name="T11" fmla="*/ 0 h 160"/>
                  <a:gd name="T12" fmla="*/ 74 w 88"/>
                  <a:gd name="T13" fmla="*/ 9 h 160"/>
                  <a:gd name="T14" fmla="*/ 87 w 88"/>
                  <a:gd name="T15" fmla="*/ 40 h 160"/>
                  <a:gd name="T16" fmla="*/ 65 w 88"/>
                  <a:gd name="T17" fmla="*/ 40 h 160"/>
                  <a:gd name="T18" fmla="*/ 60 w 88"/>
                  <a:gd name="T19" fmla="*/ 22 h 160"/>
                  <a:gd name="T20" fmla="*/ 45 w 88"/>
                  <a:gd name="T21" fmla="*/ 16 h 160"/>
                  <a:gd name="T22" fmla="*/ 30 w 88"/>
                  <a:gd name="T23" fmla="*/ 22 h 160"/>
                  <a:gd name="T24" fmla="*/ 22 w 88"/>
                  <a:gd name="T25" fmla="*/ 80 h 160"/>
                  <a:gd name="T26" fmla="*/ 30 w 88"/>
                  <a:gd name="T27" fmla="*/ 137 h 160"/>
                  <a:gd name="T28" fmla="*/ 45 w 88"/>
                  <a:gd name="T29" fmla="*/ 143 h 160"/>
                  <a:gd name="T30" fmla="*/ 60 w 88"/>
                  <a:gd name="T31" fmla="*/ 137 h 160"/>
                  <a:gd name="T32" fmla="*/ 65 w 88"/>
                  <a:gd name="T33" fmla="*/ 119 h 160"/>
                  <a:gd name="T34" fmla="*/ 88 w 88"/>
                  <a:gd name="T35" fmla="*/ 119 h 160"/>
                  <a:gd name="T36" fmla="*/ 73 w 88"/>
                  <a:gd name="T37" fmla="*/ 151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8" h="160">
                    <a:moveTo>
                      <a:pt x="73" y="151"/>
                    </a:moveTo>
                    <a:cubicBezTo>
                      <a:pt x="66" y="157"/>
                      <a:pt x="57" y="160"/>
                      <a:pt x="45" y="160"/>
                    </a:cubicBezTo>
                    <a:cubicBezTo>
                      <a:pt x="30" y="160"/>
                      <a:pt x="21" y="155"/>
                      <a:pt x="14" y="149"/>
                    </a:cubicBezTo>
                    <a:cubicBezTo>
                      <a:pt x="1" y="137"/>
                      <a:pt x="0" y="119"/>
                      <a:pt x="0" y="80"/>
                    </a:cubicBezTo>
                    <a:cubicBezTo>
                      <a:pt x="0" y="40"/>
                      <a:pt x="1" y="23"/>
                      <a:pt x="14" y="11"/>
                    </a:cubicBezTo>
                    <a:cubicBezTo>
                      <a:pt x="21" y="4"/>
                      <a:pt x="30" y="0"/>
                      <a:pt x="45" y="0"/>
                    </a:cubicBezTo>
                    <a:cubicBezTo>
                      <a:pt x="58" y="0"/>
                      <a:pt x="67" y="3"/>
                      <a:pt x="74" y="9"/>
                    </a:cubicBezTo>
                    <a:cubicBezTo>
                      <a:pt x="83" y="16"/>
                      <a:pt x="87" y="27"/>
                      <a:pt x="87" y="40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5" y="33"/>
                      <a:pt x="64" y="26"/>
                      <a:pt x="60" y="22"/>
                    </a:cubicBezTo>
                    <a:cubicBezTo>
                      <a:pt x="56" y="19"/>
                      <a:pt x="52" y="16"/>
                      <a:pt x="45" y="16"/>
                    </a:cubicBezTo>
                    <a:cubicBezTo>
                      <a:pt x="38" y="16"/>
                      <a:pt x="33" y="19"/>
                      <a:pt x="30" y="22"/>
                    </a:cubicBezTo>
                    <a:cubicBezTo>
                      <a:pt x="24" y="30"/>
                      <a:pt x="22" y="42"/>
                      <a:pt x="22" y="80"/>
                    </a:cubicBezTo>
                    <a:cubicBezTo>
                      <a:pt x="22" y="117"/>
                      <a:pt x="24" y="129"/>
                      <a:pt x="30" y="137"/>
                    </a:cubicBezTo>
                    <a:cubicBezTo>
                      <a:pt x="33" y="140"/>
                      <a:pt x="38" y="143"/>
                      <a:pt x="45" y="143"/>
                    </a:cubicBezTo>
                    <a:cubicBezTo>
                      <a:pt x="52" y="143"/>
                      <a:pt x="56" y="140"/>
                      <a:pt x="60" y="137"/>
                    </a:cubicBezTo>
                    <a:cubicBezTo>
                      <a:pt x="64" y="133"/>
                      <a:pt x="65" y="126"/>
                      <a:pt x="65" y="119"/>
                    </a:cubicBezTo>
                    <a:cubicBezTo>
                      <a:pt x="88" y="119"/>
                      <a:pt x="88" y="119"/>
                      <a:pt x="88" y="119"/>
                    </a:cubicBezTo>
                    <a:cubicBezTo>
                      <a:pt x="87" y="132"/>
                      <a:pt x="82" y="144"/>
                      <a:pt x="73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55">
                <a:extLst>
                  <a:ext uri="{FF2B5EF4-FFF2-40B4-BE49-F238E27FC236}">
                    <a16:creationId xmlns="" xmlns:a16="http://schemas.microsoft.com/office/drawing/2014/main" id="{5FA8F67C-90CE-4FA4-86B2-46271F8E82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785226" y="-2098676"/>
                <a:ext cx="107950" cy="193675"/>
              </a:xfrm>
              <a:custGeom>
                <a:avLst/>
                <a:gdLst>
                  <a:gd name="T0" fmla="*/ 76 w 89"/>
                  <a:gd name="T1" fmla="*/ 149 h 160"/>
                  <a:gd name="T2" fmla="*/ 44 w 89"/>
                  <a:gd name="T3" fmla="*/ 160 h 160"/>
                  <a:gd name="T4" fmla="*/ 13 w 89"/>
                  <a:gd name="T5" fmla="*/ 149 h 160"/>
                  <a:gd name="T6" fmla="*/ 0 w 89"/>
                  <a:gd name="T7" fmla="*/ 80 h 160"/>
                  <a:gd name="T8" fmla="*/ 13 w 89"/>
                  <a:gd name="T9" fmla="*/ 11 h 160"/>
                  <a:gd name="T10" fmla="*/ 44 w 89"/>
                  <a:gd name="T11" fmla="*/ 0 h 160"/>
                  <a:gd name="T12" fmla="*/ 76 w 89"/>
                  <a:gd name="T13" fmla="*/ 11 h 160"/>
                  <a:gd name="T14" fmla="*/ 89 w 89"/>
                  <a:gd name="T15" fmla="*/ 80 h 160"/>
                  <a:gd name="T16" fmla="*/ 76 w 89"/>
                  <a:gd name="T17" fmla="*/ 149 h 160"/>
                  <a:gd name="T18" fmla="*/ 59 w 89"/>
                  <a:gd name="T19" fmla="*/ 22 h 160"/>
                  <a:gd name="T20" fmla="*/ 44 w 89"/>
                  <a:gd name="T21" fmla="*/ 16 h 160"/>
                  <a:gd name="T22" fmla="*/ 29 w 89"/>
                  <a:gd name="T23" fmla="*/ 22 h 160"/>
                  <a:gd name="T24" fmla="*/ 22 w 89"/>
                  <a:gd name="T25" fmla="*/ 80 h 160"/>
                  <a:gd name="T26" fmla="*/ 29 w 89"/>
                  <a:gd name="T27" fmla="*/ 137 h 160"/>
                  <a:gd name="T28" fmla="*/ 44 w 89"/>
                  <a:gd name="T29" fmla="*/ 143 h 160"/>
                  <a:gd name="T30" fmla="*/ 59 w 89"/>
                  <a:gd name="T31" fmla="*/ 137 h 160"/>
                  <a:gd name="T32" fmla="*/ 67 w 89"/>
                  <a:gd name="T33" fmla="*/ 80 h 160"/>
                  <a:gd name="T34" fmla="*/ 59 w 89"/>
                  <a:gd name="T35" fmla="*/ 2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9" h="160">
                    <a:moveTo>
                      <a:pt x="76" y="149"/>
                    </a:moveTo>
                    <a:cubicBezTo>
                      <a:pt x="69" y="155"/>
                      <a:pt x="59" y="160"/>
                      <a:pt x="44" y="160"/>
                    </a:cubicBezTo>
                    <a:cubicBezTo>
                      <a:pt x="30" y="160"/>
                      <a:pt x="20" y="155"/>
                      <a:pt x="13" y="149"/>
                    </a:cubicBezTo>
                    <a:cubicBezTo>
                      <a:pt x="0" y="137"/>
                      <a:pt x="0" y="119"/>
                      <a:pt x="0" y="80"/>
                    </a:cubicBezTo>
                    <a:cubicBezTo>
                      <a:pt x="0" y="40"/>
                      <a:pt x="0" y="23"/>
                      <a:pt x="13" y="11"/>
                    </a:cubicBezTo>
                    <a:cubicBezTo>
                      <a:pt x="20" y="4"/>
                      <a:pt x="30" y="0"/>
                      <a:pt x="44" y="0"/>
                    </a:cubicBezTo>
                    <a:cubicBezTo>
                      <a:pt x="59" y="0"/>
                      <a:pt x="69" y="4"/>
                      <a:pt x="76" y="11"/>
                    </a:cubicBezTo>
                    <a:cubicBezTo>
                      <a:pt x="89" y="23"/>
                      <a:pt x="89" y="40"/>
                      <a:pt x="89" y="80"/>
                    </a:cubicBezTo>
                    <a:cubicBezTo>
                      <a:pt x="89" y="119"/>
                      <a:pt x="89" y="137"/>
                      <a:pt x="76" y="149"/>
                    </a:cubicBezTo>
                    <a:close/>
                    <a:moveTo>
                      <a:pt x="59" y="22"/>
                    </a:moveTo>
                    <a:cubicBezTo>
                      <a:pt x="56" y="19"/>
                      <a:pt x="52" y="16"/>
                      <a:pt x="44" y="16"/>
                    </a:cubicBezTo>
                    <a:cubicBezTo>
                      <a:pt x="37" y="16"/>
                      <a:pt x="33" y="19"/>
                      <a:pt x="29" y="22"/>
                    </a:cubicBezTo>
                    <a:cubicBezTo>
                      <a:pt x="23" y="30"/>
                      <a:pt x="22" y="42"/>
                      <a:pt x="22" y="80"/>
                    </a:cubicBezTo>
                    <a:cubicBezTo>
                      <a:pt x="22" y="117"/>
                      <a:pt x="23" y="129"/>
                      <a:pt x="29" y="137"/>
                    </a:cubicBezTo>
                    <a:cubicBezTo>
                      <a:pt x="33" y="140"/>
                      <a:pt x="37" y="143"/>
                      <a:pt x="44" y="143"/>
                    </a:cubicBezTo>
                    <a:cubicBezTo>
                      <a:pt x="52" y="143"/>
                      <a:pt x="56" y="140"/>
                      <a:pt x="59" y="137"/>
                    </a:cubicBezTo>
                    <a:cubicBezTo>
                      <a:pt x="66" y="129"/>
                      <a:pt x="67" y="117"/>
                      <a:pt x="67" y="80"/>
                    </a:cubicBezTo>
                    <a:cubicBezTo>
                      <a:pt x="67" y="42"/>
                      <a:pt x="66" y="30"/>
                      <a:pt x="5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56">
                <a:extLst>
                  <a:ext uri="{FF2B5EF4-FFF2-40B4-BE49-F238E27FC236}">
                    <a16:creationId xmlns="" xmlns:a16="http://schemas.microsoft.com/office/drawing/2014/main" id="{2BFD0017-9AE6-4618-979D-DED496194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59851" y="-2097088"/>
                <a:ext cx="139700" cy="188913"/>
              </a:xfrm>
              <a:custGeom>
                <a:avLst/>
                <a:gdLst>
                  <a:gd name="T0" fmla="*/ 71 w 88"/>
                  <a:gd name="T1" fmla="*/ 119 h 119"/>
                  <a:gd name="T2" fmla="*/ 71 w 88"/>
                  <a:gd name="T3" fmla="*/ 34 h 119"/>
                  <a:gd name="T4" fmla="*/ 49 w 88"/>
                  <a:gd name="T5" fmla="*/ 91 h 119"/>
                  <a:gd name="T6" fmla="*/ 39 w 88"/>
                  <a:gd name="T7" fmla="*/ 91 h 119"/>
                  <a:gd name="T8" fmla="*/ 17 w 88"/>
                  <a:gd name="T9" fmla="*/ 36 h 119"/>
                  <a:gd name="T10" fmla="*/ 17 w 88"/>
                  <a:gd name="T11" fmla="*/ 119 h 119"/>
                  <a:gd name="T12" fmla="*/ 0 w 88"/>
                  <a:gd name="T13" fmla="*/ 119 h 119"/>
                  <a:gd name="T14" fmla="*/ 0 w 88"/>
                  <a:gd name="T15" fmla="*/ 0 h 119"/>
                  <a:gd name="T16" fmla="*/ 16 w 88"/>
                  <a:gd name="T17" fmla="*/ 0 h 119"/>
                  <a:gd name="T18" fmla="*/ 44 w 88"/>
                  <a:gd name="T19" fmla="*/ 66 h 119"/>
                  <a:gd name="T20" fmla="*/ 72 w 88"/>
                  <a:gd name="T21" fmla="*/ 0 h 119"/>
                  <a:gd name="T22" fmla="*/ 88 w 88"/>
                  <a:gd name="T23" fmla="*/ 0 h 119"/>
                  <a:gd name="T24" fmla="*/ 88 w 88"/>
                  <a:gd name="T25" fmla="*/ 119 h 119"/>
                  <a:gd name="T26" fmla="*/ 71 w 88"/>
                  <a:gd name="T2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119">
                    <a:moveTo>
                      <a:pt x="71" y="119"/>
                    </a:moveTo>
                    <a:lnTo>
                      <a:pt x="71" y="34"/>
                    </a:lnTo>
                    <a:lnTo>
                      <a:pt x="49" y="91"/>
                    </a:lnTo>
                    <a:lnTo>
                      <a:pt x="39" y="91"/>
                    </a:lnTo>
                    <a:lnTo>
                      <a:pt x="17" y="36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6" y="0"/>
                    </a:lnTo>
                    <a:lnTo>
                      <a:pt x="44" y="66"/>
                    </a:lnTo>
                    <a:lnTo>
                      <a:pt x="72" y="0"/>
                    </a:lnTo>
                    <a:lnTo>
                      <a:pt x="88" y="0"/>
                    </a:lnTo>
                    <a:lnTo>
                      <a:pt x="88" y="119"/>
                    </a:lnTo>
                    <a:lnTo>
                      <a:pt x="71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357">
                <a:extLst>
                  <a:ext uri="{FF2B5EF4-FFF2-40B4-BE49-F238E27FC236}">
                    <a16:creationId xmlns="" xmlns:a16="http://schemas.microsoft.com/office/drawing/2014/main" id="{9F18B57A-5B3D-4985-8C65-96F3C1B2D9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170988" y="-2097088"/>
                <a:ext cx="103188" cy="188913"/>
              </a:xfrm>
              <a:custGeom>
                <a:avLst/>
                <a:gdLst>
                  <a:gd name="T0" fmla="*/ 41 w 85"/>
                  <a:gd name="T1" fmla="*/ 92 h 157"/>
                  <a:gd name="T2" fmla="*/ 22 w 85"/>
                  <a:gd name="T3" fmla="*/ 92 h 157"/>
                  <a:gd name="T4" fmla="*/ 22 w 85"/>
                  <a:gd name="T5" fmla="*/ 157 h 157"/>
                  <a:gd name="T6" fmla="*/ 0 w 85"/>
                  <a:gd name="T7" fmla="*/ 157 h 157"/>
                  <a:gd name="T8" fmla="*/ 0 w 85"/>
                  <a:gd name="T9" fmla="*/ 0 h 157"/>
                  <a:gd name="T10" fmla="*/ 41 w 85"/>
                  <a:gd name="T11" fmla="*/ 0 h 157"/>
                  <a:gd name="T12" fmla="*/ 85 w 85"/>
                  <a:gd name="T13" fmla="*/ 46 h 157"/>
                  <a:gd name="T14" fmla="*/ 41 w 85"/>
                  <a:gd name="T15" fmla="*/ 92 h 157"/>
                  <a:gd name="T16" fmla="*/ 42 w 85"/>
                  <a:gd name="T17" fmla="*/ 17 h 157"/>
                  <a:gd name="T18" fmla="*/ 22 w 85"/>
                  <a:gd name="T19" fmla="*/ 17 h 157"/>
                  <a:gd name="T20" fmla="*/ 22 w 85"/>
                  <a:gd name="T21" fmla="*/ 75 h 157"/>
                  <a:gd name="T22" fmla="*/ 42 w 85"/>
                  <a:gd name="T23" fmla="*/ 75 h 157"/>
                  <a:gd name="T24" fmla="*/ 62 w 85"/>
                  <a:gd name="T25" fmla="*/ 46 h 157"/>
                  <a:gd name="T26" fmla="*/ 42 w 85"/>
                  <a:gd name="T27" fmla="*/ 1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157">
                    <a:moveTo>
                      <a:pt x="41" y="92"/>
                    </a:moveTo>
                    <a:cubicBezTo>
                      <a:pt x="22" y="92"/>
                      <a:pt x="22" y="92"/>
                      <a:pt x="22" y="92"/>
                    </a:cubicBezTo>
                    <a:cubicBezTo>
                      <a:pt x="22" y="157"/>
                      <a:pt x="22" y="157"/>
                      <a:pt x="22" y="157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69" y="0"/>
                      <a:pt x="85" y="11"/>
                      <a:pt x="85" y="46"/>
                    </a:cubicBezTo>
                    <a:cubicBezTo>
                      <a:pt x="85" y="78"/>
                      <a:pt x="71" y="92"/>
                      <a:pt x="41" y="92"/>
                    </a:cubicBezTo>
                    <a:close/>
                    <a:moveTo>
                      <a:pt x="42" y="17"/>
                    </a:move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59" y="75"/>
                      <a:pt x="62" y="63"/>
                      <a:pt x="62" y="46"/>
                    </a:cubicBezTo>
                    <a:cubicBezTo>
                      <a:pt x="62" y="29"/>
                      <a:pt x="59" y="17"/>
                      <a:pt x="4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58">
                <a:extLst>
                  <a:ext uri="{FF2B5EF4-FFF2-40B4-BE49-F238E27FC236}">
                    <a16:creationId xmlns="" xmlns:a16="http://schemas.microsoft.com/office/drawing/2014/main" id="{D8CEBE65-E8CB-4783-A571-C9163B4F1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304338" y="-2097088"/>
                <a:ext cx="130175" cy="188913"/>
              </a:xfrm>
              <a:custGeom>
                <a:avLst/>
                <a:gdLst>
                  <a:gd name="T0" fmla="*/ 64 w 82"/>
                  <a:gd name="T1" fmla="*/ 119 h 119"/>
                  <a:gd name="T2" fmla="*/ 57 w 82"/>
                  <a:gd name="T3" fmla="*/ 91 h 119"/>
                  <a:gd name="T4" fmla="*/ 24 w 82"/>
                  <a:gd name="T5" fmla="*/ 91 h 119"/>
                  <a:gd name="T6" fmla="*/ 18 w 82"/>
                  <a:gd name="T7" fmla="*/ 119 h 119"/>
                  <a:gd name="T8" fmla="*/ 0 w 82"/>
                  <a:gd name="T9" fmla="*/ 119 h 119"/>
                  <a:gd name="T10" fmla="*/ 33 w 82"/>
                  <a:gd name="T11" fmla="*/ 0 h 119"/>
                  <a:gd name="T12" fmla="*/ 49 w 82"/>
                  <a:gd name="T13" fmla="*/ 0 h 119"/>
                  <a:gd name="T14" fmla="*/ 82 w 82"/>
                  <a:gd name="T15" fmla="*/ 119 h 119"/>
                  <a:gd name="T16" fmla="*/ 64 w 82"/>
                  <a:gd name="T17" fmla="*/ 119 h 119"/>
                  <a:gd name="T18" fmla="*/ 41 w 82"/>
                  <a:gd name="T19" fmla="*/ 23 h 119"/>
                  <a:gd name="T20" fmla="*/ 28 w 82"/>
                  <a:gd name="T21" fmla="*/ 78 h 119"/>
                  <a:gd name="T22" fmla="*/ 54 w 82"/>
                  <a:gd name="T23" fmla="*/ 78 h 119"/>
                  <a:gd name="T24" fmla="*/ 41 w 82"/>
                  <a:gd name="T25" fmla="*/ 2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2" h="119">
                    <a:moveTo>
                      <a:pt x="64" y="119"/>
                    </a:moveTo>
                    <a:lnTo>
                      <a:pt x="57" y="91"/>
                    </a:lnTo>
                    <a:lnTo>
                      <a:pt x="24" y="91"/>
                    </a:lnTo>
                    <a:lnTo>
                      <a:pt x="18" y="119"/>
                    </a:lnTo>
                    <a:lnTo>
                      <a:pt x="0" y="119"/>
                    </a:lnTo>
                    <a:lnTo>
                      <a:pt x="33" y="0"/>
                    </a:lnTo>
                    <a:lnTo>
                      <a:pt x="49" y="0"/>
                    </a:lnTo>
                    <a:lnTo>
                      <a:pt x="82" y="119"/>
                    </a:lnTo>
                    <a:lnTo>
                      <a:pt x="64" y="119"/>
                    </a:lnTo>
                    <a:close/>
                    <a:moveTo>
                      <a:pt x="41" y="23"/>
                    </a:moveTo>
                    <a:lnTo>
                      <a:pt x="28" y="78"/>
                    </a:lnTo>
                    <a:lnTo>
                      <a:pt x="54" y="78"/>
                    </a:lnTo>
                    <a:lnTo>
                      <a:pt x="41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59">
                <a:extLst>
                  <a:ext uri="{FF2B5EF4-FFF2-40B4-BE49-F238E27FC236}">
                    <a16:creationId xmlns="" xmlns:a16="http://schemas.microsoft.com/office/drawing/2014/main" id="{965C403A-C960-444D-B3DD-2EA78898A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6901" y="-2097088"/>
                <a:ext cx="107950" cy="188913"/>
              </a:xfrm>
              <a:custGeom>
                <a:avLst/>
                <a:gdLst>
                  <a:gd name="T0" fmla="*/ 53 w 68"/>
                  <a:gd name="T1" fmla="*/ 119 h 119"/>
                  <a:gd name="T2" fmla="*/ 17 w 68"/>
                  <a:gd name="T3" fmla="*/ 38 h 119"/>
                  <a:gd name="T4" fmla="*/ 17 w 68"/>
                  <a:gd name="T5" fmla="*/ 119 h 119"/>
                  <a:gd name="T6" fmla="*/ 0 w 68"/>
                  <a:gd name="T7" fmla="*/ 119 h 119"/>
                  <a:gd name="T8" fmla="*/ 0 w 68"/>
                  <a:gd name="T9" fmla="*/ 0 h 119"/>
                  <a:gd name="T10" fmla="*/ 15 w 68"/>
                  <a:gd name="T11" fmla="*/ 0 h 119"/>
                  <a:gd name="T12" fmla="*/ 51 w 68"/>
                  <a:gd name="T13" fmla="*/ 81 h 119"/>
                  <a:gd name="T14" fmla="*/ 51 w 68"/>
                  <a:gd name="T15" fmla="*/ 0 h 119"/>
                  <a:gd name="T16" fmla="*/ 68 w 68"/>
                  <a:gd name="T17" fmla="*/ 0 h 119"/>
                  <a:gd name="T18" fmla="*/ 68 w 68"/>
                  <a:gd name="T19" fmla="*/ 119 h 119"/>
                  <a:gd name="T20" fmla="*/ 53 w 68"/>
                  <a:gd name="T21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119">
                    <a:moveTo>
                      <a:pt x="53" y="119"/>
                    </a:moveTo>
                    <a:lnTo>
                      <a:pt x="17" y="38"/>
                    </a:lnTo>
                    <a:lnTo>
                      <a:pt x="17" y="119"/>
                    </a:lnTo>
                    <a:lnTo>
                      <a:pt x="0" y="119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51" y="81"/>
                    </a:lnTo>
                    <a:lnTo>
                      <a:pt x="51" y="0"/>
                    </a:lnTo>
                    <a:lnTo>
                      <a:pt x="68" y="0"/>
                    </a:lnTo>
                    <a:lnTo>
                      <a:pt x="68" y="119"/>
                    </a:lnTo>
                    <a:lnTo>
                      <a:pt x="53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0">
                <a:extLst>
                  <a:ext uri="{FF2B5EF4-FFF2-40B4-BE49-F238E27FC236}">
                    <a16:creationId xmlns="" xmlns:a16="http://schemas.microsoft.com/office/drawing/2014/main" id="{8AB8FC13-E049-418A-9DD0-DB0E978204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48826" y="-2097088"/>
                <a:ext cx="107950" cy="188913"/>
              </a:xfrm>
              <a:custGeom>
                <a:avLst/>
                <a:gdLst>
                  <a:gd name="T0" fmla="*/ 42 w 68"/>
                  <a:gd name="T1" fmla="*/ 71 h 119"/>
                  <a:gd name="T2" fmla="*/ 42 w 68"/>
                  <a:gd name="T3" fmla="*/ 119 h 119"/>
                  <a:gd name="T4" fmla="*/ 25 w 68"/>
                  <a:gd name="T5" fmla="*/ 119 h 119"/>
                  <a:gd name="T6" fmla="*/ 25 w 68"/>
                  <a:gd name="T7" fmla="*/ 71 h 119"/>
                  <a:gd name="T8" fmla="*/ 0 w 68"/>
                  <a:gd name="T9" fmla="*/ 0 h 119"/>
                  <a:gd name="T10" fmla="*/ 18 w 68"/>
                  <a:gd name="T11" fmla="*/ 0 h 119"/>
                  <a:gd name="T12" fmla="*/ 33 w 68"/>
                  <a:gd name="T13" fmla="*/ 51 h 119"/>
                  <a:gd name="T14" fmla="*/ 49 w 68"/>
                  <a:gd name="T15" fmla="*/ 0 h 119"/>
                  <a:gd name="T16" fmla="*/ 68 w 68"/>
                  <a:gd name="T17" fmla="*/ 0 h 119"/>
                  <a:gd name="T18" fmla="*/ 42 w 68"/>
                  <a:gd name="T19" fmla="*/ 7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119">
                    <a:moveTo>
                      <a:pt x="42" y="71"/>
                    </a:moveTo>
                    <a:lnTo>
                      <a:pt x="42" y="119"/>
                    </a:lnTo>
                    <a:lnTo>
                      <a:pt x="25" y="119"/>
                    </a:lnTo>
                    <a:lnTo>
                      <a:pt x="25" y="71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33" y="51"/>
                    </a:lnTo>
                    <a:lnTo>
                      <a:pt x="49" y="0"/>
                    </a:lnTo>
                    <a:lnTo>
                      <a:pt x="68" y="0"/>
                    </a:lnTo>
                    <a:lnTo>
                      <a:pt x="42" y="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9E9A3C-9AB9-4F25-81A2-B803E63D07AA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cf12ff-8fc4-4af1-aea2-bbd12db6aa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aff1e6-ba62-4db5-bc46-5734bc3cdd7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5da193a-3c44-43b6-a175-79f326dd9bb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4d5f7cc-512c-484a-a96f-27485b77b3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086cdaa-01db-4197-84fe-e9915ad9ba6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8066064-0b4e-4747-9412-2aa624795e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23eb35-cf63-4c82-bb56-a82ce45bbff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c6adb2-796e-4795-8cd6-776fc607975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379900-8b21-4e0f-89eb-20dba8d5354a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ca93e16-9118-4d50-8028-743f5d2dbf2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017cfed-b063-4a2f-aab6-68688076e4b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0b6ad73-686c-49fd-bc37-e8d334bec4d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4ecbe1-b9da-4c0e-bae8-b00cb955d28f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7bd5707-9e31-4108-a577-177cc64f51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ebfac25-c337-4e0b-a384-01d7df213ebb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f33122c-99bc-4469-838e-c705c32b0a5b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54daf84-5e52-449f-9bdb-8eca9c2bd5c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7b1cc8a-aa60-42c0-b04b-c20fe1c73a0f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8c4f7eb-1b16-44de-90a7-b6339bf5b93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a76b8e6-b120-4609-805b-423fc8241cd2"/>
</p:tagLst>
</file>

<file path=ppt/theme/theme1.xml><?xml version="1.0" encoding="utf-8"?>
<a:theme xmlns:a="http://schemas.openxmlformats.org/drawingml/2006/main" name="Office 主题​​">
  <a:themeElements>
    <a:clrScheme name="0008">
      <a:dk1>
        <a:srgbClr val="000000"/>
      </a:dk1>
      <a:lt1>
        <a:srgbClr val="FFFFFF"/>
      </a:lt1>
      <a:dk2>
        <a:srgbClr val="3F3F3F"/>
      </a:dk2>
      <a:lt2>
        <a:srgbClr val="E7E6E6"/>
      </a:lt2>
      <a:accent1>
        <a:srgbClr val="273A4F"/>
      </a:accent1>
      <a:accent2>
        <a:srgbClr val="FFC32B"/>
      </a:accent2>
      <a:accent3>
        <a:srgbClr val="273A4F"/>
      </a:accent3>
      <a:accent4>
        <a:srgbClr val="FFC32B"/>
      </a:accent4>
      <a:accent5>
        <a:srgbClr val="273A4F"/>
      </a:accent5>
      <a:accent6>
        <a:srgbClr val="FFC32B"/>
      </a:accent6>
      <a:hlink>
        <a:srgbClr val="273A4F"/>
      </a:hlink>
      <a:folHlink>
        <a:srgbClr val="FFC32B"/>
      </a:folHlink>
    </a:clrScheme>
    <a:fontScheme name="vnqhzbk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/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  <a:extLst/>
      </a:spPr>
      <a:bodyPr anchor="ctr"/>
      <a:lstStyle>
        <a:defPPr algn="ctr">
          <a:defRPr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1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1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2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3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4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5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6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7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8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29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ppt/theme/themeOverride30.xml><?xml version="1.0" encoding="utf-8"?>
<a:themeOverride xmlns:a="http://schemas.openxmlformats.org/drawingml/2006/main">
  <a:clrScheme name="0008">
    <a:dk1>
      <a:srgbClr val="000000"/>
    </a:dk1>
    <a:lt1>
      <a:srgbClr val="FFFFFF"/>
    </a:lt1>
    <a:dk2>
      <a:srgbClr val="3F3F3F"/>
    </a:dk2>
    <a:lt2>
      <a:srgbClr val="E7E6E6"/>
    </a:lt2>
    <a:accent1>
      <a:srgbClr val="273A4F"/>
    </a:accent1>
    <a:accent2>
      <a:srgbClr val="FFC32B"/>
    </a:accent2>
    <a:accent3>
      <a:srgbClr val="273A4F"/>
    </a:accent3>
    <a:accent4>
      <a:srgbClr val="FFC32B"/>
    </a:accent4>
    <a:accent5>
      <a:srgbClr val="273A4F"/>
    </a:accent5>
    <a:accent6>
      <a:srgbClr val="FFC32B"/>
    </a:accent6>
    <a:hlink>
      <a:srgbClr val="273A4F"/>
    </a:hlink>
    <a:folHlink>
      <a:srgbClr val="FFC32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1622</Words>
  <Application>Microsoft Office PowerPoint</Application>
  <PresentationFormat>宽屏</PresentationFormat>
  <Paragraphs>267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HelveticaNeueLT Pro 55 Roman</vt:lpstr>
      <vt:lpstr>等线</vt:lpstr>
      <vt:lpstr>微软雅黑</vt:lpstr>
      <vt:lpstr>Arial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32</cp:revision>
  <dcterms:created xsi:type="dcterms:W3CDTF">2017-09-08T02:47:25Z</dcterms:created>
  <dcterms:modified xsi:type="dcterms:W3CDTF">2019-03-29T05:35:20Z</dcterms:modified>
</cp:coreProperties>
</file>