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 id="2147483669"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73" autoAdjust="0"/>
    <p:restoredTop sz="94660"/>
  </p:normalViewPr>
  <p:slideViewPr>
    <p:cSldViewPr snapToGrid="0" showGuides="1">
      <p:cViewPr varScale="1">
        <p:scale>
          <a:sx n="92" d="100"/>
          <a:sy n="92" d="100"/>
        </p:scale>
        <p:origin x="84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col"/>
        <c:grouping val="clustered"/>
        <c:varyColors val="0"/>
        <c:ser>
          <c:idx val="0"/>
          <c:order val="0"/>
          <c:tx>
            <c:strRef>
              <c:f>Sheet1!$B$1</c:f>
              <c:strCache>
                <c:ptCount val="1"/>
                <c:pt idx="0">
                  <c:v>PC</c:v>
                </c:pt>
              </c:strCache>
            </c:strRef>
          </c:tx>
          <c:spPr>
            <a:solidFill>
              <a:schemeClr val="accent1">
                <a:shade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Sheet1!$B$2:$B$6</c:f>
              <c:numCache>
                <c:formatCode>General</c:formatCode>
                <c:ptCount val="5"/>
                <c:pt idx="0">
                  <c:v>4.3</c:v>
                </c:pt>
                <c:pt idx="1">
                  <c:v>2.5</c:v>
                </c:pt>
                <c:pt idx="2">
                  <c:v>3.5</c:v>
                </c:pt>
                <c:pt idx="3">
                  <c:v>4.5</c:v>
                </c:pt>
                <c:pt idx="4">
                  <c:v>3.7</c:v>
                </c:pt>
              </c:numCache>
            </c:numRef>
          </c:val>
          <c:extLst xmlns:c16r2="http://schemas.microsoft.com/office/drawing/2015/06/chart">
            <c:ext xmlns:c16="http://schemas.microsoft.com/office/drawing/2014/chart" uri="{C3380CC4-5D6E-409C-BE32-E72D297353CC}">
              <c16:uniqueId val="{00000000-BC39-49E4-8E3E-E1BFB7019132}"/>
            </c:ext>
          </c:extLst>
        </c:ser>
        <c:ser>
          <c:idx val="1"/>
          <c:order val="1"/>
          <c:tx>
            <c:strRef>
              <c:f>Sheet1!$C$1</c:f>
              <c:strCache>
                <c:ptCount val="1"/>
                <c:pt idx="0">
                  <c:v>Notebook</c:v>
                </c:pt>
              </c:strCache>
            </c:strRef>
          </c:tx>
          <c:spPr>
            <a:solidFill>
              <a:schemeClr val="accent1">
                <a:shade val="86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Sheet1!$C$2:$C$6</c:f>
              <c:numCache>
                <c:formatCode>General</c:formatCode>
                <c:ptCount val="5"/>
                <c:pt idx="0">
                  <c:v>2.4</c:v>
                </c:pt>
                <c:pt idx="1">
                  <c:v>4.4000000000000004</c:v>
                </c:pt>
                <c:pt idx="2">
                  <c:v>1.8</c:v>
                </c:pt>
                <c:pt idx="3">
                  <c:v>2.8</c:v>
                </c:pt>
                <c:pt idx="4">
                  <c:v>2.5</c:v>
                </c:pt>
              </c:numCache>
            </c:numRef>
          </c:val>
          <c:extLst xmlns:c16r2="http://schemas.microsoft.com/office/drawing/2015/06/chart">
            <c:ext xmlns:c16="http://schemas.microsoft.com/office/drawing/2014/chart" uri="{C3380CC4-5D6E-409C-BE32-E72D297353CC}">
              <c16:uniqueId val="{00000001-BC39-49E4-8E3E-E1BFB7019132}"/>
            </c:ext>
          </c:extLst>
        </c:ser>
        <c:ser>
          <c:idx val="2"/>
          <c:order val="2"/>
          <c:tx>
            <c:strRef>
              <c:f>Sheet1!$D$1</c:f>
              <c:strCache>
                <c:ptCount val="1"/>
                <c:pt idx="0">
                  <c:v>Tablet</c:v>
                </c:pt>
              </c:strCache>
            </c:strRef>
          </c:tx>
          <c:spPr>
            <a:solidFill>
              <a:schemeClr val="accent2"/>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Sheet1!$D$2:$D$6</c:f>
              <c:numCache>
                <c:formatCode>General</c:formatCode>
                <c:ptCount val="5"/>
                <c:pt idx="0">
                  <c:v>2</c:v>
                </c:pt>
                <c:pt idx="1">
                  <c:v>2</c:v>
                </c:pt>
                <c:pt idx="2">
                  <c:v>3</c:v>
                </c:pt>
                <c:pt idx="3">
                  <c:v>5</c:v>
                </c:pt>
                <c:pt idx="4">
                  <c:v>1.2</c:v>
                </c:pt>
              </c:numCache>
            </c:numRef>
          </c:val>
          <c:extLst xmlns:c16r2="http://schemas.microsoft.com/office/drawing/2015/06/chart">
            <c:ext xmlns:c16="http://schemas.microsoft.com/office/drawing/2014/chart" uri="{C3380CC4-5D6E-409C-BE32-E72D297353CC}">
              <c16:uniqueId val="{00000002-BC39-49E4-8E3E-E1BFB7019132}"/>
            </c:ext>
          </c:extLst>
        </c:ser>
        <c:ser>
          <c:idx val="3"/>
          <c:order val="3"/>
          <c:tx>
            <c:strRef>
              <c:f>Sheet1!$E$1</c:f>
              <c:strCache>
                <c:ptCount val="1"/>
                <c:pt idx="0">
                  <c:v>Other</c:v>
                </c:pt>
              </c:strCache>
            </c:strRef>
          </c:tx>
          <c:spPr>
            <a:solidFill>
              <a:schemeClr val="accent1">
                <a:tint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Sheet1!$E$2:$E$6</c:f>
              <c:numCache>
                <c:formatCode>General</c:formatCode>
                <c:ptCount val="5"/>
                <c:pt idx="0">
                  <c:v>3.7</c:v>
                </c:pt>
                <c:pt idx="1">
                  <c:v>2.5</c:v>
                </c:pt>
                <c:pt idx="2">
                  <c:v>1.1000000000000001</c:v>
                </c:pt>
                <c:pt idx="3">
                  <c:v>1.4</c:v>
                </c:pt>
                <c:pt idx="4">
                  <c:v>4.4000000000000004</c:v>
                </c:pt>
              </c:numCache>
            </c:numRef>
          </c:val>
          <c:extLst xmlns:c16r2="http://schemas.microsoft.com/office/drawing/2015/06/chart">
            <c:ext xmlns:c16="http://schemas.microsoft.com/office/drawing/2014/chart" uri="{C3380CC4-5D6E-409C-BE32-E72D297353CC}">
              <c16:uniqueId val="{00000003-BC39-49E4-8E3E-E1BFB7019132}"/>
            </c:ext>
          </c:extLst>
        </c:ser>
        <c:dLbls>
          <c:showLegendKey val="0"/>
          <c:showVal val="0"/>
          <c:showCatName val="0"/>
          <c:showSerName val="0"/>
          <c:showPercent val="0"/>
          <c:showBubbleSize val="0"/>
        </c:dLbls>
        <c:gapWidth val="126"/>
        <c:axId val="-754470816"/>
        <c:axId val="-754464832"/>
      </c:barChart>
      <c:catAx>
        <c:axId val="-754470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754464832"/>
        <c:crosses val="autoZero"/>
        <c:auto val="1"/>
        <c:lblAlgn val="ctr"/>
        <c:lblOffset val="100"/>
        <c:tickMarkSkip val="1"/>
        <c:noMultiLvlLbl val="0"/>
      </c:catAx>
      <c:valAx>
        <c:axId val="-7544648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75447081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138325475405198E-2"/>
          <c:y val="3.5645820878346703E-2"/>
          <c:w val="0.95450634426848302"/>
          <c:h val="0.69441376148123302"/>
        </c:manualLayout>
      </c:layout>
      <c:lineChart>
        <c:grouping val="standard"/>
        <c:varyColors val="0"/>
        <c:ser>
          <c:idx val="0"/>
          <c:order val="0"/>
          <c:tx>
            <c:strRef>
              <c:f>Sheet1!$B$1</c:f>
              <c:strCache>
                <c:ptCount val="1"/>
                <c:pt idx="0">
                  <c:v>Series 1</c:v>
                </c:pt>
              </c:strCache>
            </c:strRef>
          </c:tx>
          <c:spPr>
            <a:ln w="50800" cap="rnd">
              <a:solidFill>
                <a:schemeClr val="accent2"/>
              </a:solidFill>
              <a:round/>
            </a:ln>
            <a:effectLst/>
          </c:spPr>
          <c:marker>
            <c:symbol val="circle"/>
            <c:size val="8"/>
            <c:spPr>
              <a:solidFill>
                <a:schemeClr val="bg1"/>
              </a:solidFill>
              <a:ln w="50800">
                <a:solidFill>
                  <a:schemeClr val="accent2"/>
                </a:solidFill>
              </a:ln>
              <a:effectLst/>
            </c:spPr>
          </c:marker>
          <c:dPt>
            <c:idx val="4"/>
            <c:marker>
              <c:symbol val="circle"/>
              <c:size val="8"/>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1-308E-4DD6-988A-0E7E6FE6C4A3}"/>
              </c:ext>
            </c:extLst>
          </c:dPt>
          <c:dPt>
            <c:idx val="5"/>
            <c:marker>
              <c:symbol val="circle"/>
              <c:size val="8"/>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0-308E-4DD6-988A-0E7E6FE6C4A3}"/>
              </c:ext>
            </c:extLst>
          </c:dPt>
          <c:cat>
            <c:strRef>
              <c:f>Sheet1!$A$2:$A$7</c:f>
              <c:strCache>
                <c:ptCount val="6"/>
                <c:pt idx="0">
                  <c:v>One</c:v>
                </c:pt>
                <c:pt idx="1">
                  <c:v>Two</c:v>
                </c:pt>
                <c:pt idx="2">
                  <c:v>Three</c:v>
                </c:pt>
                <c:pt idx="3">
                  <c:v>Four</c:v>
                </c:pt>
                <c:pt idx="4">
                  <c:v>Five</c:v>
                </c:pt>
                <c:pt idx="5">
                  <c:v>Six</c:v>
                </c:pt>
              </c:strCache>
            </c:strRef>
          </c:cat>
          <c:val>
            <c:numRef>
              <c:f>Sheet1!$B$2:$B$7</c:f>
              <c:numCache>
                <c:formatCode>General</c:formatCode>
                <c:ptCount val="6"/>
                <c:pt idx="0">
                  <c:v>8</c:v>
                </c:pt>
                <c:pt idx="1">
                  <c:v>15.6</c:v>
                </c:pt>
                <c:pt idx="2">
                  <c:v>34</c:v>
                </c:pt>
                <c:pt idx="3">
                  <c:v>27.7</c:v>
                </c:pt>
                <c:pt idx="4">
                  <c:v>39</c:v>
                </c:pt>
                <c:pt idx="5">
                  <c:v>53.8</c:v>
                </c:pt>
              </c:numCache>
            </c:numRef>
          </c:val>
          <c:smooth val="0"/>
          <c:extLst xmlns:c16r2="http://schemas.microsoft.com/office/drawing/2015/06/chart">
            <c:ext xmlns:c16="http://schemas.microsoft.com/office/drawing/2014/chart" uri="{C3380CC4-5D6E-409C-BE32-E72D297353CC}">
              <c16:uniqueId val="{00000000-9F13-4AED-BDCA-272A90A7C3DF}"/>
            </c:ext>
          </c:extLst>
        </c:ser>
        <c:dLbls>
          <c:showLegendKey val="0"/>
          <c:showVal val="0"/>
          <c:showCatName val="0"/>
          <c:showSerName val="0"/>
          <c:showPercent val="0"/>
          <c:showBubbleSize val="0"/>
        </c:dLbls>
        <c:marker val="1"/>
        <c:smooth val="0"/>
        <c:axId val="-754463744"/>
        <c:axId val="-754465376"/>
      </c:lineChart>
      <c:catAx>
        <c:axId val="-75446374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754465376"/>
        <c:crosses val="autoZero"/>
        <c:auto val="1"/>
        <c:lblAlgn val="ctr"/>
        <c:lblOffset val="100"/>
        <c:tickMarkSkip val="1"/>
        <c:noMultiLvlLbl val="0"/>
      </c:catAx>
      <c:valAx>
        <c:axId val="-754465376"/>
        <c:scaling>
          <c:orientation val="minMax"/>
        </c:scaling>
        <c:delete val="0"/>
        <c:axPos val="l"/>
        <c:majorGridlines>
          <c:spPr>
            <a:ln w="9525" cap="flat" cmpd="sng" algn="ctr">
              <a:solidFill>
                <a:schemeClr val="bg1">
                  <a:lumMod val="9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75446374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50295A-D548-463D-A0FB-7869A4CA0027}" type="datetimeFigureOut">
              <a:rPr lang="zh-CN" altLang="en-US" smtClean="0"/>
              <a:t>2019/3/14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9F0AFC-48CF-49C0-954B-6A141C32AE05}" type="slidenum">
              <a:rPr lang="zh-CN" altLang="en-US" smtClean="0"/>
              <a:t>‹#›</a:t>
            </a:fld>
            <a:endParaRPr lang="zh-CN" altLang="en-US"/>
          </a:p>
        </p:txBody>
      </p:sp>
    </p:spTree>
    <p:extLst>
      <p:ext uri="{BB962C8B-B14F-4D97-AF65-F5344CB8AC3E}">
        <p14:creationId xmlns:p14="http://schemas.microsoft.com/office/powerpoint/2010/main" val="2603402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a:t>
            </a:fld>
            <a:endParaRPr lang="zh-CN" altLang="en-US"/>
          </a:p>
        </p:txBody>
      </p:sp>
    </p:spTree>
    <p:extLst>
      <p:ext uri="{BB962C8B-B14F-4D97-AF65-F5344CB8AC3E}">
        <p14:creationId xmlns:p14="http://schemas.microsoft.com/office/powerpoint/2010/main" val="301343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a:t>
            </a:fld>
            <a:endParaRPr lang="zh-CN" altLang="en-US"/>
          </a:p>
        </p:txBody>
      </p:sp>
    </p:spTree>
    <p:extLst>
      <p:ext uri="{BB962C8B-B14F-4D97-AF65-F5344CB8AC3E}">
        <p14:creationId xmlns:p14="http://schemas.microsoft.com/office/powerpoint/2010/main" val="2705710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3</a:t>
            </a:fld>
            <a:endParaRPr lang="zh-CN" altLang="en-US"/>
          </a:p>
        </p:txBody>
      </p:sp>
    </p:spTree>
    <p:extLst>
      <p:ext uri="{BB962C8B-B14F-4D97-AF65-F5344CB8AC3E}">
        <p14:creationId xmlns:p14="http://schemas.microsoft.com/office/powerpoint/2010/main" val="834790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4</a:t>
            </a:fld>
            <a:endParaRPr lang="zh-CN" altLang="en-US"/>
          </a:p>
        </p:txBody>
      </p:sp>
    </p:spTree>
    <p:extLst>
      <p:ext uri="{BB962C8B-B14F-4D97-AF65-F5344CB8AC3E}">
        <p14:creationId xmlns:p14="http://schemas.microsoft.com/office/powerpoint/2010/main" val="2943221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5</a:t>
            </a:fld>
            <a:endParaRPr lang="zh-CN" altLang="en-US"/>
          </a:p>
        </p:txBody>
      </p:sp>
    </p:spTree>
    <p:extLst>
      <p:ext uri="{BB962C8B-B14F-4D97-AF65-F5344CB8AC3E}">
        <p14:creationId xmlns:p14="http://schemas.microsoft.com/office/powerpoint/2010/main" val="2440414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6</a:t>
            </a:fld>
            <a:endParaRPr lang="zh-CN" altLang="en-US"/>
          </a:p>
        </p:txBody>
      </p:sp>
    </p:spTree>
    <p:extLst>
      <p:ext uri="{BB962C8B-B14F-4D97-AF65-F5344CB8AC3E}">
        <p14:creationId xmlns:p14="http://schemas.microsoft.com/office/powerpoint/2010/main" val="23001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7</a:t>
            </a:fld>
            <a:endParaRPr lang="zh-CN" altLang="en-US"/>
          </a:p>
        </p:txBody>
      </p:sp>
    </p:spTree>
    <p:extLst>
      <p:ext uri="{BB962C8B-B14F-4D97-AF65-F5344CB8AC3E}">
        <p14:creationId xmlns:p14="http://schemas.microsoft.com/office/powerpoint/2010/main" val="2000363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8</a:t>
            </a:fld>
            <a:endParaRPr lang="zh-CN" altLang="en-US"/>
          </a:p>
        </p:txBody>
      </p:sp>
    </p:spTree>
    <p:extLst>
      <p:ext uri="{BB962C8B-B14F-4D97-AF65-F5344CB8AC3E}">
        <p14:creationId xmlns:p14="http://schemas.microsoft.com/office/powerpoint/2010/main" val="1748480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9</a:t>
            </a:fld>
            <a:endParaRPr lang="zh-CN" altLang="en-US"/>
          </a:p>
        </p:txBody>
      </p:sp>
    </p:spTree>
    <p:extLst>
      <p:ext uri="{BB962C8B-B14F-4D97-AF65-F5344CB8AC3E}">
        <p14:creationId xmlns:p14="http://schemas.microsoft.com/office/powerpoint/2010/main" val="18179534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10</a:t>
            </a:fld>
            <a:endParaRPr lang="zh-CN" altLang="en-US"/>
          </a:p>
        </p:txBody>
      </p:sp>
    </p:spTree>
    <p:extLst>
      <p:ext uri="{BB962C8B-B14F-4D97-AF65-F5344CB8AC3E}">
        <p14:creationId xmlns:p14="http://schemas.microsoft.com/office/powerpoint/2010/main" val="2374903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11</a:t>
            </a:fld>
            <a:endParaRPr lang="zh-CN" altLang="en-US"/>
          </a:p>
        </p:txBody>
      </p:sp>
    </p:spTree>
    <p:extLst>
      <p:ext uri="{BB962C8B-B14F-4D97-AF65-F5344CB8AC3E}">
        <p14:creationId xmlns:p14="http://schemas.microsoft.com/office/powerpoint/2010/main" val="3369432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12</a:t>
            </a:fld>
            <a:endParaRPr lang="zh-CN" altLang="en-US"/>
          </a:p>
        </p:txBody>
      </p:sp>
    </p:spTree>
    <p:extLst>
      <p:ext uri="{BB962C8B-B14F-4D97-AF65-F5344CB8AC3E}">
        <p14:creationId xmlns:p14="http://schemas.microsoft.com/office/powerpoint/2010/main" val="26392922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13</a:t>
            </a:fld>
            <a:endParaRPr lang="zh-CN" altLang="en-US"/>
          </a:p>
        </p:txBody>
      </p:sp>
    </p:spTree>
    <p:extLst>
      <p:ext uri="{BB962C8B-B14F-4D97-AF65-F5344CB8AC3E}">
        <p14:creationId xmlns:p14="http://schemas.microsoft.com/office/powerpoint/2010/main" val="2723523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14</a:t>
            </a:fld>
            <a:endParaRPr lang="zh-CN" altLang="en-US"/>
          </a:p>
        </p:txBody>
      </p:sp>
    </p:spTree>
    <p:extLst>
      <p:ext uri="{BB962C8B-B14F-4D97-AF65-F5344CB8AC3E}">
        <p14:creationId xmlns:p14="http://schemas.microsoft.com/office/powerpoint/2010/main" val="2070735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15</a:t>
            </a:fld>
            <a:endParaRPr lang="zh-CN" altLang="en-US"/>
          </a:p>
        </p:txBody>
      </p:sp>
    </p:spTree>
    <p:extLst>
      <p:ext uri="{BB962C8B-B14F-4D97-AF65-F5344CB8AC3E}">
        <p14:creationId xmlns:p14="http://schemas.microsoft.com/office/powerpoint/2010/main" val="2331462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16</a:t>
            </a:fld>
            <a:endParaRPr lang="zh-CN" altLang="en-US"/>
          </a:p>
        </p:txBody>
      </p:sp>
    </p:spTree>
    <p:extLst>
      <p:ext uri="{BB962C8B-B14F-4D97-AF65-F5344CB8AC3E}">
        <p14:creationId xmlns:p14="http://schemas.microsoft.com/office/powerpoint/2010/main" val="2181831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17</a:t>
            </a:fld>
            <a:endParaRPr lang="zh-CN" altLang="en-US"/>
          </a:p>
        </p:txBody>
      </p:sp>
    </p:spTree>
    <p:extLst>
      <p:ext uri="{BB962C8B-B14F-4D97-AF65-F5344CB8AC3E}">
        <p14:creationId xmlns:p14="http://schemas.microsoft.com/office/powerpoint/2010/main" val="1892873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18</a:t>
            </a:fld>
            <a:endParaRPr lang="zh-CN" altLang="en-US"/>
          </a:p>
        </p:txBody>
      </p:sp>
    </p:spTree>
    <p:extLst>
      <p:ext uri="{BB962C8B-B14F-4D97-AF65-F5344CB8AC3E}">
        <p14:creationId xmlns:p14="http://schemas.microsoft.com/office/powerpoint/2010/main" val="24064779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19</a:t>
            </a:fld>
            <a:endParaRPr lang="zh-CN" altLang="en-US"/>
          </a:p>
        </p:txBody>
      </p:sp>
    </p:spTree>
    <p:extLst>
      <p:ext uri="{BB962C8B-B14F-4D97-AF65-F5344CB8AC3E}">
        <p14:creationId xmlns:p14="http://schemas.microsoft.com/office/powerpoint/2010/main" val="13028513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20</a:t>
            </a:fld>
            <a:endParaRPr lang="zh-CN" altLang="en-US"/>
          </a:p>
        </p:txBody>
      </p:sp>
    </p:spTree>
    <p:extLst>
      <p:ext uri="{BB962C8B-B14F-4D97-AF65-F5344CB8AC3E}">
        <p14:creationId xmlns:p14="http://schemas.microsoft.com/office/powerpoint/2010/main" val="4087728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21</a:t>
            </a:fld>
            <a:endParaRPr lang="zh-CN" altLang="en-US"/>
          </a:p>
        </p:txBody>
      </p:sp>
    </p:spTree>
    <p:extLst>
      <p:ext uri="{BB962C8B-B14F-4D97-AF65-F5344CB8AC3E}">
        <p14:creationId xmlns:p14="http://schemas.microsoft.com/office/powerpoint/2010/main" val="2749183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22</a:t>
            </a:fld>
            <a:endParaRPr lang="zh-CN" altLang="en-US"/>
          </a:p>
        </p:txBody>
      </p:sp>
    </p:spTree>
    <p:extLst>
      <p:ext uri="{BB962C8B-B14F-4D97-AF65-F5344CB8AC3E}">
        <p14:creationId xmlns:p14="http://schemas.microsoft.com/office/powerpoint/2010/main" val="1818553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23</a:t>
            </a:fld>
            <a:endParaRPr lang="zh-CN" altLang="en-US"/>
          </a:p>
        </p:txBody>
      </p:sp>
    </p:spTree>
    <p:extLst>
      <p:ext uri="{BB962C8B-B14F-4D97-AF65-F5344CB8AC3E}">
        <p14:creationId xmlns:p14="http://schemas.microsoft.com/office/powerpoint/2010/main" val="6946898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24</a:t>
            </a:fld>
            <a:endParaRPr lang="zh-CN" altLang="en-US"/>
          </a:p>
        </p:txBody>
      </p:sp>
    </p:spTree>
    <p:extLst>
      <p:ext uri="{BB962C8B-B14F-4D97-AF65-F5344CB8AC3E}">
        <p14:creationId xmlns:p14="http://schemas.microsoft.com/office/powerpoint/2010/main" val="3223706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2376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42B6578-AAF6-4D63-A545-F6C311EB50A4}" type="datetimeFigureOut">
              <a:rPr lang="zh-CN" altLang="en-US" smtClean="0"/>
              <a:t>2019/3/14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2CCA8F1-65B7-4168-9E5A-D348FEC2CD71}" type="slidenum">
              <a:rPr lang="zh-CN" altLang="en-US" smtClean="0"/>
              <a:t>‹#›</a:t>
            </a:fld>
            <a:endParaRPr lang="zh-CN" altLang="en-US"/>
          </a:p>
        </p:txBody>
      </p:sp>
    </p:spTree>
    <p:extLst>
      <p:ext uri="{BB962C8B-B14F-4D97-AF65-F5344CB8AC3E}">
        <p14:creationId xmlns:p14="http://schemas.microsoft.com/office/powerpoint/2010/main" val="1860921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13" name="Rounded Rectangle 12"/>
          <p:cNvSpPr/>
          <p:nvPr userDrawn="1"/>
        </p:nvSpPr>
        <p:spPr>
          <a:xfrm>
            <a:off x="0" y="463101"/>
            <a:ext cx="142875" cy="416822"/>
          </a:xfrm>
          <a:prstGeom prst="roundRect">
            <a:avLst>
              <a:gd name="adj" fmla="val 0"/>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solidFill>
            </a:endParaRPr>
          </a:p>
        </p:txBody>
      </p:sp>
      <p:sp>
        <p:nvSpPr>
          <p:cNvPr id="7" name="Text Placeholder 10"/>
          <p:cNvSpPr>
            <a:spLocks noGrp="1"/>
          </p:cNvSpPr>
          <p:nvPr>
            <p:ph type="body" sz="quarter" idx="13"/>
          </p:nvPr>
        </p:nvSpPr>
        <p:spPr>
          <a:xfrm>
            <a:off x="252193" y="463101"/>
            <a:ext cx="3817473" cy="416822"/>
          </a:xfrm>
        </p:spPr>
        <p:txBody>
          <a:bodyPr lIns="0" tIns="0" rIns="0" bIns="0" anchor="ctr" anchorCtr="0">
            <a:noAutofit/>
          </a:bodyPr>
          <a:lstStyle>
            <a:lvl1pPr marL="0" indent="0">
              <a:buNone/>
              <a:defRPr sz="20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endParaRPr lang="id-ID" dirty="0"/>
          </a:p>
        </p:txBody>
      </p:sp>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4293426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815463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0361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1.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8945731"/>
      </p:ext>
    </p:extLst>
  </p:cSld>
  <p:clrMap bg1="lt1" tx1="dk1" bg2="lt2" tx2="dk2" accent1="accent1" accent2="accent2" accent3="accent3" accent4="accent4" accent5="accent5" accent6="accent6" hlink="hlink" folHlink="folHlink"/>
  <p:sldLayoutIdLst>
    <p:sldLayoutId id="2147483668" r:id="rId1"/>
    <p:sldLayoutId id="2147483673" r:id="rId2"/>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Raleway" panose="020B0003030101060003" pitchFamily="34" charset="0"/>
              </a:defRPr>
            </a:lvl1pPr>
          </a:lstStyle>
          <a:p>
            <a:pPr>
              <a:defRPr/>
            </a:pPr>
            <a:fld id="{FCEE2C88-6C8F-484D-AF69-578F576B1F44}"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2511787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 name="文本框 4"/>
          <p:cNvSpPr txBox="1"/>
          <p:nvPr/>
        </p:nvSpPr>
        <p:spPr>
          <a:xfrm>
            <a:off x="2233580" y="2264136"/>
            <a:ext cx="7724831" cy="5847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zh-CN" sz="3200" b="1" i="0" u="none" strike="noStrike" kern="1200" cap="none" spc="0" normalizeH="0" baseline="0" noProof="0" dirty="0">
                <a:ln>
                  <a:noFill/>
                </a:ln>
                <a:solidFill>
                  <a:schemeClr val="tx1">
                    <a:lumMod val="75000"/>
                    <a:lumOff val="25000"/>
                  </a:schemeClr>
                </a:solidFill>
                <a:effectLst/>
                <a:uLnTx/>
                <a:uFillTx/>
                <a:cs typeface="+mn-ea"/>
                <a:sym typeface="+mn-lt"/>
              </a:rPr>
              <a:t>BUSINESSREPORT</a:t>
            </a:r>
            <a:endParaRPr kumimoji="1" lang="zh-CN" altLang="en-US" sz="32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8"/>
          <p:cNvSpPr txBox="1"/>
          <p:nvPr/>
        </p:nvSpPr>
        <p:spPr>
          <a:xfrm>
            <a:off x="3676650" y="2984265"/>
            <a:ext cx="4838700" cy="64633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ctr">
              <a:defRPr/>
            </a:pPr>
            <a:r>
              <a:rPr kumimoji="1" lang="zh-CN" altLang="en-US" sz="3600" b="1" dirty="0">
                <a:solidFill>
                  <a:schemeClr val="tx1">
                    <a:lumMod val="75000"/>
                    <a:lumOff val="25000"/>
                  </a:schemeClr>
                </a:solidFill>
                <a:cs typeface="+mn-ea"/>
                <a:sym typeface="+mn-lt"/>
              </a:rPr>
              <a:t>业务案例复盘</a:t>
            </a:r>
            <a:r>
              <a:rPr kumimoji="1" lang="en-US" altLang="zh-CN" sz="3600" b="1" dirty="0" err="1">
                <a:solidFill>
                  <a:schemeClr val="tx1">
                    <a:lumMod val="75000"/>
                    <a:lumOff val="25000"/>
                  </a:schemeClr>
                </a:solidFill>
                <a:cs typeface="+mn-ea"/>
                <a:sym typeface="+mn-lt"/>
              </a:rPr>
              <a:t>ppt</a:t>
            </a:r>
            <a:r>
              <a:rPr kumimoji="1" lang="zh-CN" altLang="en-US" sz="3600" b="1" dirty="0">
                <a:solidFill>
                  <a:schemeClr val="tx1">
                    <a:lumMod val="75000"/>
                    <a:lumOff val="25000"/>
                  </a:schemeClr>
                </a:solidFill>
                <a:cs typeface="+mn-ea"/>
                <a:sym typeface="+mn-lt"/>
              </a:rPr>
              <a:t>模板</a:t>
            </a:r>
            <a:endParaRPr kumimoji="1"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8" name="椭圆 7"/>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9" name="组合 8"/>
          <p:cNvGrpSpPr/>
          <p:nvPr/>
        </p:nvGrpSpPr>
        <p:grpSpPr>
          <a:xfrm>
            <a:off x="2063111" y="930360"/>
            <a:ext cx="8065769" cy="5446338"/>
            <a:chOff x="2063111" y="930360"/>
            <a:chExt cx="8065769" cy="5446338"/>
          </a:xfrm>
        </p:grpSpPr>
        <p:sp>
          <p:nvSpPr>
            <p:cNvPr id="10" name="椭圆 9"/>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1" name="椭圆 10"/>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12" name="自由: 形状 34"/>
          <p:cNvSpPr/>
          <p:nvPr/>
        </p:nvSpPr>
        <p:spPr>
          <a:xfrm rot="2700000">
            <a:off x="6145376" y="5876946"/>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261303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10800000">
                                      <p:cBhvr>
                                        <p:cTn id="6"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82935" y="2305505"/>
            <a:ext cx="3061161" cy="751139"/>
            <a:chOff x="4123410" y="1826618"/>
            <a:chExt cx="3061161" cy="751139"/>
          </a:xfrm>
        </p:grpSpPr>
        <p:grpSp>
          <p:nvGrpSpPr>
            <p:cNvPr id="3" name="组合 2"/>
            <p:cNvGrpSpPr/>
            <p:nvPr/>
          </p:nvGrpSpPr>
          <p:grpSpPr>
            <a:xfrm>
              <a:off x="4123410" y="1826618"/>
              <a:ext cx="738875" cy="751139"/>
              <a:chOff x="2498710" y="2311467"/>
              <a:chExt cx="1748840" cy="1777866"/>
            </a:xfrm>
          </p:grpSpPr>
          <p:sp>
            <p:nvSpPr>
              <p:cNvPr id="7" name="椭圆 6"/>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1</a:t>
                </a:r>
                <a:endParaRPr lang="zh-CN" altLang="en-US" sz="3200" dirty="0"/>
              </a:p>
            </p:txBody>
          </p:sp>
          <p:sp>
            <p:nvSpPr>
              <p:cNvPr id="8" name="椭圆 7"/>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9" name="椭圆 8"/>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0" name="椭圆 9"/>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4"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5"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6" name="直接连接符 5"/>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547906" y="2305505"/>
            <a:ext cx="3061161" cy="751139"/>
            <a:chOff x="4123410" y="1826618"/>
            <a:chExt cx="3061161" cy="751139"/>
          </a:xfrm>
        </p:grpSpPr>
        <p:grpSp>
          <p:nvGrpSpPr>
            <p:cNvPr id="12" name="组合 11"/>
            <p:cNvGrpSpPr/>
            <p:nvPr/>
          </p:nvGrpSpPr>
          <p:grpSpPr>
            <a:xfrm>
              <a:off x="4123410" y="1826618"/>
              <a:ext cx="738875" cy="751139"/>
              <a:chOff x="2498710" y="2311467"/>
              <a:chExt cx="1748840" cy="1777866"/>
            </a:xfrm>
          </p:grpSpPr>
          <p:sp>
            <p:nvSpPr>
              <p:cNvPr id="16" name="椭圆 1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2</a:t>
                </a:r>
                <a:endParaRPr lang="zh-CN" altLang="en-US" sz="3200" dirty="0"/>
              </a:p>
            </p:txBody>
          </p:sp>
          <p:sp>
            <p:nvSpPr>
              <p:cNvPr id="17" name="椭圆 1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18" name="椭圆 1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9" name="椭圆 1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13"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14"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15" name="直接连接符 14"/>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2582934" y="4064360"/>
            <a:ext cx="3061161" cy="751139"/>
            <a:chOff x="4123410" y="1826618"/>
            <a:chExt cx="3061161" cy="751139"/>
          </a:xfrm>
        </p:grpSpPr>
        <p:grpSp>
          <p:nvGrpSpPr>
            <p:cNvPr id="21" name="组合 20"/>
            <p:cNvGrpSpPr/>
            <p:nvPr/>
          </p:nvGrpSpPr>
          <p:grpSpPr>
            <a:xfrm>
              <a:off x="4123410" y="1826618"/>
              <a:ext cx="738875" cy="751139"/>
              <a:chOff x="2498710" y="2311467"/>
              <a:chExt cx="1748840" cy="1777866"/>
            </a:xfrm>
          </p:grpSpPr>
          <p:sp>
            <p:nvSpPr>
              <p:cNvPr id="25" name="椭圆 24"/>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3</a:t>
                </a:r>
                <a:endParaRPr lang="zh-CN" altLang="en-US" sz="3200" dirty="0"/>
              </a:p>
            </p:txBody>
          </p:sp>
          <p:sp>
            <p:nvSpPr>
              <p:cNvPr id="26" name="椭圆 25"/>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27" name="椭圆 26"/>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28" name="椭圆 27"/>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22"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23"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24" name="直接连接符 23"/>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547905" y="4064360"/>
            <a:ext cx="3061161" cy="751139"/>
            <a:chOff x="4123410" y="1826618"/>
            <a:chExt cx="3061161" cy="751139"/>
          </a:xfrm>
        </p:grpSpPr>
        <p:grpSp>
          <p:nvGrpSpPr>
            <p:cNvPr id="30" name="组合 29"/>
            <p:cNvGrpSpPr/>
            <p:nvPr/>
          </p:nvGrpSpPr>
          <p:grpSpPr>
            <a:xfrm>
              <a:off x="4123410" y="1826618"/>
              <a:ext cx="738875" cy="751139"/>
              <a:chOff x="2498710" y="2311467"/>
              <a:chExt cx="1748840" cy="1777866"/>
            </a:xfrm>
          </p:grpSpPr>
          <p:sp>
            <p:nvSpPr>
              <p:cNvPr id="34" name="椭圆 33"/>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4</a:t>
                </a:r>
                <a:endParaRPr lang="zh-CN" altLang="en-US" sz="3200" dirty="0"/>
              </a:p>
            </p:txBody>
          </p:sp>
          <p:sp>
            <p:nvSpPr>
              <p:cNvPr id="35" name="椭圆 34"/>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36" name="椭圆 35"/>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37" name="椭圆 36"/>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31"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32"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33" name="直接连接符 32"/>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8" name="文本框 37"/>
          <p:cNvSpPr txBox="1"/>
          <p:nvPr/>
        </p:nvSpPr>
        <p:spPr>
          <a:xfrm>
            <a:off x="4789715" y="208096"/>
            <a:ext cx="2612571" cy="646331"/>
          </a:xfrm>
          <a:prstGeom prst="rect">
            <a:avLst/>
          </a:prstGeom>
          <a:noFill/>
        </p:spPr>
        <p:txBody>
          <a:bodyPr wrap="square" rtlCol="0">
            <a:spAutoFit/>
          </a:bodyPr>
          <a:lstStyle/>
          <a:p>
            <a:pPr algn="ctr"/>
            <a:r>
              <a:rPr lang="en-US" altLang="zh-CN" sz="3600" dirty="0">
                <a:solidFill>
                  <a:schemeClr val="accent1"/>
                </a:solidFill>
              </a:rPr>
              <a:t>CONTENT</a:t>
            </a:r>
            <a:endParaRPr lang="zh-CN" altLang="en-US" sz="3600" dirty="0">
              <a:solidFill>
                <a:schemeClr val="accent1"/>
              </a:solidFill>
            </a:endParaRPr>
          </a:p>
        </p:txBody>
      </p:sp>
      <p:sp>
        <p:nvSpPr>
          <p:cNvPr id="39" name="自由: 形状 85"/>
          <p:cNvSpPr/>
          <p:nvPr/>
        </p:nvSpPr>
        <p:spPr>
          <a:xfrm rot="2700000">
            <a:off x="6025850" y="813191"/>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3157711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1</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96619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4</a:t>
            </a:fld>
            <a:endParaRPr lang="en-US" noProof="0" dirty="0">
              <a:latin typeface="+mn-lt"/>
              <a:cs typeface="+mn-ea"/>
              <a:sym typeface="+mn-lt"/>
            </a:endParaRPr>
          </a:p>
        </p:txBody>
      </p:sp>
      <p:sp>
        <p:nvSpPr>
          <p:cNvPr id="4" name="Slide Number Placeholder 3"/>
          <p:cNvSpPr txBox="1">
            <a:spLocks/>
          </p:cNvSpPr>
          <p:nvPr/>
        </p:nvSpPr>
        <p:spPr>
          <a:xfrm>
            <a:off x="11481724" y="436880"/>
            <a:ext cx="431078" cy="188223"/>
          </a:xfrm>
          <a:prstGeom prst="rect">
            <a:avLst/>
          </a:prstGeom>
        </p:spPr>
        <p:txBody>
          <a:bodyPr lIns="0" tIns="0" rIns="0" bIns="0"/>
          <a:lstStyle>
            <a:defPPr>
              <a:defRPr lang="zh-CN"/>
            </a:defPPr>
            <a:lvl1pPr marL="0" algn="ctr" defTabSz="914400" rtl="0" eaLnBrk="1" latinLnBrk="0" hangingPunct="1">
              <a:defRPr sz="1000" kern="1200">
                <a:solidFill>
                  <a:schemeClr val="bg1">
                    <a:lumMod val="50000"/>
                  </a:schemeClr>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FCEE2C88-6C8F-484D-AF69-578F576B1F44}" type="slidenum">
              <a:rPr lang="en-US" smtClean="0">
                <a:solidFill>
                  <a:schemeClr val="tx1"/>
                </a:solidFill>
                <a:latin typeface="+mn-lt"/>
                <a:cs typeface="+mn-ea"/>
                <a:sym typeface="+mn-lt"/>
              </a:rPr>
              <a:pPr>
                <a:defRPr/>
              </a:pPr>
              <a:t>4</a:t>
            </a:fld>
            <a:endParaRPr lang="en-US" dirty="0">
              <a:solidFill>
                <a:schemeClr val="tx1"/>
              </a:solidFill>
              <a:latin typeface="+mn-lt"/>
              <a:cs typeface="+mn-ea"/>
              <a:sym typeface="+mn-lt"/>
            </a:endParaRPr>
          </a:p>
        </p:txBody>
      </p:sp>
      <p:sp>
        <p:nvSpPr>
          <p:cNvPr id="5" name="Text Placeholder 32"/>
          <p:cNvSpPr txBox="1"/>
          <p:nvPr/>
        </p:nvSpPr>
        <p:spPr>
          <a:xfrm>
            <a:off x="1298879"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6" name="Text Placeholder 33"/>
          <p:cNvSpPr txBox="1"/>
          <p:nvPr/>
        </p:nvSpPr>
        <p:spPr>
          <a:xfrm>
            <a:off x="1396008"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商业策略</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7" name="Oval 25"/>
          <p:cNvSpPr/>
          <p:nvPr/>
        </p:nvSpPr>
        <p:spPr>
          <a:xfrm>
            <a:off x="1453008"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8" name="Freeform 224"/>
          <p:cNvSpPr>
            <a:spLocks noEditPoints="1" noChangeArrowheads="1"/>
          </p:cNvSpPr>
          <p:nvPr/>
        </p:nvSpPr>
        <p:spPr bwMode="auto">
          <a:xfrm>
            <a:off x="2043817" y="2269218"/>
            <a:ext cx="700281" cy="70022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cs typeface="+mn-ea"/>
              <a:sym typeface="+mn-lt"/>
            </a:endParaRPr>
          </a:p>
        </p:txBody>
      </p:sp>
      <p:sp>
        <p:nvSpPr>
          <p:cNvPr id="9" name="Oval 21"/>
          <p:cNvSpPr/>
          <p:nvPr/>
        </p:nvSpPr>
        <p:spPr>
          <a:xfrm>
            <a:off x="3921037" y="1702131"/>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5400" b="0" i="0" u="none" strike="noStrike" kern="1200" cap="none" spc="0" normalizeH="0" baseline="0" noProof="0" dirty="0">
              <a:ln>
                <a:noFill/>
              </a:ln>
              <a:solidFill>
                <a:schemeClr val="tx1"/>
              </a:solidFill>
              <a:effectLst/>
              <a:uLnTx/>
              <a:uFillTx/>
              <a:cs typeface="+mn-ea"/>
              <a:sym typeface="+mn-lt"/>
            </a:endParaRPr>
          </a:p>
        </p:txBody>
      </p:sp>
      <p:sp>
        <p:nvSpPr>
          <p:cNvPr id="10" name="Text Placeholder 33"/>
          <p:cNvSpPr txBox="1"/>
          <p:nvPr/>
        </p:nvSpPr>
        <p:spPr>
          <a:xfrm>
            <a:off x="3864037" y="3929789"/>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概念想法</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grpSp>
        <p:nvGrpSpPr>
          <p:cNvPr id="11" name="Group 8"/>
          <p:cNvGrpSpPr>
            <a:grpSpLocks noChangeAspect="1"/>
          </p:cNvGrpSpPr>
          <p:nvPr/>
        </p:nvGrpSpPr>
        <p:grpSpPr bwMode="auto">
          <a:xfrm>
            <a:off x="3898374" y="1644650"/>
            <a:ext cx="1927225" cy="2284413"/>
            <a:chOff x="2456" y="1036"/>
            <a:chExt cx="1214" cy="1439"/>
          </a:xfrm>
        </p:grpSpPr>
        <p:sp>
          <p:nvSpPr>
            <p:cNvPr id="12" name="AutoShape 7"/>
            <p:cNvSpPr>
              <a:spLocks noChangeAspect="1" noChangeArrowheads="1" noTextEdit="1"/>
            </p:cNvSpPr>
            <p:nvPr/>
          </p:nvSpPr>
          <p:spPr bwMode="auto">
            <a:xfrm>
              <a:off x="2456" y="1036"/>
              <a:ext cx="1214" cy="1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Rectangle 9"/>
            <p:cNvSpPr>
              <a:spLocks noChangeArrowheads="1"/>
            </p:cNvSpPr>
            <p:nvPr/>
          </p:nvSpPr>
          <p:spPr bwMode="auto">
            <a:xfrm>
              <a:off x="2871" y="1350"/>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1800" b="0" i="0" u="none" strike="noStrike" cap="none" normalizeH="0" baseline="0" dirty="0">
                <a:ln>
                  <a:noFill/>
                </a:ln>
                <a:effectLst/>
                <a:latin typeface="+mn-lt"/>
                <a:cs typeface="+mn-ea"/>
                <a:sym typeface="+mn-lt"/>
              </a:endParaRPr>
            </a:p>
          </p:txBody>
        </p:sp>
      </p:grpSp>
      <p:grpSp>
        <p:nvGrpSpPr>
          <p:cNvPr id="14" name="Group 8"/>
          <p:cNvGrpSpPr/>
          <p:nvPr/>
        </p:nvGrpSpPr>
        <p:grpSpPr>
          <a:xfrm>
            <a:off x="4553007" y="2206276"/>
            <a:ext cx="617959" cy="841402"/>
            <a:chOff x="2767013" y="609600"/>
            <a:chExt cx="561975" cy="765176"/>
          </a:xfrm>
          <a:solidFill>
            <a:schemeClr val="bg1"/>
          </a:solidFill>
        </p:grpSpPr>
        <p:sp>
          <p:nvSpPr>
            <p:cNvPr id="1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17" name="Text Placeholder 32"/>
          <p:cNvSpPr txBox="1"/>
          <p:nvPr/>
        </p:nvSpPr>
        <p:spPr>
          <a:xfrm>
            <a:off x="3766908" y="4182536"/>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18" name="Text Placeholder 33"/>
          <p:cNvSpPr txBox="1"/>
          <p:nvPr/>
        </p:nvSpPr>
        <p:spPr>
          <a:xfrm>
            <a:off x="6332066"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用户体验</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19" name="Oval 25"/>
          <p:cNvSpPr/>
          <p:nvPr/>
        </p:nvSpPr>
        <p:spPr>
          <a:xfrm>
            <a:off x="6389066"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0" name="Freeform 201"/>
          <p:cNvSpPr>
            <a:spLocks noChangeArrowheads="1"/>
          </p:cNvSpPr>
          <p:nvPr/>
        </p:nvSpPr>
        <p:spPr bwMode="auto">
          <a:xfrm>
            <a:off x="6870740" y="2173733"/>
            <a:ext cx="918550" cy="89118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60"/>
              <a:gd name="T41" fmla="*/ 62 w 62"/>
              <a:gd name="T42" fmla="*/ 60 h 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rgbClr val="FFFFFF"/>
          </a:solidFill>
          <a:ln>
            <a:noFill/>
          </a:ln>
        </p:spPr>
        <p:txBody>
          <a:bodyPr/>
          <a:lstStyle/>
          <a:p>
            <a:endParaRPr lang="zh-CN" altLang="zh-CN">
              <a:cs typeface="+mn-ea"/>
              <a:sym typeface="+mn-lt"/>
            </a:endParaRPr>
          </a:p>
        </p:txBody>
      </p:sp>
      <p:sp>
        <p:nvSpPr>
          <p:cNvPr id="21" name="Text Placeholder 32"/>
          <p:cNvSpPr txBox="1"/>
          <p:nvPr/>
        </p:nvSpPr>
        <p:spPr>
          <a:xfrm>
            <a:off x="6234937"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2" name="Oval 25"/>
          <p:cNvSpPr/>
          <p:nvPr/>
        </p:nvSpPr>
        <p:spPr>
          <a:xfrm>
            <a:off x="8857095" y="1644650"/>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3" name="Text Placeholder 33"/>
          <p:cNvSpPr txBox="1"/>
          <p:nvPr/>
        </p:nvSpPr>
        <p:spPr>
          <a:xfrm>
            <a:off x="8800095"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解决方案</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24" name="任意多边形 33"/>
          <p:cNvSpPr/>
          <p:nvPr/>
        </p:nvSpPr>
        <p:spPr>
          <a:xfrm>
            <a:off x="9382217" y="2201758"/>
            <a:ext cx="831655" cy="76768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cs typeface="+mn-ea"/>
              <a:sym typeface="+mn-lt"/>
            </a:endParaRPr>
          </a:p>
        </p:txBody>
      </p:sp>
      <p:sp>
        <p:nvSpPr>
          <p:cNvPr id="25" name="Text Placeholder 32"/>
          <p:cNvSpPr txBox="1"/>
          <p:nvPr/>
        </p:nvSpPr>
        <p:spPr>
          <a:xfrm>
            <a:off x="8702966"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074045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占位符 20"/>
          <p:cNvSpPr>
            <a:spLocks noGrp="1"/>
          </p:cNvSpPr>
          <p:nvPr>
            <p:ph type="body" sz="quarter" idx="13"/>
          </p:nvPr>
        </p:nvSpPr>
        <p:spPr/>
        <p:txBody>
          <a:bodyPr/>
          <a:lstStyle/>
          <a:p>
            <a:endParaRPr lang="zh-CN" altLang="en-US"/>
          </a:p>
        </p:txBody>
      </p:sp>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5</a:t>
            </a:fld>
            <a:endParaRPr lang="en-US" dirty="0">
              <a:latin typeface="+mn-lt"/>
              <a:cs typeface="+mn-ea"/>
              <a:sym typeface="+mn-lt"/>
            </a:endParaRPr>
          </a:p>
        </p:txBody>
      </p:sp>
      <p:sp>
        <p:nvSpPr>
          <p:cNvPr id="3" name="Rectangle 37"/>
          <p:cNvSpPr/>
          <p:nvPr/>
        </p:nvSpPr>
        <p:spPr>
          <a:xfrm>
            <a:off x="6529571" y="1449363"/>
            <a:ext cx="4713393" cy="738664"/>
          </a:xfrm>
          <a:prstGeom prst="rect">
            <a:avLst/>
          </a:prstGeom>
        </p:spPr>
        <p:txBody>
          <a:bodyPr wrap="square">
            <a:spAutoFit/>
          </a:bodyPr>
          <a:lstStyle/>
          <a:p>
            <a:r>
              <a:rPr lang="en-US" sz="1400" dirty="0">
                <a:solidFill>
                  <a:schemeClr val="tx1">
                    <a:lumMod val="65000"/>
                    <a:lumOff val="35000"/>
                  </a:schemeClr>
                </a:solidFill>
                <a:cs typeface="+mn-ea"/>
                <a:sym typeface="+mn-lt"/>
              </a:rPr>
              <a:t>Toffee caramels candy canes bonbon bonbon soufflé bonbon wafer. Topping I love halvah I love. Cake ice cream I love cake.</a:t>
            </a:r>
          </a:p>
        </p:txBody>
      </p:sp>
      <p:sp>
        <p:nvSpPr>
          <p:cNvPr id="4" name="Rectangle 48"/>
          <p:cNvSpPr/>
          <p:nvPr/>
        </p:nvSpPr>
        <p:spPr>
          <a:xfrm>
            <a:off x="6529571" y="1009694"/>
            <a:ext cx="4713393" cy="400110"/>
          </a:xfrm>
          <a:prstGeom prst="rect">
            <a:avLst/>
          </a:prstGeom>
        </p:spPr>
        <p:txBody>
          <a:bodyPr wrap="square">
            <a:spAutoFit/>
          </a:bodyPr>
          <a:lstStyle/>
          <a:p>
            <a:r>
              <a:rPr lang="zh-CN" altLang="en-US" sz="2000" b="1" dirty="0">
                <a:solidFill>
                  <a:schemeClr val="tx1">
                    <a:lumMod val="65000"/>
                    <a:lumOff val="35000"/>
                  </a:schemeClr>
                </a:solidFill>
                <a:cs typeface="+mn-ea"/>
                <a:sym typeface="+mn-lt"/>
              </a:rPr>
              <a:t>项目的细节</a:t>
            </a:r>
            <a:endParaRPr lang="en-US" sz="2000" b="1" dirty="0">
              <a:solidFill>
                <a:schemeClr val="tx1">
                  <a:lumMod val="65000"/>
                  <a:lumOff val="35000"/>
                </a:schemeClr>
              </a:solidFill>
              <a:cs typeface="+mn-ea"/>
              <a:sym typeface="+mn-lt"/>
            </a:endParaRPr>
          </a:p>
        </p:txBody>
      </p:sp>
      <p:sp>
        <p:nvSpPr>
          <p:cNvPr id="5" name="Text Placeholder 32"/>
          <p:cNvSpPr txBox="1"/>
          <p:nvPr/>
        </p:nvSpPr>
        <p:spPr>
          <a:xfrm>
            <a:off x="7266884" y="2803509"/>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6" name="Text Placeholder 33"/>
          <p:cNvSpPr txBox="1"/>
          <p:nvPr/>
        </p:nvSpPr>
        <p:spPr>
          <a:xfrm>
            <a:off x="7266886" y="2556793"/>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商务策略</a:t>
            </a:r>
            <a:endParaRPr lang="en-AU" sz="1400" dirty="0">
              <a:solidFill>
                <a:schemeClr val="accent2"/>
              </a:solidFill>
              <a:latin typeface="+mn-lt"/>
              <a:cs typeface="+mn-ea"/>
              <a:sym typeface="+mn-lt"/>
            </a:endParaRPr>
          </a:p>
        </p:txBody>
      </p:sp>
      <p:sp>
        <p:nvSpPr>
          <p:cNvPr id="7" name="Text Placeholder 32"/>
          <p:cNvSpPr txBox="1"/>
          <p:nvPr/>
        </p:nvSpPr>
        <p:spPr>
          <a:xfrm>
            <a:off x="7266884" y="3998978"/>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8" name="Text Placeholder 33"/>
          <p:cNvSpPr txBox="1"/>
          <p:nvPr/>
        </p:nvSpPr>
        <p:spPr>
          <a:xfrm>
            <a:off x="7266886" y="3752262"/>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创意策略</a:t>
            </a:r>
            <a:endParaRPr lang="en-AU" sz="1400" dirty="0">
              <a:solidFill>
                <a:schemeClr val="accent2"/>
              </a:solidFill>
              <a:latin typeface="+mn-lt"/>
              <a:cs typeface="+mn-ea"/>
              <a:sym typeface="+mn-lt"/>
            </a:endParaRPr>
          </a:p>
        </p:txBody>
      </p:sp>
      <p:sp>
        <p:nvSpPr>
          <p:cNvPr id="9" name="Text Placeholder 32"/>
          <p:cNvSpPr txBox="1"/>
          <p:nvPr/>
        </p:nvSpPr>
        <p:spPr>
          <a:xfrm>
            <a:off x="7266884" y="5208510"/>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10" name="Text Placeholder 33"/>
          <p:cNvSpPr txBox="1"/>
          <p:nvPr/>
        </p:nvSpPr>
        <p:spPr>
          <a:xfrm>
            <a:off x="7266886" y="4961794"/>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项目进展</a:t>
            </a:r>
            <a:endParaRPr lang="en-AU" altLang="zh-CN" sz="1400" dirty="0">
              <a:solidFill>
                <a:schemeClr val="accent2"/>
              </a:solidFill>
              <a:latin typeface="+mn-lt"/>
              <a:cs typeface="+mn-ea"/>
              <a:sym typeface="+mn-lt"/>
            </a:endParaRPr>
          </a:p>
        </p:txBody>
      </p:sp>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22117" r="22456" b="-10"/>
          <a:stretch/>
        </p:blipFill>
        <p:spPr>
          <a:xfrm>
            <a:off x="0" y="0"/>
            <a:ext cx="5700713" cy="6857999"/>
          </a:xfrm>
          <a:prstGeom prst="rect">
            <a:avLst/>
          </a:prstGeom>
        </p:spPr>
      </p:pic>
      <p:grpSp>
        <p:nvGrpSpPr>
          <p:cNvPr id="12" name="组合 11"/>
          <p:cNvGrpSpPr/>
          <p:nvPr/>
        </p:nvGrpSpPr>
        <p:grpSpPr>
          <a:xfrm>
            <a:off x="6529571" y="2556793"/>
            <a:ext cx="551992" cy="551992"/>
            <a:chOff x="6636986" y="2554201"/>
            <a:chExt cx="551992" cy="551992"/>
          </a:xfrm>
        </p:grpSpPr>
        <p:sp>
          <p:nvSpPr>
            <p:cNvPr id="13" name="Oval 53"/>
            <p:cNvSpPr>
              <a:spLocks noChangeAspect="1"/>
            </p:cNvSpPr>
            <p:nvPr/>
          </p:nvSpPr>
          <p:spPr>
            <a:xfrm>
              <a:off x="6636986" y="2554201"/>
              <a:ext cx="551992" cy="551992"/>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4" name="Freeform 224"/>
            <p:cNvSpPr>
              <a:spLocks noEditPoints="1" noChangeArrowheads="1"/>
            </p:cNvSpPr>
            <p:nvPr/>
          </p:nvSpPr>
          <p:spPr bwMode="auto">
            <a:xfrm>
              <a:off x="6764434" y="2681662"/>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15" name="组合 14"/>
          <p:cNvGrpSpPr/>
          <p:nvPr/>
        </p:nvGrpSpPr>
        <p:grpSpPr>
          <a:xfrm>
            <a:off x="6529571" y="3739165"/>
            <a:ext cx="551992" cy="551992"/>
            <a:chOff x="6636986" y="3739165"/>
            <a:chExt cx="551992" cy="551992"/>
          </a:xfrm>
        </p:grpSpPr>
        <p:sp>
          <p:nvSpPr>
            <p:cNvPr id="16" name="Oval 54"/>
            <p:cNvSpPr>
              <a:spLocks noChangeAspect="1"/>
            </p:cNvSpPr>
            <p:nvPr/>
          </p:nvSpPr>
          <p:spPr>
            <a:xfrm>
              <a:off x="6636986" y="3739165"/>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7" name="Freeform 205"/>
            <p:cNvSpPr>
              <a:spLocks noEditPoints="1" noChangeArrowheads="1"/>
            </p:cNvSpPr>
            <p:nvPr/>
          </p:nvSpPr>
          <p:spPr bwMode="auto">
            <a:xfrm>
              <a:off x="6748948" y="3832395"/>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18" name="组合 17"/>
          <p:cNvGrpSpPr/>
          <p:nvPr/>
        </p:nvGrpSpPr>
        <p:grpSpPr>
          <a:xfrm>
            <a:off x="6529571" y="4948697"/>
            <a:ext cx="551992" cy="551992"/>
            <a:chOff x="6636986" y="4948697"/>
            <a:chExt cx="551992" cy="551992"/>
          </a:xfrm>
        </p:grpSpPr>
        <p:sp>
          <p:nvSpPr>
            <p:cNvPr id="19" name="Oval 57"/>
            <p:cNvSpPr>
              <a:spLocks noChangeAspect="1"/>
            </p:cNvSpPr>
            <p:nvPr/>
          </p:nvSpPr>
          <p:spPr>
            <a:xfrm>
              <a:off x="6636986" y="4948697"/>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rgbClr val="F33745"/>
                </a:solidFill>
                <a:cs typeface="+mn-ea"/>
                <a:sym typeface="+mn-lt"/>
              </a:endParaRPr>
            </a:p>
          </p:txBody>
        </p:sp>
        <p:sp>
          <p:nvSpPr>
            <p:cNvPr id="20" name="Freeform 129"/>
            <p:cNvSpPr>
              <a:spLocks noEditPoints="1" noChangeArrowheads="1"/>
            </p:cNvSpPr>
            <p:nvPr/>
          </p:nvSpPr>
          <p:spPr bwMode="auto">
            <a:xfrm>
              <a:off x="6694764" y="5130119"/>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spTree>
    <p:extLst>
      <p:ext uri="{BB962C8B-B14F-4D97-AF65-F5344CB8AC3E}">
        <p14:creationId xmlns:p14="http://schemas.microsoft.com/office/powerpoint/2010/main" val="934479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6</a:t>
            </a:fld>
            <a:endParaRPr lang="en-US" dirty="0">
              <a:latin typeface="+mn-lt"/>
              <a:cs typeface="+mn-ea"/>
              <a:sym typeface="+mn-lt"/>
            </a:endParaRPr>
          </a:p>
        </p:txBody>
      </p:sp>
      <p:sp>
        <p:nvSpPr>
          <p:cNvPr id="4" name="Text Placeholder 32"/>
          <p:cNvSpPr txBox="1"/>
          <p:nvPr/>
        </p:nvSpPr>
        <p:spPr>
          <a:xfrm>
            <a:off x="2448221"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5" name="Text Placeholder 33"/>
          <p:cNvSpPr txBox="1"/>
          <p:nvPr/>
        </p:nvSpPr>
        <p:spPr>
          <a:xfrm>
            <a:off x="2433936"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6" name="Text Placeholder 33"/>
          <p:cNvSpPr txBox="1"/>
          <p:nvPr/>
        </p:nvSpPr>
        <p:spPr>
          <a:xfrm>
            <a:off x="2433936"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商业策略</a:t>
            </a:r>
            <a:endParaRPr lang="en-AU" sz="1600" dirty="0">
              <a:solidFill>
                <a:schemeClr val="tx1">
                  <a:lumMod val="65000"/>
                  <a:lumOff val="35000"/>
                </a:schemeClr>
              </a:solidFill>
              <a:latin typeface="+mn-lt"/>
              <a:cs typeface="+mn-ea"/>
              <a:sym typeface="+mn-lt"/>
            </a:endParaRPr>
          </a:p>
        </p:txBody>
      </p:sp>
      <p:sp>
        <p:nvSpPr>
          <p:cNvPr id="7" name="Text Placeholder 32"/>
          <p:cNvSpPr txBox="1"/>
          <p:nvPr/>
        </p:nvSpPr>
        <p:spPr>
          <a:xfrm>
            <a:off x="2448221"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8" name="Text Placeholder 33"/>
          <p:cNvSpPr txBox="1"/>
          <p:nvPr/>
        </p:nvSpPr>
        <p:spPr>
          <a:xfrm>
            <a:off x="2433936"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9" name="Text Placeholder 33"/>
          <p:cNvSpPr txBox="1"/>
          <p:nvPr/>
        </p:nvSpPr>
        <p:spPr>
          <a:xfrm>
            <a:off x="2433936"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销售收入</a:t>
            </a:r>
            <a:endParaRPr lang="en-AU" sz="1600" dirty="0">
              <a:solidFill>
                <a:schemeClr val="tx1">
                  <a:lumMod val="65000"/>
                  <a:lumOff val="35000"/>
                </a:schemeClr>
              </a:solidFill>
              <a:latin typeface="+mn-lt"/>
              <a:cs typeface="+mn-ea"/>
              <a:sym typeface="+mn-lt"/>
            </a:endParaRPr>
          </a:p>
        </p:txBody>
      </p:sp>
      <p:sp>
        <p:nvSpPr>
          <p:cNvPr id="10" name="Text Placeholder 32"/>
          <p:cNvSpPr txBox="1"/>
          <p:nvPr/>
        </p:nvSpPr>
        <p:spPr>
          <a:xfrm>
            <a:off x="7197643"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1" name="Text Placeholder 33"/>
          <p:cNvSpPr txBox="1"/>
          <p:nvPr/>
        </p:nvSpPr>
        <p:spPr>
          <a:xfrm>
            <a:off x="7183358"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2" name="Text Placeholder 33"/>
          <p:cNvSpPr txBox="1"/>
          <p:nvPr/>
        </p:nvSpPr>
        <p:spPr>
          <a:xfrm>
            <a:off x="7183358"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创造性的解决方案</a:t>
            </a:r>
            <a:endParaRPr lang="en-AU" sz="1600" dirty="0">
              <a:solidFill>
                <a:schemeClr val="tx1">
                  <a:lumMod val="65000"/>
                  <a:lumOff val="35000"/>
                </a:schemeClr>
              </a:solidFill>
              <a:latin typeface="+mn-lt"/>
              <a:cs typeface="+mn-ea"/>
              <a:sym typeface="+mn-lt"/>
            </a:endParaRPr>
          </a:p>
        </p:txBody>
      </p:sp>
      <p:sp>
        <p:nvSpPr>
          <p:cNvPr id="13" name="Text Placeholder 32"/>
          <p:cNvSpPr txBox="1"/>
          <p:nvPr/>
        </p:nvSpPr>
        <p:spPr>
          <a:xfrm>
            <a:off x="7197643"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4" name="Text Placeholder 33"/>
          <p:cNvSpPr txBox="1"/>
          <p:nvPr/>
        </p:nvSpPr>
        <p:spPr>
          <a:xfrm>
            <a:off x="7183358"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5" name="Text Placeholder 33"/>
          <p:cNvSpPr txBox="1"/>
          <p:nvPr/>
        </p:nvSpPr>
        <p:spPr>
          <a:xfrm>
            <a:off x="7183358"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商业计划</a:t>
            </a:r>
            <a:endParaRPr lang="en-AU" sz="1600" dirty="0">
              <a:solidFill>
                <a:schemeClr val="tx1">
                  <a:lumMod val="65000"/>
                  <a:lumOff val="35000"/>
                </a:schemeClr>
              </a:solidFill>
              <a:latin typeface="+mn-lt"/>
              <a:cs typeface="+mn-ea"/>
              <a:sym typeface="+mn-lt"/>
            </a:endParaRPr>
          </a:p>
        </p:txBody>
      </p:sp>
      <p:sp>
        <p:nvSpPr>
          <p:cNvPr id="16" name="Text Placeholder 32"/>
          <p:cNvSpPr txBox="1"/>
          <p:nvPr/>
        </p:nvSpPr>
        <p:spPr>
          <a:xfrm>
            <a:off x="2448221"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7" name="Text Placeholder 33"/>
          <p:cNvSpPr txBox="1"/>
          <p:nvPr/>
        </p:nvSpPr>
        <p:spPr>
          <a:xfrm>
            <a:off x="2433936"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8" name="Text Placeholder 33"/>
          <p:cNvSpPr txBox="1"/>
          <p:nvPr/>
        </p:nvSpPr>
        <p:spPr>
          <a:xfrm>
            <a:off x="2433936"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数据分析</a:t>
            </a:r>
            <a:endParaRPr lang="en-AU" sz="1600" dirty="0">
              <a:solidFill>
                <a:schemeClr val="tx1">
                  <a:lumMod val="65000"/>
                  <a:lumOff val="35000"/>
                </a:schemeClr>
              </a:solidFill>
              <a:latin typeface="+mn-lt"/>
              <a:cs typeface="+mn-ea"/>
              <a:sym typeface="+mn-lt"/>
            </a:endParaRPr>
          </a:p>
        </p:txBody>
      </p:sp>
      <p:sp>
        <p:nvSpPr>
          <p:cNvPr id="19" name="Text Placeholder 32"/>
          <p:cNvSpPr txBox="1"/>
          <p:nvPr/>
        </p:nvSpPr>
        <p:spPr>
          <a:xfrm>
            <a:off x="7197643"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20" name="Text Placeholder 33"/>
          <p:cNvSpPr txBox="1"/>
          <p:nvPr/>
        </p:nvSpPr>
        <p:spPr>
          <a:xfrm>
            <a:off x="7183358"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21" name="Text Placeholder 33"/>
          <p:cNvSpPr txBox="1"/>
          <p:nvPr/>
        </p:nvSpPr>
        <p:spPr>
          <a:xfrm>
            <a:off x="7183358"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内容策略</a:t>
            </a:r>
            <a:endParaRPr lang="en-AU" sz="1600" dirty="0">
              <a:solidFill>
                <a:schemeClr val="tx1">
                  <a:lumMod val="65000"/>
                  <a:lumOff val="35000"/>
                </a:schemeClr>
              </a:solidFill>
              <a:latin typeface="+mn-lt"/>
              <a:cs typeface="+mn-ea"/>
              <a:sym typeface="+mn-lt"/>
            </a:endParaRPr>
          </a:p>
        </p:txBody>
      </p:sp>
      <p:grpSp>
        <p:nvGrpSpPr>
          <p:cNvPr id="22" name="组合 21"/>
          <p:cNvGrpSpPr/>
          <p:nvPr/>
        </p:nvGrpSpPr>
        <p:grpSpPr>
          <a:xfrm>
            <a:off x="6206326" y="3363271"/>
            <a:ext cx="699076" cy="699074"/>
            <a:chOff x="6206326" y="3363271"/>
            <a:chExt cx="699076" cy="699074"/>
          </a:xfrm>
        </p:grpSpPr>
        <p:sp>
          <p:nvSpPr>
            <p:cNvPr id="23" name="Oval 102"/>
            <p:cNvSpPr/>
            <p:nvPr/>
          </p:nvSpPr>
          <p:spPr>
            <a:xfrm>
              <a:off x="6206326" y="3363271"/>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4" name="任意多边形 23"/>
            <p:cNvSpPr/>
            <p:nvPr/>
          </p:nvSpPr>
          <p:spPr>
            <a:xfrm>
              <a:off x="6379448" y="3549963"/>
              <a:ext cx="352832" cy="32569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solidFill>
                  <a:schemeClr val="tx1">
                    <a:lumMod val="85000"/>
                    <a:lumOff val="15000"/>
                  </a:schemeClr>
                </a:solidFill>
                <a:cs typeface="+mn-ea"/>
                <a:sym typeface="+mn-lt"/>
              </a:endParaRPr>
            </a:p>
          </p:txBody>
        </p:sp>
      </p:grpSp>
      <p:grpSp>
        <p:nvGrpSpPr>
          <p:cNvPr id="25" name="组合 24"/>
          <p:cNvGrpSpPr/>
          <p:nvPr/>
        </p:nvGrpSpPr>
        <p:grpSpPr>
          <a:xfrm>
            <a:off x="1456904" y="1798469"/>
            <a:ext cx="699076" cy="699074"/>
            <a:chOff x="1456904" y="1798469"/>
            <a:chExt cx="699076" cy="699074"/>
          </a:xfrm>
        </p:grpSpPr>
        <p:sp>
          <p:nvSpPr>
            <p:cNvPr id="26" name="Oval 80"/>
            <p:cNvSpPr/>
            <p:nvPr/>
          </p:nvSpPr>
          <p:spPr>
            <a:xfrm>
              <a:off x="1456904" y="1798469"/>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7" name="Freeform 224"/>
            <p:cNvSpPr>
              <a:spLocks noEditPoints="1" noChangeArrowheads="1"/>
            </p:cNvSpPr>
            <p:nvPr/>
          </p:nvSpPr>
          <p:spPr bwMode="auto">
            <a:xfrm>
              <a:off x="1657894" y="1999471"/>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28" name="组合 27"/>
          <p:cNvGrpSpPr/>
          <p:nvPr/>
        </p:nvGrpSpPr>
        <p:grpSpPr>
          <a:xfrm>
            <a:off x="6206326" y="4928073"/>
            <a:ext cx="699076" cy="699074"/>
            <a:chOff x="6206326" y="4928073"/>
            <a:chExt cx="699076" cy="699074"/>
          </a:xfrm>
        </p:grpSpPr>
        <p:sp>
          <p:nvSpPr>
            <p:cNvPr id="29" name="Oval 110"/>
            <p:cNvSpPr/>
            <p:nvPr/>
          </p:nvSpPr>
          <p:spPr>
            <a:xfrm>
              <a:off x="6206326" y="4928073"/>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0" name="Freeform 123"/>
            <p:cNvSpPr>
              <a:spLocks noEditPoints="1" noChangeArrowheads="1"/>
            </p:cNvSpPr>
            <p:nvPr/>
          </p:nvSpPr>
          <p:spPr bwMode="auto">
            <a:xfrm>
              <a:off x="6391800" y="5105201"/>
              <a:ext cx="328128" cy="344819"/>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6"/>
                <a:gd name="T139" fmla="*/ 0 h 101"/>
                <a:gd name="T140" fmla="*/ 96 w 96"/>
                <a:gd name="T141" fmla="*/ 101 h 10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1" name="组合 30"/>
          <p:cNvGrpSpPr/>
          <p:nvPr/>
        </p:nvGrpSpPr>
        <p:grpSpPr>
          <a:xfrm>
            <a:off x="1456904" y="3363271"/>
            <a:ext cx="699076" cy="699074"/>
            <a:chOff x="1456904" y="3363271"/>
            <a:chExt cx="699076" cy="699074"/>
          </a:xfrm>
        </p:grpSpPr>
        <p:sp>
          <p:nvSpPr>
            <p:cNvPr id="32" name="Oval 92"/>
            <p:cNvSpPr/>
            <p:nvPr/>
          </p:nvSpPr>
          <p:spPr>
            <a:xfrm>
              <a:off x="1456904" y="3363271"/>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3" name="Freeform 205"/>
            <p:cNvSpPr>
              <a:spLocks noEditPoints="1" noChangeArrowheads="1"/>
            </p:cNvSpPr>
            <p:nvPr/>
          </p:nvSpPr>
          <p:spPr bwMode="auto">
            <a:xfrm>
              <a:off x="1642408" y="3530042"/>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4" name="组合 33"/>
          <p:cNvGrpSpPr/>
          <p:nvPr/>
        </p:nvGrpSpPr>
        <p:grpSpPr>
          <a:xfrm>
            <a:off x="1456904" y="4928073"/>
            <a:ext cx="699076" cy="699074"/>
            <a:chOff x="1456904" y="4928073"/>
            <a:chExt cx="699076" cy="699074"/>
          </a:xfrm>
        </p:grpSpPr>
        <p:sp>
          <p:nvSpPr>
            <p:cNvPr id="35" name="Oval 106"/>
            <p:cNvSpPr/>
            <p:nvPr/>
          </p:nvSpPr>
          <p:spPr>
            <a:xfrm>
              <a:off x="1456904" y="4928073"/>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6" name="Freeform 129"/>
            <p:cNvSpPr>
              <a:spLocks noEditPoints="1" noChangeArrowheads="1"/>
            </p:cNvSpPr>
            <p:nvPr/>
          </p:nvSpPr>
          <p:spPr bwMode="auto">
            <a:xfrm>
              <a:off x="1588224" y="5183036"/>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37" name="组合 36"/>
          <p:cNvGrpSpPr/>
          <p:nvPr/>
        </p:nvGrpSpPr>
        <p:grpSpPr>
          <a:xfrm>
            <a:off x="6206326" y="1798469"/>
            <a:ext cx="699076" cy="699074"/>
            <a:chOff x="6206326" y="1798469"/>
            <a:chExt cx="699076" cy="699074"/>
          </a:xfrm>
        </p:grpSpPr>
        <p:sp>
          <p:nvSpPr>
            <p:cNvPr id="38" name="Oval 97"/>
            <p:cNvSpPr/>
            <p:nvPr/>
          </p:nvSpPr>
          <p:spPr>
            <a:xfrm>
              <a:off x="6206326" y="1798469"/>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9" name="任意多边形 38"/>
            <p:cNvSpPr/>
            <p:nvPr/>
          </p:nvSpPr>
          <p:spPr>
            <a:xfrm>
              <a:off x="6423677" y="2022967"/>
              <a:ext cx="264374" cy="250079"/>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bg1"/>
                </a:solidFill>
                <a:cs typeface="+mn-ea"/>
                <a:sym typeface="+mn-lt"/>
              </a:endParaRPr>
            </a:p>
          </p:txBody>
        </p:sp>
      </p:grpSp>
      <p:sp>
        <p:nvSpPr>
          <p:cNvPr id="41"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475346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FCEE2C88-6C8F-484D-AF69-578F576B1F44}" type="slidenum">
              <a:rPr kumimoji="0" lang="en-US" sz="1000" b="0" i="0" u="none" strike="noStrike" kern="1200" cap="none" spc="0" normalizeH="0" baseline="0" noProof="0" smtClean="0">
                <a:ln>
                  <a:noFill/>
                </a:ln>
                <a:solidFill>
                  <a:prstClr val="white">
                    <a:lumMod val="50000"/>
                  </a:prstClr>
                </a:solidFill>
                <a:effectLst/>
                <a:uLnTx/>
                <a:uFillTx/>
                <a:latin typeface="Lato" panose="020F0502020204030203" pitchFamily="34" charset="0"/>
                <a:ea typeface="微软雅黑"/>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dirty="0">
              <a:ln>
                <a:noFill/>
              </a:ln>
              <a:solidFill>
                <a:prstClr val="white">
                  <a:lumMod val="50000"/>
                </a:prstClr>
              </a:solidFill>
              <a:effectLst/>
              <a:uLnTx/>
              <a:uFillTx/>
              <a:latin typeface="Lato" panose="020F0502020204030203" pitchFamily="34" charset="0"/>
              <a:ea typeface="微软雅黑"/>
              <a:cs typeface="+mn-cs"/>
            </a:endParaRPr>
          </a:p>
        </p:txBody>
      </p:sp>
      <p:grpSp>
        <p:nvGrpSpPr>
          <p:cNvPr id="4" name="Group 1"/>
          <p:cNvGrpSpPr/>
          <p:nvPr/>
        </p:nvGrpSpPr>
        <p:grpSpPr>
          <a:xfrm>
            <a:off x="776532" y="1842672"/>
            <a:ext cx="5289514" cy="4057079"/>
            <a:chOff x="3127375" y="1144587"/>
            <a:chExt cx="6581775" cy="5048251"/>
          </a:xfrm>
          <a:solidFill>
            <a:schemeClr val="accent2"/>
          </a:solidFill>
        </p:grpSpPr>
        <p:sp>
          <p:nvSpPr>
            <p:cNvPr id="5" name="Freeform 2"/>
            <p:cNvSpPr>
              <a:spLocks/>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6" name="Freeform 3"/>
            <p:cNvSpPr>
              <a:spLocks/>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7" name="Freeform 4"/>
            <p:cNvSpPr>
              <a:spLocks/>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8" name="Freeform 5"/>
            <p:cNvSpPr>
              <a:spLocks/>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9" name="Freeform 6"/>
            <p:cNvSpPr>
              <a:spLocks/>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0" name="Freeform 7"/>
            <p:cNvSpPr>
              <a:spLocks/>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1" name="Freeform 8"/>
            <p:cNvSpPr>
              <a:spLocks/>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2" name="Freeform 9"/>
            <p:cNvSpPr>
              <a:spLocks/>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3" name="Freeform 10"/>
            <p:cNvSpPr>
              <a:spLocks/>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4" name="Freeform 11"/>
            <p:cNvSpPr>
              <a:spLocks/>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5" name="Freeform 12"/>
            <p:cNvSpPr>
              <a:spLocks/>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13"/>
            <p:cNvSpPr>
              <a:spLocks/>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7" name="Freeform 14"/>
            <p:cNvSpPr>
              <a:spLocks/>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8" name="Freeform 15"/>
            <p:cNvSpPr>
              <a:spLocks/>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9" name="Freeform 16"/>
            <p:cNvSpPr>
              <a:spLocks/>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0" name="Freeform 17"/>
            <p:cNvSpPr>
              <a:spLocks/>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1" name="Freeform 18"/>
            <p:cNvSpPr>
              <a:spLocks/>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2" name="Freeform 19"/>
            <p:cNvSpPr>
              <a:spLocks/>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3" name="Freeform 20"/>
            <p:cNvSpPr>
              <a:spLocks/>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4" name="Freeform 21"/>
            <p:cNvSpPr>
              <a:spLocks/>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5" name="Freeform 22"/>
            <p:cNvSpPr>
              <a:spLocks/>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6" name="Freeform 23"/>
            <p:cNvSpPr>
              <a:spLocks/>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7" name="Freeform 24"/>
            <p:cNvSpPr>
              <a:spLocks/>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28" name="Freeform 43"/>
          <p:cNvSpPr/>
          <p:nvPr/>
        </p:nvSpPr>
        <p:spPr>
          <a:xfrm>
            <a:off x="7077903" y="2116336"/>
            <a:ext cx="380054" cy="387986"/>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29" name="文本框 5"/>
          <p:cNvSpPr txBox="1">
            <a:spLocks noChangeArrowheads="1"/>
          </p:cNvSpPr>
          <p:nvPr/>
        </p:nvSpPr>
        <p:spPr bwMode="auto">
          <a:xfrm>
            <a:off x="7053850" y="275913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0" name="文本框 6"/>
          <p:cNvSpPr txBox="1">
            <a:spLocks noChangeArrowheads="1"/>
          </p:cNvSpPr>
          <p:nvPr/>
        </p:nvSpPr>
        <p:spPr bwMode="auto">
          <a:xfrm>
            <a:off x="7074760" y="309769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1" name="文本框 5"/>
          <p:cNvSpPr txBox="1">
            <a:spLocks noChangeArrowheads="1"/>
          </p:cNvSpPr>
          <p:nvPr/>
        </p:nvSpPr>
        <p:spPr bwMode="auto">
          <a:xfrm>
            <a:off x="7053850" y="425096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2" name="文本框 6"/>
          <p:cNvSpPr txBox="1">
            <a:spLocks noChangeArrowheads="1"/>
          </p:cNvSpPr>
          <p:nvPr/>
        </p:nvSpPr>
        <p:spPr bwMode="auto">
          <a:xfrm>
            <a:off x="7074760" y="458952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4"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3009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2</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1332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9</a:t>
            </a:fld>
            <a:endParaRPr lang="en-US" dirty="0">
              <a:latin typeface="+mn-lt"/>
              <a:cs typeface="+mn-ea"/>
              <a:sym typeface="+mn-lt"/>
            </a:endParaRPr>
          </a:p>
        </p:txBody>
      </p:sp>
      <p:sp>
        <p:nvSpPr>
          <p:cNvPr id="4" name="Text Placeholder 32"/>
          <p:cNvSpPr txBox="1"/>
          <p:nvPr/>
        </p:nvSpPr>
        <p:spPr>
          <a:xfrm>
            <a:off x="1141770"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5" name="Text Placeholder 33"/>
          <p:cNvSpPr txBox="1"/>
          <p:nvPr/>
        </p:nvSpPr>
        <p:spPr>
          <a:xfrm>
            <a:off x="1771651"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商务策略</a:t>
            </a:r>
            <a:endParaRPr lang="en-AU" sz="1600" dirty="0">
              <a:solidFill>
                <a:schemeClr val="accent2"/>
              </a:solidFill>
              <a:latin typeface="+mn-lt"/>
              <a:cs typeface="+mn-ea"/>
              <a:sym typeface="+mn-lt"/>
            </a:endParaRPr>
          </a:p>
        </p:txBody>
      </p:sp>
      <p:sp>
        <p:nvSpPr>
          <p:cNvPr id="6" name="Oval 117"/>
          <p:cNvSpPr/>
          <p:nvPr/>
        </p:nvSpPr>
        <p:spPr>
          <a:xfrm>
            <a:off x="1126294" y="1848648"/>
            <a:ext cx="522021" cy="522020"/>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7" name="Text Placeholder 33"/>
          <p:cNvSpPr txBox="1"/>
          <p:nvPr/>
        </p:nvSpPr>
        <p:spPr>
          <a:xfrm>
            <a:off x="1141770"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8" name="Text Placeholder 32"/>
          <p:cNvSpPr txBox="1"/>
          <p:nvPr/>
        </p:nvSpPr>
        <p:spPr>
          <a:xfrm>
            <a:off x="4672268"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9" name="Text Placeholder 33"/>
          <p:cNvSpPr txBox="1"/>
          <p:nvPr/>
        </p:nvSpPr>
        <p:spPr>
          <a:xfrm>
            <a:off x="5302149"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数据分析</a:t>
            </a:r>
            <a:endParaRPr lang="en-AU" sz="1600" dirty="0">
              <a:solidFill>
                <a:schemeClr val="accent2"/>
              </a:solidFill>
              <a:latin typeface="+mn-lt"/>
              <a:cs typeface="+mn-ea"/>
              <a:sym typeface="+mn-lt"/>
            </a:endParaRPr>
          </a:p>
        </p:txBody>
      </p:sp>
      <p:sp>
        <p:nvSpPr>
          <p:cNvPr id="10" name="Oval 121"/>
          <p:cNvSpPr/>
          <p:nvPr/>
        </p:nvSpPr>
        <p:spPr>
          <a:xfrm>
            <a:off x="4656792"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1" name="Text Placeholder 33"/>
          <p:cNvSpPr txBox="1"/>
          <p:nvPr/>
        </p:nvSpPr>
        <p:spPr>
          <a:xfrm>
            <a:off x="4672268"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2" name="Text Placeholder 32"/>
          <p:cNvSpPr txBox="1"/>
          <p:nvPr/>
        </p:nvSpPr>
        <p:spPr>
          <a:xfrm>
            <a:off x="8202766"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13" name="Text Placeholder 33"/>
          <p:cNvSpPr txBox="1"/>
          <p:nvPr/>
        </p:nvSpPr>
        <p:spPr>
          <a:xfrm>
            <a:off x="8832647"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销售分析</a:t>
            </a:r>
            <a:endParaRPr lang="en-AU" sz="1600" dirty="0">
              <a:solidFill>
                <a:schemeClr val="accent2"/>
              </a:solidFill>
              <a:latin typeface="+mn-lt"/>
              <a:cs typeface="+mn-ea"/>
              <a:sym typeface="+mn-lt"/>
            </a:endParaRPr>
          </a:p>
        </p:txBody>
      </p:sp>
      <p:sp>
        <p:nvSpPr>
          <p:cNvPr id="14" name="Oval 128"/>
          <p:cNvSpPr/>
          <p:nvPr/>
        </p:nvSpPr>
        <p:spPr>
          <a:xfrm>
            <a:off x="8187290"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5" name="Text Placeholder 33"/>
          <p:cNvSpPr txBox="1"/>
          <p:nvPr/>
        </p:nvSpPr>
        <p:spPr>
          <a:xfrm>
            <a:off x="8202766"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6" name="Freeform 129"/>
          <p:cNvSpPr>
            <a:spLocks noEditPoints="1" noChangeArrowheads="1"/>
          </p:cNvSpPr>
          <p:nvPr/>
        </p:nvSpPr>
        <p:spPr bwMode="auto">
          <a:xfrm>
            <a:off x="120972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7" name="Freeform 129"/>
          <p:cNvSpPr>
            <a:spLocks noEditPoints="1" noChangeArrowheads="1"/>
          </p:cNvSpPr>
          <p:nvPr/>
        </p:nvSpPr>
        <p:spPr bwMode="auto">
          <a:xfrm>
            <a:off x="4736958"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8" name="Freeform 129"/>
          <p:cNvSpPr>
            <a:spLocks noEditPoints="1" noChangeArrowheads="1"/>
          </p:cNvSpPr>
          <p:nvPr/>
        </p:nvSpPr>
        <p:spPr bwMode="auto">
          <a:xfrm>
            <a:off x="826745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2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304928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10</a:t>
            </a:fld>
            <a:endParaRPr lang="en-US" noProof="0" dirty="0"/>
          </a:p>
        </p:txBody>
      </p:sp>
      <p:sp>
        <p:nvSpPr>
          <p:cNvPr id="4" name="Text Placeholder 32"/>
          <p:cNvSpPr txBox="1"/>
          <p:nvPr/>
        </p:nvSpPr>
        <p:spPr>
          <a:xfrm>
            <a:off x="2148176"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5" name="Rectangle 5"/>
          <p:cNvSpPr/>
          <p:nvPr/>
        </p:nvSpPr>
        <p:spPr>
          <a:xfrm>
            <a:off x="1524000" y="1645920"/>
            <a:ext cx="2962654" cy="199339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6" name="Rectangle 6"/>
          <p:cNvSpPr/>
          <p:nvPr/>
        </p:nvSpPr>
        <p:spPr>
          <a:xfrm>
            <a:off x="7705344" y="1645920"/>
            <a:ext cx="2989988" cy="19933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7" name="Text Placeholder 33"/>
          <p:cNvSpPr txBox="1"/>
          <p:nvPr/>
        </p:nvSpPr>
        <p:spPr>
          <a:xfrm>
            <a:off x="2148177"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商业策略</a:t>
            </a:r>
            <a:endParaRPr lang="en-AU" sz="1200" b="1" dirty="0">
              <a:solidFill>
                <a:schemeClr val="accent2"/>
              </a:solidFill>
              <a:latin typeface="+mn-lt"/>
              <a:cs typeface="+mn-ea"/>
              <a:sym typeface="+mn-lt"/>
            </a:endParaRPr>
          </a:p>
        </p:txBody>
      </p:sp>
      <p:sp>
        <p:nvSpPr>
          <p:cNvPr id="8" name="Text Placeholder 32"/>
          <p:cNvSpPr txBox="1"/>
          <p:nvPr/>
        </p:nvSpPr>
        <p:spPr>
          <a:xfrm>
            <a:off x="8001682" y="2231407"/>
            <a:ext cx="2541349" cy="121588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a:t>
            </a:r>
            <a:r>
              <a:rPr lang="en-US" sz="1000" dirty="0" err="1">
                <a:solidFill>
                  <a:schemeClr val="bg1"/>
                </a:solidFill>
                <a:latin typeface="+mn-lt"/>
                <a:cs typeface="+mn-ea"/>
                <a:sym typeface="+mn-lt"/>
              </a:rPr>
              <a:t>cak</a:t>
            </a:r>
            <a:r>
              <a:rPr lang="en-US" sz="1000" dirty="0">
                <a:solidFill>
                  <a:schemeClr val="bg1"/>
                </a:solidFill>
                <a:latin typeface="+mn-lt"/>
                <a:cs typeface="+mn-ea"/>
                <a:sym typeface="+mn-lt"/>
              </a:rPr>
              <a:t>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a:t>
            </a:r>
          </a:p>
        </p:txBody>
      </p:sp>
      <p:sp>
        <p:nvSpPr>
          <p:cNvPr id="9" name="Text Placeholder 33"/>
          <p:cNvSpPr txBox="1"/>
          <p:nvPr/>
        </p:nvSpPr>
        <p:spPr>
          <a:xfrm>
            <a:off x="8001682" y="1923804"/>
            <a:ext cx="2541349" cy="34417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spcBef>
                <a:spcPts val="0"/>
              </a:spcBef>
              <a:buNone/>
            </a:pPr>
            <a:r>
              <a:rPr lang="zh-CN" altLang="en-US" sz="1300" b="1" dirty="0">
                <a:solidFill>
                  <a:schemeClr val="bg1"/>
                </a:solidFill>
                <a:latin typeface="+mn-lt"/>
                <a:cs typeface="+mn-ea"/>
                <a:sym typeface="+mn-lt"/>
              </a:rPr>
              <a:t>我们成功的秘密</a:t>
            </a:r>
            <a:endParaRPr lang="en-AU" sz="1300" b="1" dirty="0">
              <a:solidFill>
                <a:schemeClr val="bg1"/>
              </a:solidFill>
              <a:latin typeface="+mn-lt"/>
              <a:cs typeface="+mn-ea"/>
              <a:sym typeface="+mn-lt"/>
            </a:endParaRPr>
          </a:p>
        </p:txBody>
      </p:sp>
      <p:sp>
        <p:nvSpPr>
          <p:cNvPr id="10" name="Text Placeholder 32"/>
          <p:cNvSpPr txBox="1"/>
          <p:nvPr/>
        </p:nvSpPr>
        <p:spPr>
          <a:xfrm>
            <a:off x="2148176" y="1850653"/>
            <a:ext cx="2036297" cy="162406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 bonbon sesame snaps. </a:t>
            </a:r>
          </a:p>
        </p:txBody>
      </p:sp>
      <p:sp>
        <p:nvSpPr>
          <p:cNvPr id="11" name="Text Placeholder 32"/>
          <p:cNvSpPr txBox="1"/>
          <p:nvPr/>
        </p:nvSpPr>
        <p:spPr>
          <a:xfrm>
            <a:off x="5330894"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2" name="Text Placeholder 33"/>
          <p:cNvSpPr txBox="1"/>
          <p:nvPr/>
        </p:nvSpPr>
        <p:spPr>
          <a:xfrm>
            <a:off x="5330894"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创造性的解决方案</a:t>
            </a:r>
            <a:endParaRPr lang="en-AU" sz="1200" b="1" dirty="0">
              <a:solidFill>
                <a:schemeClr val="accent2"/>
              </a:solidFill>
              <a:latin typeface="+mn-lt"/>
              <a:cs typeface="+mn-ea"/>
              <a:sym typeface="+mn-lt"/>
            </a:endParaRPr>
          </a:p>
        </p:txBody>
      </p:sp>
      <p:sp>
        <p:nvSpPr>
          <p:cNvPr id="13" name="Text Placeholder 32"/>
          <p:cNvSpPr txBox="1"/>
          <p:nvPr/>
        </p:nvSpPr>
        <p:spPr>
          <a:xfrm>
            <a:off x="8516693"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4" name="Text Placeholder 33"/>
          <p:cNvSpPr txBox="1"/>
          <p:nvPr/>
        </p:nvSpPr>
        <p:spPr>
          <a:xfrm>
            <a:off x="8516693"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很棒的应用</a:t>
            </a:r>
            <a:endParaRPr lang="en-AU" sz="1200" b="1" dirty="0">
              <a:solidFill>
                <a:schemeClr val="accent2"/>
              </a:solidFill>
              <a:latin typeface="+mn-lt"/>
              <a:cs typeface="+mn-ea"/>
              <a:sym typeface="+mn-lt"/>
            </a:endParaRPr>
          </a:p>
        </p:txBody>
      </p:sp>
      <p:grpSp>
        <p:nvGrpSpPr>
          <p:cNvPr id="15" name="组合 14"/>
          <p:cNvGrpSpPr/>
          <p:nvPr/>
        </p:nvGrpSpPr>
        <p:grpSpPr>
          <a:xfrm>
            <a:off x="1353245" y="4056009"/>
            <a:ext cx="585787" cy="585787"/>
            <a:chOff x="1340272" y="4056009"/>
            <a:chExt cx="585787" cy="585787"/>
          </a:xfrm>
        </p:grpSpPr>
        <p:sp>
          <p:nvSpPr>
            <p:cNvPr id="16" name="Oval 22"/>
            <p:cNvSpPr/>
            <p:nvPr/>
          </p:nvSpPr>
          <p:spPr>
            <a:xfrm>
              <a:off x="1340272" y="4056009"/>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600" dirty="0">
                <a:solidFill>
                  <a:schemeClr val="bg1"/>
                </a:solidFill>
                <a:cs typeface="+mn-ea"/>
                <a:sym typeface="+mn-lt"/>
              </a:endParaRPr>
            </a:p>
          </p:txBody>
        </p:sp>
        <p:sp>
          <p:nvSpPr>
            <p:cNvPr id="17" name="任意多边形 23"/>
            <p:cNvSpPr/>
            <p:nvPr/>
          </p:nvSpPr>
          <p:spPr>
            <a:xfrm>
              <a:off x="1475546" y="4213800"/>
              <a:ext cx="315238" cy="27020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tx1">
                    <a:lumMod val="85000"/>
                    <a:lumOff val="15000"/>
                  </a:schemeClr>
                </a:solidFill>
                <a:cs typeface="+mn-ea"/>
                <a:sym typeface="+mn-lt"/>
              </a:endParaRPr>
            </a:p>
          </p:txBody>
        </p:sp>
      </p:grpSp>
      <p:grpSp>
        <p:nvGrpSpPr>
          <p:cNvPr id="18" name="组合 17"/>
          <p:cNvGrpSpPr/>
          <p:nvPr/>
        </p:nvGrpSpPr>
        <p:grpSpPr>
          <a:xfrm>
            <a:off x="4535962" y="4056009"/>
            <a:ext cx="585787" cy="585787"/>
            <a:chOff x="4522989" y="4056009"/>
            <a:chExt cx="585787" cy="585787"/>
          </a:xfrm>
        </p:grpSpPr>
        <p:sp>
          <p:nvSpPr>
            <p:cNvPr id="19" name="Oval 33"/>
            <p:cNvSpPr/>
            <p:nvPr/>
          </p:nvSpPr>
          <p:spPr>
            <a:xfrm>
              <a:off x="4522989" y="4056009"/>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0" name="任意多边形 26"/>
            <p:cNvSpPr/>
            <p:nvPr/>
          </p:nvSpPr>
          <p:spPr>
            <a:xfrm>
              <a:off x="4655266" y="418695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cs typeface="+mn-ea"/>
                <a:sym typeface="+mn-lt"/>
              </a:endParaRPr>
            </a:p>
          </p:txBody>
        </p:sp>
      </p:grpSp>
      <p:grpSp>
        <p:nvGrpSpPr>
          <p:cNvPr id="21" name="组合 20"/>
          <p:cNvGrpSpPr/>
          <p:nvPr/>
        </p:nvGrpSpPr>
        <p:grpSpPr>
          <a:xfrm>
            <a:off x="7721761" y="4056009"/>
            <a:ext cx="585787" cy="585787"/>
            <a:chOff x="7708788" y="4056009"/>
            <a:chExt cx="585787" cy="585787"/>
          </a:xfrm>
        </p:grpSpPr>
        <p:sp>
          <p:nvSpPr>
            <p:cNvPr id="22" name="Oval 36"/>
            <p:cNvSpPr/>
            <p:nvPr/>
          </p:nvSpPr>
          <p:spPr>
            <a:xfrm>
              <a:off x="7708788" y="4056009"/>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3" name="任意多边形 27"/>
            <p:cNvSpPr/>
            <p:nvPr/>
          </p:nvSpPr>
          <p:spPr>
            <a:xfrm>
              <a:off x="7836342" y="4186952"/>
              <a:ext cx="353541" cy="303096"/>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solidFill>
                  <a:schemeClr val="tx1">
                    <a:lumMod val="85000"/>
                    <a:lumOff val="15000"/>
                  </a:schemeClr>
                </a:solidFill>
                <a:cs typeface="+mn-ea"/>
                <a:sym typeface="+mn-lt"/>
              </a:endParaRPr>
            </a:p>
          </p:txBody>
        </p:sp>
      </p:grpSp>
      <p:sp>
        <p:nvSpPr>
          <p:cNvPr id="24" name="任意多边形 30"/>
          <p:cNvSpPr/>
          <p:nvPr/>
        </p:nvSpPr>
        <p:spPr>
          <a:xfrm>
            <a:off x="1811480" y="1923804"/>
            <a:ext cx="212272" cy="179614"/>
          </a:xfrm>
          <a:custGeom>
            <a:avLst/>
            <a:gdLst/>
            <a:ahLst/>
            <a:cxnLst/>
            <a:rect l="l" t="t" r="r" b="b"/>
            <a:pathLst>
              <a:path w="212272" h="179614">
                <a:moveTo>
                  <a:pt x="138793" y="0"/>
                </a:moveTo>
                <a:lnTo>
                  <a:pt x="187779" y="0"/>
                </a:lnTo>
                <a:cubicBezTo>
                  <a:pt x="194582" y="0"/>
                  <a:pt x="200365" y="2381"/>
                  <a:pt x="205128" y="7144"/>
                </a:cubicBezTo>
                <a:cubicBezTo>
                  <a:pt x="209890" y="11906"/>
                  <a:pt x="212272" y="17689"/>
                  <a:pt x="212272" y="24493"/>
                </a:cubicBezTo>
                <a:lnTo>
                  <a:pt x="212272" y="114300"/>
                </a:lnTo>
                <a:cubicBezTo>
                  <a:pt x="212272" y="123144"/>
                  <a:pt x="210549" y="131585"/>
                  <a:pt x="207105" y="139622"/>
                </a:cubicBezTo>
                <a:cubicBezTo>
                  <a:pt x="203661" y="147659"/>
                  <a:pt x="199005" y="154611"/>
                  <a:pt x="193136" y="160479"/>
                </a:cubicBezTo>
                <a:cubicBezTo>
                  <a:pt x="187268" y="166347"/>
                  <a:pt x="180316" y="171003"/>
                  <a:pt x="172279" y="174448"/>
                </a:cubicBezTo>
                <a:cubicBezTo>
                  <a:pt x="164243" y="177892"/>
                  <a:pt x="155802" y="179614"/>
                  <a:pt x="146957" y="179614"/>
                </a:cubicBezTo>
                <a:lnTo>
                  <a:pt x="138793" y="179614"/>
                </a:lnTo>
                <a:cubicBezTo>
                  <a:pt x="136582" y="179614"/>
                  <a:pt x="134668" y="178806"/>
                  <a:pt x="133052" y="177190"/>
                </a:cubicBezTo>
                <a:cubicBezTo>
                  <a:pt x="131437" y="175575"/>
                  <a:pt x="130629" y="173661"/>
                  <a:pt x="130629" y="171450"/>
                </a:cubicBezTo>
                <a:lnTo>
                  <a:pt x="130629" y="155121"/>
                </a:lnTo>
                <a:cubicBezTo>
                  <a:pt x="130629" y="152910"/>
                  <a:pt x="131437" y="150997"/>
                  <a:pt x="133052" y="149381"/>
                </a:cubicBezTo>
                <a:cubicBezTo>
                  <a:pt x="134668" y="147765"/>
                  <a:pt x="136582" y="146957"/>
                  <a:pt x="138793" y="146957"/>
                </a:cubicBezTo>
                <a:lnTo>
                  <a:pt x="146957" y="146957"/>
                </a:lnTo>
                <a:cubicBezTo>
                  <a:pt x="155972" y="146957"/>
                  <a:pt x="163668" y="143768"/>
                  <a:pt x="170047" y="137389"/>
                </a:cubicBezTo>
                <a:cubicBezTo>
                  <a:pt x="176425" y="131011"/>
                  <a:pt x="179614" y="123315"/>
                  <a:pt x="179614" y="114300"/>
                </a:cubicBezTo>
                <a:lnTo>
                  <a:pt x="179614" y="110218"/>
                </a:lnTo>
                <a:cubicBezTo>
                  <a:pt x="179614" y="106816"/>
                  <a:pt x="178424" y="103924"/>
                  <a:pt x="176042" y="101543"/>
                </a:cubicBezTo>
                <a:cubicBezTo>
                  <a:pt x="173661" y="99162"/>
                  <a:pt x="170770" y="97971"/>
                  <a:pt x="167368" y="97971"/>
                </a:cubicBezTo>
                <a:lnTo>
                  <a:pt x="138793" y="97971"/>
                </a:lnTo>
                <a:cubicBezTo>
                  <a:pt x="131989" y="97971"/>
                  <a:pt x="126206" y="95590"/>
                  <a:pt x="121444" y="90828"/>
                </a:cubicBezTo>
                <a:cubicBezTo>
                  <a:pt x="116681" y="86065"/>
                  <a:pt x="114300" y="80282"/>
                  <a:pt x="114300" y="73478"/>
                </a:cubicBezTo>
                <a:lnTo>
                  <a:pt x="114300" y="24493"/>
                </a:lnTo>
                <a:cubicBezTo>
                  <a:pt x="114300" y="17689"/>
                  <a:pt x="116681" y="11906"/>
                  <a:pt x="121444" y="7144"/>
                </a:cubicBezTo>
                <a:cubicBezTo>
                  <a:pt x="126206" y="2381"/>
                  <a:pt x="131989" y="0"/>
                  <a:pt x="138793" y="0"/>
                </a:cubicBezTo>
                <a:close/>
                <a:moveTo>
                  <a:pt x="24493" y="0"/>
                </a:moveTo>
                <a:lnTo>
                  <a:pt x="73479" y="0"/>
                </a:lnTo>
                <a:cubicBezTo>
                  <a:pt x="80282" y="0"/>
                  <a:pt x="86065" y="2381"/>
                  <a:pt x="90828" y="7144"/>
                </a:cubicBezTo>
                <a:cubicBezTo>
                  <a:pt x="95590" y="11906"/>
                  <a:pt x="97971" y="17689"/>
                  <a:pt x="97971" y="24493"/>
                </a:cubicBezTo>
                <a:lnTo>
                  <a:pt x="97971" y="114300"/>
                </a:lnTo>
                <a:cubicBezTo>
                  <a:pt x="97971" y="123144"/>
                  <a:pt x="96249" y="131585"/>
                  <a:pt x="92805" y="139622"/>
                </a:cubicBezTo>
                <a:cubicBezTo>
                  <a:pt x="89361" y="147659"/>
                  <a:pt x="84705" y="154611"/>
                  <a:pt x="78836" y="160479"/>
                </a:cubicBezTo>
                <a:cubicBezTo>
                  <a:pt x="72968" y="166347"/>
                  <a:pt x="66016" y="171003"/>
                  <a:pt x="57979" y="174448"/>
                </a:cubicBezTo>
                <a:cubicBezTo>
                  <a:pt x="49943" y="177892"/>
                  <a:pt x="41502" y="179614"/>
                  <a:pt x="32657" y="179614"/>
                </a:cubicBezTo>
                <a:lnTo>
                  <a:pt x="24493" y="179614"/>
                </a:lnTo>
                <a:cubicBezTo>
                  <a:pt x="22282" y="179614"/>
                  <a:pt x="20368" y="178806"/>
                  <a:pt x="18752" y="177190"/>
                </a:cubicBezTo>
                <a:cubicBezTo>
                  <a:pt x="17137" y="175575"/>
                  <a:pt x="16329" y="173661"/>
                  <a:pt x="16329" y="171450"/>
                </a:cubicBezTo>
                <a:lnTo>
                  <a:pt x="16329" y="155121"/>
                </a:lnTo>
                <a:cubicBezTo>
                  <a:pt x="16329" y="152910"/>
                  <a:pt x="17137" y="150997"/>
                  <a:pt x="18752" y="149381"/>
                </a:cubicBezTo>
                <a:cubicBezTo>
                  <a:pt x="20368" y="147765"/>
                  <a:pt x="22282" y="146957"/>
                  <a:pt x="24493" y="146957"/>
                </a:cubicBezTo>
                <a:lnTo>
                  <a:pt x="32657" y="146957"/>
                </a:lnTo>
                <a:cubicBezTo>
                  <a:pt x="41672" y="146957"/>
                  <a:pt x="49368" y="143768"/>
                  <a:pt x="55747" y="137389"/>
                </a:cubicBezTo>
                <a:cubicBezTo>
                  <a:pt x="62125" y="131011"/>
                  <a:pt x="65314" y="123315"/>
                  <a:pt x="65314" y="114300"/>
                </a:cubicBezTo>
                <a:lnTo>
                  <a:pt x="65314" y="110218"/>
                </a:lnTo>
                <a:cubicBezTo>
                  <a:pt x="65314" y="106816"/>
                  <a:pt x="64124" y="103924"/>
                  <a:pt x="61742" y="101543"/>
                </a:cubicBezTo>
                <a:cubicBezTo>
                  <a:pt x="59361" y="99162"/>
                  <a:pt x="56470" y="97971"/>
                  <a:pt x="53068" y="97971"/>
                </a:cubicBezTo>
                <a:lnTo>
                  <a:pt x="24493" y="97971"/>
                </a:lnTo>
                <a:cubicBezTo>
                  <a:pt x="17689" y="97971"/>
                  <a:pt x="11906" y="95590"/>
                  <a:pt x="7144" y="90828"/>
                </a:cubicBezTo>
                <a:cubicBezTo>
                  <a:pt x="2381" y="86065"/>
                  <a:pt x="0" y="80282"/>
                  <a:pt x="0" y="73478"/>
                </a:cubicBezTo>
                <a:lnTo>
                  <a:pt x="0" y="24493"/>
                </a:lnTo>
                <a:cubicBezTo>
                  <a:pt x="0" y="17689"/>
                  <a:pt x="2381" y="11906"/>
                  <a:pt x="7144" y="7144"/>
                </a:cubicBezTo>
                <a:cubicBezTo>
                  <a:pt x="11906" y="2381"/>
                  <a:pt x="17689" y="0"/>
                  <a:pt x="24493"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AU" altLang="zh-CN" dirty="0">
              <a:solidFill>
                <a:schemeClr val="bg1"/>
              </a:solidFill>
              <a:cs typeface="+mn-ea"/>
              <a:sym typeface="+mn-lt"/>
            </a:endParaRPr>
          </a:p>
        </p:txBody>
      </p:sp>
      <p:pic>
        <p:nvPicPr>
          <p:cNvPr id="25" name="图片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2965" y="1638987"/>
            <a:ext cx="3000222" cy="2000325"/>
          </a:xfrm>
          <a:prstGeom prst="rect">
            <a:avLst/>
          </a:prstGeom>
        </p:spPr>
      </p:pic>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86982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11</a:t>
            </a:fld>
            <a:endParaRPr lang="en-US" noProof="0" dirty="0">
              <a:latin typeface="+mn-lt"/>
              <a:cs typeface="+mn-ea"/>
              <a:sym typeface="+mn-lt"/>
            </a:endParaRPr>
          </a:p>
        </p:txBody>
      </p:sp>
      <p:sp>
        <p:nvSpPr>
          <p:cNvPr id="27" name="Oval 28"/>
          <p:cNvSpPr/>
          <p:nvPr/>
        </p:nvSpPr>
        <p:spPr>
          <a:xfrm>
            <a:off x="1385188" y="1868516"/>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优势</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8" name="Oval 29"/>
          <p:cNvSpPr/>
          <p:nvPr/>
        </p:nvSpPr>
        <p:spPr>
          <a:xfrm>
            <a:off x="3385084" y="1868516"/>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弱点</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9" name="Oval 30"/>
          <p:cNvSpPr/>
          <p:nvPr/>
        </p:nvSpPr>
        <p:spPr>
          <a:xfrm>
            <a:off x="1385188" y="3870173"/>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威胁</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0" name="Oval 31"/>
          <p:cNvSpPr/>
          <p:nvPr/>
        </p:nvSpPr>
        <p:spPr>
          <a:xfrm>
            <a:off x="3385084" y="3870173"/>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机会</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1" name="Oval 35"/>
          <p:cNvSpPr/>
          <p:nvPr/>
        </p:nvSpPr>
        <p:spPr>
          <a:xfrm>
            <a:off x="1385188" y="1863304"/>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S</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2" name="Oval 39"/>
          <p:cNvSpPr/>
          <p:nvPr/>
        </p:nvSpPr>
        <p:spPr>
          <a:xfrm>
            <a:off x="4798184" y="1863304"/>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W</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3" name="Oval 40"/>
          <p:cNvSpPr/>
          <p:nvPr/>
        </p:nvSpPr>
        <p:spPr>
          <a:xfrm>
            <a:off x="4798184" y="5283272"/>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O</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4" name="Oval 41"/>
          <p:cNvSpPr/>
          <p:nvPr/>
        </p:nvSpPr>
        <p:spPr>
          <a:xfrm>
            <a:off x="1385188" y="5283272"/>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T</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6529687" y="5350528"/>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6" name="Text Placeholder 33"/>
          <p:cNvSpPr txBox="1"/>
          <p:nvPr/>
        </p:nvSpPr>
        <p:spPr>
          <a:xfrm>
            <a:off x="6516019" y="5044369"/>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机会</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37" name="Straight Connector 54"/>
          <p:cNvCxnSpPr/>
          <p:nvPr/>
        </p:nvCxnSpPr>
        <p:spPr>
          <a:xfrm>
            <a:off x="6328128" y="5082469"/>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8" name="Text Placeholder 32"/>
          <p:cNvSpPr txBox="1"/>
          <p:nvPr/>
        </p:nvSpPr>
        <p:spPr>
          <a:xfrm>
            <a:off x="6529687" y="4289557"/>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9" name="Text Placeholder 33"/>
          <p:cNvSpPr txBox="1"/>
          <p:nvPr/>
        </p:nvSpPr>
        <p:spPr>
          <a:xfrm>
            <a:off x="6516019" y="3983398"/>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1"/>
                </a:solidFill>
                <a:latin typeface="+mn-lt"/>
                <a:cs typeface="+mn-ea"/>
                <a:sym typeface="+mn-lt"/>
              </a:rPr>
              <a:t>威胁</a:t>
            </a:r>
            <a:endParaRPr kumimoji="0" lang="en-AU" sz="1800" b="0" i="0" u="none" strike="noStrike" kern="1200" cap="none" spc="0" normalizeH="0" baseline="0" noProof="0" dirty="0">
              <a:ln>
                <a:noFill/>
              </a:ln>
              <a:solidFill>
                <a:schemeClr val="accent1"/>
              </a:solidFill>
              <a:effectLst/>
              <a:uLnTx/>
              <a:uFillTx/>
              <a:latin typeface="+mn-lt"/>
              <a:cs typeface="+mn-ea"/>
              <a:sym typeface="+mn-lt"/>
            </a:endParaRPr>
          </a:p>
        </p:txBody>
      </p:sp>
      <p:cxnSp>
        <p:nvCxnSpPr>
          <p:cNvPr id="40" name="Straight Connector 56"/>
          <p:cNvCxnSpPr/>
          <p:nvPr/>
        </p:nvCxnSpPr>
        <p:spPr>
          <a:xfrm>
            <a:off x="6328128" y="4002450"/>
            <a:ext cx="0" cy="718378"/>
          </a:xfrm>
          <a:prstGeom prst="line">
            <a:avLst/>
          </a:prstGeom>
          <a:ln w="508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1" name="Text Placeholder 32"/>
          <p:cNvSpPr txBox="1"/>
          <p:nvPr/>
        </p:nvSpPr>
        <p:spPr>
          <a:xfrm>
            <a:off x="6529687" y="3228586"/>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2" name="Text Placeholder 33"/>
          <p:cNvSpPr txBox="1"/>
          <p:nvPr/>
        </p:nvSpPr>
        <p:spPr>
          <a:xfrm>
            <a:off x="6516019" y="2922427"/>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弱点</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43" name="Straight Connector 57"/>
          <p:cNvCxnSpPr/>
          <p:nvPr/>
        </p:nvCxnSpPr>
        <p:spPr>
          <a:xfrm>
            <a:off x="6328128" y="2943323"/>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Text Placeholder 32"/>
          <p:cNvSpPr txBox="1"/>
          <p:nvPr/>
        </p:nvSpPr>
        <p:spPr>
          <a:xfrm>
            <a:off x="6529687" y="2169463"/>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5" name="Text Placeholder 33"/>
          <p:cNvSpPr txBox="1"/>
          <p:nvPr/>
        </p:nvSpPr>
        <p:spPr>
          <a:xfrm>
            <a:off x="6516019" y="1863304"/>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rgbClr val="F23B48"/>
                </a:solidFill>
                <a:latin typeface="+mn-lt"/>
                <a:cs typeface="+mn-ea"/>
                <a:sym typeface="+mn-lt"/>
              </a:rPr>
              <a:t>优势</a:t>
            </a:r>
            <a:endParaRPr kumimoji="0" lang="en-AU" sz="1800" b="0" i="0" u="none" strike="noStrike" kern="1200" cap="none" spc="0" normalizeH="0" baseline="0" noProof="0" dirty="0">
              <a:ln>
                <a:noFill/>
              </a:ln>
              <a:solidFill>
                <a:srgbClr val="F23B48"/>
              </a:solidFill>
              <a:effectLst/>
              <a:uLnTx/>
              <a:uFillTx/>
              <a:latin typeface="+mn-lt"/>
              <a:cs typeface="+mn-ea"/>
              <a:sym typeface="+mn-lt"/>
            </a:endParaRPr>
          </a:p>
        </p:txBody>
      </p:sp>
      <p:cxnSp>
        <p:nvCxnSpPr>
          <p:cNvPr id="46" name="Straight Connector 58"/>
          <p:cNvCxnSpPr/>
          <p:nvPr/>
        </p:nvCxnSpPr>
        <p:spPr>
          <a:xfrm>
            <a:off x="6328128" y="1863304"/>
            <a:ext cx="0" cy="718378"/>
          </a:xfrm>
          <a:prstGeom prst="line">
            <a:avLst/>
          </a:prstGeom>
          <a:ln w="50800">
            <a:solidFill>
              <a:srgbClr val="F23B48"/>
            </a:solidFill>
          </a:ln>
        </p:spPr>
        <p:style>
          <a:lnRef idx="1">
            <a:schemeClr val="accent1"/>
          </a:lnRef>
          <a:fillRef idx="0">
            <a:schemeClr val="accent1"/>
          </a:fillRef>
          <a:effectRef idx="0">
            <a:schemeClr val="accent1"/>
          </a:effectRef>
          <a:fontRef idx="minor">
            <a:schemeClr val="tx1"/>
          </a:fontRef>
        </p:style>
      </p:cxnSp>
      <p:sp>
        <p:nvSpPr>
          <p:cNvPr id="4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601765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12</a:t>
            </a:fld>
            <a:endParaRPr lang="en-US" noProof="0" dirty="0">
              <a:latin typeface="+mn-lt"/>
              <a:cs typeface="+mn-ea"/>
              <a:sym typeface="+mn-lt"/>
            </a:endParaRPr>
          </a:p>
        </p:txBody>
      </p:sp>
      <p:sp>
        <p:nvSpPr>
          <p:cNvPr id="3" name="Freeform 101"/>
          <p:cNvSpPr/>
          <p:nvPr/>
        </p:nvSpPr>
        <p:spPr bwMode="auto">
          <a:xfrm>
            <a:off x="4730751" y="3233703"/>
            <a:ext cx="1214438" cy="1739900"/>
          </a:xfrm>
          <a:custGeom>
            <a:avLst/>
            <a:gdLst>
              <a:gd name="T0" fmla="*/ 765 w 765"/>
              <a:gd name="T1" fmla="*/ 1096 h 1096"/>
              <a:gd name="T2" fmla="*/ 231 w 765"/>
              <a:gd name="T3" fmla="*/ 563 h 1096"/>
              <a:gd name="T4" fmla="*/ 231 w 765"/>
              <a:gd name="T5" fmla="*/ 231 h 1096"/>
              <a:gd name="T6" fmla="*/ 0 w 765"/>
              <a:gd name="T7" fmla="*/ 0 h 1096"/>
            </a:gdLst>
            <a:ahLst/>
            <a:cxnLst>
              <a:cxn ang="0">
                <a:pos x="T0" y="T1"/>
              </a:cxn>
              <a:cxn ang="0">
                <a:pos x="T2" y="T3"/>
              </a:cxn>
              <a:cxn ang="0">
                <a:pos x="T4" y="T5"/>
              </a:cxn>
              <a:cxn ang="0">
                <a:pos x="T6" y="T7"/>
              </a:cxn>
            </a:cxnLst>
            <a:rect l="0" t="0" r="r" b="b"/>
            <a:pathLst>
              <a:path w="765" h="1096">
                <a:moveTo>
                  <a:pt x="765" y="1096"/>
                </a:moveTo>
                <a:lnTo>
                  <a:pt x="231" y="563"/>
                </a:lnTo>
                <a:lnTo>
                  <a:pt x="231" y="231"/>
                </a:lnTo>
                <a:lnTo>
                  <a:pt x="0"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 name="Freeform 102"/>
          <p:cNvSpPr/>
          <p:nvPr/>
        </p:nvSpPr>
        <p:spPr bwMode="auto">
          <a:xfrm>
            <a:off x="6249988" y="2176428"/>
            <a:ext cx="922338" cy="1958975"/>
          </a:xfrm>
          <a:custGeom>
            <a:avLst/>
            <a:gdLst>
              <a:gd name="T0" fmla="*/ 0 w 581"/>
              <a:gd name="T1" fmla="*/ 1234 h 1234"/>
              <a:gd name="T2" fmla="*/ 178 w 581"/>
              <a:gd name="T3" fmla="*/ 1057 h 1234"/>
              <a:gd name="T4" fmla="*/ 178 w 581"/>
              <a:gd name="T5" fmla="*/ 656 h 1234"/>
              <a:gd name="T6" fmla="*/ 581 w 581"/>
              <a:gd name="T7" fmla="*/ 253 h 1234"/>
              <a:gd name="T8" fmla="*/ 581 w 581"/>
              <a:gd name="T9" fmla="*/ 0 h 1234"/>
            </a:gdLst>
            <a:ahLst/>
            <a:cxnLst>
              <a:cxn ang="0">
                <a:pos x="T0" y="T1"/>
              </a:cxn>
              <a:cxn ang="0">
                <a:pos x="T2" y="T3"/>
              </a:cxn>
              <a:cxn ang="0">
                <a:pos x="T4" y="T5"/>
              </a:cxn>
              <a:cxn ang="0">
                <a:pos x="T6" y="T7"/>
              </a:cxn>
              <a:cxn ang="0">
                <a:pos x="T8" y="T9"/>
              </a:cxn>
            </a:cxnLst>
            <a:rect l="0" t="0" r="r" b="b"/>
            <a:pathLst>
              <a:path w="581" h="1234">
                <a:moveTo>
                  <a:pt x="0" y="1234"/>
                </a:moveTo>
                <a:lnTo>
                  <a:pt x="178" y="1057"/>
                </a:lnTo>
                <a:lnTo>
                  <a:pt x="178" y="656"/>
                </a:lnTo>
                <a:lnTo>
                  <a:pt x="581" y="253"/>
                </a:lnTo>
                <a:lnTo>
                  <a:pt x="581"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 name="Freeform 103"/>
          <p:cNvSpPr/>
          <p:nvPr/>
        </p:nvSpPr>
        <p:spPr bwMode="auto">
          <a:xfrm>
            <a:off x="6532563" y="3346416"/>
            <a:ext cx="965200" cy="366713"/>
          </a:xfrm>
          <a:custGeom>
            <a:avLst/>
            <a:gdLst>
              <a:gd name="T0" fmla="*/ 0 w 403"/>
              <a:gd name="T1" fmla="*/ 231 h 231"/>
              <a:gd name="T2" fmla="*/ 231 w 403"/>
              <a:gd name="T3" fmla="*/ 0 h 231"/>
              <a:gd name="T4" fmla="*/ 403 w 403"/>
              <a:gd name="T5" fmla="*/ 0 h 231"/>
              <a:gd name="connsiteX0" fmla="*/ 0 w 14145"/>
              <a:gd name="connsiteY0" fmla="*/ 10000 h 10000"/>
              <a:gd name="connsiteX1" fmla="*/ 5732 w 14145"/>
              <a:gd name="connsiteY1" fmla="*/ 0 h 10000"/>
              <a:gd name="connsiteX2" fmla="*/ 14145 w 14145"/>
              <a:gd name="connsiteY2" fmla="*/ 249 h 10000"/>
              <a:gd name="connsiteX0-1" fmla="*/ 0 w 15095"/>
              <a:gd name="connsiteY0-2" fmla="*/ 10013 h 10013"/>
              <a:gd name="connsiteX1-3" fmla="*/ 5732 w 15095"/>
              <a:gd name="connsiteY1-4" fmla="*/ 13 h 10013"/>
              <a:gd name="connsiteX2-5" fmla="*/ 15095 w 15095"/>
              <a:gd name="connsiteY2-6" fmla="*/ 0 h 10013"/>
            </a:gdLst>
            <a:ahLst/>
            <a:cxnLst>
              <a:cxn ang="0">
                <a:pos x="connsiteX0-1" y="connsiteY0-2"/>
              </a:cxn>
              <a:cxn ang="0">
                <a:pos x="connsiteX1-3" y="connsiteY1-4"/>
              </a:cxn>
              <a:cxn ang="0">
                <a:pos x="connsiteX2-5" y="connsiteY2-6"/>
              </a:cxn>
            </a:cxnLst>
            <a:rect l="l" t="t" r="r" b="b"/>
            <a:pathLst>
              <a:path w="15095" h="10013">
                <a:moveTo>
                  <a:pt x="0" y="10013"/>
                </a:moveTo>
                <a:lnTo>
                  <a:pt x="5732" y="13"/>
                </a:lnTo>
                <a:lnTo>
                  <a:pt x="15095"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 name="Line 104"/>
          <p:cNvSpPr>
            <a:spLocks noChangeShapeType="1"/>
          </p:cNvSpPr>
          <p:nvPr/>
        </p:nvSpPr>
        <p:spPr bwMode="auto">
          <a:xfrm flipH="1">
            <a:off x="5446713" y="3101941"/>
            <a:ext cx="498475" cy="498475"/>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7" name="Freeform 105"/>
          <p:cNvSpPr/>
          <p:nvPr/>
        </p:nvSpPr>
        <p:spPr bwMode="auto">
          <a:xfrm>
            <a:off x="5010151" y="2682841"/>
            <a:ext cx="820738" cy="1736725"/>
          </a:xfrm>
          <a:custGeom>
            <a:avLst/>
            <a:gdLst>
              <a:gd name="T0" fmla="*/ 0 w 517"/>
              <a:gd name="T1" fmla="*/ 0 h 1094"/>
              <a:gd name="T2" fmla="*/ 275 w 517"/>
              <a:gd name="T3" fmla="*/ 275 h 1094"/>
              <a:gd name="T4" fmla="*/ 275 w 517"/>
              <a:gd name="T5" fmla="*/ 853 h 1094"/>
              <a:gd name="T6" fmla="*/ 517 w 517"/>
              <a:gd name="T7" fmla="*/ 1094 h 1094"/>
            </a:gdLst>
            <a:ahLst/>
            <a:cxnLst>
              <a:cxn ang="0">
                <a:pos x="T0" y="T1"/>
              </a:cxn>
              <a:cxn ang="0">
                <a:pos x="T2" y="T3"/>
              </a:cxn>
              <a:cxn ang="0">
                <a:pos x="T4" y="T5"/>
              </a:cxn>
              <a:cxn ang="0">
                <a:pos x="T6" y="T7"/>
              </a:cxn>
            </a:cxnLst>
            <a:rect l="0" t="0" r="r" b="b"/>
            <a:pathLst>
              <a:path w="517" h="1094">
                <a:moveTo>
                  <a:pt x="0" y="0"/>
                </a:moveTo>
                <a:lnTo>
                  <a:pt x="275" y="275"/>
                </a:lnTo>
                <a:lnTo>
                  <a:pt x="275" y="853"/>
                </a:lnTo>
                <a:lnTo>
                  <a:pt x="517" y="1094"/>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cs typeface="+mn-ea"/>
              <a:sym typeface="+mn-lt"/>
            </a:endParaRPr>
          </a:p>
        </p:txBody>
      </p:sp>
      <p:sp>
        <p:nvSpPr>
          <p:cNvPr id="8" name="Line 106"/>
          <p:cNvSpPr>
            <a:spLocks noChangeShapeType="1"/>
          </p:cNvSpPr>
          <p:nvPr/>
        </p:nvSpPr>
        <p:spPr bwMode="auto">
          <a:xfrm flipH="1" flipV="1">
            <a:off x="6427788" y="2381216"/>
            <a:ext cx="471488" cy="4699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9" name="Freeform 107"/>
          <p:cNvSpPr/>
          <p:nvPr/>
        </p:nvSpPr>
        <p:spPr bwMode="auto">
          <a:xfrm>
            <a:off x="6249988" y="4036978"/>
            <a:ext cx="530225" cy="896938"/>
          </a:xfrm>
          <a:custGeom>
            <a:avLst/>
            <a:gdLst>
              <a:gd name="T0" fmla="*/ 0 w 334"/>
              <a:gd name="T1" fmla="*/ 565 h 565"/>
              <a:gd name="T2" fmla="*/ 334 w 334"/>
              <a:gd name="T3" fmla="*/ 232 h 565"/>
              <a:gd name="T4" fmla="*/ 334 w 334"/>
              <a:gd name="T5" fmla="*/ 0 h 565"/>
            </a:gdLst>
            <a:ahLst/>
            <a:cxnLst>
              <a:cxn ang="0">
                <a:pos x="T0" y="T1"/>
              </a:cxn>
              <a:cxn ang="0">
                <a:pos x="T2" y="T3"/>
              </a:cxn>
              <a:cxn ang="0">
                <a:pos x="T4" y="T5"/>
              </a:cxn>
            </a:cxnLst>
            <a:rect l="0" t="0" r="r" b="b"/>
            <a:pathLst>
              <a:path w="334" h="565">
                <a:moveTo>
                  <a:pt x="0" y="565"/>
                </a:moveTo>
                <a:lnTo>
                  <a:pt x="334" y="232"/>
                </a:lnTo>
                <a:lnTo>
                  <a:pt x="334"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0" name="Line 108"/>
          <p:cNvSpPr>
            <a:spLocks noChangeShapeType="1"/>
          </p:cNvSpPr>
          <p:nvPr/>
        </p:nvSpPr>
        <p:spPr bwMode="auto">
          <a:xfrm flipH="1">
            <a:off x="4843463" y="4127466"/>
            <a:ext cx="254000"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1" name="Line 109"/>
          <p:cNvSpPr>
            <a:spLocks noChangeShapeType="1"/>
          </p:cNvSpPr>
          <p:nvPr/>
        </p:nvSpPr>
        <p:spPr bwMode="auto">
          <a:xfrm>
            <a:off x="6780213" y="4405278"/>
            <a:ext cx="392113"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2" name="Line 110"/>
          <p:cNvSpPr>
            <a:spLocks noChangeShapeType="1"/>
          </p:cNvSpPr>
          <p:nvPr/>
        </p:nvSpPr>
        <p:spPr bwMode="auto">
          <a:xfrm flipV="1">
            <a:off x="5232401" y="2485991"/>
            <a:ext cx="420688" cy="4191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3" name="Freeform 111"/>
          <p:cNvSpPr/>
          <p:nvPr/>
        </p:nvSpPr>
        <p:spPr bwMode="auto">
          <a:xfrm>
            <a:off x="5576888" y="5889591"/>
            <a:ext cx="254000" cy="236538"/>
          </a:xfrm>
          <a:custGeom>
            <a:avLst/>
            <a:gdLst>
              <a:gd name="T0" fmla="*/ 66 w 90"/>
              <a:gd name="T1" fmla="*/ 6 h 84"/>
              <a:gd name="T2" fmla="*/ 0 w 90"/>
              <a:gd name="T3" fmla="*/ 84 h 84"/>
              <a:gd name="T4" fmla="*/ 90 w 90"/>
              <a:gd name="T5" fmla="*/ 84 h 84"/>
              <a:gd name="T6" fmla="*/ 66 w 90"/>
              <a:gd name="T7" fmla="*/ 0 h 84"/>
            </a:gdLst>
            <a:ahLst/>
            <a:cxnLst>
              <a:cxn ang="0">
                <a:pos x="T0" y="T1"/>
              </a:cxn>
              <a:cxn ang="0">
                <a:pos x="T2" y="T3"/>
              </a:cxn>
              <a:cxn ang="0">
                <a:pos x="T4" y="T5"/>
              </a:cxn>
              <a:cxn ang="0">
                <a:pos x="T6" y="T7"/>
              </a:cxn>
            </a:cxnLst>
            <a:rect l="0" t="0" r="r" b="b"/>
            <a:pathLst>
              <a:path w="90" h="84">
                <a:moveTo>
                  <a:pt x="66" y="6"/>
                </a:moveTo>
                <a:cubicBezTo>
                  <a:pt x="66" y="48"/>
                  <a:pt x="18" y="84"/>
                  <a:pt x="0" y="84"/>
                </a:cubicBezTo>
                <a:cubicBezTo>
                  <a:pt x="90" y="84"/>
                  <a:pt x="90" y="84"/>
                  <a:pt x="90" y="84"/>
                </a:cubicBezTo>
                <a:cubicBezTo>
                  <a:pt x="66" y="0"/>
                  <a:pt x="66" y="0"/>
                  <a:pt x="66"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4" name="Freeform 112"/>
          <p:cNvSpPr/>
          <p:nvPr/>
        </p:nvSpPr>
        <p:spPr bwMode="auto">
          <a:xfrm>
            <a:off x="6264276" y="5891178"/>
            <a:ext cx="254000" cy="236538"/>
          </a:xfrm>
          <a:custGeom>
            <a:avLst/>
            <a:gdLst>
              <a:gd name="T0" fmla="*/ 24 w 90"/>
              <a:gd name="T1" fmla="*/ 5 h 84"/>
              <a:gd name="T2" fmla="*/ 90 w 90"/>
              <a:gd name="T3" fmla="*/ 84 h 84"/>
              <a:gd name="T4" fmla="*/ 0 w 90"/>
              <a:gd name="T5" fmla="*/ 84 h 84"/>
              <a:gd name="T6" fmla="*/ 24 w 90"/>
              <a:gd name="T7" fmla="*/ 0 h 84"/>
            </a:gdLst>
            <a:ahLst/>
            <a:cxnLst>
              <a:cxn ang="0">
                <a:pos x="T0" y="T1"/>
              </a:cxn>
              <a:cxn ang="0">
                <a:pos x="T2" y="T3"/>
              </a:cxn>
              <a:cxn ang="0">
                <a:pos x="T4" y="T5"/>
              </a:cxn>
              <a:cxn ang="0">
                <a:pos x="T6" y="T7"/>
              </a:cxn>
            </a:cxnLst>
            <a:rect l="0" t="0" r="r" b="b"/>
            <a:pathLst>
              <a:path w="90" h="84">
                <a:moveTo>
                  <a:pt x="24" y="5"/>
                </a:moveTo>
                <a:cubicBezTo>
                  <a:pt x="24" y="48"/>
                  <a:pt x="72" y="84"/>
                  <a:pt x="90" y="84"/>
                </a:cubicBezTo>
                <a:cubicBezTo>
                  <a:pt x="0" y="84"/>
                  <a:pt x="0" y="84"/>
                  <a:pt x="0" y="84"/>
                </a:cubicBezTo>
                <a:cubicBezTo>
                  <a:pt x="24" y="0"/>
                  <a:pt x="24" y="0"/>
                  <a:pt x="24"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5" name="Oval 346"/>
          <p:cNvSpPr>
            <a:spLocks noChangeAspect="1"/>
          </p:cNvSpPr>
          <p:nvPr/>
        </p:nvSpPr>
        <p:spPr>
          <a:xfrm>
            <a:off x="7496176" y="2823586"/>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16" name="Oval 347"/>
          <p:cNvSpPr>
            <a:spLocks noChangeAspect="1"/>
          </p:cNvSpPr>
          <p:nvPr/>
        </p:nvSpPr>
        <p:spPr>
          <a:xfrm>
            <a:off x="6745502" y="1598753"/>
            <a:ext cx="1112058" cy="1112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17" name="Oval 349"/>
          <p:cNvSpPr>
            <a:spLocks noChangeAspect="1"/>
          </p:cNvSpPr>
          <p:nvPr/>
        </p:nvSpPr>
        <p:spPr>
          <a:xfrm>
            <a:off x="4246610" y="1702632"/>
            <a:ext cx="1222284" cy="1222282"/>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cs typeface="+mn-ea"/>
              <a:sym typeface="+mn-lt"/>
            </a:endParaRPr>
          </a:p>
        </p:txBody>
      </p:sp>
      <p:sp>
        <p:nvSpPr>
          <p:cNvPr id="18" name="Oval 350"/>
          <p:cNvSpPr>
            <a:spLocks noChangeAspect="1"/>
          </p:cNvSpPr>
          <p:nvPr/>
        </p:nvSpPr>
        <p:spPr>
          <a:xfrm>
            <a:off x="7143752" y="4066845"/>
            <a:ext cx="649722" cy="6497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19" name="Oval 366"/>
          <p:cNvSpPr>
            <a:spLocks noChangeAspect="1"/>
          </p:cNvSpPr>
          <p:nvPr/>
        </p:nvSpPr>
        <p:spPr>
          <a:xfrm>
            <a:off x="5584907" y="1949458"/>
            <a:ext cx="666668" cy="66666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20" name="Oval 367"/>
          <p:cNvSpPr>
            <a:spLocks noChangeAspect="1"/>
          </p:cNvSpPr>
          <p:nvPr/>
        </p:nvSpPr>
        <p:spPr>
          <a:xfrm>
            <a:off x="4102567" y="3648930"/>
            <a:ext cx="918642" cy="9186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cs typeface="+mn-ea"/>
              <a:sym typeface="+mn-lt"/>
            </a:endParaRPr>
          </a:p>
        </p:txBody>
      </p:sp>
      <p:sp>
        <p:nvSpPr>
          <p:cNvPr id="21" name="Oval 368"/>
          <p:cNvSpPr>
            <a:spLocks noChangeAspect="1"/>
          </p:cNvSpPr>
          <p:nvPr/>
        </p:nvSpPr>
        <p:spPr>
          <a:xfrm>
            <a:off x="5157010" y="3226971"/>
            <a:ext cx="601920" cy="60191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cs typeface="+mn-ea"/>
              <a:sym typeface="+mn-lt"/>
            </a:endParaRPr>
          </a:p>
        </p:txBody>
      </p:sp>
      <p:sp>
        <p:nvSpPr>
          <p:cNvPr id="22" name="Oval 369"/>
          <p:cNvSpPr>
            <a:spLocks noChangeAspect="1"/>
          </p:cNvSpPr>
          <p:nvPr/>
        </p:nvSpPr>
        <p:spPr>
          <a:xfrm>
            <a:off x="6555202" y="3812014"/>
            <a:ext cx="449930" cy="44992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3" name="Oval 370"/>
          <p:cNvSpPr>
            <a:spLocks noChangeAspect="1"/>
          </p:cNvSpPr>
          <p:nvPr/>
        </p:nvSpPr>
        <p:spPr>
          <a:xfrm>
            <a:off x="3782286" y="3470839"/>
            <a:ext cx="321233" cy="321232"/>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4" name="Oval 371"/>
          <p:cNvSpPr>
            <a:spLocks noChangeAspect="1"/>
          </p:cNvSpPr>
          <p:nvPr/>
        </p:nvSpPr>
        <p:spPr>
          <a:xfrm>
            <a:off x="7915275" y="2269747"/>
            <a:ext cx="377107" cy="377105"/>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5" name="Oval 372"/>
          <p:cNvSpPr>
            <a:spLocks noChangeAspect="1"/>
          </p:cNvSpPr>
          <p:nvPr/>
        </p:nvSpPr>
        <p:spPr>
          <a:xfrm>
            <a:off x="5371031" y="1607754"/>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6" name="Oval 373"/>
          <p:cNvSpPr>
            <a:spLocks noChangeAspect="1"/>
          </p:cNvSpPr>
          <p:nvPr/>
        </p:nvSpPr>
        <p:spPr>
          <a:xfrm>
            <a:off x="5156058" y="4564395"/>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7" name="Oval 374"/>
          <p:cNvSpPr>
            <a:spLocks noChangeAspect="1"/>
          </p:cNvSpPr>
          <p:nvPr/>
        </p:nvSpPr>
        <p:spPr>
          <a:xfrm>
            <a:off x="7866205" y="4135402"/>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8" name="Oval 348"/>
          <p:cNvSpPr>
            <a:spLocks noChangeAspect="1"/>
          </p:cNvSpPr>
          <p:nvPr/>
        </p:nvSpPr>
        <p:spPr>
          <a:xfrm>
            <a:off x="4376659" y="2837309"/>
            <a:ext cx="633532" cy="63353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dirty="0">
              <a:ln>
                <a:noFill/>
              </a:ln>
              <a:solidFill>
                <a:prstClr val="white"/>
              </a:solidFill>
              <a:effectLst/>
              <a:uLnTx/>
              <a:uFillTx/>
              <a:cs typeface="+mn-ea"/>
              <a:sym typeface="+mn-lt"/>
            </a:endParaRPr>
          </a:p>
        </p:txBody>
      </p:sp>
      <p:sp>
        <p:nvSpPr>
          <p:cNvPr id="29" name="Oval 36"/>
          <p:cNvSpPr>
            <a:spLocks noChangeAspect="1"/>
          </p:cNvSpPr>
          <p:nvPr/>
        </p:nvSpPr>
        <p:spPr>
          <a:xfrm>
            <a:off x="7251597" y="3649156"/>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0" name="Oval 38"/>
          <p:cNvSpPr>
            <a:spLocks noChangeAspect="1"/>
          </p:cNvSpPr>
          <p:nvPr/>
        </p:nvSpPr>
        <p:spPr>
          <a:xfrm>
            <a:off x="3537483" y="2267374"/>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31" name="Oval 39"/>
          <p:cNvSpPr>
            <a:spLocks noChangeAspect="1"/>
          </p:cNvSpPr>
          <p:nvPr/>
        </p:nvSpPr>
        <p:spPr>
          <a:xfrm>
            <a:off x="6209756" y="1544322"/>
            <a:ext cx="500703" cy="5007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2" name="任意多边形 31"/>
          <p:cNvSpPr/>
          <p:nvPr/>
        </p:nvSpPr>
        <p:spPr>
          <a:xfrm>
            <a:off x="7837407" y="3170012"/>
            <a:ext cx="377805" cy="32383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3" name="任意多边形 32"/>
          <p:cNvSpPr/>
          <p:nvPr/>
        </p:nvSpPr>
        <p:spPr>
          <a:xfrm>
            <a:off x="7153805" y="1937455"/>
            <a:ext cx="377806" cy="323899"/>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4" name="任意多边形 33"/>
          <p:cNvSpPr/>
          <p:nvPr/>
        </p:nvSpPr>
        <p:spPr>
          <a:xfrm>
            <a:off x="4389341" y="3979043"/>
            <a:ext cx="396147" cy="29684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5" name="任意多边形 34"/>
          <p:cNvSpPr/>
          <p:nvPr/>
        </p:nvSpPr>
        <p:spPr>
          <a:xfrm>
            <a:off x="4677068" y="2087905"/>
            <a:ext cx="377806" cy="377806"/>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6" name="Group 8"/>
          <p:cNvGrpSpPr/>
          <p:nvPr/>
        </p:nvGrpSpPr>
        <p:grpSpPr>
          <a:xfrm>
            <a:off x="3866549" y="2555085"/>
            <a:ext cx="346724" cy="472094"/>
            <a:chOff x="2767013" y="609600"/>
            <a:chExt cx="561975" cy="765176"/>
          </a:xfrm>
          <a:solidFill>
            <a:schemeClr val="bg1"/>
          </a:solidFill>
        </p:grpSpPr>
        <p:sp>
          <p:nvSpPr>
            <p:cNvPr id="37"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8"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9" name="Oval 345"/>
          <p:cNvSpPr>
            <a:spLocks noChangeAspect="1"/>
          </p:cNvSpPr>
          <p:nvPr/>
        </p:nvSpPr>
        <p:spPr>
          <a:xfrm>
            <a:off x="5748138" y="2269747"/>
            <a:ext cx="1460901" cy="146089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40" name="任意多边形 39"/>
          <p:cNvSpPr/>
          <p:nvPr/>
        </p:nvSpPr>
        <p:spPr>
          <a:xfrm>
            <a:off x="6251575" y="2801095"/>
            <a:ext cx="480777" cy="44379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Text Placeholder 32"/>
          <p:cNvSpPr txBox="1"/>
          <p:nvPr/>
        </p:nvSpPr>
        <p:spPr>
          <a:xfrm>
            <a:off x="108543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3" name="Text Placeholder 33"/>
          <p:cNvSpPr txBox="1"/>
          <p:nvPr/>
        </p:nvSpPr>
        <p:spPr>
          <a:xfrm>
            <a:off x="107114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4" name="Text Placeholder 32"/>
          <p:cNvSpPr txBox="1"/>
          <p:nvPr/>
        </p:nvSpPr>
        <p:spPr>
          <a:xfrm>
            <a:off x="108543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5" name="Text Placeholder 33"/>
          <p:cNvSpPr txBox="1"/>
          <p:nvPr/>
        </p:nvSpPr>
        <p:spPr>
          <a:xfrm>
            <a:off x="107423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6" name="Text Placeholder 32"/>
          <p:cNvSpPr txBox="1"/>
          <p:nvPr/>
        </p:nvSpPr>
        <p:spPr>
          <a:xfrm>
            <a:off x="108543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7" name="Text Placeholder 33"/>
          <p:cNvSpPr txBox="1"/>
          <p:nvPr/>
        </p:nvSpPr>
        <p:spPr>
          <a:xfrm>
            <a:off x="107423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48" name="Text Placeholder 32"/>
          <p:cNvSpPr txBox="1"/>
          <p:nvPr/>
        </p:nvSpPr>
        <p:spPr>
          <a:xfrm>
            <a:off x="9130023"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9" name="Text Placeholder 33"/>
          <p:cNvSpPr txBox="1"/>
          <p:nvPr/>
        </p:nvSpPr>
        <p:spPr>
          <a:xfrm>
            <a:off x="9130023"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0" name="Text Placeholder 32"/>
          <p:cNvSpPr txBox="1"/>
          <p:nvPr/>
        </p:nvSpPr>
        <p:spPr>
          <a:xfrm>
            <a:off x="9130023"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1" name="Text Placeholder 33"/>
          <p:cNvSpPr txBox="1"/>
          <p:nvPr/>
        </p:nvSpPr>
        <p:spPr>
          <a:xfrm>
            <a:off x="9130023"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2" name="Text Placeholder 32"/>
          <p:cNvSpPr txBox="1"/>
          <p:nvPr/>
        </p:nvSpPr>
        <p:spPr>
          <a:xfrm>
            <a:off x="9130023"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3" name="Text Placeholder 33"/>
          <p:cNvSpPr txBox="1"/>
          <p:nvPr/>
        </p:nvSpPr>
        <p:spPr>
          <a:xfrm>
            <a:off x="9130023"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4" name="Rectangle 100"/>
          <p:cNvSpPr>
            <a:spLocks noChangeArrowheads="1"/>
          </p:cNvSpPr>
          <p:nvPr/>
        </p:nvSpPr>
        <p:spPr bwMode="auto">
          <a:xfrm>
            <a:off x="5968999" y="4032215"/>
            <a:ext cx="177804" cy="2089150"/>
          </a:xfrm>
          <a:prstGeom prst="rect">
            <a:avLst/>
          </a:prstGeom>
          <a:solidFill>
            <a:schemeClr val="bg2">
              <a:lumMod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5" name="Rectangle 100"/>
          <p:cNvSpPr>
            <a:spLocks noChangeArrowheads="1"/>
          </p:cNvSpPr>
          <p:nvPr/>
        </p:nvSpPr>
        <p:spPr bwMode="auto">
          <a:xfrm>
            <a:off x="5762626" y="4036978"/>
            <a:ext cx="569913" cy="2089150"/>
          </a:xfrm>
          <a:prstGeom prst="rect">
            <a:avLst/>
          </a:pr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72656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3</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355807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14</a:t>
            </a:fld>
            <a:endParaRPr lang="en-US" noProof="0" dirty="0">
              <a:latin typeface="+mn-lt"/>
              <a:cs typeface="+mn-ea"/>
              <a:sym typeface="+mn-lt"/>
            </a:endParaRPr>
          </a:p>
        </p:txBody>
      </p:sp>
      <p:sp>
        <p:nvSpPr>
          <p:cNvPr id="3" name="Rectangle 2369"/>
          <p:cNvSpPr/>
          <p:nvPr/>
        </p:nvSpPr>
        <p:spPr>
          <a:xfrm>
            <a:off x="9785635"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4" name="Rectangle 2407"/>
          <p:cNvSpPr/>
          <p:nvPr/>
        </p:nvSpPr>
        <p:spPr>
          <a:xfrm>
            <a:off x="8304449"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5" name="Rectangle 2408"/>
          <p:cNvSpPr/>
          <p:nvPr/>
        </p:nvSpPr>
        <p:spPr>
          <a:xfrm rot="2700000">
            <a:off x="9600341"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05"/>
          <p:cNvSpPr/>
          <p:nvPr/>
        </p:nvSpPr>
        <p:spPr>
          <a:xfrm>
            <a:off x="682213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7" name="Rectangle 2406"/>
          <p:cNvSpPr/>
          <p:nvPr/>
        </p:nvSpPr>
        <p:spPr>
          <a:xfrm rot="2700000">
            <a:off x="811802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03"/>
          <p:cNvSpPr/>
          <p:nvPr/>
        </p:nvSpPr>
        <p:spPr>
          <a:xfrm>
            <a:off x="5341221"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9" name="Rectangle 2404"/>
          <p:cNvSpPr/>
          <p:nvPr/>
        </p:nvSpPr>
        <p:spPr>
          <a:xfrm rot="2700000">
            <a:off x="6637113"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0" name="Rectangle 2401"/>
          <p:cNvSpPr/>
          <p:nvPr/>
        </p:nvSpPr>
        <p:spPr>
          <a:xfrm>
            <a:off x="3858599"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1" name="Rectangle 2402"/>
          <p:cNvSpPr/>
          <p:nvPr/>
        </p:nvSpPr>
        <p:spPr>
          <a:xfrm rot="2700000">
            <a:off x="5154491"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2399"/>
          <p:cNvSpPr/>
          <p:nvPr/>
        </p:nvSpPr>
        <p:spPr>
          <a:xfrm>
            <a:off x="2376282"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3" name="Rectangle 2400"/>
          <p:cNvSpPr/>
          <p:nvPr/>
        </p:nvSpPr>
        <p:spPr>
          <a:xfrm rot="2700000">
            <a:off x="3672174"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4" name="Rectangle 2397"/>
          <p:cNvSpPr/>
          <p:nvPr/>
        </p:nvSpPr>
        <p:spPr>
          <a:xfrm>
            <a:off x="89537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5" name="Rectangle 2398"/>
          <p:cNvSpPr/>
          <p:nvPr/>
        </p:nvSpPr>
        <p:spPr>
          <a:xfrm rot="2700000">
            <a:off x="219126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6" name="Text Placeholder 32"/>
          <p:cNvSpPr txBox="1"/>
          <p:nvPr/>
        </p:nvSpPr>
        <p:spPr>
          <a:xfrm>
            <a:off x="713654"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17" name="TextBox 2377"/>
          <p:cNvSpPr txBox="1"/>
          <p:nvPr/>
        </p:nvSpPr>
        <p:spPr>
          <a:xfrm>
            <a:off x="1423467"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01</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18" name="Straight Connector 2378"/>
          <p:cNvCxnSpPr/>
          <p:nvPr/>
        </p:nvCxnSpPr>
        <p:spPr>
          <a:xfrm flipV="1">
            <a:off x="1636667"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19" name="Text Placeholder 32"/>
          <p:cNvSpPr txBox="1"/>
          <p:nvPr/>
        </p:nvSpPr>
        <p:spPr>
          <a:xfrm>
            <a:off x="3669571"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0" name="TextBox 2380"/>
          <p:cNvSpPr txBox="1"/>
          <p:nvPr/>
        </p:nvSpPr>
        <p:spPr>
          <a:xfrm>
            <a:off x="4379384"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03</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1" name="Straight Connector 2381"/>
          <p:cNvCxnSpPr/>
          <p:nvPr/>
        </p:nvCxnSpPr>
        <p:spPr>
          <a:xfrm flipV="1">
            <a:off x="4592584"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2" name="Text Placeholder 32"/>
          <p:cNvSpPr txBox="1"/>
          <p:nvPr/>
        </p:nvSpPr>
        <p:spPr>
          <a:xfrm>
            <a:off x="6625487"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3" name="TextBox 2383"/>
          <p:cNvSpPr txBox="1"/>
          <p:nvPr/>
        </p:nvSpPr>
        <p:spPr>
          <a:xfrm>
            <a:off x="7335300"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05</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24" name="Straight Connector 2384"/>
          <p:cNvCxnSpPr/>
          <p:nvPr/>
        </p:nvCxnSpPr>
        <p:spPr>
          <a:xfrm flipV="1">
            <a:off x="7548499"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5" name="Text Placeholder 32"/>
          <p:cNvSpPr txBox="1"/>
          <p:nvPr/>
        </p:nvSpPr>
        <p:spPr>
          <a:xfrm>
            <a:off x="9581400"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6" name="TextBox 2386"/>
          <p:cNvSpPr txBox="1"/>
          <p:nvPr/>
        </p:nvSpPr>
        <p:spPr>
          <a:xfrm>
            <a:off x="10291213"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07</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7" name="Straight Connector 2387"/>
          <p:cNvCxnSpPr/>
          <p:nvPr/>
        </p:nvCxnSpPr>
        <p:spPr>
          <a:xfrm flipV="1">
            <a:off x="10504412"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8" name="Text Placeholder 32"/>
          <p:cNvSpPr txBox="1"/>
          <p:nvPr/>
        </p:nvSpPr>
        <p:spPr>
          <a:xfrm>
            <a:off x="2190779"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9" name="TextBox 2389"/>
          <p:cNvSpPr txBox="1"/>
          <p:nvPr/>
        </p:nvSpPr>
        <p:spPr>
          <a:xfrm>
            <a:off x="2900592"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02</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0" name="Straight Connector 2390"/>
          <p:cNvCxnSpPr/>
          <p:nvPr/>
        </p:nvCxnSpPr>
        <p:spPr>
          <a:xfrm flipV="1">
            <a:off x="3113792"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Text Placeholder 32"/>
          <p:cNvSpPr txBox="1"/>
          <p:nvPr/>
        </p:nvSpPr>
        <p:spPr>
          <a:xfrm>
            <a:off x="5152343"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2" name="TextBox 2392"/>
          <p:cNvSpPr txBox="1"/>
          <p:nvPr/>
        </p:nvSpPr>
        <p:spPr>
          <a:xfrm>
            <a:off x="5862156"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04</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33" name="Straight Connector 2393"/>
          <p:cNvCxnSpPr/>
          <p:nvPr/>
        </p:nvCxnSpPr>
        <p:spPr>
          <a:xfrm flipV="1">
            <a:off x="6075356"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4" name="Text Placeholder 32"/>
          <p:cNvSpPr txBox="1"/>
          <p:nvPr/>
        </p:nvSpPr>
        <p:spPr>
          <a:xfrm>
            <a:off x="8113907"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5" name="TextBox 2395"/>
          <p:cNvSpPr txBox="1"/>
          <p:nvPr/>
        </p:nvSpPr>
        <p:spPr>
          <a:xfrm>
            <a:off x="8823720"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06</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6" name="Straight Connector 2396"/>
          <p:cNvCxnSpPr/>
          <p:nvPr/>
        </p:nvCxnSpPr>
        <p:spPr>
          <a:xfrm flipV="1">
            <a:off x="9036920"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2884054" y="3635091"/>
            <a:ext cx="430315" cy="368842"/>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8" name="任意多边形 37"/>
          <p:cNvSpPr/>
          <p:nvPr/>
        </p:nvSpPr>
        <p:spPr>
          <a:xfrm>
            <a:off x="8823902" y="3636941"/>
            <a:ext cx="430315" cy="36891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893785" y="3665829"/>
            <a:ext cx="451206" cy="338104"/>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1349852" y="3566774"/>
            <a:ext cx="547598" cy="50547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0324860" y="3643688"/>
            <a:ext cx="404141" cy="38228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42" name="任意多边形 41"/>
          <p:cNvSpPr/>
          <p:nvPr/>
        </p:nvSpPr>
        <p:spPr>
          <a:xfrm>
            <a:off x="7361632" y="3639445"/>
            <a:ext cx="430315" cy="430315"/>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Freeform 5"/>
          <p:cNvSpPr>
            <a:spLocks noEditPoints="1"/>
          </p:cNvSpPr>
          <p:nvPr/>
        </p:nvSpPr>
        <p:spPr bwMode="auto">
          <a:xfrm>
            <a:off x="4364964" y="3538267"/>
            <a:ext cx="413114" cy="448124"/>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4" name="Freeform 6"/>
          <p:cNvSpPr>
            <a:spLocks/>
          </p:cNvSpPr>
          <p:nvPr/>
        </p:nvSpPr>
        <p:spPr bwMode="auto">
          <a:xfrm>
            <a:off x="4490999" y="4020234"/>
            <a:ext cx="157544" cy="80523"/>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729620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15</a:t>
            </a:fld>
            <a:endParaRPr lang="en-US" noProof="0" dirty="0">
              <a:latin typeface="+mn-lt"/>
              <a:cs typeface="+mn-ea"/>
              <a:sym typeface="+mn-lt"/>
            </a:endParaRPr>
          </a:p>
        </p:txBody>
      </p:sp>
      <p:grpSp>
        <p:nvGrpSpPr>
          <p:cNvPr id="3" name="Group 243"/>
          <p:cNvGrpSpPr/>
          <p:nvPr/>
        </p:nvGrpSpPr>
        <p:grpSpPr>
          <a:xfrm>
            <a:off x="3251777" y="2729812"/>
            <a:ext cx="7075234" cy="3199250"/>
            <a:chOff x="3251777" y="2544079"/>
            <a:chExt cx="7461228" cy="3199250"/>
          </a:xfrm>
        </p:grpSpPr>
        <p:sp>
          <p:nvSpPr>
            <p:cNvPr id="4" name="Rectangle 244"/>
            <p:cNvSpPr/>
            <p:nvPr/>
          </p:nvSpPr>
          <p:spPr>
            <a:xfrm>
              <a:off x="3251778" y="25440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sp>
          <p:nvSpPr>
            <p:cNvPr id="5" name="Rectangle 245"/>
            <p:cNvSpPr/>
            <p:nvPr/>
          </p:nvSpPr>
          <p:spPr>
            <a:xfrm>
              <a:off x="3251777" y="31839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6"/>
            <p:cNvSpPr/>
            <p:nvPr/>
          </p:nvSpPr>
          <p:spPr>
            <a:xfrm>
              <a:off x="3251778" y="38237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7" name="Rectangle 247"/>
            <p:cNvSpPr/>
            <p:nvPr/>
          </p:nvSpPr>
          <p:spPr>
            <a:xfrm>
              <a:off x="3251777" y="44636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8"/>
            <p:cNvSpPr/>
            <p:nvPr/>
          </p:nvSpPr>
          <p:spPr>
            <a:xfrm>
              <a:off x="3251778" y="51034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9" name="Rectangle 259"/>
          <p:cNvSpPr/>
          <p:nvPr/>
        </p:nvSpPr>
        <p:spPr>
          <a:xfrm>
            <a:off x="7772276"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0" name="Rectangle 263"/>
          <p:cNvSpPr/>
          <p:nvPr/>
        </p:nvSpPr>
        <p:spPr>
          <a:xfrm>
            <a:off x="9738389"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black"/>
              </a:solidFill>
              <a:effectLst/>
              <a:uLnTx/>
              <a:uFillTx/>
              <a:cs typeface="+mn-ea"/>
              <a:sym typeface="+mn-lt"/>
            </a:endParaRPr>
          </a:p>
        </p:txBody>
      </p:sp>
      <p:sp>
        <p:nvSpPr>
          <p:cNvPr id="11" name="Rectangle 266"/>
          <p:cNvSpPr/>
          <p:nvPr/>
        </p:nvSpPr>
        <p:spPr>
          <a:xfrm>
            <a:off x="1478997" y="27298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A</a:t>
            </a:r>
          </a:p>
        </p:txBody>
      </p:sp>
      <p:sp>
        <p:nvSpPr>
          <p:cNvPr id="12" name="Rectangle 267"/>
          <p:cNvSpPr/>
          <p:nvPr/>
        </p:nvSpPr>
        <p:spPr>
          <a:xfrm>
            <a:off x="1478996" y="33696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B</a:t>
            </a:r>
          </a:p>
        </p:txBody>
      </p:sp>
      <p:sp>
        <p:nvSpPr>
          <p:cNvPr id="13" name="Rectangle 268"/>
          <p:cNvSpPr/>
          <p:nvPr/>
        </p:nvSpPr>
        <p:spPr>
          <a:xfrm>
            <a:off x="1478997" y="40095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C</a:t>
            </a:r>
          </a:p>
        </p:txBody>
      </p:sp>
      <p:sp>
        <p:nvSpPr>
          <p:cNvPr id="14" name="Rectangle 269"/>
          <p:cNvSpPr/>
          <p:nvPr/>
        </p:nvSpPr>
        <p:spPr>
          <a:xfrm>
            <a:off x="1478996" y="46493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D</a:t>
            </a:r>
          </a:p>
        </p:txBody>
      </p:sp>
      <p:sp>
        <p:nvSpPr>
          <p:cNvPr id="15" name="Rectangle 270"/>
          <p:cNvSpPr/>
          <p:nvPr/>
        </p:nvSpPr>
        <p:spPr>
          <a:xfrm>
            <a:off x="1478997" y="52892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E</a:t>
            </a:r>
          </a:p>
        </p:txBody>
      </p:sp>
      <p:sp>
        <p:nvSpPr>
          <p:cNvPr id="16" name="Rectangle 271"/>
          <p:cNvSpPr/>
          <p:nvPr/>
        </p:nvSpPr>
        <p:spPr>
          <a:xfrm>
            <a:off x="1882890" y="1896157"/>
            <a:ext cx="973279"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Special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Feature</a:t>
            </a:r>
          </a:p>
        </p:txBody>
      </p:sp>
      <p:grpSp>
        <p:nvGrpSpPr>
          <p:cNvPr id="17" name="组合 16"/>
          <p:cNvGrpSpPr/>
          <p:nvPr/>
        </p:nvGrpSpPr>
        <p:grpSpPr>
          <a:xfrm>
            <a:off x="6798009" y="1770451"/>
            <a:ext cx="1764501" cy="959361"/>
            <a:chOff x="6798009" y="1770451"/>
            <a:chExt cx="1764501" cy="959361"/>
          </a:xfrm>
        </p:grpSpPr>
        <p:sp>
          <p:nvSpPr>
            <p:cNvPr id="18" name="Rectangle 258"/>
            <p:cNvSpPr/>
            <p:nvPr/>
          </p:nvSpPr>
          <p:spPr>
            <a:xfrm>
              <a:off x="6798009"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9" name="Text Placeholder 33"/>
            <p:cNvSpPr txBox="1"/>
            <p:nvPr/>
          </p:nvSpPr>
          <p:spPr>
            <a:xfrm>
              <a:off x="6855090"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Three </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0" name="任意多边形 19"/>
            <p:cNvSpPr/>
            <p:nvPr/>
          </p:nvSpPr>
          <p:spPr>
            <a:xfrm>
              <a:off x="7563466" y="2109343"/>
              <a:ext cx="233586" cy="200217"/>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1" name="组合 20"/>
          <p:cNvGrpSpPr/>
          <p:nvPr/>
        </p:nvGrpSpPr>
        <p:grpSpPr>
          <a:xfrm>
            <a:off x="5033508" y="1770451"/>
            <a:ext cx="1764501" cy="959361"/>
            <a:chOff x="5033508" y="1770451"/>
            <a:chExt cx="1764501" cy="959361"/>
          </a:xfrm>
        </p:grpSpPr>
        <p:sp>
          <p:nvSpPr>
            <p:cNvPr id="22" name="Rectangle 254"/>
            <p:cNvSpPr/>
            <p:nvPr/>
          </p:nvSpPr>
          <p:spPr>
            <a:xfrm>
              <a:off x="5033508"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3" name="Text Placeholder 33"/>
            <p:cNvSpPr txBox="1"/>
            <p:nvPr/>
          </p:nvSpPr>
          <p:spPr>
            <a:xfrm>
              <a:off x="5090589"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Two</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4" name="任意多边形 23"/>
            <p:cNvSpPr/>
            <p:nvPr/>
          </p:nvSpPr>
          <p:spPr>
            <a:xfrm>
              <a:off x="5798965" y="2106479"/>
              <a:ext cx="233586" cy="200257"/>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5" name="组合 24"/>
          <p:cNvGrpSpPr/>
          <p:nvPr/>
        </p:nvGrpSpPr>
        <p:grpSpPr>
          <a:xfrm>
            <a:off x="8562510" y="1770451"/>
            <a:ext cx="1764501" cy="959361"/>
            <a:chOff x="8562510" y="1770451"/>
            <a:chExt cx="1764501" cy="959361"/>
          </a:xfrm>
        </p:grpSpPr>
        <p:sp>
          <p:nvSpPr>
            <p:cNvPr id="26" name="Rectangle 262"/>
            <p:cNvSpPr/>
            <p:nvPr/>
          </p:nvSpPr>
          <p:spPr>
            <a:xfrm>
              <a:off x="8562510" y="1770451"/>
              <a:ext cx="1764501" cy="9593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7" name="Text Placeholder 33"/>
            <p:cNvSpPr txBox="1"/>
            <p:nvPr/>
          </p:nvSpPr>
          <p:spPr>
            <a:xfrm>
              <a:off x="8619591"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Four</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8" name="任意多边形 27"/>
            <p:cNvSpPr/>
            <p:nvPr/>
          </p:nvSpPr>
          <p:spPr>
            <a:xfrm>
              <a:off x="9322297" y="2118773"/>
              <a:ext cx="244926" cy="183531"/>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9" name="组合 28"/>
          <p:cNvGrpSpPr/>
          <p:nvPr/>
        </p:nvGrpSpPr>
        <p:grpSpPr>
          <a:xfrm>
            <a:off x="3269007" y="1770451"/>
            <a:ext cx="1764501" cy="959361"/>
            <a:chOff x="3269007" y="1770451"/>
            <a:chExt cx="1764501" cy="959361"/>
          </a:xfrm>
        </p:grpSpPr>
        <p:sp>
          <p:nvSpPr>
            <p:cNvPr id="30" name="Rectangle 251"/>
            <p:cNvSpPr/>
            <p:nvPr/>
          </p:nvSpPr>
          <p:spPr>
            <a:xfrm>
              <a:off x="4060538"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31" name="Rectangle 250"/>
            <p:cNvSpPr/>
            <p:nvPr/>
          </p:nvSpPr>
          <p:spPr>
            <a:xfrm>
              <a:off x="3269007"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32" name="Text Placeholder 33"/>
            <p:cNvSpPr txBox="1"/>
            <p:nvPr/>
          </p:nvSpPr>
          <p:spPr>
            <a:xfrm>
              <a:off x="3326088"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One</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33" name="任意多边形 32"/>
            <p:cNvSpPr/>
            <p:nvPr/>
          </p:nvSpPr>
          <p:spPr>
            <a:xfrm>
              <a:off x="4002632" y="205077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sp>
        <p:nvSpPr>
          <p:cNvPr id="34" name="任意多边形 33"/>
          <p:cNvSpPr/>
          <p:nvPr/>
        </p:nvSpPr>
        <p:spPr>
          <a:xfrm>
            <a:off x="4020629"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5" name="任意多边形 34"/>
          <p:cNvSpPr/>
          <p:nvPr/>
        </p:nvSpPr>
        <p:spPr>
          <a:xfrm>
            <a:off x="4020629"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6" name="任意多边形 35"/>
          <p:cNvSpPr/>
          <p:nvPr/>
        </p:nvSpPr>
        <p:spPr>
          <a:xfrm>
            <a:off x="5785130"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7" name="任意多边形 36"/>
          <p:cNvSpPr/>
          <p:nvPr/>
        </p:nvSpPr>
        <p:spPr>
          <a:xfrm>
            <a:off x="5785130"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8" name="任意多边形 37"/>
          <p:cNvSpPr/>
          <p:nvPr/>
        </p:nvSpPr>
        <p:spPr>
          <a:xfrm>
            <a:off x="5785130"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9" name="任意多边形 38"/>
          <p:cNvSpPr/>
          <p:nvPr/>
        </p:nvSpPr>
        <p:spPr>
          <a:xfrm>
            <a:off x="7549631"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0" name="任意多边形 39"/>
          <p:cNvSpPr/>
          <p:nvPr/>
        </p:nvSpPr>
        <p:spPr>
          <a:xfrm>
            <a:off x="7549631"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1" name="任意多边形 40"/>
          <p:cNvSpPr/>
          <p:nvPr/>
        </p:nvSpPr>
        <p:spPr>
          <a:xfrm>
            <a:off x="7549631"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2" name="任意多边形 41"/>
          <p:cNvSpPr/>
          <p:nvPr/>
        </p:nvSpPr>
        <p:spPr>
          <a:xfrm>
            <a:off x="7549631"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3" name="任意多边形 42"/>
          <p:cNvSpPr/>
          <p:nvPr/>
        </p:nvSpPr>
        <p:spPr>
          <a:xfrm>
            <a:off x="9314132"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4" name="任意多边形 43"/>
          <p:cNvSpPr/>
          <p:nvPr/>
        </p:nvSpPr>
        <p:spPr>
          <a:xfrm>
            <a:off x="9314132"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5" name="任意多边形 44"/>
          <p:cNvSpPr/>
          <p:nvPr/>
        </p:nvSpPr>
        <p:spPr>
          <a:xfrm>
            <a:off x="9314132"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6" name="任意多边形 45"/>
          <p:cNvSpPr/>
          <p:nvPr/>
        </p:nvSpPr>
        <p:spPr>
          <a:xfrm>
            <a:off x="9314132"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7" name="任意多边形 46"/>
          <p:cNvSpPr/>
          <p:nvPr/>
        </p:nvSpPr>
        <p:spPr>
          <a:xfrm>
            <a:off x="9314132" y="5423056"/>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622138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16</a:t>
            </a:fld>
            <a:endParaRPr lang="en-US" noProof="0" dirty="0">
              <a:latin typeface="+mn-lt"/>
              <a:cs typeface="+mn-ea"/>
              <a:sym typeface="+mn-lt"/>
            </a:endParaRPr>
          </a:p>
        </p:txBody>
      </p:sp>
      <p:graphicFrame>
        <p:nvGraphicFramePr>
          <p:cNvPr id="4" name="Chart 1114"/>
          <p:cNvGraphicFramePr/>
          <p:nvPr>
            <p:extLst/>
          </p:nvPr>
        </p:nvGraphicFramePr>
        <p:xfrm>
          <a:off x="1304925" y="1600202"/>
          <a:ext cx="9582150" cy="355758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32"/>
          <p:cNvSpPr txBox="1"/>
          <p:nvPr/>
        </p:nvSpPr>
        <p:spPr>
          <a:xfrm>
            <a:off x="1419226" y="5563603"/>
            <a:ext cx="9353550" cy="62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gingerbread cotton candy. Bear claw croissant apple pie. Croissant cake sweet puff oreo . Liquorice chupa chups applicake apple pie cupcake brownie bear claw  cake gingerbread cotton candy. Bear claw croissant apple pie croissant cake sweet puff oreo. </a:t>
            </a:r>
          </a:p>
        </p:txBody>
      </p:sp>
      <p:sp>
        <p:nvSpPr>
          <p:cNvPr id="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256408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0"/>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17</a:t>
            </a:fld>
            <a:endParaRPr lang="en-US" noProof="0" dirty="0">
              <a:latin typeface="+mn-lt"/>
              <a:cs typeface="+mn-ea"/>
              <a:sym typeface="+mn-lt"/>
            </a:endParaRPr>
          </a:p>
        </p:txBody>
      </p:sp>
      <p:sp>
        <p:nvSpPr>
          <p:cNvPr id="3" name="Text Placeholder 32"/>
          <p:cNvSpPr txBox="1"/>
          <p:nvPr/>
        </p:nvSpPr>
        <p:spPr>
          <a:xfrm>
            <a:off x="166061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 name="Text Placeholder 33"/>
          <p:cNvSpPr txBox="1"/>
          <p:nvPr/>
        </p:nvSpPr>
        <p:spPr>
          <a:xfrm>
            <a:off x="164632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 name="Text Placeholder 32"/>
          <p:cNvSpPr txBox="1"/>
          <p:nvPr/>
        </p:nvSpPr>
        <p:spPr>
          <a:xfrm>
            <a:off x="166061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6" name="Text Placeholder 33"/>
          <p:cNvSpPr txBox="1"/>
          <p:nvPr/>
        </p:nvSpPr>
        <p:spPr>
          <a:xfrm>
            <a:off x="164941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7" name="Text Placeholder 32"/>
          <p:cNvSpPr txBox="1"/>
          <p:nvPr/>
        </p:nvSpPr>
        <p:spPr>
          <a:xfrm>
            <a:off x="166061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8" name="Text Placeholder 33"/>
          <p:cNvSpPr txBox="1"/>
          <p:nvPr/>
        </p:nvSpPr>
        <p:spPr>
          <a:xfrm>
            <a:off x="164941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9" name="Text Placeholder 32"/>
          <p:cNvSpPr txBox="1"/>
          <p:nvPr/>
        </p:nvSpPr>
        <p:spPr>
          <a:xfrm>
            <a:off x="8610618"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0" name="Text Placeholder 33"/>
          <p:cNvSpPr txBox="1"/>
          <p:nvPr/>
        </p:nvSpPr>
        <p:spPr>
          <a:xfrm>
            <a:off x="8610618"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1" name="Text Placeholder 32"/>
          <p:cNvSpPr txBox="1"/>
          <p:nvPr/>
        </p:nvSpPr>
        <p:spPr>
          <a:xfrm>
            <a:off x="8610618"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2" name="Text Placeholder 33"/>
          <p:cNvSpPr txBox="1"/>
          <p:nvPr/>
        </p:nvSpPr>
        <p:spPr>
          <a:xfrm>
            <a:off x="8610618"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3" name="Text Placeholder 32"/>
          <p:cNvSpPr txBox="1"/>
          <p:nvPr/>
        </p:nvSpPr>
        <p:spPr>
          <a:xfrm>
            <a:off x="8610618"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4" name="Text Placeholder 33"/>
          <p:cNvSpPr txBox="1"/>
          <p:nvPr/>
        </p:nvSpPr>
        <p:spPr>
          <a:xfrm>
            <a:off x="8610618"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grpSp>
        <p:nvGrpSpPr>
          <p:cNvPr id="15" name="组合 14"/>
          <p:cNvGrpSpPr/>
          <p:nvPr/>
        </p:nvGrpSpPr>
        <p:grpSpPr>
          <a:xfrm>
            <a:off x="3929420" y="1935228"/>
            <a:ext cx="4292100" cy="3816694"/>
            <a:chOff x="3929420" y="1935228"/>
            <a:chExt cx="4292100" cy="3816694"/>
          </a:xfrm>
        </p:grpSpPr>
        <p:sp>
          <p:nvSpPr>
            <p:cNvPr id="16" name="Freeform 79"/>
            <p:cNvSpPr/>
            <p:nvPr/>
          </p:nvSpPr>
          <p:spPr bwMode="auto">
            <a:xfrm>
              <a:off x="683558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7" name="Freeform 81"/>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Freeform 82"/>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9" name="Freeform 84"/>
            <p:cNvSpPr/>
            <p:nvPr/>
          </p:nvSpPr>
          <p:spPr bwMode="auto">
            <a:xfrm>
              <a:off x="650790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0" name="Freeform 86"/>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87"/>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Freeform 89"/>
            <p:cNvSpPr/>
            <p:nvPr/>
          </p:nvSpPr>
          <p:spPr bwMode="auto">
            <a:xfrm>
              <a:off x="564303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3" name="Freeform 91"/>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Freeform 92"/>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5" name="Freeform 94"/>
            <p:cNvSpPr/>
            <p:nvPr/>
          </p:nvSpPr>
          <p:spPr bwMode="auto">
            <a:xfrm>
              <a:off x="467342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Freeform 96"/>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Freeform 97"/>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8" name="Freeform 99"/>
            <p:cNvSpPr/>
            <p:nvPr/>
          </p:nvSpPr>
          <p:spPr bwMode="auto">
            <a:xfrm>
              <a:off x="456866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9" name="Freeform 101"/>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0" name="Freeform 102"/>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1" name="Freeform 104"/>
            <p:cNvSpPr/>
            <p:nvPr/>
          </p:nvSpPr>
          <p:spPr bwMode="auto">
            <a:xfrm>
              <a:off x="597071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nvGrpSpPr>
            <p:cNvPr id="32" name="Group 7"/>
            <p:cNvGrpSpPr/>
            <p:nvPr/>
          </p:nvGrpSpPr>
          <p:grpSpPr>
            <a:xfrm>
              <a:off x="4161752" y="1935228"/>
              <a:ext cx="2346151" cy="1404736"/>
              <a:chOff x="4182282" y="1935228"/>
              <a:chExt cx="2346151" cy="1404736"/>
            </a:xfrm>
            <a:solidFill>
              <a:schemeClr val="accent1"/>
            </a:solidFill>
          </p:grpSpPr>
          <p:grpSp>
            <p:nvGrpSpPr>
              <p:cNvPr id="66" name="Group 1"/>
              <p:cNvGrpSpPr/>
              <p:nvPr/>
            </p:nvGrpSpPr>
            <p:grpSpPr>
              <a:xfrm>
                <a:off x="4182282" y="1935228"/>
                <a:ext cx="2346151" cy="1404736"/>
                <a:chOff x="4182282" y="1935228"/>
                <a:chExt cx="2346151" cy="1404736"/>
              </a:xfrm>
              <a:grpFill/>
            </p:grpSpPr>
            <p:sp>
              <p:nvSpPr>
                <p:cNvPr id="68" name="Freeform 100"/>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9" name="Freeform 10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7" name="TextBox 106"/>
              <p:cNvSpPr txBox="1"/>
              <p:nvPr/>
            </p:nvSpPr>
            <p:spPr>
              <a:xfrm>
                <a:off x="5511108"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3" name="Group 11"/>
            <p:cNvGrpSpPr/>
            <p:nvPr/>
          </p:nvGrpSpPr>
          <p:grpSpPr>
            <a:xfrm>
              <a:off x="5554402" y="1935228"/>
              <a:ext cx="1999668" cy="1908347"/>
              <a:chOff x="5574932" y="1935228"/>
              <a:chExt cx="1999668" cy="1908347"/>
            </a:xfrm>
            <a:solidFill>
              <a:schemeClr val="accent2"/>
            </a:solidFill>
          </p:grpSpPr>
          <p:grpSp>
            <p:nvGrpSpPr>
              <p:cNvPr id="62" name="Group 2"/>
              <p:cNvGrpSpPr/>
              <p:nvPr/>
            </p:nvGrpSpPr>
            <p:grpSpPr>
              <a:xfrm>
                <a:off x="5574932" y="1935228"/>
                <a:ext cx="1999668" cy="1908347"/>
                <a:chOff x="5574932" y="1935228"/>
                <a:chExt cx="1999668" cy="1908347"/>
              </a:xfrm>
              <a:grpFill/>
            </p:grpSpPr>
            <p:sp>
              <p:nvSpPr>
                <p:cNvPr id="64" name="Freeform 77"/>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5" name="Freeform 7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3" name="TextBox 111"/>
              <p:cNvSpPr txBox="1"/>
              <p:nvPr/>
            </p:nvSpPr>
            <p:spPr>
              <a:xfrm>
                <a:off x="6849631"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4" name="Group 12"/>
            <p:cNvGrpSpPr/>
            <p:nvPr/>
          </p:nvGrpSpPr>
          <p:grpSpPr>
            <a:xfrm>
              <a:off x="6507903" y="2437495"/>
              <a:ext cx="1713617" cy="2156795"/>
              <a:chOff x="6528433" y="2437495"/>
              <a:chExt cx="1713617" cy="2156795"/>
            </a:xfrm>
            <a:solidFill>
              <a:schemeClr val="accent1"/>
            </a:solidFill>
          </p:grpSpPr>
          <p:grpSp>
            <p:nvGrpSpPr>
              <p:cNvPr id="58" name="Group 3"/>
              <p:cNvGrpSpPr/>
              <p:nvPr/>
            </p:nvGrpSpPr>
            <p:grpSpPr>
              <a:xfrm>
                <a:off x="6528433" y="2437495"/>
                <a:ext cx="1713617" cy="2156795"/>
                <a:chOff x="6528433" y="2437495"/>
                <a:chExt cx="1713617" cy="2156795"/>
              </a:xfrm>
              <a:grpFill/>
            </p:grpSpPr>
            <p:sp>
              <p:nvSpPr>
                <p:cNvPr id="60" name="Freeform 80"/>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1" name="Freeform 83"/>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9" name="TextBox 112"/>
              <p:cNvSpPr txBox="1"/>
              <p:nvPr/>
            </p:nvSpPr>
            <p:spPr>
              <a:xfrm>
                <a:off x="758397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5" name="Group 13"/>
            <p:cNvGrpSpPr/>
            <p:nvPr/>
          </p:nvGrpSpPr>
          <p:grpSpPr>
            <a:xfrm>
              <a:off x="5643037" y="4345842"/>
              <a:ext cx="2346151" cy="1406079"/>
              <a:chOff x="5663567" y="4345842"/>
              <a:chExt cx="2346151" cy="1406079"/>
            </a:xfrm>
            <a:solidFill>
              <a:schemeClr val="accent2"/>
            </a:solidFill>
          </p:grpSpPr>
          <p:grpSp>
            <p:nvGrpSpPr>
              <p:cNvPr id="54" name="Group 4"/>
              <p:cNvGrpSpPr/>
              <p:nvPr/>
            </p:nvGrpSpPr>
            <p:grpSpPr>
              <a:xfrm>
                <a:off x="5663567" y="4345842"/>
                <a:ext cx="2346151" cy="1406079"/>
                <a:chOff x="5663567" y="4345842"/>
                <a:chExt cx="2346151" cy="1406079"/>
              </a:xfrm>
              <a:grpFill/>
            </p:grpSpPr>
            <p:sp>
              <p:nvSpPr>
                <p:cNvPr id="56" name="Freeform 85"/>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7" name="Freeform 88"/>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5" name="TextBox 113"/>
              <p:cNvSpPr txBox="1"/>
              <p:nvPr/>
            </p:nvSpPr>
            <p:spPr>
              <a:xfrm>
                <a:off x="6584038"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6" name="Group 14"/>
            <p:cNvGrpSpPr/>
            <p:nvPr/>
          </p:nvGrpSpPr>
          <p:grpSpPr>
            <a:xfrm>
              <a:off x="4594186" y="3843574"/>
              <a:ext cx="2002354" cy="1908348"/>
              <a:chOff x="4614716" y="3843574"/>
              <a:chExt cx="2002354" cy="1908348"/>
            </a:xfrm>
            <a:solidFill>
              <a:schemeClr val="accent1"/>
            </a:solidFill>
          </p:grpSpPr>
          <p:grpSp>
            <p:nvGrpSpPr>
              <p:cNvPr id="50" name="Group 5"/>
              <p:cNvGrpSpPr/>
              <p:nvPr/>
            </p:nvGrpSpPr>
            <p:grpSpPr>
              <a:xfrm>
                <a:off x="4614716" y="3843574"/>
                <a:ext cx="2002354" cy="1908348"/>
                <a:chOff x="4614716" y="3843574"/>
                <a:chExt cx="2002354" cy="1908348"/>
              </a:xfrm>
              <a:grpFill/>
            </p:grpSpPr>
            <p:sp>
              <p:nvSpPr>
                <p:cNvPr id="52" name="Freeform 90"/>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3" name="Freeform 93"/>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1" name="TextBox 114"/>
              <p:cNvSpPr txBox="1"/>
              <p:nvPr/>
            </p:nvSpPr>
            <p:spPr>
              <a:xfrm>
                <a:off x="5148911"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7" name="Group 15"/>
            <p:cNvGrpSpPr/>
            <p:nvPr/>
          </p:nvGrpSpPr>
          <p:grpSpPr>
            <a:xfrm>
              <a:off x="3929420" y="3095545"/>
              <a:ext cx="1713617" cy="2152765"/>
              <a:chOff x="3949950" y="3095545"/>
              <a:chExt cx="1713617" cy="2152765"/>
            </a:xfrm>
            <a:solidFill>
              <a:schemeClr val="accent2"/>
            </a:solidFill>
          </p:grpSpPr>
          <p:grpSp>
            <p:nvGrpSpPr>
              <p:cNvPr id="46" name="Group 6"/>
              <p:cNvGrpSpPr/>
              <p:nvPr/>
            </p:nvGrpSpPr>
            <p:grpSpPr>
              <a:xfrm>
                <a:off x="3949950" y="3095545"/>
                <a:ext cx="1713617" cy="2152765"/>
                <a:chOff x="3949950" y="3095545"/>
                <a:chExt cx="1713617" cy="2152765"/>
              </a:xfrm>
              <a:grpFill/>
            </p:grpSpPr>
            <p:sp>
              <p:nvSpPr>
                <p:cNvPr id="48" name="Freeform 9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9" name="Freeform 98"/>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47" name="TextBox 115"/>
              <p:cNvSpPr txBox="1"/>
              <p:nvPr/>
            </p:nvSpPr>
            <p:spPr>
              <a:xfrm>
                <a:off x="463308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sp>
          <p:nvSpPr>
            <p:cNvPr id="38" name="任意多边形 37"/>
            <p:cNvSpPr/>
            <p:nvPr/>
          </p:nvSpPr>
          <p:spPr>
            <a:xfrm>
              <a:off x="4472060" y="3625649"/>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093737" y="4920790"/>
              <a:ext cx="302563" cy="28932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5216228" y="2495780"/>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6725723" y="2525980"/>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42" name="Group 8"/>
            <p:cNvGrpSpPr/>
            <p:nvPr/>
          </p:nvGrpSpPr>
          <p:grpSpPr>
            <a:xfrm>
              <a:off x="6554236" y="5039577"/>
              <a:ext cx="249820" cy="340150"/>
              <a:chOff x="2767013" y="609600"/>
              <a:chExt cx="561975" cy="765176"/>
            </a:xfrm>
            <a:solidFill>
              <a:schemeClr val="bg1"/>
            </a:solidFill>
          </p:grpSpPr>
          <p:sp>
            <p:nvSpPr>
              <p:cNvPr id="44"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5"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43" name="任意多边形 42"/>
            <p:cNvSpPr/>
            <p:nvPr/>
          </p:nvSpPr>
          <p:spPr>
            <a:xfrm>
              <a:off x="7383069" y="376761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sp>
        <p:nvSpPr>
          <p:cNvPr id="72"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527815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4</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897808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19</a:t>
            </a:fld>
            <a:endParaRPr lang="en-US" noProof="0" dirty="0">
              <a:latin typeface="+mn-lt"/>
              <a:cs typeface="+mn-ea"/>
              <a:sym typeface="+mn-lt"/>
            </a:endParaRPr>
          </a:p>
        </p:txBody>
      </p:sp>
      <p:graphicFrame>
        <p:nvGraphicFramePr>
          <p:cNvPr id="3" name="Chart 53"/>
          <p:cNvGraphicFramePr/>
          <p:nvPr>
            <p:extLst/>
          </p:nvPr>
        </p:nvGraphicFramePr>
        <p:xfrm>
          <a:off x="1274256" y="2111472"/>
          <a:ext cx="4733352" cy="4328154"/>
        </p:xfrm>
        <a:graphic>
          <a:graphicData uri="http://schemas.openxmlformats.org/drawingml/2006/chart">
            <c:chart xmlns:c="http://schemas.openxmlformats.org/drawingml/2006/chart" xmlns:r="http://schemas.openxmlformats.org/officeDocument/2006/relationships" r:id="rId3"/>
          </a:graphicData>
        </a:graphic>
      </p:graphicFrame>
      <p:grpSp>
        <p:nvGrpSpPr>
          <p:cNvPr id="4" name="Group 78"/>
          <p:cNvGrpSpPr/>
          <p:nvPr/>
        </p:nvGrpSpPr>
        <p:grpSpPr>
          <a:xfrm>
            <a:off x="5342110" y="1793786"/>
            <a:ext cx="545257" cy="558785"/>
            <a:chOff x="4059092" y="1752952"/>
            <a:chExt cx="585787" cy="600321"/>
          </a:xfrm>
        </p:grpSpPr>
        <p:sp>
          <p:nvSpPr>
            <p:cNvPr id="5" name="Rectangle 79"/>
            <p:cNvSpPr/>
            <p:nvPr/>
          </p:nvSpPr>
          <p:spPr>
            <a:xfrm rot="2700000">
              <a:off x="4242258" y="2133817"/>
              <a:ext cx="219456" cy="219456"/>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6" name="Oval 80"/>
            <p:cNvSpPr/>
            <p:nvPr/>
          </p:nvSpPr>
          <p:spPr>
            <a:xfrm>
              <a:off x="4059092" y="1752952"/>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grpSp>
        <p:nvGrpSpPr>
          <p:cNvPr id="7" name="Group 23"/>
          <p:cNvGrpSpPr/>
          <p:nvPr/>
        </p:nvGrpSpPr>
        <p:grpSpPr>
          <a:xfrm>
            <a:off x="1657090" y="4061498"/>
            <a:ext cx="545257" cy="558785"/>
            <a:chOff x="4059092" y="1752952"/>
            <a:chExt cx="585787" cy="600321"/>
          </a:xfrm>
          <a:solidFill>
            <a:schemeClr val="accent2"/>
          </a:solidFill>
        </p:grpSpPr>
        <p:sp>
          <p:nvSpPr>
            <p:cNvPr id="8" name="Rectangle 24"/>
            <p:cNvSpPr/>
            <p:nvPr/>
          </p:nvSpPr>
          <p:spPr>
            <a:xfrm rot="2700000">
              <a:off x="4242258" y="2133817"/>
              <a:ext cx="219456" cy="2194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9" name="Oval 25"/>
            <p:cNvSpPr/>
            <p:nvPr/>
          </p:nvSpPr>
          <p:spPr>
            <a:xfrm>
              <a:off x="4059092" y="1752952"/>
              <a:ext cx="585787" cy="5857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sp>
        <p:nvSpPr>
          <p:cNvPr id="10" name="Rounded Rectangle 27"/>
          <p:cNvSpPr/>
          <p:nvPr/>
        </p:nvSpPr>
        <p:spPr>
          <a:xfrm>
            <a:off x="6867370" y="3815674"/>
            <a:ext cx="3995701" cy="717929"/>
          </a:xfrm>
          <a:prstGeom prst="roundRect">
            <a:avLst>
              <a:gd name="adj"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Wafer sweet roll I love jelly </a:t>
            </a:r>
            <a:r>
              <a:rPr kumimoji="0" lang="en-US" sz="1000" b="0" i="0" u="none" strike="noStrike" kern="1200" cap="none" spc="0" normalizeH="0" baseline="0" noProof="0" dirty="0" err="1">
                <a:ln>
                  <a:noFill/>
                </a:ln>
                <a:solidFill>
                  <a:prstClr val="black">
                    <a:lumMod val="65000"/>
                    <a:lumOff val="35000"/>
                  </a:prstClr>
                </a:solidFill>
                <a:effectLst/>
                <a:uLnTx/>
                <a:uFillTx/>
                <a:cs typeface="+mn-ea"/>
                <a:sym typeface="+mn-lt"/>
              </a:rPr>
              <a:t>danish</a:t>
            </a: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  cake jelly wafer lemon drops roll sesame cake </a:t>
            </a:r>
            <a:r>
              <a:rPr kumimoji="0" lang="en-AU" sz="1000" b="0" i="0" u="none" strike="noStrike" kern="1200" cap="none" spc="0" normalizeH="0" baseline="0" noProof="0" dirty="0">
                <a:ln>
                  <a:noFill/>
                </a:ln>
                <a:solidFill>
                  <a:prstClr val="black">
                    <a:lumMod val="65000"/>
                    <a:lumOff val="35000"/>
                  </a:prstClr>
                </a:solidFill>
                <a:effectLst/>
                <a:uLnTx/>
                <a:uFillTx/>
                <a:cs typeface="+mn-ea"/>
                <a:sym typeface="+mn-lt"/>
              </a:rPr>
              <a:t>topping jelly beans chocolate bar biscuit.</a:t>
            </a:r>
            <a:endPar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endParaRPr>
          </a:p>
        </p:txBody>
      </p:sp>
      <p:sp>
        <p:nvSpPr>
          <p:cNvPr id="11" name="Text Placeholder 32"/>
          <p:cNvSpPr txBox="1"/>
          <p:nvPr/>
        </p:nvSpPr>
        <p:spPr>
          <a:xfrm>
            <a:off x="6867372" y="2137004"/>
            <a:ext cx="3995700" cy="1615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applicake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apple pie cupcake brownie bear claw pie gingerbread cotton candy. Bear claw croissant apple pie. Croissant cake tart liquorice tart pastry. iscuit wafer sweet apple pie. Bear claw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dragée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swe</a:t>
            </a:r>
            <a:r>
              <a:rPr kumimoji="0" lang="en-AU"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sweet roll apple pie powder. Candy cupcake tart toffee chocolate bar carrot cake jellyroll marzipan jujubes chocolate bar candy canes topping jelly beans</a:t>
            </a:r>
            <a:endPar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endParaRPr>
          </a:p>
        </p:txBody>
      </p:sp>
      <p:sp>
        <p:nvSpPr>
          <p:cNvPr id="12" name="Text Placeholder 33"/>
          <p:cNvSpPr txBox="1"/>
          <p:nvPr/>
        </p:nvSpPr>
        <p:spPr>
          <a:xfrm>
            <a:off x="6853703" y="1830809"/>
            <a:ext cx="3927513" cy="306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0" i="0" u="none" strike="noStrike" kern="1200" cap="none" spc="0" normalizeH="0" baseline="0" noProof="0" dirty="0">
                <a:ln>
                  <a:noFill/>
                </a:ln>
                <a:solidFill>
                  <a:prstClr val="black">
                    <a:lumMod val="65000"/>
                    <a:lumOff val="35000"/>
                  </a:prstClr>
                </a:solidFill>
                <a:effectLst/>
                <a:uLnTx/>
                <a:uFillTx/>
                <a:latin typeface="+mn-lt"/>
                <a:cs typeface="+mn-ea"/>
                <a:sym typeface="+mn-lt"/>
              </a:rPr>
              <a:t>Customer Data Analysis</a:t>
            </a:r>
          </a:p>
        </p:txBody>
      </p:sp>
      <p:sp>
        <p:nvSpPr>
          <p:cNvPr id="13" name="Oval 30"/>
          <p:cNvSpPr>
            <a:spLocks noChangeAspect="1"/>
          </p:cNvSpPr>
          <p:nvPr/>
        </p:nvSpPr>
        <p:spPr>
          <a:xfrm>
            <a:off x="6853704" y="4937748"/>
            <a:ext cx="548640" cy="548640"/>
          </a:xfrm>
          <a:prstGeom prst="ellipse">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4" name="TextBox 31"/>
          <p:cNvSpPr txBox="1"/>
          <p:nvPr/>
        </p:nvSpPr>
        <p:spPr>
          <a:xfrm>
            <a:off x="7504018" y="4912333"/>
            <a:ext cx="1090844"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1"/>
                </a:solidFill>
                <a:effectLst/>
                <a:uLnTx/>
                <a:uFillTx/>
                <a:cs typeface="+mn-ea"/>
                <a:sym typeface="+mn-lt"/>
              </a:rPr>
              <a:t>1.908 K</a:t>
            </a:r>
          </a:p>
        </p:txBody>
      </p:sp>
      <p:sp>
        <p:nvSpPr>
          <p:cNvPr id="15" name="Oval 32"/>
          <p:cNvSpPr>
            <a:spLocks noChangeAspect="1"/>
          </p:cNvSpPr>
          <p:nvPr/>
        </p:nvSpPr>
        <p:spPr>
          <a:xfrm>
            <a:off x="9088511" y="4960515"/>
            <a:ext cx="548640" cy="548640"/>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6" name="TextBox 33"/>
          <p:cNvSpPr txBox="1"/>
          <p:nvPr/>
        </p:nvSpPr>
        <p:spPr>
          <a:xfrm>
            <a:off x="9761747" y="4935100"/>
            <a:ext cx="1067921"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2"/>
                </a:solidFill>
                <a:effectLst/>
                <a:uLnTx/>
                <a:uFillTx/>
                <a:cs typeface="+mn-ea"/>
                <a:sym typeface="+mn-lt"/>
              </a:rPr>
              <a:t>2.074 K</a:t>
            </a:r>
          </a:p>
        </p:txBody>
      </p:sp>
      <p:sp>
        <p:nvSpPr>
          <p:cNvPr id="17" name="Rectangle 34"/>
          <p:cNvSpPr/>
          <p:nvPr/>
        </p:nvSpPr>
        <p:spPr>
          <a:xfrm>
            <a:off x="7628613" y="5294487"/>
            <a:ext cx="583493" cy="153888"/>
          </a:xfrm>
          <a:prstGeom prst="rect">
            <a:avLst/>
          </a:prstGeom>
        </p:spPr>
        <p:txBody>
          <a:bodyPr wrap="none" lIns="0" tIns="0" rIns="0" bIns="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8" name="Rectangle 35"/>
          <p:cNvSpPr/>
          <p:nvPr/>
        </p:nvSpPr>
        <p:spPr>
          <a:xfrm>
            <a:off x="9863420" y="5306634"/>
            <a:ext cx="732573" cy="153888"/>
          </a:xfrm>
          <a:prstGeom prst="rect">
            <a:avLst/>
          </a:prstGeom>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Female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9" name="任意多边形 18"/>
          <p:cNvSpPr/>
          <p:nvPr/>
        </p:nvSpPr>
        <p:spPr>
          <a:xfrm>
            <a:off x="5449824" y="1934295"/>
            <a:ext cx="344023" cy="317561"/>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0" name="任意多边形 19"/>
          <p:cNvSpPr/>
          <p:nvPr/>
        </p:nvSpPr>
        <p:spPr>
          <a:xfrm>
            <a:off x="1785276" y="4198244"/>
            <a:ext cx="307046" cy="263183"/>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1" name="任意多边形 20"/>
          <p:cNvSpPr/>
          <p:nvPr/>
        </p:nvSpPr>
        <p:spPr>
          <a:xfrm>
            <a:off x="6946710" y="5063378"/>
            <a:ext cx="361904" cy="33406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2" name="任意多边形 21"/>
          <p:cNvSpPr/>
          <p:nvPr/>
        </p:nvSpPr>
        <p:spPr>
          <a:xfrm>
            <a:off x="9216145" y="5099878"/>
            <a:ext cx="284393" cy="243766"/>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75145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20</a:t>
            </a:fld>
            <a:endParaRPr lang="en-US" noProof="0" dirty="0"/>
          </a:p>
        </p:txBody>
      </p:sp>
      <p:grpSp>
        <p:nvGrpSpPr>
          <p:cNvPr id="4" name="组合 3"/>
          <p:cNvGrpSpPr/>
          <p:nvPr/>
        </p:nvGrpSpPr>
        <p:grpSpPr>
          <a:xfrm>
            <a:off x="4459288" y="2160588"/>
            <a:ext cx="3273425" cy="3271837"/>
            <a:chOff x="4459288" y="2338388"/>
            <a:chExt cx="3273425" cy="3271837"/>
          </a:xfrm>
        </p:grpSpPr>
        <p:sp>
          <p:nvSpPr>
            <p:cNvPr id="5" name="任意多边形 19"/>
            <p:cNvSpPr/>
            <p:nvPr/>
          </p:nvSpPr>
          <p:spPr>
            <a:xfrm flipH="1" flipV="1">
              <a:off x="4459288" y="2338388"/>
              <a:ext cx="1636712" cy="1636712"/>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任意多边形 18"/>
            <p:cNvSpPr/>
            <p:nvPr/>
          </p:nvSpPr>
          <p:spPr>
            <a:xfrm flipH="1" flipV="1">
              <a:off x="6096000" y="2338388"/>
              <a:ext cx="1636713" cy="1636712"/>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任意多边形 15"/>
            <p:cNvSpPr/>
            <p:nvPr/>
          </p:nvSpPr>
          <p:spPr>
            <a:xfrm flipH="1" flipV="1">
              <a:off x="4459288" y="3975100"/>
              <a:ext cx="1636712" cy="163512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任意多边形 12"/>
            <p:cNvSpPr/>
            <p:nvPr/>
          </p:nvSpPr>
          <p:spPr>
            <a:xfrm flipH="1" flipV="1">
              <a:off x="6096000" y="3975100"/>
              <a:ext cx="1636713" cy="163512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Freeform 10"/>
            <p:cNvSpPr>
              <a:spLocks noEditPoints="1"/>
            </p:cNvSpPr>
            <p:nvPr/>
          </p:nvSpPr>
          <p:spPr bwMode="auto">
            <a:xfrm>
              <a:off x="5495925" y="3554413"/>
              <a:ext cx="1200150" cy="903287"/>
            </a:xfrm>
            <a:custGeom>
              <a:avLst/>
              <a:gdLst>
                <a:gd name="T0" fmla="*/ 222 w 434"/>
                <a:gd name="T1" fmla="*/ 75 h 328"/>
                <a:gd name="T2" fmla="*/ 251 w 434"/>
                <a:gd name="T3" fmla="*/ 10 h 328"/>
                <a:gd name="T4" fmla="*/ 198 w 434"/>
                <a:gd name="T5" fmla="*/ 21 h 328"/>
                <a:gd name="T6" fmla="*/ 147 w 434"/>
                <a:gd name="T7" fmla="*/ 13 h 328"/>
                <a:gd name="T8" fmla="*/ 179 w 434"/>
                <a:gd name="T9" fmla="*/ 76 h 328"/>
                <a:gd name="T10" fmla="*/ 182 w 434"/>
                <a:gd name="T11" fmla="*/ 309 h 328"/>
                <a:gd name="T12" fmla="*/ 222 w 434"/>
                <a:gd name="T13" fmla="*/ 75 h 328"/>
                <a:gd name="T14" fmla="*/ 243 w 434"/>
                <a:gd name="T15" fmla="*/ 219 h 328"/>
                <a:gd name="T16" fmla="*/ 233 w 434"/>
                <a:gd name="T17" fmla="*/ 237 h 328"/>
                <a:gd name="T18" fmla="*/ 212 w 434"/>
                <a:gd name="T19" fmla="*/ 245 h 328"/>
                <a:gd name="T20" fmla="*/ 212 w 434"/>
                <a:gd name="T21" fmla="*/ 252 h 328"/>
                <a:gd name="T22" fmla="*/ 210 w 434"/>
                <a:gd name="T23" fmla="*/ 258 h 328"/>
                <a:gd name="T24" fmla="*/ 202 w 434"/>
                <a:gd name="T25" fmla="*/ 259 h 328"/>
                <a:gd name="T26" fmla="*/ 197 w 434"/>
                <a:gd name="T27" fmla="*/ 252 h 328"/>
                <a:gd name="T28" fmla="*/ 197 w 434"/>
                <a:gd name="T29" fmla="*/ 244 h 328"/>
                <a:gd name="T30" fmla="*/ 194 w 434"/>
                <a:gd name="T31" fmla="*/ 243 h 328"/>
                <a:gd name="T32" fmla="*/ 176 w 434"/>
                <a:gd name="T33" fmla="*/ 232 h 328"/>
                <a:gd name="T34" fmla="*/ 170 w 434"/>
                <a:gd name="T35" fmla="*/ 223 h 328"/>
                <a:gd name="T36" fmla="*/ 169 w 434"/>
                <a:gd name="T37" fmla="*/ 220 h 328"/>
                <a:gd name="T38" fmla="*/ 168 w 434"/>
                <a:gd name="T39" fmla="*/ 217 h 328"/>
                <a:gd name="T40" fmla="*/ 169 w 434"/>
                <a:gd name="T41" fmla="*/ 213 h 328"/>
                <a:gd name="T42" fmla="*/ 176 w 434"/>
                <a:gd name="T43" fmla="*/ 209 h 328"/>
                <a:gd name="T44" fmla="*/ 183 w 434"/>
                <a:gd name="T45" fmla="*/ 214 h 328"/>
                <a:gd name="T46" fmla="*/ 184 w 434"/>
                <a:gd name="T47" fmla="*/ 217 h 328"/>
                <a:gd name="T48" fmla="*/ 185 w 434"/>
                <a:gd name="T49" fmla="*/ 219 h 328"/>
                <a:gd name="T50" fmla="*/ 188 w 434"/>
                <a:gd name="T51" fmla="*/ 223 h 328"/>
                <a:gd name="T52" fmla="*/ 197 w 434"/>
                <a:gd name="T53" fmla="*/ 229 h 328"/>
                <a:gd name="T54" fmla="*/ 197 w 434"/>
                <a:gd name="T55" fmla="*/ 199 h 328"/>
                <a:gd name="T56" fmla="*/ 178 w 434"/>
                <a:gd name="T57" fmla="*/ 191 h 328"/>
                <a:gd name="T58" fmla="*/ 171 w 434"/>
                <a:gd name="T59" fmla="*/ 183 h 328"/>
                <a:gd name="T60" fmla="*/ 169 w 434"/>
                <a:gd name="T61" fmla="*/ 172 h 328"/>
                <a:gd name="T62" fmla="*/ 171 w 434"/>
                <a:gd name="T63" fmla="*/ 162 h 328"/>
                <a:gd name="T64" fmla="*/ 177 w 434"/>
                <a:gd name="T65" fmla="*/ 153 h 328"/>
                <a:gd name="T66" fmla="*/ 197 w 434"/>
                <a:gd name="T67" fmla="*/ 144 h 328"/>
                <a:gd name="T68" fmla="*/ 197 w 434"/>
                <a:gd name="T69" fmla="*/ 144 h 328"/>
                <a:gd name="T70" fmla="*/ 197 w 434"/>
                <a:gd name="T71" fmla="*/ 136 h 328"/>
                <a:gd name="T72" fmla="*/ 200 w 434"/>
                <a:gd name="T73" fmla="*/ 131 h 328"/>
                <a:gd name="T74" fmla="*/ 208 w 434"/>
                <a:gd name="T75" fmla="*/ 129 h 328"/>
                <a:gd name="T76" fmla="*/ 212 w 434"/>
                <a:gd name="T77" fmla="*/ 136 h 328"/>
                <a:gd name="T78" fmla="*/ 212 w 434"/>
                <a:gd name="T79" fmla="*/ 144 h 328"/>
                <a:gd name="T80" fmla="*/ 212 w 434"/>
                <a:gd name="T81" fmla="*/ 144 h 328"/>
                <a:gd name="T82" fmla="*/ 215 w 434"/>
                <a:gd name="T83" fmla="*/ 145 h 328"/>
                <a:gd name="T84" fmla="*/ 235 w 434"/>
                <a:gd name="T85" fmla="*/ 154 h 328"/>
                <a:gd name="T86" fmla="*/ 240 w 434"/>
                <a:gd name="T87" fmla="*/ 163 h 328"/>
                <a:gd name="T88" fmla="*/ 242 w 434"/>
                <a:gd name="T89" fmla="*/ 165 h 328"/>
                <a:gd name="T90" fmla="*/ 242 w 434"/>
                <a:gd name="T91" fmla="*/ 168 h 328"/>
                <a:gd name="T92" fmla="*/ 242 w 434"/>
                <a:gd name="T93" fmla="*/ 172 h 328"/>
                <a:gd name="T94" fmla="*/ 235 w 434"/>
                <a:gd name="T95" fmla="*/ 177 h 328"/>
                <a:gd name="T96" fmla="*/ 228 w 434"/>
                <a:gd name="T97" fmla="*/ 172 h 328"/>
                <a:gd name="T98" fmla="*/ 227 w 434"/>
                <a:gd name="T99" fmla="*/ 169 h 328"/>
                <a:gd name="T100" fmla="*/ 226 w 434"/>
                <a:gd name="T101" fmla="*/ 167 h 328"/>
                <a:gd name="T102" fmla="*/ 222 w 434"/>
                <a:gd name="T103" fmla="*/ 163 h 328"/>
                <a:gd name="T104" fmla="*/ 212 w 434"/>
                <a:gd name="T105" fmla="*/ 159 h 328"/>
                <a:gd name="T106" fmla="*/ 212 w 434"/>
                <a:gd name="T107" fmla="*/ 187 h 328"/>
                <a:gd name="T108" fmla="*/ 225 w 434"/>
                <a:gd name="T109" fmla="*/ 191 h 328"/>
                <a:gd name="T110" fmla="*/ 240 w 434"/>
                <a:gd name="T111" fmla="*/ 203 h 328"/>
                <a:gd name="T112" fmla="*/ 240 w 434"/>
                <a:gd name="T113" fmla="*/ 203 h 328"/>
                <a:gd name="T114" fmla="*/ 240 w 434"/>
                <a:gd name="T115" fmla="*/ 203 h 328"/>
                <a:gd name="T116" fmla="*/ 243 w 434"/>
                <a:gd name="T117" fmla="*/ 219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4" h="328">
                  <a:moveTo>
                    <a:pt x="222" y="75"/>
                  </a:moveTo>
                  <a:cubicBezTo>
                    <a:pt x="245" y="55"/>
                    <a:pt x="260" y="12"/>
                    <a:pt x="251" y="10"/>
                  </a:cubicBezTo>
                  <a:cubicBezTo>
                    <a:pt x="238" y="8"/>
                    <a:pt x="211" y="19"/>
                    <a:pt x="198" y="21"/>
                  </a:cubicBezTo>
                  <a:cubicBezTo>
                    <a:pt x="179" y="23"/>
                    <a:pt x="159" y="0"/>
                    <a:pt x="147" y="13"/>
                  </a:cubicBezTo>
                  <a:cubicBezTo>
                    <a:pt x="138" y="23"/>
                    <a:pt x="154" y="60"/>
                    <a:pt x="179" y="76"/>
                  </a:cubicBezTo>
                  <a:cubicBezTo>
                    <a:pt x="105" y="113"/>
                    <a:pt x="0" y="296"/>
                    <a:pt x="182" y="309"/>
                  </a:cubicBezTo>
                  <a:cubicBezTo>
                    <a:pt x="434" y="328"/>
                    <a:pt x="308" y="110"/>
                    <a:pt x="222" y="75"/>
                  </a:cubicBezTo>
                  <a:close/>
                  <a:moveTo>
                    <a:pt x="243" y="219"/>
                  </a:moveTo>
                  <a:cubicBezTo>
                    <a:pt x="243" y="226"/>
                    <a:pt x="239" y="233"/>
                    <a:pt x="233" y="237"/>
                  </a:cubicBezTo>
                  <a:cubicBezTo>
                    <a:pt x="227" y="242"/>
                    <a:pt x="220" y="244"/>
                    <a:pt x="212" y="245"/>
                  </a:cubicBezTo>
                  <a:cubicBezTo>
                    <a:pt x="212" y="252"/>
                    <a:pt x="212" y="252"/>
                    <a:pt x="212" y="252"/>
                  </a:cubicBezTo>
                  <a:cubicBezTo>
                    <a:pt x="212" y="255"/>
                    <a:pt x="211" y="257"/>
                    <a:pt x="210" y="258"/>
                  </a:cubicBezTo>
                  <a:cubicBezTo>
                    <a:pt x="208" y="260"/>
                    <a:pt x="204" y="260"/>
                    <a:pt x="202" y="259"/>
                  </a:cubicBezTo>
                  <a:cubicBezTo>
                    <a:pt x="199" y="258"/>
                    <a:pt x="197" y="255"/>
                    <a:pt x="197" y="252"/>
                  </a:cubicBezTo>
                  <a:cubicBezTo>
                    <a:pt x="197" y="244"/>
                    <a:pt x="197" y="244"/>
                    <a:pt x="197" y="244"/>
                  </a:cubicBezTo>
                  <a:cubicBezTo>
                    <a:pt x="196" y="244"/>
                    <a:pt x="195" y="243"/>
                    <a:pt x="194" y="243"/>
                  </a:cubicBezTo>
                  <a:cubicBezTo>
                    <a:pt x="187" y="241"/>
                    <a:pt x="180" y="237"/>
                    <a:pt x="176" y="232"/>
                  </a:cubicBezTo>
                  <a:cubicBezTo>
                    <a:pt x="173" y="229"/>
                    <a:pt x="171" y="226"/>
                    <a:pt x="170" y="223"/>
                  </a:cubicBezTo>
                  <a:cubicBezTo>
                    <a:pt x="170" y="222"/>
                    <a:pt x="169" y="221"/>
                    <a:pt x="169" y="220"/>
                  </a:cubicBezTo>
                  <a:cubicBezTo>
                    <a:pt x="169" y="219"/>
                    <a:pt x="169" y="218"/>
                    <a:pt x="168" y="217"/>
                  </a:cubicBezTo>
                  <a:cubicBezTo>
                    <a:pt x="168" y="216"/>
                    <a:pt x="169" y="214"/>
                    <a:pt x="169" y="213"/>
                  </a:cubicBezTo>
                  <a:cubicBezTo>
                    <a:pt x="171" y="211"/>
                    <a:pt x="174" y="209"/>
                    <a:pt x="176" y="209"/>
                  </a:cubicBezTo>
                  <a:cubicBezTo>
                    <a:pt x="179" y="210"/>
                    <a:pt x="182" y="212"/>
                    <a:pt x="183" y="214"/>
                  </a:cubicBezTo>
                  <a:cubicBezTo>
                    <a:pt x="183" y="215"/>
                    <a:pt x="183" y="216"/>
                    <a:pt x="184" y="217"/>
                  </a:cubicBezTo>
                  <a:cubicBezTo>
                    <a:pt x="184" y="218"/>
                    <a:pt x="184" y="219"/>
                    <a:pt x="185" y="219"/>
                  </a:cubicBezTo>
                  <a:cubicBezTo>
                    <a:pt x="186" y="221"/>
                    <a:pt x="187" y="222"/>
                    <a:pt x="188" y="223"/>
                  </a:cubicBezTo>
                  <a:cubicBezTo>
                    <a:pt x="191" y="226"/>
                    <a:pt x="194" y="228"/>
                    <a:pt x="197" y="229"/>
                  </a:cubicBezTo>
                  <a:cubicBezTo>
                    <a:pt x="197" y="199"/>
                    <a:pt x="197" y="199"/>
                    <a:pt x="197" y="199"/>
                  </a:cubicBezTo>
                  <a:cubicBezTo>
                    <a:pt x="191" y="198"/>
                    <a:pt x="184" y="195"/>
                    <a:pt x="178" y="191"/>
                  </a:cubicBezTo>
                  <a:cubicBezTo>
                    <a:pt x="175" y="189"/>
                    <a:pt x="173" y="186"/>
                    <a:pt x="171" y="183"/>
                  </a:cubicBezTo>
                  <a:cubicBezTo>
                    <a:pt x="170" y="180"/>
                    <a:pt x="169" y="176"/>
                    <a:pt x="169" y="172"/>
                  </a:cubicBezTo>
                  <a:cubicBezTo>
                    <a:pt x="169" y="169"/>
                    <a:pt x="170" y="165"/>
                    <a:pt x="171" y="162"/>
                  </a:cubicBezTo>
                  <a:cubicBezTo>
                    <a:pt x="173" y="158"/>
                    <a:pt x="175" y="156"/>
                    <a:pt x="177" y="153"/>
                  </a:cubicBezTo>
                  <a:cubicBezTo>
                    <a:pt x="183" y="148"/>
                    <a:pt x="190" y="145"/>
                    <a:pt x="197" y="144"/>
                  </a:cubicBezTo>
                  <a:cubicBezTo>
                    <a:pt x="197" y="144"/>
                    <a:pt x="197" y="144"/>
                    <a:pt x="197" y="144"/>
                  </a:cubicBezTo>
                  <a:cubicBezTo>
                    <a:pt x="197" y="136"/>
                    <a:pt x="197" y="136"/>
                    <a:pt x="197" y="136"/>
                  </a:cubicBezTo>
                  <a:cubicBezTo>
                    <a:pt x="197" y="134"/>
                    <a:pt x="198" y="132"/>
                    <a:pt x="200" y="131"/>
                  </a:cubicBezTo>
                  <a:cubicBezTo>
                    <a:pt x="202" y="129"/>
                    <a:pt x="205" y="128"/>
                    <a:pt x="208" y="129"/>
                  </a:cubicBezTo>
                  <a:cubicBezTo>
                    <a:pt x="211" y="131"/>
                    <a:pt x="212" y="133"/>
                    <a:pt x="212" y="136"/>
                  </a:cubicBezTo>
                  <a:cubicBezTo>
                    <a:pt x="212" y="144"/>
                    <a:pt x="212" y="144"/>
                    <a:pt x="212" y="144"/>
                  </a:cubicBezTo>
                  <a:cubicBezTo>
                    <a:pt x="212" y="144"/>
                    <a:pt x="212" y="144"/>
                    <a:pt x="212" y="144"/>
                  </a:cubicBezTo>
                  <a:cubicBezTo>
                    <a:pt x="213" y="145"/>
                    <a:pt x="214" y="145"/>
                    <a:pt x="215" y="145"/>
                  </a:cubicBezTo>
                  <a:cubicBezTo>
                    <a:pt x="222" y="146"/>
                    <a:pt x="229" y="149"/>
                    <a:pt x="235" y="154"/>
                  </a:cubicBezTo>
                  <a:cubicBezTo>
                    <a:pt x="237" y="157"/>
                    <a:pt x="239" y="160"/>
                    <a:pt x="240" y="163"/>
                  </a:cubicBezTo>
                  <a:cubicBezTo>
                    <a:pt x="241" y="164"/>
                    <a:pt x="241" y="165"/>
                    <a:pt x="242" y="165"/>
                  </a:cubicBezTo>
                  <a:cubicBezTo>
                    <a:pt x="242" y="166"/>
                    <a:pt x="242" y="167"/>
                    <a:pt x="242" y="168"/>
                  </a:cubicBezTo>
                  <a:cubicBezTo>
                    <a:pt x="242" y="170"/>
                    <a:pt x="242" y="171"/>
                    <a:pt x="242" y="172"/>
                  </a:cubicBezTo>
                  <a:cubicBezTo>
                    <a:pt x="240" y="175"/>
                    <a:pt x="238" y="177"/>
                    <a:pt x="235" y="177"/>
                  </a:cubicBezTo>
                  <a:cubicBezTo>
                    <a:pt x="232" y="176"/>
                    <a:pt x="229" y="175"/>
                    <a:pt x="228" y="172"/>
                  </a:cubicBezTo>
                  <a:cubicBezTo>
                    <a:pt x="228" y="171"/>
                    <a:pt x="228" y="170"/>
                    <a:pt x="227" y="169"/>
                  </a:cubicBezTo>
                  <a:cubicBezTo>
                    <a:pt x="227" y="169"/>
                    <a:pt x="226" y="168"/>
                    <a:pt x="226" y="167"/>
                  </a:cubicBezTo>
                  <a:cubicBezTo>
                    <a:pt x="225" y="166"/>
                    <a:pt x="224" y="164"/>
                    <a:pt x="222" y="163"/>
                  </a:cubicBezTo>
                  <a:cubicBezTo>
                    <a:pt x="219" y="161"/>
                    <a:pt x="216" y="160"/>
                    <a:pt x="212" y="159"/>
                  </a:cubicBezTo>
                  <a:cubicBezTo>
                    <a:pt x="212" y="187"/>
                    <a:pt x="212" y="187"/>
                    <a:pt x="212" y="187"/>
                  </a:cubicBezTo>
                  <a:cubicBezTo>
                    <a:pt x="217" y="188"/>
                    <a:pt x="221" y="190"/>
                    <a:pt x="225" y="191"/>
                  </a:cubicBezTo>
                  <a:cubicBezTo>
                    <a:pt x="231" y="194"/>
                    <a:pt x="237" y="197"/>
                    <a:pt x="240" y="203"/>
                  </a:cubicBezTo>
                  <a:cubicBezTo>
                    <a:pt x="240" y="202"/>
                    <a:pt x="239" y="201"/>
                    <a:pt x="240" y="203"/>
                  </a:cubicBezTo>
                  <a:cubicBezTo>
                    <a:pt x="241" y="205"/>
                    <a:pt x="241" y="204"/>
                    <a:pt x="240" y="203"/>
                  </a:cubicBezTo>
                  <a:cubicBezTo>
                    <a:pt x="243" y="208"/>
                    <a:pt x="244" y="214"/>
                    <a:pt x="243" y="219"/>
                  </a:cubicBezTo>
                  <a:close/>
                </a:path>
              </a:pathLst>
            </a:custGeom>
            <a:solidFill>
              <a:schemeClr val="accent2"/>
            </a:solidFill>
            <a:ln>
              <a:noFill/>
            </a:ln>
            <a:extLst/>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dirty="0">
                <a:solidFill>
                  <a:prstClr val="black"/>
                </a:solidFill>
              </a:endParaRPr>
            </a:p>
          </p:txBody>
        </p:sp>
      </p:grpSp>
      <p:sp>
        <p:nvSpPr>
          <p:cNvPr id="10" name="矩形 9"/>
          <p:cNvSpPr/>
          <p:nvPr/>
        </p:nvSpPr>
        <p:spPr>
          <a:xfrm>
            <a:off x="7978775" y="1803400"/>
            <a:ext cx="222250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1" name="矩形 10"/>
          <p:cNvSpPr/>
          <p:nvPr/>
        </p:nvSpPr>
        <p:spPr>
          <a:xfrm>
            <a:off x="7978775" y="2160588"/>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2" name="矩形 11"/>
          <p:cNvSpPr/>
          <p:nvPr/>
        </p:nvSpPr>
        <p:spPr>
          <a:xfrm>
            <a:off x="7978775" y="4119146"/>
            <a:ext cx="248285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3" name="矩形 12"/>
          <p:cNvSpPr/>
          <p:nvPr/>
        </p:nvSpPr>
        <p:spPr>
          <a:xfrm>
            <a:off x="7978775" y="4476334"/>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4" name="矩形 13"/>
          <p:cNvSpPr/>
          <p:nvPr/>
        </p:nvSpPr>
        <p:spPr>
          <a:xfrm>
            <a:off x="2085976" y="1803400"/>
            <a:ext cx="21272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5" name="矩形 14"/>
          <p:cNvSpPr/>
          <p:nvPr/>
        </p:nvSpPr>
        <p:spPr>
          <a:xfrm>
            <a:off x="1047750" y="2160588"/>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6" name="矩形 15"/>
          <p:cNvSpPr/>
          <p:nvPr/>
        </p:nvSpPr>
        <p:spPr>
          <a:xfrm>
            <a:off x="1743076" y="4119146"/>
            <a:ext cx="24701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7" name="矩形 16"/>
          <p:cNvSpPr/>
          <p:nvPr/>
        </p:nvSpPr>
        <p:spPr>
          <a:xfrm>
            <a:off x="1047750" y="4476334"/>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460838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21</a:t>
            </a:fld>
            <a:endParaRPr lang="en-US" dirty="0">
              <a:latin typeface="+mn-lt"/>
              <a:cs typeface="+mn-ea"/>
              <a:sym typeface="+mn-lt"/>
            </a:endParaRPr>
          </a:p>
        </p:txBody>
      </p:sp>
      <p:sp>
        <p:nvSpPr>
          <p:cNvPr id="3" name="Freeform 17"/>
          <p:cNvSpPr/>
          <p:nvPr/>
        </p:nvSpPr>
        <p:spPr bwMode="auto">
          <a:xfrm>
            <a:off x="5893678" y="2630869"/>
            <a:ext cx="503018" cy="506585"/>
          </a:xfrm>
          <a:custGeom>
            <a:avLst/>
            <a:gdLst>
              <a:gd name="T0" fmla="*/ 142 w 282"/>
              <a:gd name="T1" fmla="*/ 284 h 284"/>
              <a:gd name="T2" fmla="*/ 0 w 282"/>
              <a:gd name="T3" fmla="*/ 142 h 284"/>
              <a:gd name="T4" fmla="*/ 142 w 282"/>
              <a:gd name="T5" fmla="*/ 0 h 284"/>
              <a:gd name="T6" fmla="*/ 282 w 282"/>
              <a:gd name="T7" fmla="*/ 142 h 284"/>
              <a:gd name="T8" fmla="*/ 142 w 282"/>
              <a:gd name="T9" fmla="*/ 284 h 284"/>
            </a:gdLst>
            <a:ahLst/>
            <a:cxnLst>
              <a:cxn ang="0">
                <a:pos x="T0" y="T1"/>
              </a:cxn>
              <a:cxn ang="0">
                <a:pos x="T2" y="T3"/>
              </a:cxn>
              <a:cxn ang="0">
                <a:pos x="T4" y="T5"/>
              </a:cxn>
              <a:cxn ang="0">
                <a:pos x="T6" y="T7"/>
              </a:cxn>
              <a:cxn ang="0">
                <a:pos x="T8" y="T9"/>
              </a:cxn>
            </a:cxnLst>
            <a:rect l="0" t="0" r="r" b="b"/>
            <a:pathLst>
              <a:path w="282" h="284">
                <a:moveTo>
                  <a:pt x="142" y="284"/>
                </a:moveTo>
                <a:lnTo>
                  <a:pt x="0" y="142"/>
                </a:lnTo>
                <a:lnTo>
                  <a:pt x="142" y="0"/>
                </a:lnTo>
                <a:lnTo>
                  <a:pt x="282" y="142"/>
                </a:lnTo>
                <a:lnTo>
                  <a:pt x="142" y="284"/>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4" name="Oval 18"/>
          <p:cNvSpPr>
            <a:spLocks noChangeArrowheads="1"/>
          </p:cNvSpPr>
          <p:nvPr/>
        </p:nvSpPr>
        <p:spPr bwMode="auto">
          <a:xfrm>
            <a:off x="5615413" y="1990502"/>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5" name="Oval 19"/>
          <p:cNvSpPr>
            <a:spLocks noChangeArrowheads="1"/>
          </p:cNvSpPr>
          <p:nvPr/>
        </p:nvSpPr>
        <p:spPr bwMode="auto">
          <a:xfrm>
            <a:off x="5699249" y="2076122"/>
            <a:ext cx="893660" cy="891875"/>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6" name="Freeform 8"/>
          <p:cNvSpPr/>
          <p:nvPr/>
        </p:nvSpPr>
        <p:spPr bwMode="auto">
          <a:xfrm>
            <a:off x="5893678" y="4614398"/>
            <a:ext cx="503018" cy="506585"/>
          </a:xfrm>
          <a:custGeom>
            <a:avLst/>
            <a:gdLst>
              <a:gd name="T0" fmla="*/ 142 w 282"/>
              <a:gd name="T1" fmla="*/ 0 h 284"/>
              <a:gd name="T2" fmla="*/ 282 w 282"/>
              <a:gd name="T3" fmla="*/ 142 h 284"/>
              <a:gd name="T4" fmla="*/ 142 w 282"/>
              <a:gd name="T5" fmla="*/ 284 h 284"/>
              <a:gd name="T6" fmla="*/ 0 w 282"/>
              <a:gd name="T7" fmla="*/ 142 h 284"/>
              <a:gd name="T8" fmla="*/ 142 w 282"/>
              <a:gd name="T9" fmla="*/ 0 h 284"/>
            </a:gdLst>
            <a:ahLst/>
            <a:cxnLst>
              <a:cxn ang="0">
                <a:pos x="T0" y="T1"/>
              </a:cxn>
              <a:cxn ang="0">
                <a:pos x="T2" y="T3"/>
              </a:cxn>
              <a:cxn ang="0">
                <a:pos x="T4" y="T5"/>
              </a:cxn>
              <a:cxn ang="0">
                <a:pos x="T6" y="T7"/>
              </a:cxn>
              <a:cxn ang="0">
                <a:pos x="T8" y="T9"/>
              </a:cxn>
            </a:cxnLst>
            <a:rect l="0" t="0" r="r" b="b"/>
            <a:pathLst>
              <a:path w="282" h="284">
                <a:moveTo>
                  <a:pt x="142" y="0"/>
                </a:moveTo>
                <a:lnTo>
                  <a:pt x="282" y="142"/>
                </a:lnTo>
                <a:lnTo>
                  <a:pt x="142" y="284"/>
                </a:lnTo>
                <a:lnTo>
                  <a:pt x="0" y="142"/>
                </a:lnTo>
                <a:lnTo>
                  <a:pt x="142"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7" name="Oval 9"/>
          <p:cNvSpPr>
            <a:spLocks noChangeArrowheads="1"/>
          </p:cNvSpPr>
          <p:nvPr/>
        </p:nvSpPr>
        <p:spPr bwMode="auto">
          <a:xfrm>
            <a:off x="5615413" y="4700018"/>
            <a:ext cx="1061332" cy="1061332"/>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8" name="Oval 10"/>
          <p:cNvSpPr>
            <a:spLocks noChangeArrowheads="1"/>
          </p:cNvSpPr>
          <p:nvPr/>
        </p:nvSpPr>
        <p:spPr bwMode="auto">
          <a:xfrm>
            <a:off x="5699249" y="4783855"/>
            <a:ext cx="893660" cy="89365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9" name="Rectangle 23"/>
          <p:cNvSpPr>
            <a:spLocks noChangeArrowheads="1"/>
          </p:cNvSpPr>
          <p:nvPr/>
        </p:nvSpPr>
        <p:spPr bwMode="auto">
          <a:xfrm>
            <a:off x="6692798" y="3007239"/>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0" name="Freeform 24"/>
          <p:cNvSpPr/>
          <p:nvPr/>
        </p:nvSpPr>
        <p:spPr bwMode="auto">
          <a:xfrm>
            <a:off x="6544747" y="2347252"/>
            <a:ext cx="1166573" cy="1166572"/>
          </a:xfrm>
          <a:custGeom>
            <a:avLst/>
            <a:gdLst>
              <a:gd name="T0" fmla="*/ 541 w 659"/>
              <a:gd name="T1" fmla="*/ 541 h 659"/>
              <a:gd name="T2" fmla="*/ 117 w 659"/>
              <a:gd name="T3" fmla="*/ 541 h 659"/>
              <a:gd name="T4" fmla="*/ 117 w 659"/>
              <a:gd name="T5" fmla="*/ 117 h 659"/>
              <a:gd name="T6" fmla="*/ 541 w 659"/>
              <a:gd name="T7" fmla="*/ 117 h 659"/>
              <a:gd name="T8" fmla="*/ 541 w 659"/>
              <a:gd name="T9" fmla="*/ 541 h 659"/>
            </a:gdLst>
            <a:ahLst/>
            <a:cxnLst>
              <a:cxn ang="0">
                <a:pos x="T0" y="T1"/>
              </a:cxn>
              <a:cxn ang="0">
                <a:pos x="T2" y="T3"/>
              </a:cxn>
              <a:cxn ang="0">
                <a:pos x="T4" y="T5"/>
              </a:cxn>
              <a:cxn ang="0">
                <a:pos x="T6" y="T7"/>
              </a:cxn>
              <a:cxn ang="0">
                <a:pos x="T8" y="T9"/>
              </a:cxn>
            </a:cxnLst>
            <a:rect l="0" t="0" r="r" b="b"/>
            <a:pathLst>
              <a:path w="659" h="659">
                <a:moveTo>
                  <a:pt x="541" y="541"/>
                </a:moveTo>
                <a:cubicBezTo>
                  <a:pt x="424" y="659"/>
                  <a:pt x="234" y="659"/>
                  <a:pt x="117" y="541"/>
                </a:cubicBezTo>
                <a:cubicBezTo>
                  <a:pt x="0" y="424"/>
                  <a:pt x="0" y="234"/>
                  <a:pt x="117" y="117"/>
                </a:cubicBezTo>
                <a:cubicBezTo>
                  <a:pt x="234" y="0"/>
                  <a:pt x="424" y="0"/>
                  <a:pt x="541" y="117"/>
                </a:cubicBezTo>
                <a:cubicBezTo>
                  <a:pt x="659" y="234"/>
                  <a:pt x="659" y="424"/>
                  <a:pt x="541"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1" name="Freeform 25"/>
          <p:cNvSpPr/>
          <p:nvPr/>
        </p:nvSpPr>
        <p:spPr bwMode="auto">
          <a:xfrm>
            <a:off x="6637502" y="2440007"/>
            <a:ext cx="979280" cy="979279"/>
          </a:xfrm>
          <a:custGeom>
            <a:avLst/>
            <a:gdLst>
              <a:gd name="T0" fmla="*/ 455 w 553"/>
              <a:gd name="T1" fmla="*/ 454 h 553"/>
              <a:gd name="T2" fmla="*/ 98 w 553"/>
              <a:gd name="T3" fmla="*/ 454 h 553"/>
              <a:gd name="T4" fmla="*/ 98 w 553"/>
              <a:gd name="T5" fmla="*/ 98 h 553"/>
              <a:gd name="T6" fmla="*/ 455 w 553"/>
              <a:gd name="T7" fmla="*/ 98 h 553"/>
              <a:gd name="T8" fmla="*/ 455 w 553"/>
              <a:gd name="T9" fmla="*/ 454 h 553"/>
            </a:gdLst>
            <a:ahLst/>
            <a:cxnLst>
              <a:cxn ang="0">
                <a:pos x="T0" y="T1"/>
              </a:cxn>
              <a:cxn ang="0">
                <a:pos x="T2" y="T3"/>
              </a:cxn>
              <a:cxn ang="0">
                <a:pos x="T4" y="T5"/>
              </a:cxn>
              <a:cxn ang="0">
                <a:pos x="T6" y="T7"/>
              </a:cxn>
              <a:cxn ang="0">
                <a:pos x="T8" y="T9"/>
              </a:cxn>
            </a:cxnLst>
            <a:rect l="0" t="0" r="r" b="b"/>
            <a:pathLst>
              <a:path w="553" h="553">
                <a:moveTo>
                  <a:pt x="455" y="454"/>
                </a:moveTo>
                <a:cubicBezTo>
                  <a:pt x="356" y="553"/>
                  <a:pt x="197" y="553"/>
                  <a:pt x="98" y="454"/>
                </a:cubicBezTo>
                <a:cubicBezTo>
                  <a:pt x="0" y="356"/>
                  <a:pt x="0" y="196"/>
                  <a:pt x="98" y="98"/>
                </a:cubicBezTo>
                <a:cubicBezTo>
                  <a:pt x="197" y="0"/>
                  <a:pt x="356" y="0"/>
                  <a:pt x="455" y="98"/>
                </a:cubicBezTo>
                <a:cubicBezTo>
                  <a:pt x="553" y="196"/>
                  <a:pt x="553" y="356"/>
                  <a:pt x="455" y="454"/>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2" name="Rectangle 26"/>
          <p:cNvSpPr>
            <a:spLocks noChangeArrowheads="1"/>
          </p:cNvSpPr>
          <p:nvPr/>
        </p:nvSpPr>
        <p:spPr bwMode="auto">
          <a:xfrm>
            <a:off x="5240826" y="4459213"/>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3" name="Freeform 27"/>
          <p:cNvSpPr/>
          <p:nvPr/>
        </p:nvSpPr>
        <p:spPr bwMode="auto">
          <a:xfrm>
            <a:off x="4579054" y="4311161"/>
            <a:ext cx="1166573" cy="1164789"/>
          </a:xfrm>
          <a:custGeom>
            <a:avLst/>
            <a:gdLst>
              <a:gd name="T0" fmla="*/ 118 w 659"/>
              <a:gd name="T1" fmla="*/ 117 h 658"/>
              <a:gd name="T2" fmla="*/ 542 w 659"/>
              <a:gd name="T3" fmla="*/ 117 h 658"/>
              <a:gd name="T4" fmla="*/ 542 w 659"/>
              <a:gd name="T5" fmla="*/ 541 h 658"/>
              <a:gd name="T6" fmla="*/ 118 w 659"/>
              <a:gd name="T7" fmla="*/ 541 h 658"/>
              <a:gd name="T8" fmla="*/ 118 w 659"/>
              <a:gd name="T9" fmla="*/ 117 h 658"/>
            </a:gdLst>
            <a:ahLst/>
            <a:cxnLst>
              <a:cxn ang="0">
                <a:pos x="T0" y="T1"/>
              </a:cxn>
              <a:cxn ang="0">
                <a:pos x="T2" y="T3"/>
              </a:cxn>
              <a:cxn ang="0">
                <a:pos x="T4" y="T5"/>
              </a:cxn>
              <a:cxn ang="0">
                <a:pos x="T6" y="T7"/>
              </a:cxn>
              <a:cxn ang="0">
                <a:pos x="T8" y="T9"/>
              </a:cxn>
            </a:cxnLst>
            <a:rect l="0" t="0" r="r" b="b"/>
            <a:pathLst>
              <a:path w="659" h="658">
                <a:moveTo>
                  <a:pt x="118" y="117"/>
                </a:moveTo>
                <a:cubicBezTo>
                  <a:pt x="235" y="0"/>
                  <a:pt x="425" y="0"/>
                  <a:pt x="542" y="117"/>
                </a:cubicBezTo>
                <a:cubicBezTo>
                  <a:pt x="659" y="234"/>
                  <a:pt x="659" y="424"/>
                  <a:pt x="542" y="541"/>
                </a:cubicBezTo>
                <a:cubicBezTo>
                  <a:pt x="425" y="658"/>
                  <a:pt x="235" y="658"/>
                  <a:pt x="118" y="541"/>
                </a:cubicBezTo>
                <a:cubicBezTo>
                  <a:pt x="0" y="424"/>
                  <a:pt x="0" y="234"/>
                  <a:pt x="118"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4" name="Freeform 28"/>
          <p:cNvSpPr/>
          <p:nvPr/>
        </p:nvSpPr>
        <p:spPr bwMode="auto">
          <a:xfrm>
            <a:off x="4673593" y="4403916"/>
            <a:ext cx="979280" cy="981062"/>
          </a:xfrm>
          <a:custGeom>
            <a:avLst/>
            <a:gdLst>
              <a:gd name="T0" fmla="*/ 98 w 553"/>
              <a:gd name="T1" fmla="*/ 99 h 554"/>
              <a:gd name="T2" fmla="*/ 455 w 553"/>
              <a:gd name="T3" fmla="*/ 99 h 554"/>
              <a:gd name="T4" fmla="*/ 455 w 553"/>
              <a:gd name="T5" fmla="*/ 455 h 554"/>
              <a:gd name="T6" fmla="*/ 98 w 553"/>
              <a:gd name="T7" fmla="*/ 455 h 554"/>
              <a:gd name="T8" fmla="*/ 98 w 553"/>
              <a:gd name="T9" fmla="*/ 99 h 554"/>
            </a:gdLst>
            <a:ahLst/>
            <a:cxnLst>
              <a:cxn ang="0">
                <a:pos x="T0" y="T1"/>
              </a:cxn>
              <a:cxn ang="0">
                <a:pos x="T2" y="T3"/>
              </a:cxn>
              <a:cxn ang="0">
                <a:pos x="T4" y="T5"/>
              </a:cxn>
              <a:cxn ang="0">
                <a:pos x="T6" y="T7"/>
              </a:cxn>
              <a:cxn ang="0">
                <a:pos x="T8" y="T9"/>
              </a:cxn>
            </a:cxnLst>
            <a:rect l="0" t="0" r="r" b="b"/>
            <a:pathLst>
              <a:path w="553" h="554">
                <a:moveTo>
                  <a:pt x="98" y="99"/>
                </a:moveTo>
                <a:cubicBezTo>
                  <a:pt x="197" y="0"/>
                  <a:pt x="356" y="0"/>
                  <a:pt x="455" y="99"/>
                </a:cubicBezTo>
                <a:cubicBezTo>
                  <a:pt x="553" y="197"/>
                  <a:pt x="553" y="357"/>
                  <a:pt x="455" y="455"/>
                </a:cubicBezTo>
                <a:cubicBezTo>
                  <a:pt x="356" y="554"/>
                  <a:pt x="197" y="554"/>
                  <a:pt x="98" y="455"/>
                </a:cubicBezTo>
                <a:cubicBezTo>
                  <a:pt x="0" y="357"/>
                  <a:pt x="0" y="197"/>
                  <a:pt x="98" y="99"/>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15" name="Freeform 29"/>
          <p:cNvSpPr/>
          <p:nvPr/>
        </p:nvSpPr>
        <p:spPr bwMode="auto">
          <a:xfrm>
            <a:off x="6919334" y="3658309"/>
            <a:ext cx="504802" cy="506585"/>
          </a:xfrm>
          <a:custGeom>
            <a:avLst/>
            <a:gdLst>
              <a:gd name="T0" fmla="*/ 0 w 283"/>
              <a:gd name="T1" fmla="*/ 142 h 284"/>
              <a:gd name="T2" fmla="*/ 142 w 283"/>
              <a:gd name="T3" fmla="*/ 0 h 284"/>
              <a:gd name="T4" fmla="*/ 283 w 283"/>
              <a:gd name="T5" fmla="*/ 142 h 284"/>
              <a:gd name="T6" fmla="*/ 142 w 283"/>
              <a:gd name="T7" fmla="*/ 284 h 284"/>
              <a:gd name="T8" fmla="*/ 0 w 283"/>
              <a:gd name="T9" fmla="*/ 142 h 284"/>
            </a:gdLst>
            <a:ahLst/>
            <a:cxnLst>
              <a:cxn ang="0">
                <a:pos x="T0" y="T1"/>
              </a:cxn>
              <a:cxn ang="0">
                <a:pos x="T2" y="T3"/>
              </a:cxn>
              <a:cxn ang="0">
                <a:pos x="T4" y="T5"/>
              </a:cxn>
              <a:cxn ang="0">
                <a:pos x="T6" y="T7"/>
              </a:cxn>
              <a:cxn ang="0">
                <a:pos x="T8" y="T9"/>
              </a:cxn>
            </a:cxnLst>
            <a:rect l="0" t="0" r="r" b="b"/>
            <a:pathLst>
              <a:path w="283" h="284">
                <a:moveTo>
                  <a:pt x="0" y="142"/>
                </a:moveTo>
                <a:lnTo>
                  <a:pt x="142" y="0"/>
                </a:lnTo>
                <a:lnTo>
                  <a:pt x="283" y="142"/>
                </a:lnTo>
                <a:lnTo>
                  <a:pt x="142" y="284"/>
                </a:lnTo>
                <a:lnTo>
                  <a:pt x="0"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6" name="Oval 30"/>
          <p:cNvSpPr>
            <a:spLocks noChangeArrowheads="1"/>
          </p:cNvSpPr>
          <p:nvPr/>
        </p:nvSpPr>
        <p:spPr bwMode="auto">
          <a:xfrm>
            <a:off x="700317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7" name="Oval 31"/>
          <p:cNvSpPr>
            <a:spLocks noChangeArrowheads="1"/>
          </p:cNvSpPr>
          <p:nvPr/>
        </p:nvSpPr>
        <p:spPr bwMode="auto">
          <a:xfrm>
            <a:off x="7087007"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8" name="Freeform 32"/>
          <p:cNvSpPr/>
          <p:nvPr/>
        </p:nvSpPr>
        <p:spPr bwMode="auto">
          <a:xfrm>
            <a:off x="4937588" y="3658309"/>
            <a:ext cx="504802" cy="506585"/>
          </a:xfrm>
          <a:custGeom>
            <a:avLst/>
            <a:gdLst>
              <a:gd name="T0" fmla="*/ 283 w 283"/>
              <a:gd name="T1" fmla="*/ 142 h 284"/>
              <a:gd name="T2" fmla="*/ 141 w 283"/>
              <a:gd name="T3" fmla="*/ 284 h 284"/>
              <a:gd name="T4" fmla="*/ 0 w 283"/>
              <a:gd name="T5" fmla="*/ 142 h 284"/>
              <a:gd name="T6" fmla="*/ 141 w 283"/>
              <a:gd name="T7" fmla="*/ 0 h 284"/>
              <a:gd name="T8" fmla="*/ 283 w 283"/>
              <a:gd name="T9" fmla="*/ 142 h 284"/>
            </a:gdLst>
            <a:ahLst/>
            <a:cxnLst>
              <a:cxn ang="0">
                <a:pos x="T0" y="T1"/>
              </a:cxn>
              <a:cxn ang="0">
                <a:pos x="T2" y="T3"/>
              </a:cxn>
              <a:cxn ang="0">
                <a:pos x="T4" y="T5"/>
              </a:cxn>
              <a:cxn ang="0">
                <a:pos x="T6" y="T7"/>
              </a:cxn>
              <a:cxn ang="0">
                <a:pos x="T8" y="T9"/>
              </a:cxn>
            </a:cxnLst>
            <a:rect l="0" t="0" r="r" b="b"/>
            <a:pathLst>
              <a:path w="283" h="284">
                <a:moveTo>
                  <a:pt x="283" y="142"/>
                </a:moveTo>
                <a:lnTo>
                  <a:pt x="141" y="284"/>
                </a:lnTo>
                <a:lnTo>
                  <a:pt x="0" y="142"/>
                </a:lnTo>
                <a:lnTo>
                  <a:pt x="141" y="0"/>
                </a:lnTo>
                <a:lnTo>
                  <a:pt x="283"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9" name="Oval 33"/>
          <p:cNvSpPr>
            <a:spLocks noChangeArrowheads="1"/>
          </p:cNvSpPr>
          <p:nvPr/>
        </p:nvSpPr>
        <p:spPr bwMode="auto">
          <a:xfrm>
            <a:off x="429722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0" name="Oval 34"/>
          <p:cNvSpPr>
            <a:spLocks noChangeArrowheads="1"/>
          </p:cNvSpPr>
          <p:nvPr/>
        </p:nvSpPr>
        <p:spPr bwMode="auto">
          <a:xfrm>
            <a:off x="4381058"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1" name="Rectangle 47"/>
          <p:cNvSpPr>
            <a:spLocks noChangeArrowheads="1"/>
          </p:cNvSpPr>
          <p:nvPr/>
        </p:nvSpPr>
        <p:spPr bwMode="auto">
          <a:xfrm>
            <a:off x="6692798" y="4459213"/>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2" name="Freeform 48"/>
          <p:cNvSpPr/>
          <p:nvPr/>
        </p:nvSpPr>
        <p:spPr bwMode="auto">
          <a:xfrm>
            <a:off x="6544747" y="4311161"/>
            <a:ext cx="1166573" cy="1164789"/>
          </a:xfrm>
          <a:custGeom>
            <a:avLst/>
            <a:gdLst>
              <a:gd name="T0" fmla="*/ 117 w 659"/>
              <a:gd name="T1" fmla="*/ 541 h 658"/>
              <a:gd name="T2" fmla="*/ 117 w 659"/>
              <a:gd name="T3" fmla="*/ 117 h 658"/>
              <a:gd name="T4" fmla="*/ 541 w 659"/>
              <a:gd name="T5" fmla="*/ 117 h 658"/>
              <a:gd name="T6" fmla="*/ 541 w 659"/>
              <a:gd name="T7" fmla="*/ 541 h 658"/>
              <a:gd name="T8" fmla="*/ 117 w 659"/>
              <a:gd name="T9" fmla="*/ 541 h 658"/>
            </a:gdLst>
            <a:ahLst/>
            <a:cxnLst>
              <a:cxn ang="0">
                <a:pos x="T0" y="T1"/>
              </a:cxn>
              <a:cxn ang="0">
                <a:pos x="T2" y="T3"/>
              </a:cxn>
              <a:cxn ang="0">
                <a:pos x="T4" y="T5"/>
              </a:cxn>
              <a:cxn ang="0">
                <a:pos x="T6" y="T7"/>
              </a:cxn>
              <a:cxn ang="0">
                <a:pos x="T8" y="T9"/>
              </a:cxn>
            </a:cxnLst>
            <a:rect l="0" t="0" r="r" b="b"/>
            <a:pathLst>
              <a:path w="659" h="658">
                <a:moveTo>
                  <a:pt x="117" y="541"/>
                </a:moveTo>
                <a:cubicBezTo>
                  <a:pt x="0" y="424"/>
                  <a:pt x="0" y="234"/>
                  <a:pt x="117" y="117"/>
                </a:cubicBezTo>
                <a:cubicBezTo>
                  <a:pt x="234" y="0"/>
                  <a:pt x="424" y="0"/>
                  <a:pt x="541" y="117"/>
                </a:cubicBezTo>
                <a:cubicBezTo>
                  <a:pt x="659" y="234"/>
                  <a:pt x="659" y="424"/>
                  <a:pt x="541" y="541"/>
                </a:cubicBezTo>
                <a:cubicBezTo>
                  <a:pt x="424" y="658"/>
                  <a:pt x="234" y="658"/>
                  <a:pt x="117"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3" name="Freeform 49"/>
          <p:cNvSpPr/>
          <p:nvPr/>
        </p:nvSpPr>
        <p:spPr bwMode="auto">
          <a:xfrm>
            <a:off x="6637502" y="4403916"/>
            <a:ext cx="979280" cy="981062"/>
          </a:xfrm>
          <a:custGeom>
            <a:avLst/>
            <a:gdLst>
              <a:gd name="T0" fmla="*/ 98 w 553"/>
              <a:gd name="T1" fmla="*/ 455 h 554"/>
              <a:gd name="T2" fmla="*/ 98 w 553"/>
              <a:gd name="T3" fmla="*/ 99 h 554"/>
              <a:gd name="T4" fmla="*/ 455 w 553"/>
              <a:gd name="T5" fmla="*/ 99 h 554"/>
              <a:gd name="T6" fmla="*/ 455 w 553"/>
              <a:gd name="T7" fmla="*/ 455 h 554"/>
              <a:gd name="T8" fmla="*/ 98 w 553"/>
              <a:gd name="T9" fmla="*/ 455 h 554"/>
            </a:gdLst>
            <a:ahLst/>
            <a:cxnLst>
              <a:cxn ang="0">
                <a:pos x="T0" y="T1"/>
              </a:cxn>
              <a:cxn ang="0">
                <a:pos x="T2" y="T3"/>
              </a:cxn>
              <a:cxn ang="0">
                <a:pos x="T4" y="T5"/>
              </a:cxn>
              <a:cxn ang="0">
                <a:pos x="T6" y="T7"/>
              </a:cxn>
              <a:cxn ang="0">
                <a:pos x="T8" y="T9"/>
              </a:cxn>
            </a:cxnLst>
            <a:rect l="0" t="0" r="r" b="b"/>
            <a:pathLst>
              <a:path w="553" h="554">
                <a:moveTo>
                  <a:pt x="98" y="455"/>
                </a:moveTo>
                <a:cubicBezTo>
                  <a:pt x="0" y="357"/>
                  <a:pt x="0" y="197"/>
                  <a:pt x="98" y="99"/>
                </a:cubicBezTo>
                <a:cubicBezTo>
                  <a:pt x="197" y="0"/>
                  <a:pt x="356" y="0"/>
                  <a:pt x="455" y="99"/>
                </a:cubicBezTo>
                <a:cubicBezTo>
                  <a:pt x="553" y="197"/>
                  <a:pt x="553" y="357"/>
                  <a:pt x="455" y="455"/>
                </a:cubicBezTo>
                <a:cubicBezTo>
                  <a:pt x="356" y="554"/>
                  <a:pt x="197" y="554"/>
                  <a:pt x="98" y="455"/>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AU" dirty="0">
              <a:solidFill>
                <a:schemeClr val="bg1"/>
              </a:solidFill>
              <a:cs typeface="+mn-ea"/>
              <a:sym typeface="+mn-lt"/>
            </a:endParaRPr>
          </a:p>
        </p:txBody>
      </p:sp>
      <p:sp>
        <p:nvSpPr>
          <p:cNvPr id="24" name="Rectangle 50"/>
          <p:cNvSpPr>
            <a:spLocks noChangeArrowheads="1"/>
          </p:cNvSpPr>
          <p:nvPr/>
        </p:nvSpPr>
        <p:spPr bwMode="auto">
          <a:xfrm>
            <a:off x="5240826" y="3007239"/>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5" name="Freeform 51"/>
          <p:cNvSpPr/>
          <p:nvPr/>
        </p:nvSpPr>
        <p:spPr bwMode="auto">
          <a:xfrm>
            <a:off x="4579054" y="2347252"/>
            <a:ext cx="1166573" cy="1166572"/>
          </a:xfrm>
          <a:custGeom>
            <a:avLst/>
            <a:gdLst>
              <a:gd name="T0" fmla="*/ 542 w 659"/>
              <a:gd name="T1" fmla="*/ 117 h 659"/>
              <a:gd name="T2" fmla="*/ 542 w 659"/>
              <a:gd name="T3" fmla="*/ 541 h 659"/>
              <a:gd name="T4" fmla="*/ 118 w 659"/>
              <a:gd name="T5" fmla="*/ 541 h 659"/>
              <a:gd name="T6" fmla="*/ 118 w 659"/>
              <a:gd name="T7" fmla="*/ 117 h 659"/>
              <a:gd name="T8" fmla="*/ 542 w 659"/>
              <a:gd name="T9" fmla="*/ 117 h 659"/>
            </a:gdLst>
            <a:ahLst/>
            <a:cxnLst>
              <a:cxn ang="0">
                <a:pos x="T0" y="T1"/>
              </a:cxn>
              <a:cxn ang="0">
                <a:pos x="T2" y="T3"/>
              </a:cxn>
              <a:cxn ang="0">
                <a:pos x="T4" y="T5"/>
              </a:cxn>
              <a:cxn ang="0">
                <a:pos x="T6" y="T7"/>
              </a:cxn>
              <a:cxn ang="0">
                <a:pos x="T8" y="T9"/>
              </a:cxn>
            </a:cxnLst>
            <a:rect l="0" t="0" r="r" b="b"/>
            <a:pathLst>
              <a:path w="659" h="659">
                <a:moveTo>
                  <a:pt x="542" y="117"/>
                </a:moveTo>
                <a:cubicBezTo>
                  <a:pt x="659" y="234"/>
                  <a:pt x="659" y="424"/>
                  <a:pt x="542" y="541"/>
                </a:cubicBezTo>
                <a:cubicBezTo>
                  <a:pt x="425" y="659"/>
                  <a:pt x="235" y="659"/>
                  <a:pt x="118" y="541"/>
                </a:cubicBezTo>
                <a:cubicBezTo>
                  <a:pt x="0" y="424"/>
                  <a:pt x="0" y="234"/>
                  <a:pt x="118" y="117"/>
                </a:cubicBezTo>
                <a:cubicBezTo>
                  <a:pt x="235" y="0"/>
                  <a:pt x="425" y="0"/>
                  <a:pt x="542"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6" name="Freeform 52"/>
          <p:cNvSpPr/>
          <p:nvPr/>
        </p:nvSpPr>
        <p:spPr bwMode="auto">
          <a:xfrm>
            <a:off x="4673593" y="2440007"/>
            <a:ext cx="979280" cy="979279"/>
          </a:xfrm>
          <a:custGeom>
            <a:avLst/>
            <a:gdLst>
              <a:gd name="T0" fmla="*/ 455 w 553"/>
              <a:gd name="T1" fmla="*/ 98 h 553"/>
              <a:gd name="T2" fmla="*/ 455 w 553"/>
              <a:gd name="T3" fmla="*/ 454 h 553"/>
              <a:gd name="T4" fmla="*/ 98 w 553"/>
              <a:gd name="T5" fmla="*/ 454 h 553"/>
              <a:gd name="T6" fmla="*/ 98 w 553"/>
              <a:gd name="T7" fmla="*/ 98 h 553"/>
              <a:gd name="T8" fmla="*/ 455 w 553"/>
              <a:gd name="T9" fmla="*/ 98 h 553"/>
            </a:gdLst>
            <a:ahLst/>
            <a:cxnLst>
              <a:cxn ang="0">
                <a:pos x="T0" y="T1"/>
              </a:cxn>
              <a:cxn ang="0">
                <a:pos x="T2" y="T3"/>
              </a:cxn>
              <a:cxn ang="0">
                <a:pos x="T4" y="T5"/>
              </a:cxn>
              <a:cxn ang="0">
                <a:pos x="T6" y="T7"/>
              </a:cxn>
              <a:cxn ang="0">
                <a:pos x="T8" y="T9"/>
              </a:cxn>
            </a:cxnLst>
            <a:rect l="0" t="0" r="r" b="b"/>
            <a:pathLst>
              <a:path w="553" h="553">
                <a:moveTo>
                  <a:pt x="455" y="98"/>
                </a:moveTo>
                <a:cubicBezTo>
                  <a:pt x="553" y="196"/>
                  <a:pt x="553" y="356"/>
                  <a:pt x="455" y="454"/>
                </a:cubicBezTo>
                <a:cubicBezTo>
                  <a:pt x="356" y="553"/>
                  <a:pt x="197" y="553"/>
                  <a:pt x="98" y="454"/>
                </a:cubicBezTo>
                <a:cubicBezTo>
                  <a:pt x="0" y="356"/>
                  <a:pt x="0" y="196"/>
                  <a:pt x="98" y="98"/>
                </a:cubicBezTo>
                <a:cubicBezTo>
                  <a:pt x="197" y="0"/>
                  <a:pt x="356" y="0"/>
                  <a:pt x="455" y="98"/>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7" name="TextBox 4"/>
          <p:cNvSpPr txBox="1"/>
          <p:nvPr/>
        </p:nvSpPr>
        <p:spPr>
          <a:xfrm>
            <a:off x="5738846" y="3626021"/>
            <a:ext cx="830357" cy="492443"/>
          </a:xfrm>
          <a:prstGeom prst="rect">
            <a:avLst/>
          </a:prstGeom>
          <a:noFill/>
        </p:spPr>
        <p:txBody>
          <a:bodyPr wrap="none" lIns="0" tIns="0" rIns="0" bIns="0" rtlCol="0">
            <a:spAutoFit/>
          </a:bodyPr>
          <a:lstStyle/>
          <a:p>
            <a:pPr algn="ctr"/>
            <a:r>
              <a:rPr lang="en-US" sz="1600" dirty="0">
                <a:solidFill>
                  <a:schemeClr val="tx1">
                    <a:lumMod val="50000"/>
                    <a:lumOff val="50000"/>
                  </a:schemeClr>
                </a:solidFill>
                <a:cs typeface="+mn-ea"/>
                <a:sym typeface="+mn-lt"/>
              </a:rPr>
              <a:t>Business</a:t>
            </a:r>
          </a:p>
          <a:p>
            <a:pPr algn="ctr"/>
            <a:r>
              <a:rPr lang="en-US" sz="1600" dirty="0">
                <a:solidFill>
                  <a:schemeClr val="tx1">
                    <a:lumMod val="50000"/>
                    <a:lumOff val="50000"/>
                  </a:schemeClr>
                </a:solidFill>
                <a:cs typeface="+mn-ea"/>
                <a:sym typeface="+mn-lt"/>
              </a:rPr>
              <a:t>Strategy</a:t>
            </a:r>
          </a:p>
        </p:txBody>
      </p:sp>
      <p:sp>
        <p:nvSpPr>
          <p:cNvPr id="28" name="任意多边形 27"/>
          <p:cNvSpPr/>
          <p:nvPr/>
        </p:nvSpPr>
        <p:spPr>
          <a:xfrm>
            <a:off x="5006903" y="2797050"/>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6999704" y="2780753"/>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0" name="任意多边形 29"/>
          <p:cNvSpPr/>
          <p:nvPr/>
        </p:nvSpPr>
        <p:spPr>
          <a:xfrm>
            <a:off x="4685646" y="3783765"/>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1" name="任意多边形 30"/>
          <p:cNvSpPr/>
          <p:nvPr/>
        </p:nvSpPr>
        <p:spPr>
          <a:xfrm>
            <a:off x="5996562" y="2393261"/>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2" name="任意多边形 31"/>
          <p:cNvSpPr/>
          <p:nvPr/>
        </p:nvSpPr>
        <p:spPr>
          <a:xfrm>
            <a:off x="4994757" y="4758530"/>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33" name="任意多边形 32"/>
          <p:cNvSpPr/>
          <p:nvPr/>
        </p:nvSpPr>
        <p:spPr>
          <a:xfrm>
            <a:off x="6999704" y="4751012"/>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4" name="Group 8"/>
          <p:cNvGrpSpPr/>
          <p:nvPr/>
        </p:nvGrpSpPr>
        <p:grpSpPr>
          <a:xfrm>
            <a:off x="7451689" y="3716323"/>
            <a:ext cx="249820" cy="340150"/>
            <a:chOff x="2767013" y="609600"/>
            <a:chExt cx="561975" cy="765176"/>
          </a:xfrm>
          <a:solidFill>
            <a:schemeClr val="bg1"/>
          </a:solidFill>
        </p:grpSpPr>
        <p:sp>
          <p:nvSpPr>
            <p:cNvPr id="3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7" name="任意多边形 36"/>
          <p:cNvSpPr/>
          <p:nvPr/>
        </p:nvSpPr>
        <p:spPr>
          <a:xfrm>
            <a:off x="5990937" y="5095854"/>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sp>
        <p:nvSpPr>
          <p:cNvPr id="38" name="Text Placeholder 32"/>
          <p:cNvSpPr txBox="1"/>
          <p:nvPr/>
        </p:nvSpPr>
        <p:spPr>
          <a:xfrm>
            <a:off x="1384782"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39" name="Text Placeholder 33"/>
          <p:cNvSpPr txBox="1"/>
          <p:nvPr/>
        </p:nvSpPr>
        <p:spPr>
          <a:xfrm>
            <a:off x="1370495"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Business Strategy</a:t>
            </a:r>
          </a:p>
        </p:txBody>
      </p:sp>
      <p:sp>
        <p:nvSpPr>
          <p:cNvPr id="40" name="Text Placeholder 32"/>
          <p:cNvSpPr txBox="1"/>
          <p:nvPr/>
        </p:nvSpPr>
        <p:spPr>
          <a:xfrm>
            <a:off x="1384782"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1" name="Text Placeholder 33"/>
          <p:cNvSpPr txBox="1"/>
          <p:nvPr/>
        </p:nvSpPr>
        <p:spPr>
          <a:xfrm>
            <a:off x="1370495"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Creative Solution</a:t>
            </a:r>
          </a:p>
        </p:txBody>
      </p:sp>
      <p:sp>
        <p:nvSpPr>
          <p:cNvPr id="42" name="Text Placeholder 32"/>
          <p:cNvSpPr txBox="1"/>
          <p:nvPr/>
        </p:nvSpPr>
        <p:spPr>
          <a:xfrm>
            <a:off x="1397091"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3" name="Text Placeholder 33"/>
          <p:cNvSpPr txBox="1"/>
          <p:nvPr/>
        </p:nvSpPr>
        <p:spPr>
          <a:xfrm>
            <a:off x="1382804"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File Manager</a:t>
            </a:r>
          </a:p>
        </p:txBody>
      </p:sp>
      <p:sp>
        <p:nvSpPr>
          <p:cNvPr id="44" name="Text Placeholder 32"/>
          <p:cNvSpPr txBox="1"/>
          <p:nvPr/>
        </p:nvSpPr>
        <p:spPr>
          <a:xfrm>
            <a:off x="1370495"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5" name="Text Placeholder 33"/>
          <p:cNvSpPr txBox="1"/>
          <p:nvPr/>
        </p:nvSpPr>
        <p:spPr>
          <a:xfrm>
            <a:off x="1356208"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Best Security System</a:t>
            </a:r>
          </a:p>
        </p:txBody>
      </p:sp>
      <p:sp>
        <p:nvSpPr>
          <p:cNvPr id="46" name="任意多边形 45"/>
          <p:cNvSpPr/>
          <p:nvPr/>
        </p:nvSpPr>
        <p:spPr>
          <a:xfrm>
            <a:off x="3161762" y="221005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7" name="任意多边形 46"/>
          <p:cNvSpPr/>
          <p:nvPr/>
        </p:nvSpPr>
        <p:spPr>
          <a:xfrm>
            <a:off x="3171095" y="4051394"/>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8" name="任意多边形 47"/>
          <p:cNvSpPr/>
          <p:nvPr/>
        </p:nvSpPr>
        <p:spPr>
          <a:xfrm>
            <a:off x="3159105" y="3106457"/>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9" name="任意多边形 48"/>
          <p:cNvSpPr/>
          <p:nvPr/>
        </p:nvSpPr>
        <p:spPr>
          <a:xfrm>
            <a:off x="3180366" y="5005332"/>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50" name="Text Placeholder 32"/>
          <p:cNvSpPr txBox="1"/>
          <p:nvPr/>
        </p:nvSpPr>
        <p:spPr>
          <a:xfrm>
            <a:off x="9339260"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1" name="Text Placeholder 33"/>
          <p:cNvSpPr txBox="1"/>
          <p:nvPr/>
        </p:nvSpPr>
        <p:spPr>
          <a:xfrm>
            <a:off x="9324973"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Business Strategy</a:t>
            </a:r>
          </a:p>
        </p:txBody>
      </p:sp>
      <p:sp>
        <p:nvSpPr>
          <p:cNvPr id="52" name="Text Placeholder 32"/>
          <p:cNvSpPr txBox="1"/>
          <p:nvPr/>
        </p:nvSpPr>
        <p:spPr>
          <a:xfrm>
            <a:off x="9339260"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3" name="Text Placeholder 33"/>
          <p:cNvSpPr txBox="1"/>
          <p:nvPr/>
        </p:nvSpPr>
        <p:spPr>
          <a:xfrm>
            <a:off x="9324973"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Creative Solution</a:t>
            </a:r>
          </a:p>
        </p:txBody>
      </p:sp>
      <p:sp>
        <p:nvSpPr>
          <p:cNvPr id="54" name="Text Placeholder 32"/>
          <p:cNvSpPr txBox="1"/>
          <p:nvPr/>
        </p:nvSpPr>
        <p:spPr>
          <a:xfrm>
            <a:off x="9351569"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5" name="Text Placeholder 33"/>
          <p:cNvSpPr txBox="1"/>
          <p:nvPr/>
        </p:nvSpPr>
        <p:spPr>
          <a:xfrm>
            <a:off x="9337282"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File Manager</a:t>
            </a:r>
          </a:p>
        </p:txBody>
      </p:sp>
      <p:sp>
        <p:nvSpPr>
          <p:cNvPr id="56" name="Text Placeholder 32"/>
          <p:cNvSpPr txBox="1"/>
          <p:nvPr/>
        </p:nvSpPr>
        <p:spPr>
          <a:xfrm>
            <a:off x="9324973"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7" name="Text Placeholder 33"/>
          <p:cNvSpPr txBox="1"/>
          <p:nvPr/>
        </p:nvSpPr>
        <p:spPr>
          <a:xfrm>
            <a:off x="9310686"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Best Security System</a:t>
            </a:r>
          </a:p>
        </p:txBody>
      </p:sp>
      <p:sp>
        <p:nvSpPr>
          <p:cNvPr id="58" name="任意多边形 57"/>
          <p:cNvSpPr/>
          <p:nvPr/>
        </p:nvSpPr>
        <p:spPr>
          <a:xfrm>
            <a:off x="8900055" y="2234039"/>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nvGrpSpPr>
          <p:cNvPr id="59" name="Group 8"/>
          <p:cNvGrpSpPr/>
          <p:nvPr/>
        </p:nvGrpSpPr>
        <p:grpSpPr>
          <a:xfrm>
            <a:off x="8971790" y="3987331"/>
            <a:ext cx="249820" cy="340150"/>
            <a:chOff x="2767013" y="609600"/>
            <a:chExt cx="561975" cy="765176"/>
          </a:xfrm>
          <a:solidFill>
            <a:schemeClr val="accent1"/>
          </a:solidFill>
        </p:grpSpPr>
        <p:sp>
          <p:nvSpPr>
            <p:cNvPr id="60"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1"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62" name="任意多边形 61"/>
          <p:cNvSpPr/>
          <p:nvPr/>
        </p:nvSpPr>
        <p:spPr>
          <a:xfrm>
            <a:off x="8956097" y="5029876"/>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63" name="任意多边形 62"/>
          <p:cNvSpPr/>
          <p:nvPr/>
        </p:nvSpPr>
        <p:spPr>
          <a:xfrm>
            <a:off x="8956097" y="3126141"/>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6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078882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22</a:t>
            </a:fld>
            <a:endParaRPr lang="en-US" noProof="0" dirty="0">
              <a:latin typeface="+mn-lt"/>
              <a:cs typeface="+mn-ea"/>
              <a:sym typeface="+mn-lt"/>
            </a:endParaRPr>
          </a:p>
        </p:txBody>
      </p:sp>
      <p:sp>
        <p:nvSpPr>
          <p:cNvPr id="3" name="Freeform 5"/>
          <p:cNvSpPr/>
          <p:nvPr/>
        </p:nvSpPr>
        <p:spPr bwMode="auto">
          <a:xfrm>
            <a:off x="1461859"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 name="Freeform 6"/>
          <p:cNvSpPr/>
          <p:nvPr/>
        </p:nvSpPr>
        <p:spPr bwMode="auto">
          <a:xfrm>
            <a:off x="2737585"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 name="Oval 7"/>
          <p:cNvSpPr>
            <a:spLocks noChangeArrowheads="1"/>
          </p:cNvSpPr>
          <p:nvPr/>
        </p:nvSpPr>
        <p:spPr bwMode="auto">
          <a:xfrm>
            <a:off x="2343737"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6" name="Freeform 8"/>
          <p:cNvSpPr/>
          <p:nvPr/>
        </p:nvSpPr>
        <p:spPr bwMode="auto">
          <a:xfrm>
            <a:off x="2343737"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7" name="Oval 9"/>
          <p:cNvSpPr>
            <a:spLocks noChangeArrowheads="1"/>
          </p:cNvSpPr>
          <p:nvPr/>
        </p:nvSpPr>
        <p:spPr bwMode="auto">
          <a:xfrm>
            <a:off x="3223475"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8" name="Freeform 10"/>
          <p:cNvSpPr/>
          <p:nvPr/>
        </p:nvSpPr>
        <p:spPr bwMode="auto">
          <a:xfrm>
            <a:off x="1461859"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9" name="Oval 11"/>
          <p:cNvSpPr>
            <a:spLocks noChangeArrowheads="1"/>
          </p:cNvSpPr>
          <p:nvPr/>
        </p:nvSpPr>
        <p:spPr bwMode="auto">
          <a:xfrm>
            <a:off x="2343737" y="3698986"/>
            <a:ext cx="794119"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0" name="Oval 7"/>
          <p:cNvSpPr>
            <a:spLocks noChangeArrowheads="1"/>
          </p:cNvSpPr>
          <p:nvPr/>
        </p:nvSpPr>
        <p:spPr bwMode="auto">
          <a:xfrm>
            <a:off x="1461858" y="2811757"/>
            <a:ext cx="794119" cy="798399"/>
          </a:xfrm>
          <a:prstGeom prst="ellipse">
            <a:avLst/>
          </a:pr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1" name="Oval 70"/>
          <p:cNvSpPr/>
          <p:nvPr/>
        </p:nvSpPr>
        <p:spPr>
          <a:xfrm>
            <a:off x="2255977"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2014</a:t>
            </a:r>
          </a:p>
        </p:txBody>
      </p:sp>
      <p:sp>
        <p:nvSpPr>
          <p:cNvPr id="12" name="Freeform 12"/>
          <p:cNvSpPr/>
          <p:nvPr/>
        </p:nvSpPr>
        <p:spPr bwMode="auto">
          <a:xfrm>
            <a:off x="4814923" y="1928809"/>
            <a:ext cx="2562155" cy="2568575"/>
          </a:xfrm>
          <a:custGeom>
            <a:avLst/>
            <a:gdLst>
              <a:gd name="T0" fmla="*/ 253 w 506"/>
              <a:gd name="T1" fmla="*/ 0 h 505"/>
              <a:gd name="T2" fmla="*/ 331 w 506"/>
              <a:gd name="T3" fmla="*/ 78 h 505"/>
              <a:gd name="T4" fmla="*/ 253 w 506"/>
              <a:gd name="T5" fmla="*/ 157 h 505"/>
              <a:gd name="T6" fmla="*/ 157 w 506"/>
              <a:gd name="T7" fmla="*/ 252 h 505"/>
              <a:gd name="T8" fmla="*/ 253 w 506"/>
              <a:gd name="T9" fmla="*/ 348 h 505"/>
              <a:gd name="T10" fmla="*/ 349 w 506"/>
              <a:gd name="T11" fmla="*/ 252 h 505"/>
              <a:gd name="T12" fmla="*/ 427 w 506"/>
              <a:gd name="T13" fmla="*/ 174 h 505"/>
              <a:gd name="T14" fmla="*/ 506 w 506"/>
              <a:gd name="T15" fmla="*/ 252 h 505"/>
              <a:gd name="T16" fmla="*/ 253 w 506"/>
              <a:gd name="T17" fmla="*/ 505 h 505"/>
              <a:gd name="T18" fmla="*/ 0 w 506"/>
              <a:gd name="T19" fmla="*/ 252 h 505"/>
              <a:gd name="T20" fmla="*/ 253 w 506"/>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6" h="505">
                <a:moveTo>
                  <a:pt x="253" y="0"/>
                </a:moveTo>
                <a:cubicBezTo>
                  <a:pt x="296" y="0"/>
                  <a:pt x="331" y="35"/>
                  <a:pt x="331" y="78"/>
                </a:cubicBezTo>
                <a:cubicBezTo>
                  <a:pt x="331" y="121"/>
                  <a:pt x="296" y="157"/>
                  <a:pt x="253" y="157"/>
                </a:cubicBezTo>
                <a:cubicBezTo>
                  <a:pt x="200" y="157"/>
                  <a:pt x="157" y="200"/>
                  <a:pt x="157" y="252"/>
                </a:cubicBezTo>
                <a:cubicBezTo>
                  <a:pt x="157" y="305"/>
                  <a:pt x="200" y="348"/>
                  <a:pt x="253" y="348"/>
                </a:cubicBezTo>
                <a:cubicBezTo>
                  <a:pt x="306" y="348"/>
                  <a:pt x="349" y="305"/>
                  <a:pt x="349" y="252"/>
                </a:cubicBezTo>
                <a:cubicBezTo>
                  <a:pt x="349" y="209"/>
                  <a:pt x="384" y="174"/>
                  <a:pt x="427" y="174"/>
                </a:cubicBezTo>
                <a:cubicBezTo>
                  <a:pt x="470" y="174"/>
                  <a:pt x="506" y="209"/>
                  <a:pt x="506" y="252"/>
                </a:cubicBezTo>
                <a:cubicBezTo>
                  <a:pt x="506" y="392"/>
                  <a:pt x="392" y="505"/>
                  <a:pt x="253" y="505"/>
                </a:cubicBezTo>
                <a:cubicBezTo>
                  <a:pt x="113" y="505"/>
                  <a:pt x="0" y="392"/>
                  <a:pt x="0" y="252"/>
                </a:cubicBezTo>
                <a:cubicBezTo>
                  <a:pt x="0" y="113"/>
                  <a:pt x="113" y="0"/>
                  <a:pt x="253"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3" name="Freeform 13"/>
          <p:cNvSpPr/>
          <p:nvPr/>
        </p:nvSpPr>
        <p:spPr bwMode="auto">
          <a:xfrm>
            <a:off x="6094930" y="1928809"/>
            <a:ext cx="1282148" cy="1682416"/>
          </a:xfrm>
          <a:custGeom>
            <a:avLst/>
            <a:gdLst>
              <a:gd name="T0" fmla="*/ 0 w 253"/>
              <a:gd name="T1" fmla="*/ 157 h 331"/>
              <a:gd name="T2" fmla="*/ 96 w 253"/>
              <a:gd name="T3" fmla="*/ 252 h 331"/>
              <a:gd name="T4" fmla="*/ 174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4" y="331"/>
                </a:cubicBezTo>
                <a:cubicBezTo>
                  <a:pt x="217" y="331"/>
                  <a:pt x="253" y="296"/>
                  <a:pt x="253" y="252"/>
                </a:cubicBezTo>
                <a:cubicBezTo>
                  <a:pt x="253" y="113"/>
                  <a:pt x="139"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4" name="Oval 14"/>
          <p:cNvSpPr>
            <a:spLocks noChangeArrowheads="1"/>
          </p:cNvSpPr>
          <p:nvPr/>
        </p:nvSpPr>
        <p:spPr bwMode="auto">
          <a:xfrm>
            <a:off x="5694660" y="1928809"/>
            <a:ext cx="796258"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50%</a:t>
            </a:r>
          </a:p>
        </p:txBody>
      </p:sp>
      <p:sp>
        <p:nvSpPr>
          <p:cNvPr id="15" name="Freeform 15"/>
          <p:cNvSpPr/>
          <p:nvPr/>
        </p:nvSpPr>
        <p:spPr bwMode="auto">
          <a:xfrm>
            <a:off x="5694660" y="3210957"/>
            <a:ext cx="1682417" cy="1286428"/>
          </a:xfrm>
          <a:custGeom>
            <a:avLst/>
            <a:gdLst>
              <a:gd name="T0" fmla="*/ 175 w 332"/>
              <a:gd name="T1" fmla="*/ 0 h 253"/>
              <a:gd name="T2" fmla="*/ 79 w 332"/>
              <a:gd name="T3" fmla="*/ 96 h 253"/>
              <a:gd name="T4" fmla="*/ 0 w 332"/>
              <a:gd name="T5" fmla="*/ 175 h 253"/>
              <a:gd name="T6" fmla="*/ 79 w 332"/>
              <a:gd name="T7" fmla="*/ 253 h 253"/>
              <a:gd name="T8" fmla="*/ 332 w 332"/>
              <a:gd name="T9" fmla="*/ 0 h 253"/>
              <a:gd name="T10" fmla="*/ 175 w 332"/>
              <a:gd name="T11" fmla="*/ 0 h 253"/>
            </a:gdLst>
            <a:ahLst/>
            <a:cxnLst>
              <a:cxn ang="0">
                <a:pos x="T0" y="T1"/>
              </a:cxn>
              <a:cxn ang="0">
                <a:pos x="T2" y="T3"/>
              </a:cxn>
              <a:cxn ang="0">
                <a:pos x="T4" y="T5"/>
              </a:cxn>
              <a:cxn ang="0">
                <a:pos x="T6" y="T7"/>
              </a:cxn>
              <a:cxn ang="0">
                <a:pos x="T8" y="T9"/>
              </a:cxn>
              <a:cxn ang="0">
                <a:pos x="T10" y="T11"/>
              </a:cxn>
            </a:cxnLst>
            <a:rect l="0" t="0" r="r" b="b"/>
            <a:pathLst>
              <a:path w="332" h="253">
                <a:moveTo>
                  <a:pt x="175" y="0"/>
                </a:moveTo>
                <a:cubicBezTo>
                  <a:pt x="175" y="53"/>
                  <a:pt x="132" y="96"/>
                  <a:pt x="79" y="96"/>
                </a:cubicBezTo>
                <a:cubicBezTo>
                  <a:pt x="35" y="96"/>
                  <a:pt x="0" y="131"/>
                  <a:pt x="0" y="175"/>
                </a:cubicBezTo>
                <a:cubicBezTo>
                  <a:pt x="0" y="218"/>
                  <a:pt x="35" y="253"/>
                  <a:pt x="79" y="253"/>
                </a:cubicBezTo>
                <a:cubicBezTo>
                  <a:pt x="218" y="253"/>
                  <a:pt x="332" y="140"/>
                  <a:pt x="332" y="0"/>
                </a:cubicBezTo>
                <a:lnTo>
                  <a:pt x="175"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6" name="Oval 16"/>
          <p:cNvSpPr>
            <a:spLocks noChangeArrowheads="1"/>
          </p:cNvSpPr>
          <p:nvPr/>
        </p:nvSpPr>
        <p:spPr bwMode="auto">
          <a:xfrm>
            <a:off x="6580818"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7" name="Freeform 17"/>
          <p:cNvSpPr/>
          <p:nvPr/>
        </p:nvSpPr>
        <p:spPr bwMode="auto">
          <a:xfrm>
            <a:off x="4814923" y="2812827"/>
            <a:ext cx="1280007" cy="1684558"/>
          </a:xfrm>
          <a:custGeom>
            <a:avLst/>
            <a:gdLst>
              <a:gd name="T0" fmla="*/ 253 w 253"/>
              <a:gd name="T1" fmla="*/ 174 h 331"/>
              <a:gd name="T2" fmla="*/ 157 w 253"/>
              <a:gd name="T3" fmla="*/ 78 h 331"/>
              <a:gd name="T4" fmla="*/ 79 w 253"/>
              <a:gd name="T5" fmla="*/ 0 h 331"/>
              <a:gd name="T6" fmla="*/ 0 w 253"/>
              <a:gd name="T7" fmla="*/ 78 h 331"/>
              <a:gd name="T8" fmla="*/ 253 w 253"/>
              <a:gd name="T9" fmla="*/ 331 h 331"/>
              <a:gd name="T10" fmla="*/ 253 w 253"/>
              <a:gd name="T11" fmla="*/ 174 h 331"/>
            </a:gdLst>
            <a:ahLst/>
            <a:cxnLst>
              <a:cxn ang="0">
                <a:pos x="T0" y="T1"/>
              </a:cxn>
              <a:cxn ang="0">
                <a:pos x="T2" y="T3"/>
              </a:cxn>
              <a:cxn ang="0">
                <a:pos x="T4" y="T5"/>
              </a:cxn>
              <a:cxn ang="0">
                <a:pos x="T6" y="T7"/>
              </a:cxn>
              <a:cxn ang="0">
                <a:pos x="T8" y="T9"/>
              </a:cxn>
              <a:cxn ang="0">
                <a:pos x="T10" y="T11"/>
              </a:cxn>
            </a:cxnLst>
            <a:rect l="0" t="0" r="r" b="b"/>
            <a:pathLst>
              <a:path w="253" h="331">
                <a:moveTo>
                  <a:pt x="253" y="174"/>
                </a:moveTo>
                <a:cubicBezTo>
                  <a:pt x="200" y="174"/>
                  <a:pt x="157" y="131"/>
                  <a:pt x="157" y="78"/>
                </a:cubicBezTo>
                <a:cubicBezTo>
                  <a:pt x="157" y="35"/>
                  <a:pt x="122" y="0"/>
                  <a:pt x="79" y="0"/>
                </a:cubicBezTo>
                <a:cubicBezTo>
                  <a:pt x="35" y="0"/>
                  <a:pt x="0" y="35"/>
                  <a:pt x="0" y="78"/>
                </a:cubicBezTo>
                <a:cubicBezTo>
                  <a:pt x="0" y="218"/>
                  <a:pt x="113" y="331"/>
                  <a:pt x="253" y="331"/>
                </a:cubicBezTo>
                <a:lnTo>
                  <a:pt x="253"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Oval 18"/>
          <p:cNvSpPr>
            <a:spLocks noChangeArrowheads="1"/>
          </p:cNvSpPr>
          <p:nvPr/>
        </p:nvSpPr>
        <p:spPr bwMode="auto">
          <a:xfrm>
            <a:off x="5694660" y="3698986"/>
            <a:ext cx="796258"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9" name="Oval 71"/>
          <p:cNvSpPr/>
          <p:nvPr/>
        </p:nvSpPr>
        <p:spPr>
          <a:xfrm>
            <a:off x="5609038"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2015</a:t>
            </a:r>
          </a:p>
        </p:txBody>
      </p:sp>
      <p:sp>
        <p:nvSpPr>
          <p:cNvPr id="20" name="Freeform 19"/>
          <p:cNvSpPr/>
          <p:nvPr/>
        </p:nvSpPr>
        <p:spPr bwMode="auto">
          <a:xfrm>
            <a:off x="8172266"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20"/>
          <p:cNvSpPr/>
          <p:nvPr/>
        </p:nvSpPr>
        <p:spPr bwMode="auto">
          <a:xfrm>
            <a:off x="9447992"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Oval 21"/>
          <p:cNvSpPr>
            <a:spLocks noChangeArrowheads="1"/>
          </p:cNvSpPr>
          <p:nvPr/>
        </p:nvSpPr>
        <p:spPr bwMode="auto">
          <a:xfrm>
            <a:off x="9054144"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75%</a:t>
            </a:r>
          </a:p>
        </p:txBody>
      </p:sp>
      <p:sp>
        <p:nvSpPr>
          <p:cNvPr id="23" name="Freeform 22"/>
          <p:cNvSpPr/>
          <p:nvPr/>
        </p:nvSpPr>
        <p:spPr bwMode="auto">
          <a:xfrm>
            <a:off x="9054144"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Oval 23"/>
          <p:cNvSpPr>
            <a:spLocks noChangeArrowheads="1"/>
          </p:cNvSpPr>
          <p:nvPr/>
        </p:nvSpPr>
        <p:spPr bwMode="auto">
          <a:xfrm>
            <a:off x="9936021" y="2812827"/>
            <a:ext cx="794119"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25" name="Freeform 24"/>
          <p:cNvSpPr/>
          <p:nvPr/>
        </p:nvSpPr>
        <p:spPr bwMode="auto">
          <a:xfrm>
            <a:off x="8172266"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1" y="0"/>
                  <a:pt x="78" y="0"/>
                </a:cubicBezTo>
                <a:cubicBezTo>
                  <a:pt x="35" y="0"/>
                  <a:pt x="0" y="35"/>
                  <a:pt x="0" y="78"/>
                </a:cubicBezTo>
                <a:cubicBezTo>
                  <a:pt x="0" y="218"/>
                  <a:pt x="113" y="331"/>
                  <a:pt x="252" y="331"/>
                </a:cubicBezTo>
                <a:lnTo>
                  <a:pt x="252"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Oval 25"/>
          <p:cNvSpPr>
            <a:spLocks noChangeArrowheads="1"/>
          </p:cNvSpPr>
          <p:nvPr/>
        </p:nvSpPr>
        <p:spPr bwMode="auto">
          <a:xfrm>
            <a:off x="9054144" y="3698986"/>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Oval 72"/>
          <p:cNvSpPr/>
          <p:nvPr/>
        </p:nvSpPr>
        <p:spPr>
          <a:xfrm>
            <a:off x="8964243"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2016</a:t>
            </a:r>
          </a:p>
        </p:txBody>
      </p:sp>
      <p:sp>
        <p:nvSpPr>
          <p:cNvPr id="28" name="Oval 76"/>
          <p:cNvSpPr/>
          <p:nvPr/>
        </p:nvSpPr>
        <p:spPr>
          <a:xfrm>
            <a:off x="1133121" y="5247791"/>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29" name="Text Placeholder 32"/>
          <p:cNvSpPr txBox="1"/>
          <p:nvPr/>
        </p:nvSpPr>
        <p:spPr>
          <a:xfrm>
            <a:off x="1955313" y="5485103"/>
            <a:ext cx="1236595" cy="53608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0" name="Text Placeholder 33"/>
          <p:cNvSpPr txBox="1"/>
          <p:nvPr/>
        </p:nvSpPr>
        <p:spPr>
          <a:xfrm>
            <a:off x="1955312" y="5247790"/>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Creative</a:t>
            </a:r>
          </a:p>
        </p:txBody>
      </p:sp>
      <p:sp>
        <p:nvSpPr>
          <p:cNvPr id="31" name="Oval 79"/>
          <p:cNvSpPr/>
          <p:nvPr/>
        </p:nvSpPr>
        <p:spPr>
          <a:xfrm>
            <a:off x="3755863" y="5247790"/>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32" name="Text Placeholder 32"/>
          <p:cNvSpPr txBox="1"/>
          <p:nvPr/>
        </p:nvSpPr>
        <p:spPr>
          <a:xfrm>
            <a:off x="4578055"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3" name="Text Placeholder 33"/>
          <p:cNvSpPr txBox="1"/>
          <p:nvPr/>
        </p:nvSpPr>
        <p:spPr>
          <a:xfrm>
            <a:off x="4578054"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Feedback</a:t>
            </a:r>
          </a:p>
        </p:txBody>
      </p:sp>
      <p:sp>
        <p:nvSpPr>
          <p:cNvPr id="34" name="Oval 82"/>
          <p:cNvSpPr/>
          <p:nvPr/>
        </p:nvSpPr>
        <p:spPr>
          <a:xfrm>
            <a:off x="6378604" y="5247790"/>
            <a:ext cx="585787" cy="58578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7200796"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6" name="Text Placeholder 33"/>
          <p:cNvSpPr txBox="1"/>
          <p:nvPr/>
        </p:nvSpPr>
        <p:spPr>
          <a:xfrm>
            <a:off x="7200795"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FastService</a:t>
            </a:r>
          </a:p>
        </p:txBody>
      </p:sp>
      <p:sp>
        <p:nvSpPr>
          <p:cNvPr id="37" name="Oval 85"/>
          <p:cNvSpPr/>
          <p:nvPr/>
        </p:nvSpPr>
        <p:spPr>
          <a:xfrm>
            <a:off x="9000092" y="5247790"/>
            <a:ext cx="585787" cy="58578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8" name="Text Placeholder 32"/>
          <p:cNvSpPr txBox="1"/>
          <p:nvPr/>
        </p:nvSpPr>
        <p:spPr>
          <a:xfrm>
            <a:off x="9822284"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9" name="Text Placeholder 33"/>
          <p:cNvSpPr txBox="1"/>
          <p:nvPr/>
        </p:nvSpPr>
        <p:spPr>
          <a:xfrm>
            <a:off x="9822283"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Business</a:t>
            </a:r>
          </a:p>
        </p:txBody>
      </p:sp>
      <p:sp>
        <p:nvSpPr>
          <p:cNvPr id="40" name="任意多边形 39"/>
          <p:cNvSpPr/>
          <p:nvPr/>
        </p:nvSpPr>
        <p:spPr>
          <a:xfrm>
            <a:off x="9155741" y="5429171"/>
            <a:ext cx="275731" cy="236388"/>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285646" y="5429171"/>
            <a:ext cx="283588" cy="26177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任意多边形 41"/>
          <p:cNvSpPr/>
          <p:nvPr/>
        </p:nvSpPr>
        <p:spPr>
          <a:xfrm>
            <a:off x="3916906" y="5404283"/>
            <a:ext cx="267981" cy="229699"/>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任意多边形 42"/>
          <p:cNvSpPr/>
          <p:nvPr/>
        </p:nvSpPr>
        <p:spPr>
          <a:xfrm>
            <a:off x="6556738" y="5438632"/>
            <a:ext cx="286238" cy="214487"/>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343314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7"/>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23</a:t>
            </a:fld>
            <a:endParaRPr lang="en-US" noProof="0" dirty="0">
              <a:latin typeface="+mn-lt"/>
              <a:cs typeface="+mn-ea"/>
              <a:sym typeface="+mn-lt"/>
            </a:endParaRPr>
          </a:p>
        </p:txBody>
      </p:sp>
      <p:sp>
        <p:nvSpPr>
          <p:cNvPr id="3" name="Oval 25"/>
          <p:cNvSpPr/>
          <p:nvPr/>
        </p:nvSpPr>
        <p:spPr>
          <a:xfrm>
            <a:off x="1926814" y="1518852"/>
            <a:ext cx="1041106" cy="1041106"/>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nvGrpSpPr>
          <p:cNvPr id="4" name="Group 1"/>
          <p:cNvGrpSpPr/>
          <p:nvPr/>
        </p:nvGrpSpPr>
        <p:grpSpPr>
          <a:xfrm>
            <a:off x="3153371" y="1518852"/>
            <a:ext cx="5935521" cy="1041106"/>
            <a:chOff x="2620180" y="1489122"/>
            <a:chExt cx="5935521" cy="1041106"/>
          </a:xfrm>
        </p:grpSpPr>
        <p:sp>
          <p:nvSpPr>
            <p:cNvPr id="5" name="Rounded Rectangle 2"/>
            <p:cNvSpPr/>
            <p:nvPr/>
          </p:nvSpPr>
          <p:spPr>
            <a:xfrm>
              <a:off x="2670565" y="1489122"/>
              <a:ext cx="5885136" cy="1041106"/>
            </a:xfrm>
            <a:prstGeom prst="roundRect">
              <a:avLst>
                <a:gd name="adj" fmla="val 50000"/>
              </a:avLst>
            </a:prstGeom>
            <a:solidFill>
              <a:srgbClr val="F23B48"/>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3"/>
            <p:cNvSpPr/>
            <p:nvPr/>
          </p:nvSpPr>
          <p:spPr>
            <a:xfrm rot="2700000">
              <a:off x="2620180" y="1911689"/>
              <a:ext cx="195972" cy="19597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7" name="Group 4"/>
          <p:cNvGrpSpPr/>
          <p:nvPr/>
        </p:nvGrpSpPr>
        <p:grpSpPr>
          <a:xfrm>
            <a:off x="3112783" y="2666470"/>
            <a:ext cx="5935521" cy="1041106"/>
            <a:chOff x="3658852" y="2636740"/>
            <a:chExt cx="5935521" cy="1041106"/>
          </a:xfrm>
          <a:solidFill>
            <a:schemeClr val="accent2"/>
          </a:solidFill>
        </p:grpSpPr>
        <p:sp>
          <p:nvSpPr>
            <p:cNvPr id="8" name="Rounded Rectangle 5"/>
            <p:cNvSpPr/>
            <p:nvPr/>
          </p:nvSpPr>
          <p:spPr>
            <a:xfrm flipH="1">
              <a:off x="3658852" y="2636740"/>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9" name="Rectangle 6"/>
            <p:cNvSpPr/>
            <p:nvPr/>
          </p:nvSpPr>
          <p:spPr>
            <a:xfrm rot="18900000" flipH="1">
              <a:off x="9398401" y="3059307"/>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0" name="Group 7"/>
          <p:cNvGrpSpPr/>
          <p:nvPr/>
        </p:nvGrpSpPr>
        <p:grpSpPr>
          <a:xfrm>
            <a:off x="3153371" y="3818706"/>
            <a:ext cx="5935521" cy="1041106"/>
            <a:chOff x="2620180" y="3788976"/>
            <a:chExt cx="5935521" cy="1041106"/>
          </a:xfrm>
          <a:solidFill>
            <a:schemeClr val="accent1"/>
          </a:solidFill>
        </p:grpSpPr>
        <p:sp>
          <p:nvSpPr>
            <p:cNvPr id="11" name="Rounded Rectangle 8"/>
            <p:cNvSpPr/>
            <p:nvPr/>
          </p:nvSpPr>
          <p:spPr>
            <a:xfrm>
              <a:off x="2670565" y="3788976"/>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9"/>
            <p:cNvSpPr/>
            <p:nvPr/>
          </p:nvSpPr>
          <p:spPr>
            <a:xfrm rot="2700000">
              <a:off x="2620180" y="4211543"/>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3" name="Group 10"/>
          <p:cNvGrpSpPr/>
          <p:nvPr/>
        </p:nvGrpSpPr>
        <p:grpSpPr>
          <a:xfrm>
            <a:off x="3112783" y="4966324"/>
            <a:ext cx="5935521" cy="1041106"/>
            <a:chOff x="3658852" y="4936594"/>
            <a:chExt cx="5935521" cy="1041106"/>
          </a:xfrm>
          <a:solidFill>
            <a:schemeClr val="accent2"/>
          </a:solidFill>
        </p:grpSpPr>
        <p:sp>
          <p:nvSpPr>
            <p:cNvPr id="14" name="Rounded Rectangle 11"/>
            <p:cNvSpPr/>
            <p:nvPr/>
          </p:nvSpPr>
          <p:spPr>
            <a:xfrm flipH="1">
              <a:off x="3658852" y="4936594"/>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5" name="Rectangle 12"/>
            <p:cNvSpPr/>
            <p:nvPr/>
          </p:nvSpPr>
          <p:spPr>
            <a:xfrm rot="18900000" flipH="1">
              <a:off x="9398401" y="5359161"/>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16" name="Text Placeholder 32"/>
          <p:cNvSpPr txBox="1"/>
          <p:nvPr/>
        </p:nvSpPr>
        <p:spPr>
          <a:xfrm>
            <a:off x="4599589" y="1721964"/>
            <a:ext cx="4323049"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17" name="Text Placeholder 32"/>
          <p:cNvSpPr txBox="1"/>
          <p:nvPr/>
        </p:nvSpPr>
        <p:spPr>
          <a:xfrm>
            <a:off x="3556758" y="18269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01</a:t>
            </a:r>
          </a:p>
        </p:txBody>
      </p:sp>
      <p:sp>
        <p:nvSpPr>
          <p:cNvPr id="18" name="Text Placeholder 32"/>
          <p:cNvSpPr txBox="1"/>
          <p:nvPr/>
        </p:nvSpPr>
        <p:spPr>
          <a:xfrm>
            <a:off x="4645770" y="4014742"/>
            <a:ext cx="4276868" cy="77573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candy.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bear claw  cookies.</a:t>
            </a:r>
          </a:p>
        </p:txBody>
      </p:sp>
      <p:sp>
        <p:nvSpPr>
          <p:cNvPr id="19" name="Text Placeholder 32"/>
          <p:cNvSpPr txBox="1"/>
          <p:nvPr/>
        </p:nvSpPr>
        <p:spPr>
          <a:xfrm>
            <a:off x="3612174" y="4128957"/>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03</a:t>
            </a:r>
          </a:p>
        </p:txBody>
      </p:sp>
      <p:sp>
        <p:nvSpPr>
          <p:cNvPr id="20" name="Text Placeholder 32"/>
          <p:cNvSpPr txBox="1"/>
          <p:nvPr/>
        </p:nvSpPr>
        <p:spPr>
          <a:xfrm>
            <a:off x="4554796" y="2872957"/>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1" name="Text Placeholder 32"/>
          <p:cNvSpPr txBox="1"/>
          <p:nvPr/>
        </p:nvSpPr>
        <p:spPr>
          <a:xfrm>
            <a:off x="3461167" y="2977936"/>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02</a:t>
            </a:r>
          </a:p>
        </p:txBody>
      </p:sp>
      <p:sp>
        <p:nvSpPr>
          <p:cNvPr id="22" name="Text Placeholder 32"/>
          <p:cNvSpPr txBox="1"/>
          <p:nvPr/>
        </p:nvSpPr>
        <p:spPr>
          <a:xfrm>
            <a:off x="4554796" y="5156064"/>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3" name="Text Placeholder 32"/>
          <p:cNvSpPr txBox="1"/>
          <p:nvPr/>
        </p:nvSpPr>
        <p:spPr>
          <a:xfrm>
            <a:off x="3461167" y="52610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04</a:t>
            </a:r>
          </a:p>
        </p:txBody>
      </p:sp>
      <p:sp>
        <p:nvSpPr>
          <p:cNvPr id="24" name="Oval 27"/>
          <p:cNvSpPr/>
          <p:nvPr/>
        </p:nvSpPr>
        <p:spPr>
          <a:xfrm>
            <a:off x="1926814" y="3818706"/>
            <a:ext cx="1041106" cy="10411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5" name="Oval 28"/>
          <p:cNvSpPr/>
          <p:nvPr/>
        </p:nvSpPr>
        <p:spPr>
          <a:xfrm>
            <a:off x="9224081" y="2666470"/>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6" name="Oval 29"/>
          <p:cNvSpPr/>
          <p:nvPr/>
        </p:nvSpPr>
        <p:spPr>
          <a:xfrm>
            <a:off x="9224081" y="4966324"/>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7" name="任意多边形 26"/>
          <p:cNvSpPr/>
          <p:nvPr/>
        </p:nvSpPr>
        <p:spPr>
          <a:xfrm>
            <a:off x="2247533" y="4128957"/>
            <a:ext cx="442282" cy="379100"/>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8" name="任意多边形 27"/>
          <p:cNvSpPr/>
          <p:nvPr/>
        </p:nvSpPr>
        <p:spPr>
          <a:xfrm>
            <a:off x="9578984" y="3040550"/>
            <a:ext cx="463754" cy="34750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2177319" y="1826943"/>
            <a:ext cx="487190" cy="44971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0" name="Group 8"/>
          <p:cNvGrpSpPr/>
          <p:nvPr/>
        </p:nvGrpSpPr>
        <p:grpSpPr>
          <a:xfrm>
            <a:off x="9539908" y="5208126"/>
            <a:ext cx="409452" cy="557502"/>
            <a:chOff x="2767013" y="609600"/>
            <a:chExt cx="561975" cy="765176"/>
          </a:xfrm>
          <a:solidFill>
            <a:schemeClr val="bg1"/>
          </a:solidFill>
        </p:grpSpPr>
        <p:sp>
          <p:nvSpPr>
            <p:cNvPr id="31"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2"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7698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3" name="椭圆 2"/>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4" name="组合 3"/>
          <p:cNvGrpSpPr/>
          <p:nvPr/>
        </p:nvGrpSpPr>
        <p:grpSpPr>
          <a:xfrm>
            <a:off x="2063111" y="930360"/>
            <a:ext cx="8065769" cy="5446338"/>
            <a:chOff x="2063111" y="930360"/>
            <a:chExt cx="8065769" cy="5446338"/>
          </a:xfrm>
        </p:grpSpPr>
        <p:sp>
          <p:nvSpPr>
            <p:cNvPr id="5" name="椭圆 4"/>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 name="椭圆 5"/>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7" name="自由: 形状 27"/>
          <p:cNvSpPr/>
          <p:nvPr/>
        </p:nvSpPr>
        <p:spPr>
          <a:xfrm rot="13500000">
            <a:off x="6068577" y="783410"/>
            <a:ext cx="293901" cy="293901"/>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空心弧 2"/>
          <p:cNvSpPr/>
          <p:nvPr/>
        </p:nvSpPr>
        <p:spPr>
          <a:xfrm rot="7086271">
            <a:off x="6496050" y="2687637"/>
            <a:ext cx="1482725" cy="1482725"/>
          </a:xfrm>
          <a:custGeom>
            <a:avLst/>
            <a:gdLst/>
            <a:ahLst/>
            <a:cxnLst>
              <a:cxn ang="0">
                <a:pos x="719254" y="1482395"/>
              </a:cxn>
              <a:cxn ang="0">
                <a:pos x="18905" y="907716"/>
              </a:cxn>
              <a:cxn ang="0">
                <a:pos x="397400" y="84620"/>
              </a:cxn>
              <a:cxn ang="0">
                <a:pos x="1289534" y="242235"/>
              </a:cxn>
              <a:cxn ang="0">
                <a:pos x="1363085" y="1145194"/>
              </a:cxn>
              <a:cxn ang="0">
                <a:pos x="1349991" y="1136690"/>
              </a:cxn>
              <a:cxn ang="0">
                <a:pos x="1277989" y="252748"/>
              </a:cxn>
              <a:cxn ang="0">
                <a:pos x="404645" y="98453"/>
              </a:cxn>
              <a:cxn ang="0">
                <a:pos x="34121" y="904213"/>
              </a:cxn>
              <a:cxn ang="0">
                <a:pos x="719720" y="1466788"/>
              </a:cxn>
              <a:cxn ang="0">
                <a:pos x="719254" y="1482395"/>
              </a:cxn>
            </a:cxnLst>
            <a:rect l="0" t="0" r="0" b="0"/>
            <a:pathLst>
              <a:path w="1482725" h="1482725">
                <a:moveTo>
                  <a:pt x="719254" y="1482395"/>
                </a:moveTo>
                <a:cubicBezTo>
                  <a:pt x="382299" y="1472342"/>
                  <a:pt x="94548" y="1236225"/>
                  <a:pt x="18905" y="907716"/>
                </a:cubicBezTo>
                <a:cubicBezTo>
                  <a:pt x="-56738" y="579208"/>
                  <a:pt x="98774" y="241023"/>
                  <a:pt x="397400" y="84620"/>
                </a:cubicBezTo>
                <a:cubicBezTo>
                  <a:pt x="696026" y="-71783"/>
                  <a:pt x="1062576" y="-7024"/>
                  <a:pt x="1289534" y="242235"/>
                </a:cubicBezTo>
                <a:cubicBezTo>
                  <a:pt x="1516492" y="491494"/>
                  <a:pt x="1546711" y="862491"/>
                  <a:pt x="1363085" y="1145194"/>
                </a:cubicBezTo>
                <a:lnTo>
                  <a:pt x="1349991" y="1136690"/>
                </a:lnTo>
                <a:cubicBezTo>
                  <a:pt x="1529750" y="859941"/>
                  <a:pt x="1500167" y="496757"/>
                  <a:pt x="1277989" y="252748"/>
                </a:cubicBezTo>
                <a:cubicBezTo>
                  <a:pt x="1055811" y="8739"/>
                  <a:pt x="696982" y="-54656"/>
                  <a:pt x="404645" y="98453"/>
                </a:cubicBezTo>
                <a:cubicBezTo>
                  <a:pt x="112308" y="251562"/>
                  <a:pt x="-39929" y="582624"/>
                  <a:pt x="34121" y="904213"/>
                </a:cubicBezTo>
                <a:cubicBezTo>
                  <a:pt x="108171" y="1225803"/>
                  <a:pt x="389862" y="1456947"/>
                  <a:pt x="719720" y="1466788"/>
                </a:cubicBezTo>
                <a:cubicBezTo>
                  <a:pt x="719565" y="1471990"/>
                  <a:pt x="719409" y="1477193"/>
                  <a:pt x="719254" y="1482395"/>
                </a:cubicBezTo>
                <a:close/>
              </a:path>
            </a:pathLst>
          </a:custGeom>
          <a:solidFill>
            <a:schemeClr val="bg1"/>
          </a:solidFill>
          <a:ln w="3175" cap="flat" cmpd="sng">
            <a:solidFill>
              <a:schemeClr val="bg1"/>
            </a:solidFill>
            <a:prstDash val="solid"/>
            <a:roun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9" name="TextBox 8"/>
          <p:cNvSpPr txBox="1"/>
          <p:nvPr/>
        </p:nvSpPr>
        <p:spPr>
          <a:xfrm>
            <a:off x="4360863" y="3773487"/>
            <a:ext cx="2192337" cy="369888"/>
          </a:xfrm>
          <a:prstGeom prst="rect">
            <a:avLst/>
          </a:prstGeom>
          <a:noFill/>
          <a:ln w="9525">
            <a:noFill/>
            <a:miter/>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zh-CN" altLang="en-US" sz="1800" dirty="0">
                <a:solidFill>
                  <a:schemeClr val="bg1"/>
                </a:solidFill>
                <a:cs typeface="+mn-ea"/>
                <a:sym typeface="+mn-lt"/>
              </a:rPr>
              <a:t>谢谢聆听</a:t>
            </a:r>
          </a:p>
        </p:txBody>
      </p:sp>
      <p:sp>
        <p:nvSpPr>
          <p:cNvPr id="10" name="TextBox 1"/>
          <p:cNvSpPr txBox="1"/>
          <p:nvPr/>
        </p:nvSpPr>
        <p:spPr>
          <a:xfrm>
            <a:off x="3532480" y="3726731"/>
            <a:ext cx="5127040" cy="461665"/>
          </a:xfrm>
          <a:prstGeom prst="rect">
            <a:avLst/>
          </a:prstGeom>
          <a:noFill/>
          <a:ln w="9525">
            <a:noFill/>
            <a:miter/>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en-US" altLang="zh-CN" sz="2400" dirty="0">
                <a:solidFill>
                  <a:schemeClr val="accent2"/>
                </a:solidFill>
                <a:cs typeface="+mn-ea"/>
                <a:sym typeface="+mn-lt"/>
              </a:rPr>
              <a:t>THANKS FOR YOUR WATCHING</a:t>
            </a:r>
          </a:p>
        </p:txBody>
      </p:sp>
      <p:sp>
        <p:nvSpPr>
          <p:cNvPr id="11" name="TextBox 1"/>
          <p:cNvSpPr txBox="1"/>
          <p:nvPr/>
        </p:nvSpPr>
        <p:spPr>
          <a:xfrm>
            <a:off x="3464510" y="2669605"/>
            <a:ext cx="5262980" cy="1107996"/>
          </a:xfrm>
          <a:prstGeom prst="rect">
            <a:avLst/>
          </a:prstGeom>
          <a:noFill/>
          <a:ln w="9525">
            <a:noFill/>
            <a:miter/>
          </a:ln>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eaLnBrk="1" hangingPunct="1"/>
            <a:r>
              <a:rPr lang="zh-CN" altLang="en-US" sz="6600" dirty="0">
                <a:solidFill>
                  <a:srgbClr val="F23B48"/>
                </a:solidFill>
                <a:cs typeface="+mn-ea"/>
                <a:sym typeface="+mn-lt"/>
              </a:rPr>
              <a:t>谢谢您的观看</a:t>
            </a:r>
            <a:endParaRPr lang="en-US" altLang="zh-CN" sz="6600" dirty="0">
              <a:solidFill>
                <a:srgbClr val="F23B48"/>
              </a:solidFill>
              <a:cs typeface="+mn-ea"/>
              <a:sym typeface="+mn-lt"/>
            </a:endParaRPr>
          </a:p>
        </p:txBody>
      </p:sp>
    </p:spTree>
    <p:extLst>
      <p:ext uri="{BB962C8B-B14F-4D97-AF65-F5344CB8AC3E}">
        <p14:creationId xmlns:p14="http://schemas.microsoft.com/office/powerpoint/2010/main" val="393596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accel="50000" decel="50000" fill="hold" nodeType="clickEffect">
                                  <p:stCondLst>
                                    <p:cond delay="0"/>
                                  </p:stCondLst>
                                  <p:childTnLst>
                                    <p:animRot by="108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3B48"/>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1_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F23B48"/>
      </a:accent3>
      <a:accent4>
        <a:srgbClr val="3F3F3F"/>
      </a:accent4>
      <a:accent5>
        <a:srgbClr val="F23B48"/>
      </a:accent5>
      <a:accent6>
        <a:srgbClr val="3F3F3F"/>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主题1</Template>
  <TotalTime>16</TotalTime>
  <Words>2240</Words>
  <Application>Microsoft Office PowerPoint</Application>
  <PresentationFormat>宽屏</PresentationFormat>
  <Paragraphs>279</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24</vt:i4>
      </vt:variant>
    </vt:vector>
  </HeadingPairs>
  <TitlesOfParts>
    <vt:vector size="33" baseType="lpstr">
      <vt:lpstr>Lato</vt:lpstr>
      <vt:lpstr>Raleway</vt:lpstr>
      <vt:lpstr>华文细黑</vt:lpstr>
      <vt:lpstr>宋体</vt:lpstr>
      <vt:lpstr>微软雅黑</vt:lpstr>
      <vt:lpstr>Arial</vt:lpstr>
      <vt:lpstr>Calibri</vt:lpstr>
      <vt:lpstr>Office Theme</vt:lpstr>
      <vt:lpstr>11_Office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9</cp:revision>
  <dcterms:created xsi:type="dcterms:W3CDTF">2017-02-13T15:17:59Z</dcterms:created>
  <dcterms:modified xsi:type="dcterms:W3CDTF">2019-03-14T05:50:11Z</dcterms:modified>
</cp:coreProperties>
</file>